
<file path=[Content_Types].xml><?xml version="1.0" encoding="utf-8"?>
<Types xmlns="http://schemas.openxmlformats.org/package/2006/content-types">
  <Default Extension="xml" ContentType="application/xml"/>
  <Default Extension="jpeg" ContentType="image/jpeg"/>
  <Default Extension="xlsx" ContentType="application/vnd.openxmlformats-officedocument.spreadsheetml.sheet"/>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1.xml" ContentType="application/vnd.openxmlformats-officedocument.drawingml.chart+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2.xml" ContentType="application/vnd.openxmlformats-officedocument.drawingml.chart+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3.xml" ContentType="application/vnd.openxmlformats-officedocument.drawingml.chart+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rts/chart4.xml" ContentType="application/vnd.openxmlformats-officedocument.drawingml.chart+xml"/>
  <Override PartName="/ppt/notesSlides/notesSlide19.xml" ContentType="application/vnd.openxmlformats-officedocument.presentationml.notesSlide+xml"/>
  <Override PartName="/ppt/charts/chart5.xml" ContentType="application/vnd.openxmlformats-officedocument.drawingml.chart+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charts/chart6.xml" ContentType="application/vnd.openxmlformats-officedocument.drawingml.chart+xml"/>
  <Override PartName="/ppt/charts/chart7.xml" ContentType="application/vnd.openxmlformats-officedocument.drawingml.chart+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33" r:id="rId1"/>
  </p:sldMasterIdLst>
  <p:notesMasterIdLst>
    <p:notesMasterId r:id="rId48"/>
  </p:notesMasterIdLst>
  <p:handoutMasterIdLst>
    <p:handoutMasterId r:id="rId49"/>
  </p:handoutMasterIdLst>
  <p:sldIdLst>
    <p:sldId id="1767" r:id="rId2"/>
    <p:sldId id="1786" r:id="rId3"/>
    <p:sldId id="1787" r:id="rId4"/>
    <p:sldId id="1788" r:id="rId5"/>
    <p:sldId id="1789" r:id="rId6"/>
    <p:sldId id="1790" r:id="rId7"/>
    <p:sldId id="1791" r:id="rId8"/>
    <p:sldId id="1792" r:id="rId9"/>
    <p:sldId id="1793" r:id="rId10"/>
    <p:sldId id="1765" r:id="rId11"/>
    <p:sldId id="1766" r:id="rId12"/>
    <p:sldId id="1741" r:id="rId13"/>
    <p:sldId id="1768" r:id="rId14"/>
    <p:sldId id="1770" r:id="rId15"/>
    <p:sldId id="1769" r:id="rId16"/>
    <p:sldId id="1742" r:id="rId17"/>
    <p:sldId id="1771" r:id="rId18"/>
    <p:sldId id="1772" r:id="rId19"/>
    <p:sldId id="1743" r:id="rId20"/>
    <p:sldId id="1773" r:id="rId21"/>
    <p:sldId id="1774" r:id="rId22"/>
    <p:sldId id="1775" r:id="rId23"/>
    <p:sldId id="1776" r:id="rId24"/>
    <p:sldId id="1777" r:id="rId25"/>
    <p:sldId id="1778" r:id="rId26"/>
    <p:sldId id="1779" r:id="rId27"/>
    <p:sldId id="1780" r:id="rId28"/>
    <p:sldId id="1781" r:id="rId29"/>
    <p:sldId id="1782" r:id="rId30"/>
    <p:sldId id="1783" r:id="rId31"/>
    <p:sldId id="1784" r:id="rId32"/>
    <p:sldId id="1785" r:id="rId33"/>
    <p:sldId id="1794" r:id="rId34"/>
    <p:sldId id="1795" r:id="rId35"/>
    <p:sldId id="1796" r:id="rId36"/>
    <p:sldId id="1797" r:id="rId37"/>
    <p:sldId id="1798" r:id="rId38"/>
    <p:sldId id="1799" r:id="rId39"/>
    <p:sldId id="1800" r:id="rId40"/>
    <p:sldId id="1801" r:id="rId41"/>
    <p:sldId id="1802" r:id="rId42"/>
    <p:sldId id="1803" r:id="rId43"/>
    <p:sldId id="1804" r:id="rId44"/>
    <p:sldId id="1805" r:id="rId45"/>
    <p:sldId id="1806" r:id="rId46"/>
    <p:sldId id="1807" r:id="rId47"/>
  </p:sldIdLst>
  <p:sldSz cx="24323675" cy="13716000"/>
  <p:notesSz cx="6858000" cy="9144000"/>
  <p:defaultTextStyle>
    <a:defPPr>
      <a:defRPr lang="th-TH"/>
    </a:defPPr>
    <a:lvl1pPr marL="0" algn="l" defTabSz="2173204" rtl="0" eaLnBrk="1" latinLnBrk="0" hangingPunct="1">
      <a:defRPr sz="6700" kern="1200">
        <a:solidFill>
          <a:schemeClr val="tx1"/>
        </a:solidFill>
        <a:latin typeface="+mn-lt"/>
        <a:ea typeface="+mn-ea"/>
        <a:cs typeface="+mn-cs"/>
      </a:defRPr>
    </a:lvl1pPr>
    <a:lvl2pPr marL="1086601" algn="l" defTabSz="2173204" rtl="0" eaLnBrk="1" latinLnBrk="0" hangingPunct="1">
      <a:defRPr sz="6700" kern="1200">
        <a:solidFill>
          <a:schemeClr val="tx1"/>
        </a:solidFill>
        <a:latin typeface="+mn-lt"/>
        <a:ea typeface="+mn-ea"/>
        <a:cs typeface="+mn-cs"/>
      </a:defRPr>
    </a:lvl2pPr>
    <a:lvl3pPr marL="2173204" algn="l" defTabSz="2173204" rtl="0" eaLnBrk="1" latinLnBrk="0" hangingPunct="1">
      <a:defRPr sz="6700" kern="1200">
        <a:solidFill>
          <a:schemeClr val="tx1"/>
        </a:solidFill>
        <a:latin typeface="+mn-lt"/>
        <a:ea typeface="+mn-ea"/>
        <a:cs typeface="+mn-cs"/>
      </a:defRPr>
    </a:lvl3pPr>
    <a:lvl4pPr marL="3259805" algn="l" defTabSz="2173204" rtl="0" eaLnBrk="1" latinLnBrk="0" hangingPunct="1">
      <a:defRPr sz="6700" kern="1200">
        <a:solidFill>
          <a:schemeClr val="tx1"/>
        </a:solidFill>
        <a:latin typeface="+mn-lt"/>
        <a:ea typeface="+mn-ea"/>
        <a:cs typeface="+mn-cs"/>
      </a:defRPr>
    </a:lvl4pPr>
    <a:lvl5pPr marL="4346406" algn="l" defTabSz="2173204" rtl="0" eaLnBrk="1" latinLnBrk="0" hangingPunct="1">
      <a:defRPr sz="6700" kern="1200">
        <a:solidFill>
          <a:schemeClr val="tx1"/>
        </a:solidFill>
        <a:latin typeface="+mn-lt"/>
        <a:ea typeface="+mn-ea"/>
        <a:cs typeface="+mn-cs"/>
      </a:defRPr>
    </a:lvl5pPr>
    <a:lvl6pPr marL="5433009" algn="l" defTabSz="2173204" rtl="0" eaLnBrk="1" latinLnBrk="0" hangingPunct="1">
      <a:defRPr sz="6700" kern="1200">
        <a:solidFill>
          <a:schemeClr val="tx1"/>
        </a:solidFill>
        <a:latin typeface="+mn-lt"/>
        <a:ea typeface="+mn-ea"/>
        <a:cs typeface="+mn-cs"/>
      </a:defRPr>
    </a:lvl6pPr>
    <a:lvl7pPr marL="6519610" algn="l" defTabSz="2173204" rtl="0" eaLnBrk="1" latinLnBrk="0" hangingPunct="1">
      <a:defRPr sz="6700" kern="1200">
        <a:solidFill>
          <a:schemeClr val="tx1"/>
        </a:solidFill>
        <a:latin typeface="+mn-lt"/>
        <a:ea typeface="+mn-ea"/>
        <a:cs typeface="+mn-cs"/>
      </a:defRPr>
    </a:lvl7pPr>
    <a:lvl8pPr marL="7606211" algn="l" defTabSz="2173204" rtl="0" eaLnBrk="1" latinLnBrk="0" hangingPunct="1">
      <a:defRPr sz="6700" kern="1200">
        <a:solidFill>
          <a:schemeClr val="tx1"/>
        </a:solidFill>
        <a:latin typeface="+mn-lt"/>
        <a:ea typeface="+mn-ea"/>
        <a:cs typeface="+mn-cs"/>
      </a:defRPr>
    </a:lvl8pPr>
    <a:lvl9pPr marL="8692815" algn="l" defTabSz="2173204" rtl="0" eaLnBrk="1" latinLnBrk="0" hangingPunct="1">
      <a:defRPr sz="67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320">
          <p15:clr>
            <a:srgbClr val="A4A3A4"/>
          </p15:clr>
        </p15:guide>
        <p15:guide id="2" pos="766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7BB7F"/>
    <a:srgbClr val="DBA467"/>
    <a:srgbClr val="FCF3D8"/>
    <a:srgbClr val="60DEAB"/>
    <a:srgbClr val="2FD2E3"/>
    <a:srgbClr val="FFF5E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ลักษณะสีปานกลาง 2 - เน้น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FECB4D8-DB02-4DC6-A0A2-4F2EBAE1DC90}" styleName="ลักษณะสีปานกลาง 1 - เน้น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E8034E78-7F5D-4C2E-B375-FC64B27BC917}" styleName="ลักษณะสีเข้ม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502" autoAdjust="0"/>
    <p:restoredTop sz="81015" autoAdjust="0"/>
  </p:normalViewPr>
  <p:slideViewPr>
    <p:cSldViewPr>
      <p:cViewPr>
        <p:scale>
          <a:sx n="28" d="100"/>
          <a:sy n="28" d="100"/>
        </p:scale>
        <p:origin x="1128" y="520"/>
      </p:cViewPr>
      <p:guideLst>
        <p:guide orient="horz" pos="4320"/>
        <p:guide pos="7661"/>
      </p:guideLst>
    </p:cSldViewPr>
  </p:slideViewPr>
  <p:outlineViewPr>
    <p:cViewPr>
      <p:scale>
        <a:sx n="33" d="100"/>
        <a:sy n="33" d="100"/>
      </p:scale>
      <p:origin x="0" y="14958"/>
    </p:cViewPr>
  </p:outlineViewPr>
  <p:notesTextViewPr>
    <p:cViewPr>
      <p:scale>
        <a:sx n="1" d="1"/>
        <a:sy n="1" d="1"/>
      </p:scale>
      <p:origin x="0" y="0"/>
    </p:cViewPr>
  </p:notesTextViewPr>
  <p:notesViewPr>
    <p:cSldViewPr>
      <p:cViewPr varScale="1">
        <p:scale>
          <a:sx n="51" d="100"/>
          <a:sy n="51" d="100"/>
        </p:scale>
        <p:origin x="-2664"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presProps" Target="presProps.xml"/><Relationship Id="rId51" Type="http://schemas.openxmlformats.org/officeDocument/2006/relationships/viewProps" Target="viewProps.xml"/><Relationship Id="rId52" Type="http://schemas.openxmlformats.org/officeDocument/2006/relationships/theme" Target="theme/theme1.xml"/><Relationship Id="rId53"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notesMaster" Target="notesMasters/notesMaster1.xml"/><Relationship Id="rId49" Type="http://schemas.openxmlformats.org/officeDocument/2006/relationships/handoutMaster" Target="handoutMasters/handout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23045890089834"/>
          <c:y val="0.125541948133214"/>
          <c:w val="0.851155788798397"/>
          <c:h val="0.686231782783785"/>
        </c:manualLayout>
      </c:layout>
      <c:barChart>
        <c:barDir val="bar"/>
        <c:grouping val="clustered"/>
        <c:varyColors val="0"/>
        <c:ser>
          <c:idx val="0"/>
          <c:order val="0"/>
          <c:tx>
            <c:strRef>
              <c:f>Sheet1!$B$1</c:f>
              <c:strCache>
                <c:ptCount val="1"/>
                <c:pt idx="0">
                  <c:v>Column 1</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rgbClr val="FFFFFF"/>
                    </a:solidFill>
                    <a:latin typeface="Lato" pitchFamily="34" charset="0"/>
                    <a:ea typeface="Lato" pitchFamily="34" charset="0"/>
                    <a:cs typeface="Lato" pitchFamily="34" charset="0"/>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Sheet1!$A$2:$A$3</c:f>
              <c:strCache>
                <c:ptCount val="2"/>
                <c:pt idx="0">
                  <c:v>Series One</c:v>
                </c:pt>
                <c:pt idx="1">
                  <c:v>Series Two</c:v>
                </c:pt>
              </c:strCache>
            </c:strRef>
          </c:cat>
          <c:val>
            <c:numRef>
              <c:f>Sheet1!$B$2:$B$3</c:f>
              <c:numCache>
                <c:formatCode>General</c:formatCode>
                <c:ptCount val="2"/>
                <c:pt idx="0">
                  <c:v>40.0</c:v>
                </c:pt>
                <c:pt idx="1">
                  <c:v>80.0</c:v>
                </c:pt>
              </c:numCache>
            </c:numRef>
          </c:val>
        </c:ser>
        <c:ser>
          <c:idx val="1"/>
          <c:order val="1"/>
          <c:tx>
            <c:strRef>
              <c:f>Sheet1!$C$1</c:f>
              <c:strCache>
                <c:ptCount val="1"/>
                <c:pt idx="0">
                  <c:v>Column 2</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rgbClr val="FFFFFF"/>
                    </a:solidFill>
                    <a:latin typeface="Lato" pitchFamily="34" charset="0"/>
                    <a:ea typeface="Lato" pitchFamily="34" charset="0"/>
                    <a:cs typeface="Lato" pitchFamily="34" charset="0"/>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Sheet1!$A$2:$A$3</c:f>
              <c:strCache>
                <c:ptCount val="2"/>
                <c:pt idx="0">
                  <c:v>Series One</c:v>
                </c:pt>
                <c:pt idx="1">
                  <c:v>Series Two</c:v>
                </c:pt>
              </c:strCache>
            </c:strRef>
          </c:cat>
          <c:val>
            <c:numRef>
              <c:f>Sheet1!$C$2:$C$3</c:f>
              <c:numCache>
                <c:formatCode>General</c:formatCode>
                <c:ptCount val="2"/>
                <c:pt idx="0">
                  <c:v>50.0</c:v>
                </c:pt>
                <c:pt idx="1">
                  <c:v>40.0</c:v>
                </c:pt>
              </c:numCache>
            </c:numRef>
          </c:val>
        </c:ser>
        <c:ser>
          <c:idx val="2"/>
          <c:order val="2"/>
          <c:tx>
            <c:strRef>
              <c:f>Sheet1!$D$1</c:f>
              <c:strCache>
                <c:ptCount val="1"/>
                <c:pt idx="0">
                  <c:v>Column 3</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rgbClr val="FFFFFF"/>
                    </a:solidFill>
                    <a:latin typeface="Lato" pitchFamily="34" charset="0"/>
                    <a:ea typeface="Lato" pitchFamily="34" charset="0"/>
                    <a:cs typeface="Lato" pitchFamily="34" charset="0"/>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Sheet1!$A$2:$A$3</c:f>
              <c:strCache>
                <c:ptCount val="2"/>
                <c:pt idx="0">
                  <c:v>Series One</c:v>
                </c:pt>
                <c:pt idx="1">
                  <c:v>Series Two</c:v>
                </c:pt>
              </c:strCache>
            </c:strRef>
          </c:cat>
          <c:val>
            <c:numRef>
              <c:f>Sheet1!$D$2:$D$3</c:f>
              <c:numCache>
                <c:formatCode>General</c:formatCode>
                <c:ptCount val="2"/>
                <c:pt idx="0">
                  <c:v>145.0</c:v>
                </c:pt>
                <c:pt idx="1">
                  <c:v>195.0</c:v>
                </c:pt>
              </c:numCache>
            </c:numRef>
          </c:val>
        </c:ser>
        <c:ser>
          <c:idx val="3"/>
          <c:order val="3"/>
          <c:tx>
            <c:strRef>
              <c:f>Sheet1!$E$1</c:f>
              <c:strCache>
                <c:ptCount val="1"/>
                <c:pt idx="0">
                  <c:v>Column 4</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rgbClr val="FFFFFF"/>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Sheet1!$A$2:$A$3</c:f>
              <c:strCache>
                <c:ptCount val="2"/>
                <c:pt idx="0">
                  <c:v>Series One</c:v>
                </c:pt>
                <c:pt idx="1">
                  <c:v>Series Two</c:v>
                </c:pt>
              </c:strCache>
            </c:strRef>
          </c:cat>
          <c:val>
            <c:numRef>
              <c:f>Sheet1!$E$2:$E$3</c:f>
              <c:numCache>
                <c:formatCode>General</c:formatCode>
                <c:ptCount val="2"/>
                <c:pt idx="0">
                  <c:v>60.0</c:v>
                </c:pt>
                <c:pt idx="1">
                  <c:v>60.0</c:v>
                </c:pt>
              </c:numCache>
            </c:numRef>
          </c:val>
        </c:ser>
        <c:ser>
          <c:idx val="4"/>
          <c:order val="4"/>
          <c:tx>
            <c:strRef>
              <c:f>Sheet1!$F$1</c:f>
              <c:strCache>
                <c:ptCount val="1"/>
                <c:pt idx="0">
                  <c:v>Column 5</c:v>
                </c:pt>
              </c:strCache>
            </c:strRef>
          </c:tx>
          <c:spPr>
            <a:solidFill>
              <a:schemeClr val="accent5"/>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rgbClr val="FFFFFF"/>
                    </a:solidFill>
                    <a:latin typeface="Lato" pitchFamily="34" charset="0"/>
                    <a:ea typeface="Lato" pitchFamily="34" charset="0"/>
                    <a:cs typeface="Lato" pitchFamily="34" charset="0"/>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Sheet1!$A$2:$A$3</c:f>
              <c:strCache>
                <c:ptCount val="2"/>
                <c:pt idx="0">
                  <c:v>Series One</c:v>
                </c:pt>
                <c:pt idx="1">
                  <c:v>Series Two</c:v>
                </c:pt>
              </c:strCache>
            </c:strRef>
          </c:cat>
          <c:val>
            <c:numRef>
              <c:f>Sheet1!$F$2:$F$3</c:f>
              <c:numCache>
                <c:formatCode>General</c:formatCode>
                <c:ptCount val="2"/>
                <c:pt idx="0">
                  <c:v>85.0</c:v>
                </c:pt>
                <c:pt idx="1">
                  <c:v>160.0</c:v>
                </c:pt>
              </c:numCache>
            </c:numRef>
          </c:val>
        </c:ser>
        <c:ser>
          <c:idx val="5"/>
          <c:order val="5"/>
          <c:tx>
            <c:strRef>
              <c:f>Sheet1!$G$1</c:f>
              <c:strCache>
                <c:ptCount val="1"/>
                <c:pt idx="0">
                  <c:v>Column 6</c:v>
                </c:pt>
              </c:strCache>
            </c:strRef>
          </c:tx>
          <c:spPr>
            <a:solidFill>
              <a:schemeClr val="accent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rgbClr val="FFFFFF"/>
                    </a:solidFill>
                    <a:latin typeface="Lato" pitchFamily="34" charset="0"/>
                    <a:ea typeface="Lato" pitchFamily="34" charset="0"/>
                    <a:cs typeface="Lato" pitchFamily="34" charset="0"/>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Sheet1!$A$2:$A$3</c:f>
              <c:strCache>
                <c:ptCount val="2"/>
                <c:pt idx="0">
                  <c:v>Series One</c:v>
                </c:pt>
                <c:pt idx="1">
                  <c:v>Series Two</c:v>
                </c:pt>
              </c:strCache>
            </c:strRef>
          </c:cat>
          <c:val>
            <c:numRef>
              <c:f>Sheet1!$G$2:$G$3</c:f>
              <c:numCache>
                <c:formatCode>General</c:formatCode>
                <c:ptCount val="2"/>
                <c:pt idx="0">
                  <c:v>75.0</c:v>
                </c:pt>
                <c:pt idx="1">
                  <c:v>140.0</c:v>
                </c:pt>
              </c:numCache>
            </c:numRef>
          </c:val>
        </c:ser>
        <c:dLbls>
          <c:dLblPos val="inEnd"/>
          <c:showLegendKey val="0"/>
          <c:showVal val="1"/>
          <c:showCatName val="0"/>
          <c:showSerName val="0"/>
          <c:showPercent val="0"/>
          <c:showBubbleSize val="0"/>
        </c:dLbls>
        <c:gapWidth val="182"/>
        <c:axId val="-2003753824"/>
        <c:axId val="-2003800112"/>
      </c:barChart>
      <c:catAx>
        <c:axId val="-2003753824"/>
        <c:scaling>
          <c:orientation val="maxMin"/>
        </c:scaling>
        <c:delete val="0"/>
        <c:axPos val="l"/>
        <c:majorGridlines>
          <c:spPr>
            <a:ln w="3175" cap="flat" cmpd="sng" algn="ctr">
              <a:solidFill>
                <a:schemeClr val="tx1">
                  <a:lumMod val="50000"/>
                  <a:lumOff val="50000"/>
                  <a:alpha val="50000"/>
                </a:schemeClr>
              </a:solidFill>
              <a:round/>
            </a:ln>
            <a:effectLst/>
          </c:spPr>
        </c:majorGridlines>
        <c:numFmt formatCode="General" sourceLinked="0"/>
        <c:majorTickMark val="none"/>
        <c:minorTickMark val="none"/>
        <c:tickLblPos val="nextTo"/>
        <c:spPr>
          <a:noFill/>
          <a:ln w="12700" cap="flat" cmpd="sng" algn="ctr">
            <a:noFill/>
            <a:round/>
          </a:ln>
          <a:effectLst/>
        </c:spPr>
        <c:txPr>
          <a:bodyPr rot="-60000000" spcFirstLastPara="1" vertOverflow="ellipsis" vert="horz" wrap="square" anchor="ctr" anchorCtr="1"/>
          <a:lstStyle/>
          <a:p>
            <a:pPr>
              <a:defRPr sz="1197" b="0" i="0" u="none" strike="noStrike" kern="1200" baseline="0">
                <a:solidFill>
                  <a:schemeClr val="tx1"/>
                </a:solidFill>
                <a:latin typeface="Lato" pitchFamily="34" charset="0"/>
                <a:ea typeface="Lato" pitchFamily="34" charset="0"/>
                <a:cs typeface="Lato" pitchFamily="34" charset="0"/>
              </a:defRPr>
            </a:pPr>
            <a:endParaRPr lang="en-US"/>
          </a:p>
        </c:txPr>
        <c:crossAx val="-2003800112"/>
        <c:crosses val="autoZero"/>
        <c:auto val="1"/>
        <c:lblAlgn val="ctr"/>
        <c:lblOffset val="100"/>
        <c:noMultiLvlLbl val="0"/>
      </c:catAx>
      <c:valAx>
        <c:axId val="-2003800112"/>
        <c:scaling>
          <c:orientation val="minMax"/>
        </c:scaling>
        <c:delete val="0"/>
        <c:axPos val="b"/>
        <c:majorGridlines>
          <c:spPr>
            <a:ln w="3175" cap="flat" cmpd="sng" algn="ctr">
              <a:solidFill>
                <a:schemeClr val="tx1">
                  <a:lumMod val="50000"/>
                  <a:lumOff val="50000"/>
                  <a:alpha val="50000"/>
                </a:schemeClr>
              </a:solidFill>
              <a:round/>
            </a:ln>
            <a:effectLst/>
          </c:spPr>
        </c:majorGridlines>
        <c:minorGridlines>
          <c:spPr>
            <a:ln w="3175" cap="flat" cmpd="sng" algn="ctr">
              <a:solidFill>
                <a:schemeClr val="tx1">
                  <a:lumMod val="50000"/>
                  <a:lumOff val="50000"/>
                  <a:alpha val="50000"/>
                </a:schemeClr>
              </a:solidFill>
              <a:round/>
            </a:ln>
            <a:effectLst/>
          </c:spPr>
        </c:minorGridlines>
        <c:numFmt formatCode="General" sourceLinked="0"/>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solidFill>
                <a:latin typeface="Lato" pitchFamily="34" charset="0"/>
                <a:ea typeface="Lato" pitchFamily="34" charset="0"/>
                <a:cs typeface="Lato" pitchFamily="34" charset="0"/>
              </a:defRPr>
            </a:pPr>
            <a:endParaRPr lang="en-US"/>
          </a:p>
        </c:txPr>
        <c:crossAx val="-2003753824"/>
        <c:crosses val="max"/>
        <c:crossBetween val="between"/>
      </c:valAx>
      <c:spPr>
        <a:noFill/>
        <a:ln w="3175">
          <a:noFill/>
        </a:ln>
        <a:effectLst/>
      </c:spPr>
    </c:plotArea>
    <c:legend>
      <c:legendPos val="b"/>
      <c:legendEntry>
        <c:idx val="0"/>
        <c:txPr>
          <a:bodyPr rot="0" spcFirstLastPara="1" vertOverflow="ellipsis" vert="horz" wrap="square" anchor="ctr" anchorCtr="1"/>
          <a:lstStyle/>
          <a:p>
            <a:pPr>
              <a:defRPr sz="1197" b="0" i="0" u="none" strike="noStrike" kern="1200" baseline="0">
                <a:solidFill>
                  <a:schemeClr val="tx1"/>
                </a:solidFill>
                <a:latin typeface="Lato" pitchFamily="34" charset="0"/>
                <a:ea typeface="Lato" pitchFamily="34" charset="0"/>
                <a:cs typeface="Lato" pitchFamily="34" charset="0"/>
              </a:defRPr>
            </a:pPr>
            <a:endParaRPr lang="en-US"/>
          </a:p>
        </c:txPr>
      </c:legendEntry>
      <c:legendEntry>
        <c:idx val="1"/>
        <c:txPr>
          <a:bodyPr rot="0" spcFirstLastPara="1" vertOverflow="ellipsis" vert="horz" wrap="square" anchor="ctr" anchorCtr="1"/>
          <a:lstStyle/>
          <a:p>
            <a:pPr>
              <a:defRPr sz="1197" b="0" i="0" u="none" strike="noStrike" kern="1200" baseline="0">
                <a:solidFill>
                  <a:schemeClr val="tx1"/>
                </a:solidFill>
                <a:latin typeface="Lato" pitchFamily="34" charset="0"/>
                <a:ea typeface="Lato" pitchFamily="34" charset="0"/>
                <a:cs typeface="Lato" pitchFamily="34" charset="0"/>
              </a:defRPr>
            </a:pPr>
            <a:endParaRPr lang="en-US"/>
          </a:p>
        </c:txPr>
      </c:legendEntry>
      <c:legendEntry>
        <c:idx val="2"/>
        <c:txPr>
          <a:bodyPr rot="0" spcFirstLastPara="1" vertOverflow="ellipsis" vert="horz" wrap="square" anchor="ctr" anchorCtr="1"/>
          <a:lstStyle/>
          <a:p>
            <a:pPr>
              <a:defRPr sz="1197" b="0" i="0" u="none" strike="noStrike" kern="1200" baseline="0">
                <a:solidFill>
                  <a:schemeClr val="tx1"/>
                </a:solidFill>
                <a:latin typeface="Lato" pitchFamily="34" charset="0"/>
                <a:ea typeface="Lato" pitchFamily="34" charset="0"/>
                <a:cs typeface="Lato" pitchFamily="34" charset="0"/>
              </a:defRPr>
            </a:pPr>
            <a:endParaRPr lang="en-US"/>
          </a:p>
        </c:txPr>
      </c:legendEntry>
      <c:legendEntry>
        <c:idx val="3"/>
        <c:txPr>
          <a:bodyPr rot="0" spcFirstLastPara="1" vertOverflow="ellipsis" vert="horz" wrap="square" anchor="ctr" anchorCtr="1"/>
          <a:lstStyle/>
          <a:p>
            <a:pPr>
              <a:defRPr sz="1197" b="0" i="0" u="none" strike="noStrike" kern="1200" baseline="0">
                <a:solidFill>
                  <a:schemeClr val="tx1"/>
                </a:solidFill>
                <a:latin typeface="Lato" pitchFamily="34" charset="0"/>
                <a:ea typeface="Lato" pitchFamily="34" charset="0"/>
                <a:cs typeface="Lato" pitchFamily="34" charset="0"/>
              </a:defRPr>
            </a:pPr>
            <a:endParaRPr lang="en-US"/>
          </a:p>
        </c:txPr>
      </c:legendEntry>
      <c:legendEntry>
        <c:idx val="4"/>
        <c:txPr>
          <a:bodyPr rot="0" spcFirstLastPara="1" vertOverflow="ellipsis" vert="horz" wrap="square" anchor="ctr" anchorCtr="1"/>
          <a:lstStyle/>
          <a:p>
            <a:pPr>
              <a:defRPr sz="1197" b="0" i="0" u="none" strike="noStrike" kern="1200" baseline="0">
                <a:solidFill>
                  <a:schemeClr val="tx1"/>
                </a:solidFill>
                <a:latin typeface="Lato" pitchFamily="34" charset="0"/>
                <a:ea typeface="Lato" pitchFamily="34" charset="0"/>
                <a:cs typeface="Lato" pitchFamily="34" charset="0"/>
              </a:defRPr>
            </a:pPr>
            <a:endParaRPr lang="en-US"/>
          </a:p>
        </c:txPr>
      </c:legendEntry>
      <c:legendEntry>
        <c:idx val="5"/>
        <c:txPr>
          <a:bodyPr rot="0" spcFirstLastPara="1" vertOverflow="ellipsis" vert="horz" wrap="square" anchor="ctr" anchorCtr="1"/>
          <a:lstStyle/>
          <a:p>
            <a:pPr>
              <a:defRPr sz="1197" b="0" i="0" u="none" strike="noStrike" kern="1200" baseline="0">
                <a:solidFill>
                  <a:schemeClr val="tx1"/>
                </a:solidFill>
                <a:latin typeface="Lato" pitchFamily="34" charset="0"/>
                <a:ea typeface="Lato" pitchFamily="34" charset="0"/>
                <a:cs typeface="Lato" pitchFamily="34" charset="0"/>
              </a:defRPr>
            </a:pPr>
            <a:endParaRPr lang="en-US"/>
          </a:p>
        </c:txPr>
      </c:legendEntry>
      <c:overlay val="0"/>
      <c:spPr>
        <a:noFill/>
        <a:ln>
          <a:noFill/>
        </a:ln>
        <a:effectLst/>
      </c:spPr>
      <c:txPr>
        <a:bodyPr rot="0" spcFirstLastPara="1" vertOverflow="ellipsis" vert="horz" wrap="square" anchor="ctr" anchorCtr="1"/>
        <a:lstStyle/>
        <a:p>
          <a:pPr>
            <a:defRPr sz="1197" b="0" i="0" u="none" strike="noStrike" kern="1200" baseline="0">
              <a:solidFill>
                <a:schemeClr val="bg1">
                  <a:lumMod val="95000"/>
                </a:schemeClr>
              </a:solidFill>
              <a:latin typeface="Lato" pitchFamily="34" charset="0"/>
              <a:ea typeface="Lato" pitchFamily="34" charset="0"/>
              <a:cs typeface="Lato" pitchFamily="34" charset="0"/>
            </a:defRPr>
          </a:pPr>
          <a:endParaRPr lang="en-US"/>
        </a:p>
      </c:txPr>
    </c:legend>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0605317978081644"/>
          <c:y val="0.0198165924953108"/>
          <c:w val="0.915180345833151"/>
          <c:h val="0.886378043111491"/>
        </c:manualLayout>
      </c:layout>
      <c:barChart>
        <c:barDir val="col"/>
        <c:grouping val="clustered"/>
        <c:varyColors val="0"/>
        <c:ser>
          <c:idx val="0"/>
          <c:order val="0"/>
          <c:tx>
            <c:strRef>
              <c:f>Sheet1!$B$1</c:f>
              <c:strCache>
                <c:ptCount val="1"/>
                <c:pt idx="0">
                  <c:v>Data 1</c:v>
                </c:pt>
              </c:strCache>
            </c:strRef>
          </c:tx>
          <c:spPr>
            <a:solidFill>
              <a:schemeClr val="accent5"/>
            </a:solidFill>
          </c:spPr>
          <c:invertIfNegative val="0"/>
          <c:cat>
            <c:strRef>
              <c:f>Sheet1!$A$2:$A$4</c:f>
              <c:strCache>
                <c:ptCount val="3"/>
                <c:pt idx="0">
                  <c:v>Group 1</c:v>
                </c:pt>
                <c:pt idx="1">
                  <c:v>Group 2</c:v>
                </c:pt>
                <c:pt idx="2">
                  <c:v>Group 3</c:v>
                </c:pt>
              </c:strCache>
            </c:strRef>
          </c:cat>
          <c:val>
            <c:numRef>
              <c:f>Sheet1!$B$2:$B$4</c:f>
              <c:numCache>
                <c:formatCode>General</c:formatCode>
                <c:ptCount val="3"/>
                <c:pt idx="0">
                  <c:v>80.0</c:v>
                </c:pt>
                <c:pt idx="1">
                  <c:v>120.0</c:v>
                </c:pt>
                <c:pt idx="2">
                  <c:v>150.0</c:v>
                </c:pt>
              </c:numCache>
            </c:numRef>
          </c:val>
        </c:ser>
        <c:ser>
          <c:idx val="1"/>
          <c:order val="1"/>
          <c:tx>
            <c:strRef>
              <c:f>Sheet1!$C$1</c:f>
              <c:strCache>
                <c:ptCount val="1"/>
                <c:pt idx="0">
                  <c:v>Data 2</c:v>
                </c:pt>
              </c:strCache>
            </c:strRef>
          </c:tx>
          <c:spPr>
            <a:solidFill>
              <a:schemeClr val="accent4"/>
            </a:solidFill>
          </c:spPr>
          <c:invertIfNegative val="0"/>
          <c:cat>
            <c:strRef>
              <c:f>Sheet1!$A$2:$A$4</c:f>
              <c:strCache>
                <c:ptCount val="3"/>
                <c:pt idx="0">
                  <c:v>Group 1</c:v>
                </c:pt>
                <c:pt idx="1">
                  <c:v>Group 2</c:v>
                </c:pt>
                <c:pt idx="2">
                  <c:v>Group 3</c:v>
                </c:pt>
              </c:strCache>
            </c:strRef>
          </c:cat>
          <c:val>
            <c:numRef>
              <c:f>Sheet1!$C$2:$C$4</c:f>
              <c:numCache>
                <c:formatCode>General</c:formatCode>
                <c:ptCount val="3"/>
                <c:pt idx="0">
                  <c:v>500.0</c:v>
                </c:pt>
                <c:pt idx="1">
                  <c:v>430.0</c:v>
                </c:pt>
                <c:pt idx="2">
                  <c:v>400.0</c:v>
                </c:pt>
              </c:numCache>
            </c:numRef>
          </c:val>
        </c:ser>
        <c:ser>
          <c:idx val="2"/>
          <c:order val="2"/>
          <c:tx>
            <c:strRef>
              <c:f>Sheet1!$D$1</c:f>
              <c:strCache>
                <c:ptCount val="1"/>
                <c:pt idx="0">
                  <c:v> Data 3</c:v>
                </c:pt>
              </c:strCache>
            </c:strRef>
          </c:tx>
          <c:spPr>
            <a:solidFill>
              <a:schemeClr val="accent6"/>
            </a:solidFill>
          </c:spPr>
          <c:invertIfNegative val="0"/>
          <c:cat>
            <c:strRef>
              <c:f>Sheet1!$A$2:$A$4</c:f>
              <c:strCache>
                <c:ptCount val="3"/>
                <c:pt idx="0">
                  <c:v>Group 1</c:v>
                </c:pt>
                <c:pt idx="1">
                  <c:v>Group 2</c:v>
                </c:pt>
                <c:pt idx="2">
                  <c:v>Group 3</c:v>
                </c:pt>
              </c:strCache>
            </c:strRef>
          </c:cat>
          <c:val>
            <c:numRef>
              <c:f>Sheet1!$D$2:$D$4</c:f>
              <c:numCache>
                <c:formatCode>General</c:formatCode>
                <c:ptCount val="3"/>
                <c:pt idx="0">
                  <c:v>230.0</c:v>
                </c:pt>
                <c:pt idx="1">
                  <c:v>125.0</c:v>
                </c:pt>
                <c:pt idx="2">
                  <c:v>420.0</c:v>
                </c:pt>
              </c:numCache>
            </c:numRef>
          </c:val>
        </c:ser>
        <c:ser>
          <c:idx val="3"/>
          <c:order val="3"/>
          <c:tx>
            <c:strRef>
              <c:f>Sheet1!$E$1</c:f>
              <c:strCache>
                <c:ptCount val="1"/>
                <c:pt idx="0">
                  <c:v>Data 4</c:v>
                </c:pt>
              </c:strCache>
            </c:strRef>
          </c:tx>
          <c:spPr>
            <a:solidFill>
              <a:schemeClr val="accent3"/>
            </a:solidFill>
          </c:spPr>
          <c:invertIfNegative val="0"/>
          <c:cat>
            <c:strRef>
              <c:f>Sheet1!$A$2:$A$4</c:f>
              <c:strCache>
                <c:ptCount val="3"/>
                <c:pt idx="0">
                  <c:v>Group 1</c:v>
                </c:pt>
                <c:pt idx="1">
                  <c:v>Group 2</c:v>
                </c:pt>
                <c:pt idx="2">
                  <c:v>Group 3</c:v>
                </c:pt>
              </c:strCache>
            </c:strRef>
          </c:cat>
          <c:val>
            <c:numRef>
              <c:f>Sheet1!$E$2:$E$4</c:f>
              <c:numCache>
                <c:formatCode>General</c:formatCode>
                <c:ptCount val="3"/>
                <c:pt idx="0">
                  <c:v>100.0</c:v>
                </c:pt>
                <c:pt idx="1">
                  <c:v>215.0</c:v>
                </c:pt>
                <c:pt idx="2">
                  <c:v>300.0</c:v>
                </c:pt>
              </c:numCache>
            </c:numRef>
          </c:val>
        </c:ser>
        <c:dLbls>
          <c:showLegendKey val="0"/>
          <c:showVal val="0"/>
          <c:showCatName val="0"/>
          <c:showSerName val="0"/>
          <c:showPercent val="0"/>
          <c:showBubbleSize val="0"/>
        </c:dLbls>
        <c:gapWidth val="150"/>
        <c:axId val="-1989524960"/>
        <c:axId val="-1989521552"/>
      </c:barChart>
      <c:catAx>
        <c:axId val="-1989524960"/>
        <c:scaling>
          <c:orientation val="minMax"/>
        </c:scaling>
        <c:delete val="0"/>
        <c:axPos val="b"/>
        <c:majorGridlines>
          <c:spPr>
            <a:ln>
              <a:solidFill>
                <a:schemeClr val="tx1">
                  <a:lumMod val="50000"/>
                  <a:lumOff val="50000"/>
                </a:schemeClr>
              </a:solidFill>
            </a:ln>
          </c:spPr>
        </c:majorGridlines>
        <c:numFmt formatCode="General" sourceLinked="0"/>
        <c:majorTickMark val="out"/>
        <c:minorTickMark val="none"/>
        <c:tickLblPos val="nextTo"/>
        <c:txPr>
          <a:bodyPr/>
          <a:lstStyle/>
          <a:p>
            <a:pPr>
              <a:defRPr>
                <a:solidFill>
                  <a:schemeClr val="bg1">
                    <a:lumMod val="75000"/>
                  </a:schemeClr>
                </a:solidFill>
              </a:defRPr>
            </a:pPr>
            <a:endParaRPr lang="en-US"/>
          </a:p>
        </c:txPr>
        <c:crossAx val="-1989521552"/>
        <c:crosses val="autoZero"/>
        <c:auto val="1"/>
        <c:lblAlgn val="ctr"/>
        <c:lblOffset val="100"/>
        <c:noMultiLvlLbl val="0"/>
      </c:catAx>
      <c:valAx>
        <c:axId val="-1989521552"/>
        <c:scaling>
          <c:orientation val="minMax"/>
        </c:scaling>
        <c:delete val="0"/>
        <c:axPos val="l"/>
        <c:majorGridlines>
          <c:spPr>
            <a:ln>
              <a:solidFill>
                <a:schemeClr val="tx1">
                  <a:lumMod val="50000"/>
                  <a:lumOff val="50000"/>
                </a:schemeClr>
              </a:solidFill>
            </a:ln>
          </c:spPr>
        </c:majorGridlines>
        <c:numFmt formatCode="General" sourceLinked="1"/>
        <c:majorTickMark val="none"/>
        <c:minorTickMark val="none"/>
        <c:tickLblPos val="nextTo"/>
        <c:txPr>
          <a:bodyPr/>
          <a:lstStyle/>
          <a:p>
            <a:pPr>
              <a:defRPr>
                <a:solidFill>
                  <a:schemeClr val="bg1">
                    <a:lumMod val="75000"/>
                  </a:schemeClr>
                </a:solidFill>
              </a:defRPr>
            </a:pPr>
            <a:endParaRPr lang="en-US"/>
          </a:p>
        </c:txPr>
        <c:crossAx val="-1989524960"/>
        <c:crosses val="autoZero"/>
        <c:crossBetween val="between"/>
      </c:valAx>
    </c:plotArea>
    <c:plotVisOnly val="1"/>
    <c:dispBlanksAs val="gap"/>
    <c:showDLblsOverMax val="0"/>
  </c:chart>
  <c:txPr>
    <a:bodyPr/>
    <a:lstStyle/>
    <a:p>
      <a:pPr>
        <a:defRPr sz="1800">
          <a:solidFill>
            <a:schemeClr val="tx1">
              <a:lumMod val="50000"/>
              <a:lumOff val="50000"/>
            </a:schemeClr>
          </a:solidFill>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view3D>
      <c:rotX val="15"/>
      <c:rotY val="20"/>
      <c:rAngAx val="0"/>
    </c:view3D>
    <c:floor>
      <c:thickness val="0"/>
    </c:floor>
    <c:sideWall>
      <c:thickness val="0"/>
    </c:sideWall>
    <c:backWall>
      <c:thickness val="0"/>
    </c:backWall>
    <c:plotArea>
      <c:layout>
        <c:manualLayout>
          <c:layoutTarget val="inner"/>
          <c:xMode val="edge"/>
          <c:yMode val="edge"/>
          <c:x val="0.0605317978081644"/>
          <c:y val="0.0198165924953108"/>
          <c:w val="0.915180345833151"/>
          <c:h val="0.886378043111491"/>
        </c:manualLayout>
      </c:layout>
      <c:bar3DChart>
        <c:barDir val="col"/>
        <c:grouping val="clustered"/>
        <c:varyColors val="0"/>
        <c:ser>
          <c:idx val="0"/>
          <c:order val="0"/>
          <c:tx>
            <c:strRef>
              <c:f>Sheet1!$B$1</c:f>
              <c:strCache>
                <c:ptCount val="1"/>
                <c:pt idx="0">
                  <c:v>Data 1</c:v>
                </c:pt>
              </c:strCache>
            </c:strRef>
          </c:tx>
          <c:spPr>
            <a:solidFill>
              <a:schemeClr val="accent5"/>
            </a:solidFill>
          </c:spPr>
          <c:invertIfNegative val="0"/>
          <c:cat>
            <c:strRef>
              <c:f>Sheet1!$A$2:$A$4</c:f>
              <c:strCache>
                <c:ptCount val="3"/>
                <c:pt idx="0">
                  <c:v>Group 1</c:v>
                </c:pt>
                <c:pt idx="1">
                  <c:v>Group 2</c:v>
                </c:pt>
                <c:pt idx="2">
                  <c:v>Group 3</c:v>
                </c:pt>
              </c:strCache>
            </c:strRef>
          </c:cat>
          <c:val>
            <c:numRef>
              <c:f>Sheet1!$B$2:$B$4</c:f>
              <c:numCache>
                <c:formatCode>General</c:formatCode>
                <c:ptCount val="3"/>
                <c:pt idx="0">
                  <c:v>80.0</c:v>
                </c:pt>
                <c:pt idx="1">
                  <c:v>120.0</c:v>
                </c:pt>
                <c:pt idx="2">
                  <c:v>150.0</c:v>
                </c:pt>
              </c:numCache>
            </c:numRef>
          </c:val>
        </c:ser>
        <c:ser>
          <c:idx val="1"/>
          <c:order val="1"/>
          <c:tx>
            <c:strRef>
              <c:f>Sheet1!$C$1</c:f>
              <c:strCache>
                <c:ptCount val="1"/>
                <c:pt idx="0">
                  <c:v>Data 2</c:v>
                </c:pt>
              </c:strCache>
            </c:strRef>
          </c:tx>
          <c:spPr>
            <a:solidFill>
              <a:schemeClr val="accent2"/>
            </a:solidFill>
          </c:spPr>
          <c:invertIfNegative val="0"/>
          <c:cat>
            <c:strRef>
              <c:f>Sheet1!$A$2:$A$4</c:f>
              <c:strCache>
                <c:ptCount val="3"/>
                <c:pt idx="0">
                  <c:v>Group 1</c:v>
                </c:pt>
                <c:pt idx="1">
                  <c:v>Group 2</c:v>
                </c:pt>
                <c:pt idx="2">
                  <c:v>Group 3</c:v>
                </c:pt>
              </c:strCache>
            </c:strRef>
          </c:cat>
          <c:val>
            <c:numRef>
              <c:f>Sheet1!$C$2:$C$4</c:f>
              <c:numCache>
                <c:formatCode>General</c:formatCode>
                <c:ptCount val="3"/>
                <c:pt idx="0">
                  <c:v>500.0</c:v>
                </c:pt>
                <c:pt idx="1">
                  <c:v>430.0</c:v>
                </c:pt>
                <c:pt idx="2">
                  <c:v>400.0</c:v>
                </c:pt>
              </c:numCache>
            </c:numRef>
          </c:val>
        </c:ser>
        <c:ser>
          <c:idx val="2"/>
          <c:order val="2"/>
          <c:tx>
            <c:strRef>
              <c:f>Sheet1!$D$1</c:f>
              <c:strCache>
                <c:ptCount val="1"/>
                <c:pt idx="0">
                  <c:v> Data 3</c:v>
                </c:pt>
              </c:strCache>
            </c:strRef>
          </c:tx>
          <c:spPr>
            <a:solidFill>
              <a:schemeClr val="accent6"/>
            </a:solidFill>
          </c:spPr>
          <c:invertIfNegative val="0"/>
          <c:cat>
            <c:strRef>
              <c:f>Sheet1!$A$2:$A$4</c:f>
              <c:strCache>
                <c:ptCount val="3"/>
                <c:pt idx="0">
                  <c:v>Group 1</c:v>
                </c:pt>
                <c:pt idx="1">
                  <c:v>Group 2</c:v>
                </c:pt>
                <c:pt idx="2">
                  <c:v>Group 3</c:v>
                </c:pt>
              </c:strCache>
            </c:strRef>
          </c:cat>
          <c:val>
            <c:numRef>
              <c:f>Sheet1!$D$2:$D$4</c:f>
              <c:numCache>
                <c:formatCode>General</c:formatCode>
                <c:ptCount val="3"/>
                <c:pt idx="0">
                  <c:v>230.0</c:v>
                </c:pt>
                <c:pt idx="1">
                  <c:v>125.0</c:v>
                </c:pt>
                <c:pt idx="2">
                  <c:v>420.0</c:v>
                </c:pt>
              </c:numCache>
            </c:numRef>
          </c:val>
        </c:ser>
        <c:ser>
          <c:idx val="3"/>
          <c:order val="3"/>
          <c:tx>
            <c:strRef>
              <c:f>Sheet1!$E$1</c:f>
              <c:strCache>
                <c:ptCount val="1"/>
                <c:pt idx="0">
                  <c:v>คอลัมน์1</c:v>
                </c:pt>
              </c:strCache>
            </c:strRef>
          </c:tx>
          <c:spPr>
            <a:solidFill>
              <a:schemeClr val="accent3"/>
            </a:solidFill>
          </c:spPr>
          <c:invertIfNegative val="0"/>
          <c:cat>
            <c:strRef>
              <c:f>Sheet1!$A$2:$A$4</c:f>
              <c:strCache>
                <c:ptCount val="3"/>
                <c:pt idx="0">
                  <c:v>Group 1</c:v>
                </c:pt>
                <c:pt idx="1">
                  <c:v>Group 2</c:v>
                </c:pt>
                <c:pt idx="2">
                  <c:v>Group 3</c:v>
                </c:pt>
              </c:strCache>
            </c:strRef>
          </c:cat>
          <c:val>
            <c:numRef>
              <c:f>Sheet1!$E$2:$E$4</c:f>
              <c:numCache>
                <c:formatCode>General</c:formatCode>
                <c:ptCount val="3"/>
              </c:numCache>
            </c:numRef>
          </c:val>
        </c:ser>
        <c:dLbls>
          <c:showLegendKey val="0"/>
          <c:showVal val="0"/>
          <c:showCatName val="0"/>
          <c:showSerName val="0"/>
          <c:showPercent val="0"/>
          <c:showBubbleSize val="0"/>
        </c:dLbls>
        <c:gapWidth val="150"/>
        <c:shape val="box"/>
        <c:axId val="-2003541408"/>
        <c:axId val="-2003550800"/>
        <c:axId val="0"/>
      </c:bar3DChart>
      <c:catAx>
        <c:axId val="-2003541408"/>
        <c:scaling>
          <c:orientation val="minMax"/>
        </c:scaling>
        <c:delete val="0"/>
        <c:axPos val="b"/>
        <c:majorGridlines>
          <c:spPr>
            <a:ln>
              <a:solidFill>
                <a:schemeClr val="bg1">
                  <a:lumMod val="95000"/>
                </a:schemeClr>
              </a:solidFill>
            </a:ln>
          </c:spPr>
        </c:majorGridlines>
        <c:numFmt formatCode="General" sourceLinked="0"/>
        <c:majorTickMark val="out"/>
        <c:minorTickMark val="none"/>
        <c:tickLblPos val="nextTo"/>
        <c:txPr>
          <a:bodyPr/>
          <a:lstStyle/>
          <a:p>
            <a:pPr>
              <a:defRPr>
                <a:solidFill>
                  <a:schemeClr val="bg1">
                    <a:lumMod val="75000"/>
                  </a:schemeClr>
                </a:solidFill>
              </a:defRPr>
            </a:pPr>
            <a:endParaRPr lang="en-US"/>
          </a:p>
        </c:txPr>
        <c:crossAx val="-2003550800"/>
        <c:crosses val="autoZero"/>
        <c:auto val="1"/>
        <c:lblAlgn val="ctr"/>
        <c:lblOffset val="100"/>
        <c:noMultiLvlLbl val="0"/>
      </c:catAx>
      <c:valAx>
        <c:axId val="-2003550800"/>
        <c:scaling>
          <c:orientation val="minMax"/>
        </c:scaling>
        <c:delete val="0"/>
        <c:axPos val="l"/>
        <c:majorGridlines>
          <c:spPr>
            <a:ln>
              <a:solidFill>
                <a:schemeClr val="bg1">
                  <a:lumMod val="95000"/>
                </a:schemeClr>
              </a:solidFill>
            </a:ln>
          </c:spPr>
        </c:majorGridlines>
        <c:numFmt formatCode="General" sourceLinked="1"/>
        <c:majorTickMark val="none"/>
        <c:minorTickMark val="none"/>
        <c:tickLblPos val="nextTo"/>
        <c:txPr>
          <a:bodyPr/>
          <a:lstStyle/>
          <a:p>
            <a:pPr>
              <a:defRPr>
                <a:solidFill>
                  <a:schemeClr val="bg1">
                    <a:lumMod val="75000"/>
                  </a:schemeClr>
                </a:solidFill>
              </a:defRPr>
            </a:pPr>
            <a:endParaRPr lang="en-US"/>
          </a:p>
        </c:txPr>
        <c:crossAx val="-2003541408"/>
        <c:crosses val="autoZero"/>
        <c:crossBetween val="between"/>
      </c:valAx>
    </c:plotArea>
    <c:plotVisOnly val="1"/>
    <c:dispBlanksAs val="gap"/>
    <c:showDLblsOverMax val="0"/>
  </c:chart>
  <c:txPr>
    <a:bodyPr/>
    <a:lstStyle/>
    <a:p>
      <a:pPr>
        <a:defRPr sz="1800">
          <a:solidFill>
            <a:schemeClr val="tx1">
              <a:lumMod val="50000"/>
              <a:lumOff val="50000"/>
            </a:schemeClr>
          </a:solidFill>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view3D>
      <c:rotX val="15"/>
      <c:rotY val="20"/>
      <c:rAngAx val="0"/>
    </c:view3D>
    <c:floor>
      <c:thickness val="0"/>
    </c:floor>
    <c:sideWall>
      <c:thickness val="0"/>
    </c:sideWall>
    <c:backWall>
      <c:thickness val="0"/>
    </c:backWall>
    <c:plotArea>
      <c:layout>
        <c:manualLayout>
          <c:layoutTarget val="inner"/>
          <c:xMode val="edge"/>
          <c:yMode val="edge"/>
          <c:x val="0.0575866589276563"/>
          <c:y val="0.0378525309754145"/>
          <c:w val="0.949214683435506"/>
          <c:h val="0.886378043111491"/>
        </c:manualLayout>
      </c:layout>
      <c:bar3DChart>
        <c:barDir val="col"/>
        <c:grouping val="stacked"/>
        <c:varyColors val="0"/>
        <c:ser>
          <c:idx val="0"/>
          <c:order val="0"/>
          <c:tx>
            <c:strRef>
              <c:f>Sheet1!$B$1</c:f>
              <c:strCache>
                <c:ptCount val="1"/>
                <c:pt idx="0">
                  <c:v>Data 1</c:v>
                </c:pt>
              </c:strCache>
            </c:strRef>
          </c:tx>
          <c:spPr>
            <a:solidFill>
              <a:schemeClr val="accent5"/>
            </a:solidFill>
          </c:spPr>
          <c:invertIfNegative val="0"/>
          <c:cat>
            <c:strRef>
              <c:f>Sheet1!$A$2:$A$4</c:f>
              <c:strCache>
                <c:ptCount val="3"/>
                <c:pt idx="0">
                  <c:v>Group 1</c:v>
                </c:pt>
                <c:pt idx="1">
                  <c:v>Group 2</c:v>
                </c:pt>
                <c:pt idx="2">
                  <c:v>Group 3</c:v>
                </c:pt>
              </c:strCache>
            </c:strRef>
          </c:cat>
          <c:val>
            <c:numRef>
              <c:f>Sheet1!$B$2:$B$4</c:f>
              <c:numCache>
                <c:formatCode>General</c:formatCode>
                <c:ptCount val="3"/>
                <c:pt idx="0">
                  <c:v>210.0</c:v>
                </c:pt>
                <c:pt idx="1">
                  <c:v>120.0</c:v>
                </c:pt>
                <c:pt idx="2">
                  <c:v>150.0</c:v>
                </c:pt>
              </c:numCache>
            </c:numRef>
          </c:val>
        </c:ser>
        <c:ser>
          <c:idx val="1"/>
          <c:order val="1"/>
          <c:tx>
            <c:strRef>
              <c:f>Sheet1!$C$1</c:f>
              <c:strCache>
                <c:ptCount val="1"/>
                <c:pt idx="0">
                  <c:v>Data 2</c:v>
                </c:pt>
              </c:strCache>
            </c:strRef>
          </c:tx>
          <c:spPr>
            <a:solidFill>
              <a:schemeClr val="accent3"/>
            </a:solidFill>
          </c:spPr>
          <c:invertIfNegative val="0"/>
          <c:cat>
            <c:strRef>
              <c:f>Sheet1!$A$2:$A$4</c:f>
              <c:strCache>
                <c:ptCount val="3"/>
                <c:pt idx="0">
                  <c:v>Group 1</c:v>
                </c:pt>
                <c:pt idx="1">
                  <c:v>Group 2</c:v>
                </c:pt>
                <c:pt idx="2">
                  <c:v>Group 3</c:v>
                </c:pt>
              </c:strCache>
            </c:strRef>
          </c:cat>
          <c:val>
            <c:numRef>
              <c:f>Sheet1!$C$2:$C$4</c:f>
              <c:numCache>
                <c:formatCode>General</c:formatCode>
                <c:ptCount val="3"/>
                <c:pt idx="0">
                  <c:v>470.0</c:v>
                </c:pt>
                <c:pt idx="1">
                  <c:v>430.0</c:v>
                </c:pt>
                <c:pt idx="2">
                  <c:v>400.0</c:v>
                </c:pt>
              </c:numCache>
            </c:numRef>
          </c:val>
        </c:ser>
        <c:ser>
          <c:idx val="2"/>
          <c:order val="2"/>
          <c:tx>
            <c:strRef>
              <c:f>Sheet1!$D$1</c:f>
              <c:strCache>
                <c:ptCount val="1"/>
                <c:pt idx="0">
                  <c:v> Data 3</c:v>
                </c:pt>
              </c:strCache>
            </c:strRef>
          </c:tx>
          <c:spPr>
            <a:solidFill>
              <a:schemeClr val="accent6"/>
            </a:solidFill>
          </c:spPr>
          <c:invertIfNegative val="0"/>
          <c:cat>
            <c:strRef>
              <c:f>Sheet1!$A$2:$A$4</c:f>
              <c:strCache>
                <c:ptCount val="3"/>
                <c:pt idx="0">
                  <c:v>Group 1</c:v>
                </c:pt>
                <c:pt idx="1">
                  <c:v>Group 2</c:v>
                </c:pt>
                <c:pt idx="2">
                  <c:v>Group 3</c:v>
                </c:pt>
              </c:strCache>
            </c:strRef>
          </c:cat>
          <c:val>
            <c:numRef>
              <c:f>Sheet1!$D$2:$D$4</c:f>
              <c:numCache>
                <c:formatCode>General</c:formatCode>
                <c:ptCount val="3"/>
                <c:pt idx="0">
                  <c:v>230.0</c:v>
                </c:pt>
                <c:pt idx="1">
                  <c:v>125.0</c:v>
                </c:pt>
                <c:pt idx="2">
                  <c:v>420.0</c:v>
                </c:pt>
              </c:numCache>
            </c:numRef>
          </c:val>
        </c:ser>
        <c:ser>
          <c:idx val="3"/>
          <c:order val="3"/>
          <c:tx>
            <c:strRef>
              <c:f>Sheet1!$E$1</c:f>
              <c:strCache>
                <c:ptCount val="1"/>
                <c:pt idx="0">
                  <c:v>Data 4</c:v>
                </c:pt>
              </c:strCache>
            </c:strRef>
          </c:tx>
          <c:spPr>
            <a:solidFill>
              <a:schemeClr val="accent4"/>
            </a:solidFill>
          </c:spPr>
          <c:invertIfNegative val="0"/>
          <c:cat>
            <c:strRef>
              <c:f>Sheet1!$A$2:$A$4</c:f>
              <c:strCache>
                <c:ptCount val="3"/>
                <c:pt idx="0">
                  <c:v>Group 1</c:v>
                </c:pt>
                <c:pt idx="1">
                  <c:v>Group 2</c:v>
                </c:pt>
                <c:pt idx="2">
                  <c:v>Group 3</c:v>
                </c:pt>
              </c:strCache>
            </c:strRef>
          </c:cat>
          <c:val>
            <c:numRef>
              <c:f>Sheet1!$E$2:$E$4</c:f>
              <c:numCache>
                <c:formatCode>General</c:formatCode>
                <c:ptCount val="3"/>
                <c:pt idx="0">
                  <c:v>100.0</c:v>
                </c:pt>
                <c:pt idx="1">
                  <c:v>215.0</c:v>
                </c:pt>
                <c:pt idx="2">
                  <c:v>300.0</c:v>
                </c:pt>
              </c:numCache>
            </c:numRef>
          </c:val>
        </c:ser>
        <c:dLbls>
          <c:showLegendKey val="0"/>
          <c:showVal val="0"/>
          <c:showCatName val="0"/>
          <c:showSerName val="0"/>
          <c:showPercent val="0"/>
          <c:showBubbleSize val="0"/>
        </c:dLbls>
        <c:gapWidth val="150"/>
        <c:shape val="pyramid"/>
        <c:axId val="-1990142416"/>
        <c:axId val="-1989983744"/>
        <c:axId val="0"/>
      </c:bar3DChart>
      <c:catAx>
        <c:axId val="-1990142416"/>
        <c:scaling>
          <c:orientation val="minMax"/>
        </c:scaling>
        <c:delete val="0"/>
        <c:axPos val="b"/>
        <c:majorGridlines>
          <c:spPr>
            <a:ln>
              <a:solidFill>
                <a:schemeClr val="bg1">
                  <a:lumMod val="95000"/>
                </a:schemeClr>
              </a:solidFill>
            </a:ln>
          </c:spPr>
        </c:majorGridlines>
        <c:numFmt formatCode="General" sourceLinked="0"/>
        <c:majorTickMark val="out"/>
        <c:minorTickMark val="none"/>
        <c:tickLblPos val="nextTo"/>
        <c:txPr>
          <a:bodyPr/>
          <a:lstStyle/>
          <a:p>
            <a:pPr>
              <a:defRPr>
                <a:solidFill>
                  <a:schemeClr val="bg1">
                    <a:lumMod val="75000"/>
                  </a:schemeClr>
                </a:solidFill>
              </a:defRPr>
            </a:pPr>
            <a:endParaRPr lang="en-US"/>
          </a:p>
        </c:txPr>
        <c:crossAx val="-1989983744"/>
        <c:crosses val="autoZero"/>
        <c:auto val="1"/>
        <c:lblAlgn val="ctr"/>
        <c:lblOffset val="100"/>
        <c:noMultiLvlLbl val="0"/>
      </c:catAx>
      <c:valAx>
        <c:axId val="-1989983744"/>
        <c:scaling>
          <c:orientation val="minMax"/>
        </c:scaling>
        <c:delete val="0"/>
        <c:axPos val="l"/>
        <c:majorGridlines>
          <c:spPr>
            <a:ln>
              <a:solidFill>
                <a:schemeClr val="bg1">
                  <a:lumMod val="95000"/>
                </a:schemeClr>
              </a:solidFill>
            </a:ln>
          </c:spPr>
        </c:majorGridlines>
        <c:numFmt formatCode="General" sourceLinked="1"/>
        <c:majorTickMark val="none"/>
        <c:minorTickMark val="none"/>
        <c:tickLblPos val="nextTo"/>
        <c:txPr>
          <a:bodyPr/>
          <a:lstStyle/>
          <a:p>
            <a:pPr>
              <a:defRPr>
                <a:solidFill>
                  <a:schemeClr val="bg1">
                    <a:lumMod val="75000"/>
                  </a:schemeClr>
                </a:solidFill>
              </a:defRPr>
            </a:pPr>
            <a:endParaRPr lang="en-US"/>
          </a:p>
        </c:txPr>
        <c:crossAx val="-1990142416"/>
        <c:crosses val="autoZero"/>
        <c:crossBetween val="between"/>
      </c:valAx>
      <c:spPr>
        <a:noFill/>
        <a:ln w="25400">
          <a:noFill/>
        </a:ln>
      </c:spPr>
    </c:plotArea>
    <c:plotVisOnly val="1"/>
    <c:dispBlanksAs val="gap"/>
    <c:showDLblsOverMax val="0"/>
  </c:chart>
  <c:txPr>
    <a:bodyPr/>
    <a:lstStyle/>
    <a:p>
      <a:pPr>
        <a:defRPr sz="1800">
          <a:solidFill>
            <a:schemeClr val="tx1">
              <a:lumMod val="50000"/>
              <a:lumOff val="50000"/>
            </a:schemeClr>
          </a:solidFill>
        </a:defRPr>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0507853185018539"/>
          <c:y val="0.0341502385085933"/>
          <c:w val="0.949214683435506"/>
          <c:h val="0.886378043111491"/>
        </c:manualLayout>
      </c:layout>
      <c:barChart>
        <c:barDir val="bar"/>
        <c:grouping val="clustered"/>
        <c:varyColors val="0"/>
        <c:ser>
          <c:idx val="0"/>
          <c:order val="0"/>
          <c:tx>
            <c:strRef>
              <c:f>Sheet1!$B$1</c:f>
              <c:strCache>
                <c:ptCount val="1"/>
                <c:pt idx="0">
                  <c:v>Data 1</c:v>
                </c:pt>
              </c:strCache>
            </c:strRef>
          </c:tx>
          <c:spPr>
            <a:solidFill>
              <a:schemeClr val="accent5"/>
            </a:solidFill>
          </c:spPr>
          <c:invertIfNegative val="0"/>
          <c:cat>
            <c:strRef>
              <c:f>Sheet1!$A$2:$A$4</c:f>
              <c:strCache>
                <c:ptCount val="3"/>
                <c:pt idx="0">
                  <c:v>Group 1</c:v>
                </c:pt>
                <c:pt idx="1">
                  <c:v>Group 2</c:v>
                </c:pt>
                <c:pt idx="2">
                  <c:v>Group 3</c:v>
                </c:pt>
              </c:strCache>
            </c:strRef>
          </c:cat>
          <c:val>
            <c:numRef>
              <c:f>Sheet1!$B$2:$B$4</c:f>
              <c:numCache>
                <c:formatCode>General</c:formatCode>
                <c:ptCount val="3"/>
                <c:pt idx="0">
                  <c:v>210.0</c:v>
                </c:pt>
                <c:pt idx="1">
                  <c:v>120.0</c:v>
                </c:pt>
                <c:pt idx="2">
                  <c:v>150.0</c:v>
                </c:pt>
              </c:numCache>
            </c:numRef>
          </c:val>
        </c:ser>
        <c:ser>
          <c:idx val="1"/>
          <c:order val="1"/>
          <c:tx>
            <c:strRef>
              <c:f>Sheet1!$C$1</c:f>
              <c:strCache>
                <c:ptCount val="1"/>
                <c:pt idx="0">
                  <c:v>Data 2</c:v>
                </c:pt>
              </c:strCache>
            </c:strRef>
          </c:tx>
          <c:spPr>
            <a:solidFill>
              <a:schemeClr val="accent3"/>
            </a:solidFill>
          </c:spPr>
          <c:invertIfNegative val="0"/>
          <c:cat>
            <c:strRef>
              <c:f>Sheet1!$A$2:$A$4</c:f>
              <c:strCache>
                <c:ptCount val="3"/>
                <c:pt idx="0">
                  <c:v>Group 1</c:v>
                </c:pt>
                <c:pt idx="1">
                  <c:v>Group 2</c:v>
                </c:pt>
                <c:pt idx="2">
                  <c:v>Group 3</c:v>
                </c:pt>
              </c:strCache>
            </c:strRef>
          </c:cat>
          <c:val>
            <c:numRef>
              <c:f>Sheet1!$C$2:$C$4</c:f>
              <c:numCache>
                <c:formatCode>General</c:formatCode>
                <c:ptCount val="3"/>
                <c:pt idx="0">
                  <c:v>470.0</c:v>
                </c:pt>
                <c:pt idx="1">
                  <c:v>430.0</c:v>
                </c:pt>
                <c:pt idx="2">
                  <c:v>400.0</c:v>
                </c:pt>
              </c:numCache>
            </c:numRef>
          </c:val>
        </c:ser>
        <c:ser>
          <c:idx val="2"/>
          <c:order val="2"/>
          <c:tx>
            <c:strRef>
              <c:f>Sheet1!$D$1</c:f>
              <c:strCache>
                <c:ptCount val="1"/>
                <c:pt idx="0">
                  <c:v> Data 3</c:v>
                </c:pt>
              </c:strCache>
            </c:strRef>
          </c:tx>
          <c:spPr>
            <a:solidFill>
              <a:schemeClr val="accent6"/>
            </a:solidFill>
          </c:spPr>
          <c:invertIfNegative val="0"/>
          <c:cat>
            <c:strRef>
              <c:f>Sheet1!$A$2:$A$4</c:f>
              <c:strCache>
                <c:ptCount val="3"/>
                <c:pt idx="0">
                  <c:v>Group 1</c:v>
                </c:pt>
                <c:pt idx="1">
                  <c:v>Group 2</c:v>
                </c:pt>
                <c:pt idx="2">
                  <c:v>Group 3</c:v>
                </c:pt>
              </c:strCache>
            </c:strRef>
          </c:cat>
          <c:val>
            <c:numRef>
              <c:f>Sheet1!$D$2:$D$4</c:f>
              <c:numCache>
                <c:formatCode>General</c:formatCode>
                <c:ptCount val="3"/>
                <c:pt idx="0">
                  <c:v>230.0</c:v>
                </c:pt>
                <c:pt idx="1">
                  <c:v>125.0</c:v>
                </c:pt>
                <c:pt idx="2">
                  <c:v>420.0</c:v>
                </c:pt>
              </c:numCache>
            </c:numRef>
          </c:val>
        </c:ser>
        <c:ser>
          <c:idx val="3"/>
          <c:order val="3"/>
          <c:tx>
            <c:strRef>
              <c:f>Sheet1!$E$1</c:f>
              <c:strCache>
                <c:ptCount val="1"/>
                <c:pt idx="0">
                  <c:v>Data 4</c:v>
                </c:pt>
              </c:strCache>
            </c:strRef>
          </c:tx>
          <c:spPr>
            <a:solidFill>
              <a:schemeClr val="accent2"/>
            </a:solidFill>
          </c:spPr>
          <c:invertIfNegative val="0"/>
          <c:cat>
            <c:strRef>
              <c:f>Sheet1!$A$2:$A$4</c:f>
              <c:strCache>
                <c:ptCount val="3"/>
                <c:pt idx="0">
                  <c:v>Group 1</c:v>
                </c:pt>
                <c:pt idx="1">
                  <c:v>Group 2</c:v>
                </c:pt>
                <c:pt idx="2">
                  <c:v>Group 3</c:v>
                </c:pt>
              </c:strCache>
            </c:strRef>
          </c:cat>
          <c:val>
            <c:numRef>
              <c:f>Sheet1!$E$2:$E$4</c:f>
              <c:numCache>
                <c:formatCode>General</c:formatCode>
                <c:ptCount val="3"/>
                <c:pt idx="0">
                  <c:v>100.0</c:v>
                </c:pt>
                <c:pt idx="1">
                  <c:v>215.0</c:v>
                </c:pt>
                <c:pt idx="2">
                  <c:v>300.0</c:v>
                </c:pt>
              </c:numCache>
            </c:numRef>
          </c:val>
        </c:ser>
        <c:dLbls>
          <c:showLegendKey val="0"/>
          <c:showVal val="0"/>
          <c:showCatName val="0"/>
          <c:showSerName val="0"/>
          <c:showPercent val="0"/>
          <c:showBubbleSize val="0"/>
        </c:dLbls>
        <c:gapWidth val="150"/>
        <c:axId val="-2114465616"/>
        <c:axId val="-2114276272"/>
      </c:barChart>
      <c:catAx>
        <c:axId val="-2114465616"/>
        <c:scaling>
          <c:orientation val="minMax"/>
        </c:scaling>
        <c:delete val="0"/>
        <c:axPos val="l"/>
        <c:majorGridlines>
          <c:spPr>
            <a:ln>
              <a:solidFill>
                <a:schemeClr val="tx1">
                  <a:lumMod val="50000"/>
                  <a:lumOff val="50000"/>
                </a:schemeClr>
              </a:solidFill>
            </a:ln>
          </c:spPr>
        </c:majorGridlines>
        <c:numFmt formatCode="General" sourceLinked="0"/>
        <c:majorTickMark val="out"/>
        <c:minorTickMark val="none"/>
        <c:tickLblPos val="nextTo"/>
        <c:txPr>
          <a:bodyPr/>
          <a:lstStyle/>
          <a:p>
            <a:pPr>
              <a:defRPr>
                <a:solidFill>
                  <a:schemeClr val="bg1">
                    <a:lumMod val="75000"/>
                  </a:schemeClr>
                </a:solidFill>
              </a:defRPr>
            </a:pPr>
            <a:endParaRPr lang="en-US"/>
          </a:p>
        </c:txPr>
        <c:crossAx val="-2114276272"/>
        <c:crosses val="autoZero"/>
        <c:auto val="1"/>
        <c:lblAlgn val="ctr"/>
        <c:lblOffset val="100"/>
        <c:noMultiLvlLbl val="0"/>
      </c:catAx>
      <c:valAx>
        <c:axId val="-2114276272"/>
        <c:scaling>
          <c:orientation val="minMax"/>
        </c:scaling>
        <c:delete val="0"/>
        <c:axPos val="b"/>
        <c:majorGridlines>
          <c:spPr>
            <a:ln>
              <a:solidFill>
                <a:schemeClr val="tx1">
                  <a:lumMod val="50000"/>
                  <a:lumOff val="50000"/>
                </a:schemeClr>
              </a:solidFill>
            </a:ln>
          </c:spPr>
        </c:majorGridlines>
        <c:numFmt formatCode="General" sourceLinked="1"/>
        <c:majorTickMark val="none"/>
        <c:minorTickMark val="none"/>
        <c:tickLblPos val="nextTo"/>
        <c:txPr>
          <a:bodyPr/>
          <a:lstStyle/>
          <a:p>
            <a:pPr>
              <a:defRPr>
                <a:solidFill>
                  <a:schemeClr val="bg1">
                    <a:lumMod val="75000"/>
                  </a:schemeClr>
                </a:solidFill>
              </a:defRPr>
            </a:pPr>
            <a:endParaRPr lang="en-US"/>
          </a:p>
        </c:txPr>
        <c:crossAx val="-2114465616"/>
        <c:crosses val="autoZero"/>
        <c:crossBetween val="between"/>
      </c:valAx>
      <c:spPr>
        <a:ln>
          <a:solidFill>
            <a:schemeClr val="tx1">
              <a:lumMod val="50000"/>
              <a:lumOff val="50000"/>
            </a:schemeClr>
          </a:solidFill>
        </a:ln>
      </c:spPr>
    </c:plotArea>
    <c:plotVisOnly val="1"/>
    <c:dispBlanksAs val="gap"/>
    <c:showDLblsOverMax val="0"/>
  </c:chart>
  <c:txPr>
    <a:bodyPr/>
    <a:lstStyle/>
    <a:p>
      <a:pPr>
        <a:defRPr sz="1800">
          <a:solidFill>
            <a:schemeClr val="tx1">
              <a:lumMod val="50000"/>
              <a:lumOff val="50000"/>
            </a:schemeClr>
          </a:solidFill>
        </a:defRPr>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areaChart>
        <c:grouping val="standard"/>
        <c:varyColors val="0"/>
        <c:ser>
          <c:idx val="0"/>
          <c:order val="0"/>
          <c:tx>
            <c:strRef>
              <c:f>Sheet1!$B$1</c:f>
              <c:strCache>
                <c:ptCount val="1"/>
                <c:pt idx="0">
                  <c:v>Series 1</c:v>
                </c:pt>
              </c:strCache>
            </c:strRef>
          </c:tx>
          <c:spPr>
            <a:solidFill>
              <a:schemeClr val="accent4"/>
            </a:solidFill>
          </c:spPr>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Series 2</c:v>
                </c:pt>
              </c:strCache>
            </c:strRef>
          </c:tx>
          <c:spPr>
            <a:solidFill>
              <a:schemeClr val="accent5"/>
            </a:solidFill>
          </c:spPr>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2.5</c:v>
                </c:pt>
                <c:pt idx="1">
                  <c:v>4.4</c:v>
                </c:pt>
                <c:pt idx="2">
                  <c:v>2.2</c:v>
                </c:pt>
                <c:pt idx="3">
                  <c:v>3.0</c:v>
                </c:pt>
              </c:numCache>
            </c:numRef>
          </c:val>
        </c:ser>
        <c:dLbls>
          <c:showLegendKey val="0"/>
          <c:showVal val="0"/>
          <c:showCatName val="0"/>
          <c:showSerName val="0"/>
          <c:showPercent val="0"/>
          <c:showBubbleSize val="0"/>
        </c:dLbls>
        <c:axId val="-2017946240"/>
        <c:axId val="-2069975872"/>
      </c:areaChart>
      <c:catAx>
        <c:axId val="-2017946240"/>
        <c:scaling>
          <c:orientation val="minMax"/>
        </c:scaling>
        <c:delete val="1"/>
        <c:axPos val="b"/>
        <c:numFmt formatCode="General" sourceLinked="0"/>
        <c:majorTickMark val="out"/>
        <c:minorTickMark val="none"/>
        <c:tickLblPos val="nextTo"/>
        <c:crossAx val="-2069975872"/>
        <c:crosses val="autoZero"/>
        <c:auto val="1"/>
        <c:lblAlgn val="ctr"/>
        <c:lblOffset val="100"/>
        <c:noMultiLvlLbl val="0"/>
      </c:catAx>
      <c:valAx>
        <c:axId val="-2069975872"/>
        <c:scaling>
          <c:orientation val="minMax"/>
        </c:scaling>
        <c:delete val="0"/>
        <c:axPos val="l"/>
        <c:majorGridlines>
          <c:spPr>
            <a:ln>
              <a:noFill/>
            </a:ln>
          </c:spPr>
        </c:majorGridlines>
        <c:numFmt formatCode="General" sourceLinked="1"/>
        <c:majorTickMark val="out"/>
        <c:minorTickMark val="none"/>
        <c:tickLblPos val="nextTo"/>
        <c:txPr>
          <a:bodyPr/>
          <a:lstStyle/>
          <a:p>
            <a:pPr>
              <a:defRPr>
                <a:solidFill>
                  <a:schemeClr val="bg1">
                    <a:lumMod val="85000"/>
                  </a:schemeClr>
                </a:solidFill>
                <a:latin typeface="Lato Regular"/>
                <a:cs typeface="Lato Regular"/>
              </a:defRPr>
            </a:pPr>
            <a:endParaRPr lang="en-US"/>
          </a:p>
        </c:txPr>
        <c:crossAx val="-2017946240"/>
        <c:crosses val="autoZero"/>
        <c:crossBetween val="midCat"/>
      </c:valAx>
      <c:spPr>
        <a:noFill/>
        <a:ln>
          <a:noFill/>
        </a:ln>
      </c:spPr>
    </c:plotArea>
    <c:plotVisOnly val="1"/>
    <c:dispBlanksAs val="gap"/>
    <c:showDLblsOverMax val="0"/>
  </c:chart>
  <c:txPr>
    <a:bodyPr/>
    <a:lstStyle/>
    <a:p>
      <a:pPr>
        <a:defRPr sz="1800"/>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areaChart>
        <c:grouping val="standard"/>
        <c:varyColors val="0"/>
        <c:ser>
          <c:idx val="0"/>
          <c:order val="0"/>
          <c:tx>
            <c:strRef>
              <c:f>Sheet1!$B$1</c:f>
              <c:strCache>
                <c:ptCount val="1"/>
                <c:pt idx="0">
                  <c:v>Series 1</c:v>
                </c:pt>
              </c:strCache>
            </c:strRef>
          </c:tx>
          <c:spPr>
            <a:solidFill>
              <a:schemeClr val="accent1"/>
            </a:solidFill>
          </c:spPr>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1.0</c:v>
                </c:pt>
                <c:pt idx="2">
                  <c:v>3.5</c:v>
                </c:pt>
                <c:pt idx="3">
                  <c:v>4.5</c:v>
                </c:pt>
              </c:numCache>
            </c:numRef>
          </c:val>
        </c:ser>
        <c:ser>
          <c:idx val="1"/>
          <c:order val="1"/>
          <c:tx>
            <c:strRef>
              <c:f>Sheet1!$C$1</c:f>
              <c:strCache>
                <c:ptCount val="1"/>
                <c:pt idx="0">
                  <c:v>Series 2</c:v>
                </c:pt>
              </c:strCache>
            </c:strRef>
          </c:tx>
          <c:spPr>
            <a:solidFill>
              <a:schemeClr val="accent2"/>
            </a:solidFill>
          </c:spPr>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3.0</c:v>
                </c:pt>
                <c:pt idx="2">
                  <c:v>2.0</c:v>
                </c:pt>
                <c:pt idx="3">
                  <c:v>2.8</c:v>
                </c:pt>
              </c:numCache>
            </c:numRef>
          </c:val>
        </c:ser>
        <c:dLbls>
          <c:showLegendKey val="0"/>
          <c:showVal val="0"/>
          <c:showCatName val="0"/>
          <c:showSerName val="0"/>
          <c:showPercent val="0"/>
          <c:showBubbleSize val="0"/>
        </c:dLbls>
        <c:axId val="-2037986992"/>
        <c:axId val="-2037983888"/>
      </c:areaChart>
      <c:catAx>
        <c:axId val="-2037986992"/>
        <c:scaling>
          <c:orientation val="minMax"/>
        </c:scaling>
        <c:delete val="1"/>
        <c:axPos val="b"/>
        <c:numFmt formatCode="General" sourceLinked="0"/>
        <c:majorTickMark val="out"/>
        <c:minorTickMark val="none"/>
        <c:tickLblPos val="nextTo"/>
        <c:crossAx val="-2037983888"/>
        <c:crosses val="autoZero"/>
        <c:auto val="1"/>
        <c:lblAlgn val="ctr"/>
        <c:lblOffset val="100"/>
        <c:noMultiLvlLbl val="0"/>
      </c:catAx>
      <c:valAx>
        <c:axId val="-2037983888"/>
        <c:scaling>
          <c:orientation val="minMax"/>
        </c:scaling>
        <c:delete val="0"/>
        <c:axPos val="l"/>
        <c:majorGridlines>
          <c:spPr>
            <a:ln>
              <a:noFill/>
            </a:ln>
          </c:spPr>
        </c:majorGridlines>
        <c:numFmt formatCode="General" sourceLinked="1"/>
        <c:majorTickMark val="out"/>
        <c:minorTickMark val="none"/>
        <c:tickLblPos val="nextTo"/>
        <c:txPr>
          <a:bodyPr/>
          <a:lstStyle/>
          <a:p>
            <a:pPr>
              <a:defRPr>
                <a:solidFill>
                  <a:schemeClr val="bg1">
                    <a:lumMod val="85000"/>
                  </a:schemeClr>
                </a:solidFill>
                <a:latin typeface="Lato Regular"/>
                <a:cs typeface="Lato Regular"/>
              </a:defRPr>
            </a:pPr>
            <a:endParaRPr lang="en-US"/>
          </a:p>
        </c:txPr>
        <c:crossAx val="-2037986992"/>
        <c:crosses val="autoZero"/>
        <c:crossBetween val="midCat"/>
      </c:valAx>
      <c:spPr>
        <a:noFill/>
        <a:ln>
          <a:noFill/>
        </a:ln>
      </c:spPr>
    </c:plotArea>
    <c:plotVisOnly val="1"/>
    <c:dispBlanksAs val="gap"/>
    <c:showDLblsOverMax val="0"/>
  </c:chart>
  <c:txPr>
    <a:bodyPr/>
    <a:lstStyle/>
    <a:p>
      <a:pPr>
        <a:defRPr sz="1800"/>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ตัวแทนวันที่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DD9FE2F-AE6E-4FD8-BECB-DC8C512CD42F}" type="datetimeFigureOut">
              <a:rPr lang="th-TH" smtClean="0"/>
              <a:t>19/12/64</a:t>
            </a:fld>
            <a:endParaRPr lang="th-TH"/>
          </a:p>
        </p:txBody>
      </p:sp>
      <p:sp>
        <p:nvSpPr>
          <p:cNvPr id="4" name="ตัวแทนท้ายกระดาษ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th-TH"/>
          </a:p>
        </p:txBody>
      </p:sp>
      <p:sp>
        <p:nvSpPr>
          <p:cNvPr id="5" name="ตัวแทนหมายเลขภาพนิ่ง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B8AE7EA-B5BD-4D93-8E46-73D2BC611ACE}" type="slidenum">
              <a:rPr lang="th-TH" smtClean="0"/>
              <a:t>‹#›</a:t>
            </a:fld>
            <a:endParaRPr lang="th-TH"/>
          </a:p>
        </p:txBody>
      </p:sp>
      <p:sp>
        <p:nvSpPr>
          <p:cNvPr id="6" name="ตัวแทนหัวกระดาษ 5"/>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th-TH"/>
          </a:p>
        </p:txBody>
      </p:sp>
    </p:spTree>
    <p:extLst>
      <p:ext uri="{BB962C8B-B14F-4D97-AF65-F5344CB8AC3E}">
        <p14:creationId xmlns:p14="http://schemas.microsoft.com/office/powerpoint/2010/main" val="11142040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ตัวแทนหัวกระดาษ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th-TH"/>
          </a:p>
        </p:txBody>
      </p:sp>
      <p:sp>
        <p:nvSpPr>
          <p:cNvPr id="3" name="ตัวแทนวันที่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D87E8A8-1621-45EB-AF69-A1465D0E4D1A}" type="datetimeFigureOut">
              <a:rPr lang="th-TH" smtClean="0"/>
              <a:t>19/12/64</a:t>
            </a:fld>
            <a:endParaRPr lang="th-TH"/>
          </a:p>
        </p:txBody>
      </p:sp>
      <p:sp>
        <p:nvSpPr>
          <p:cNvPr id="4" name="ตัวแทนรูปบนภาพนิ่ง 3"/>
          <p:cNvSpPr>
            <a:spLocks noGrp="1" noRot="1" noChangeAspect="1"/>
          </p:cNvSpPr>
          <p:nvPr>
            <p:ph type="sldImg" idx="2"/>
          </p:nvPr>
        </p:nvSpPr>
        <p:spPr>
          <a:xfrm>
            <a:off x="388938" y="685800"/>
            <a:ext cx="6080125" cy="3429000"/>
          </a:xfrm>
          <a:prstGeom prst="rect">
            <a:avLst/>
          </a:prstGeom>
          <a:noFill/>
          <a:ln w="12700">
            <a:solidFill>
              <a:prstClr val="black"/>
            </a:solidFill>
          </a:ln>
        </p:spPr>
        <p:txBody>
          <a:bodyPr vert="horz" lIns="91440" tIns="45720" rIns="91440" bIns="45720" rtlCol="0" anchor="ctr"/>
          <a:lstStyle/>
          <a:p>
            <a:endParaRPr lang="th-TH"/>
          </a:p>
        </p:txBody>
      </p:sp>
      <p:sp>
        <p:nvSpPr>
          <p:cNvPr id="5" name="ตัวแทนบันทึกย่อ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th-TH" smtClean="0"/>
              <a:t>คลิกเพื่อแก้ไขลักษณะของข้อความต้นแบบ</a:t>
            </a:r>
          </a:p>
          <a:p>
            <a:pPr lvl="1"/>
            <a:r>
              <a:rPr lang="th-TH" smtClean="0"/>
              <a:t>ระดับที่สอง</a:t>
            </a:r>
          </a:p>
          <a:p>
            <a:pPr lvl="2"/>
            <a:r>
              <a:rPr lang="th-TH" smtClean="0"/>
              <a:t>ระดับที่สาม</a:t>
            </a:r>
          </a:p>
          <a:p>
            <a:pPr lvl="3"/>
            <a:r>
              <a:rPr lang="th-TH" smtClean="0"/>
              <a:t>ระดับที่สี่</a:t>
            </a:r>
          </a:p>
          <a:p>
            <a:pPr lvl="4"/>
            <a:r>
              <a:rPr lang="th-TH" smtClean="0"/>
              <a:t>ระดับที่ห้า</a:t>
            </a:r>
            <a:endParaRPr lang="th-TH"/>
          </a:p>
        </p:txBody>
      </p:sp>
      <p:sp>
        <p:nvSpPr>
          <p:cNvPr id="6" name="ตัวแทนท้ายกระดาษ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th-TH"/>
          </a:p>
        </p:txBody>
      </p:sp>
      <p:sp>
        <p:nvSpPr>
          <p:cNvPr id="7" name="ตัวแทนหมายเลขภาพนิ่ง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B8CD501-6BB7-45B6-B183-6435F0E3813A}" type="slidenum">
              <a:rPr lang="th-TH" smtClean="0"/>
              <a:t>‹#›</a:t>
            </a:fld>
            <a:endParaRPr lang="th-TH"/>
          </a:p>
        </p:txBody>
      </p:sp>
    </p:spTree>
    <p:extLst>
      <p:ext uri="{BB962C8B-B14F-4D97-AF65-F5344CB8AC3E}">
        <p14:creationId xmlns:p14="http://schemas.microsoft.com/office/powerpoint/2010/main" val="2234148546"/>
      </p:ext>
    </p:extLst>
  </p:cSld>
  <p:clrMap bg1="lt1" tx1="dk1" bg2="lt2" tx2="dk2" accent1="accent1" accent2="accent2" accent3="accent3" accent4="accent4" accent5="accent5" accent6="accent6" hlink="hlink" folHlink="folHlink"/>
  <p:notes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1</a:t>
            </a:fld>
            <a:endParaRPr lang="th-TH"/>
          </a:p>
        </p:txBody>
      </p:sp>
    </p:spTree>
    <p:extLst>
      <p:ext uri="{BB962C8B-B14F-4D97-AF65-F5344CB8AC3E}">
        <p14:creationId xmlns:p14="http://schemas.microsoft.com/office/powerpoint/2010/main" val="15459128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10</a:t>
            </a:fld>
            <a:endParaRPr lang="th-TH"/>
          </a:p>
        </p:txBody>
      </p:sp>
    </p:spTree>
    <p:extLst>
      <p:ext uri="{BB962C8B-B14F-4D97-AF65-F5344CB8AC3E}">
        <p14:creationId xmlns:p14="http://schemas.microsoft.com/office/powerpoint/2010/main" val="15459128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11</a:t>
            </a:fld>
            <a:endParaRPr lang="th-TH"/>
          </a:p>
        </p:txBody>
      </p:sp>
    </p:spTree>
    <p:extLst>
      <p:ext uri="{BB962C8B-B14F-4D97-AF65-F5344CB8AC3E}">
        <p14:creationId xmlns:p14="http://schemas.microsoft.com/office/powerpoint/2010/main" val="15459128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12</a:t>
            </a:fld>
            <a:endParaRPr lang="th-TH"/>
          </a:p>
        </p:txBody>
      </p:sp>
    </p:spTree>
    <p:extLst>
      <p:ext uri="{BB962C8B-B14F-4D97-AF65-F5344CB8AC3E}">
        <p14:creationId xmlns:p14="http://schemas.microsoft.com/office/powerpoint/2010/main" val="15459128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13</a:t>
            </a:fld>
            <a:endParaRPr lang="th-TH"/>
          </a:p>
        </p:txBody>
      </p:sp>
    </p:spTree>
    <p:extLst>
      <p:ext uri="{BB962C8B-B14F-4D97-AF65-F5344CB8AC3E}">
        <p14:creationId xmlns:p14="http://schemas.microsoft.com/office/powerpoint/2010/main" val="15459128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14</a:t>
            </a:fld>
            <a:endParaRPr lang="th-TH"/>
          </a:p>
        </p:txBody>
      </p:sp>
    </p:spTree>
    <p:extLst>
      <p:ext uri="{BB962C8B-B14F-4D97-AF65-F5344CB8AC3E}">
        <p14:creationId xmlns:p14="http://schemas.microsoft.com/office/powerpoint/2010/main" val="154591282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15</a:t>
            </a:fld>
            <a:endParaRPr lang="th-TH"/>
          </a:p>
        </p:txBody>
      </p:sp>
    </p:spTree>
    <p:extLst>
      <p:ext uri="{BB962C8B-B14F-4D97-AF65-F5344CB8AC3E}">
        <p14:creationId xmlns:p14="http://schemas.microsoft.com/office/powerpoint/2010/main" val="154591282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16</a:t>
            </a:fld>
            <a:endParaRPr lang="th-TH"/>
          </a:p>
        </p:txBody>
      </p:sp>
    </p:spTree>
    <p:extLst>
      <p:ext uri="{BB962C8B-B14F-4D97-AF65-F5344CB8AC3E}">
        <p14:creationId xmlns:p14="http://schemas.microsoft.com/office/powerpoint/2010/main" val="154591282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17</a:t>
            </a:fld>
            <a:endParaRPr lang="th-TH"/>
          </a:p>
        </p:txBody>
      </p:sp>
    </p:spTree>
    <p:extLst>
      <p:ext uri="{BB962C8B-B14F-4D97-AF65-F5344CB8AC3E}">
        <p14:creationId xmlns:p14="http://schemas.microsoft.com/office/powerpoint/2010/main" val="154591282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18</a:t>
            </a:fld>
            <a:endParaRPr lang="th-TH"/>
          </a:p>
        </p:txBody>
      </p:sp>
    </p:spTree>
    <p:extLst>
      <p:ext uri="{BB962C8B-B14F-4D97-AF65-F5344CB8AC3E}">
        <p14:creationId xmlns:p14="http://schemas.microsoft.com/office/powerpoint/2010/main" val="154591282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19</a:t>
            </a:fld>
            <a:endParaRPr lang="th-TH"/>
          </a:p>
        </p:txBody>
      </p:sp>
    </p:spTree>
    <p:extLst>
      <p:ext uri="{BB962C8B-B14F-4D97-AF65-F5344CB8AC3E}">
        <p14:creationId xmlns:p14="http://schemas.microsoft.com/office/powerpoint/2010/main" val="15459128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2</a:t>
            </a:fld>
            <a:endParaRPr lang="th-TH"/>
          </a:p>
        </p:txBody>
      </p:sp>
    </p:spTree>
    <p:extLst>
      <p:ext uri="{BB962C8B-B14F-4D97-AF65-F5344CB8AC3E}">
        <p14:creationId xmlns:p14="http://schemas.microsoft.com/office/powerpoint/2010/main" val="64536698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20</a:t>
            </a:fld>
            <a:endParaRPr lang="th-TH"/>
          </a:p>
        </p:txBody>
      </p:sp>
    </p:spTree>
    <p:extLst>
      <p:ext uri="{BB962C8B-B14F-4D97-AF65-F5344CB8AC3E}">
        <p14:creationId xmlns:p14="http://schemas.microsoft.com/office/powerpoint/2010/main" val="154591282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21</a:t>
            </a:fld>
            <a:endParaRPr lang="th-TH"/>
          </a:p>
        </p:txBody>
      </p:sp>
    </p:spTree>
    <p:extLst>
      <p:ext uri="{BB962C8B-B14F-4D97-AF65-F5344CB8AC3E}">
        <p14:creationId xmlns:p14="http://schemas.microsoft.com/office/powerpoint/2010/main" val="154591282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22</a:t>
            </a:fld>
            <a:endParaRPr lang="th-TH"/>
          </a:p>
        </p:txBody>
      </p:sp>
    </p:spTree>
    <p:extLst>
      <p:ext uri="{BB962C8B-B14F-4D97-AF65-F5344CB8AC3E}">
        <p14:creationId xmlns:p14="http://schemas.microsoft.com/office/powerpoint/2010/main" val="154591282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23</a:t>
            </a:fld>
            <a:endParaRPr lang="th-TH"/>
          </a:p>
        </p:txBody>
      </p:sp>
    </p:spTree>
    <p:extLst>
      <p:ext uri="{BB962C8B-B14F-4D97-AF65-F5344CB8AC3E}">
        <p14:creationId xmlns:p14="http://schemas.microsoft.com/office/powerpoint/2010/main" val="154591282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24</a:t>
            </a:fld>
            <a:endParaRPr lang="th-TH"/>
          </a:p>
        </p:txBody>
      </p:sp>
    </p:spTree>
    <p:extLst>
      <p:ext uri="{BB962C8B-B14F-4D97-AF65-F5344CB8AC3E}">
        <p14:creationId xmlns:p14="http://schemas.microsoft.com/office/powerpoint/2010/main" val="154591282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25</a:t>
            </a:fld>
            <a:endParaRPr lang="th-TH"/>
          </a:p>
        </p:txBody>
      </p:sp>
    </p:spTree>
    <p:extLst>
      <p:ext uri="{BB962C8B-B14F-4D97-AF65-F5344CB8AC3E}">
        <p14:creationId xmlns:p14="http://schemas.microsoft.com/office/powerpoint/2010/main" val="154591282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26</a:t>
            </a:fld>
            <a:endParaRPr lang="th-TH"/>
          </a:p>
        </p:txBody>
      </p:sp>
    </p:spTree>
    <p:extLst>
      <p:ext uri="{BB962C8B-B14F-4D97-AF65-F5344CB8AC3E}">
        <p14:creationId xmlns:p14="http://schemas.microsoft.com/office/powerpoint/2010/main" val="154591282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27</a:t>
            </a:fld>
            <a:endParaRPr lang="th-TH"/>
          </a:p>
        </p:txBody>
      </p:sp>
    </p:spTree>
    <p:extLst>
      <p:ext uri="{BB962C8B-B14F-4D97-AF65-F5344CB8AC3E}">
        <p14:creationId xmlns:p14="http://schemas.microsoft.com/office/powerpoint/2010/main" val="154591282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28</a:t>
            </a:fld>
            <a:endParaRPr lang="th-TH"/>
          </a:p>
        </p:txBody>
      </p:sp>
    </p:spTree>
    <p:extLst>
      <p:ext uri="{BB962C8B-B14F-4D97-AF65-F5344CB8AC3E}">
        <p14:creationId xmlns:p14="http://schemas.microsoft.com/office/powerpoint/2010/main" val="154591282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29</a:t>
            </a:fld>
            <a:endParaRPr lang="th-TH"/>
          </a:p>
        </p:txBody>
      </p:sp>
    </p:spTree>
    <p:extLst>
      <p:ext uri="{BB962C8B-B14F-4D97-AF65-F5344CB8AC3E}">
        <p14:creationId xmlns:p14="http://schemas.microsoft.com/office/powerpoint/2010/main" val="15459128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3</a:t>
            </a:fld>
            <a:endParaRPr lang="th-TH"/>
          </a:p>
        </p:txBody>
      </p:sp>
    </p:spTree>
    <p:extLst>
      <p:ext uri="{BB962C8B-B14F-4D97-AF65-F5344CB8AC3E}">
        <p14:creationId xmlns:p14="http://schemas.microsoft.com/office/powerpoint/2010/main" val="147803090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30</a:t>
            </a:fld>
            <a:endParaRPr lang="th-TH"/>
          </a:p>
        </p:txBody>
      </p:sp>
    </p:spTree>
    <p:extLst>
      <p:ext uri="{BB962C8B-B14F-4D97-AF65-F5344CB8AC3E}">
        <p14:creationId xmlns:p14="http://schemas.microsoft.com/office/powerpoint/2010/main" val="154591282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31</a:t>
            </a:fld>
            <a:endParaRPr lang="th-TH"/>
          </a:p>
        </p:txBody>
      </p:sp>
    </p:spTree>
    <p:extLst>
      <p:ext uri="{BB962C8B-B14F-4D97-AF65-F5344CB8AC3E}">
        <p14:creationId xmlns:p14="http://schemas.microsoft.com/office/powerpoint/2010/main" val="154591282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32</a:t>
            </a:fld>
            <a:endParaRPr lang="th-TH"/>
          </a:p>
        </p:txBody>
      </p:sp>
    </p:spTree>
    <p:extLst>
      <p:ext uri="{BB962C8B-B14F-4D97-AF65-F5344CB8AC3E}">
        <p14:creationId xmlns:p14="http://schemas.microsoft.com/office/powerpoint/2010/main" val="154591282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33</a:t>
            </a:fld>
            <a:endParaRPr lang="th-TH"/>
          </a:p>
        </p:txBody>
      </p:sp>
    </p:spTree>
    <p:extLst>
      <p:ext uri="{BB962C8B-B14F-4D97-AF65-F5344CB8AC3E}">
        <p14:creationId xmlns:p14="http://schemas.microsoft.com/office/powerpoint/2010/main" val="50765533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34</a:t>
            </a:fld>
            <a:endParaRPr lang="th-TH"/>
          </a:p>
        </p:txBody>
      </p:sp>
    </p:spTree>
    <p:extLst>
      <p:ext uri="{BB962C8B-B14F-4D97-AF65-F5344CB8AC3E}">
        <p14:creationId xmlns:p14="http://schemas.microsoft.com/office/powerpoint/2010/main" val="31906821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35</a:t>
            </a:fld>
            <a:endParaRPr lang="th-TH"/>
          </a:p>
        </p:txBody>
      </p:sp>
    </p:spTree>
    <p:extLst>
      <p:ext uri="{BB962C8B-B14F-4D97-AF65-F5344CB8AC3E}">
        <p14:creationId xmlns:p14="http://schemas.microsoft.com/office/powerpoint/2010/main" val="134610054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36</a:t>
            </a:fld>
            <a:endParaRPr lang="th-TH"/>
          </a:p>
        </p:txBody>
      </p:sp>
    </p:spTree>
    <p:extLst>
      <p:ext uri="{BB962C8B-B14F-4D97-AF65-F5344CB8AC3E}">
        <p14:creationId xmlns:p14="http://schemas.microsoft.com/office/powerpoint/2010/main" val="112879387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37</a:t>
            </a:fld>
            <a:endParaRPr lang="th-TH"/>
          </a:p>
        </p:txBody>
      </p:sp>
    </p:spTree>
    <p:extLst>
      <p:ext uri="{BB962C8B-B14F-4D97-AF65-F5344CB8AC3E}">
        <p14:creationId xmlns:p14="http://schemas.microsoft.com/office/powerpoint/2010/main" val="176698409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38</a:t>
            </a:fld>
            <a:endParaRPr lang="th-TH"/>
          </a:p>
        </p:txBody>
      </p:sp>
    </p:spTree>
    <p:extLst>
      <p:ext uri="{BB962C8B-B14F-4D97-AF65-F5344CB8AC3E}">
        <p14:creationId xmlns:p14="http://schemas.microsoft.com/office/powerpoint/2010/main" val="160526537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39</a:t>
            </a:fld>
            <a:endParaRPr lang="th-TH"/>
          </a:p>
        </p:txBody>
      </p:sp>
    </p:spTree>
    <p:extLst>
      <p:ext uri="{BB962C8B-B14F-4D97-AF65-F5344CB8AC3E}">
        <p14:creationId xmlns:p14="http://schemas.microsoft.com/office/powerpoint/2010/main" val="11517443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4</a:t>
            </a:fld>
            <a:endParaRPr lang="th-TH"/>
          </a:p>
        </p:txBody>
      </p:sp>
    </p:spTree>
    <p:extLst>
      <p:ext uri="{BB962C8B-B14F-4D97-AF65-F5344CB8AC3E}">
        <p14:creationId xmlns:p14="http://schemas.microsoft.com/office/powerpoint/2010/main" val="189214986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40</a:t>
            </a:fld>
            <a:endParaRPr lang="th-TH"/>
          </a:p>
        </p:txBody>
      </p:sp>
    </p:spTree>
    <p:extLst>
      <p:ext uri="{BB962C8B-B14F-4D97-AF65-F5344CB8AC3E}">
        <p14:creationId xmlns:p14="http://schemas.microsoft.com/office/powerpoint/2010/main" val="1069222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41</a:t>
            </a:fld>
            <a:endParaRPr lang="th-TH"/>
          </a:p>
        </p:txBody>
      </p:sp>
    </p:spTree>
    <p:extLst>
      <p:ext uri="{BB962C8B-B14F-4D97-AF65-F5344CB8AC3E}">
        <p14:creationId xmlns:p14="http://schemas.microsoft.com/office/powerpoint/2010/main" val="163796691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42</a:t>
            </a:fld>
            <a:endParaRPr lang="th-TH"/>
          </a:p>
        </p:txBody>
      </p:sp>
    </p:spTree>
    <p:extLst>
      <p:ext uri="{BB962C8B-B14F-4D97-AF65-F5344CB8AC3E}">
        <p14:creationId xmlns:p14="http://schemas.microsoft.com/office/powerpoint/2010/main" val="26224175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43</a:t>
            </a:fld>
            <a:endParaRPr lang="th-TH"/>
          </a:p>
        </p:txBody>
      </p:sp>
    </p:spTree>
    <p:extLst>
      <p:ext uri="{BB962C8B-B14F-4D97-AF65-F5344CB8AC3E}">
        <p14:creationId xmlns:p14="http://schemas.microsoft.com/office/powerpoint/2010/main" val="58667665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44</a:t>
            </a:fld>
            <a:endParaRPr lang="th-TH"/>
          </a:p>
        </p:txBody>
      </p:sp>
    </p:spTree>
    <p:extLst>
      <p:ext uri="{BB962C8B-B14F-4D97-AF65-F5344CB8AC3E}">
        <p14:creationId xmlns:p14="http://schemas.microsoft.com/office/powerpoint/2010/main" val="203581587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45</a:t>
            </a:fld>
            <a:endParaRPr lang="th-TH"/>
          </a:p>
        </p:txBody>
      </p:sp>
    </p:spTree>
    <p:extLst>
      <p:ext uri="{BB962C8B-B14F-4D97-AF65-F5344CB8AC3E}">
        <p14:creationId xmlns:p14="http://schemas.microsoft.com/office/powerpoint/2010/main" val="106872469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46</a:t>
            </a:fld>
            <a:endParaRPr lang="th-TH"/>
          </a:p>
        </p:txBody>
      </p:sp>
    </p:spTree>
    <p:extLst>
      <p:ext uri="{BB962C8B-B14F-4D97-AF65-F5344CB8AC3E}">
        <p14:creationId xmlns:p14="http://schemas.microsoft.com/office/powerpoint/2010/main" val="5077674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5</a:t>
            </a:fld>
            <a:endParaRPr lang="th-TH"/>
          </a:p>
        </p:txBody>
      </p:sp>
    </p:spTree>
    <p:extLst>
      <p:ext uri="{BB962C8B-B14F-4D97-AF65-F5344CB8AC3E}">
        <p14:creationId xmlns:p14="http://schemas.microsoft.com/office/powerpoint/2010/main" val="5717918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6</a:t>
            </a:fld>
            <a:endParaRPr lang="th-TH"/>
          </a:p>
        </p:txBody>
      </p:sp>
    </p:spTree>
    <p:extLst>
      <p:ext uri="{BB962C8B-B14F-4D97-AF65-F5344CB8AC3E}">
        <p14:creationId xmlns:p14="http://schemas.microsoft.com/office/powerpoint/2010/main" val="18023871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7</a:t>
            </a:fld>
            <a:endParaRPr lang="th-TH"/>
          </a:p>
        </p:txBody>
      </p:sp>
    </p:spTree>
    <p:extLst>
      <p:ext uri="{BB962C8B-B14F-4D97-AF65-F5344CB8AC3E}">
        <p14:creationId xmlns:p14="http://schemas.microsoft.com/office/powerpoint/2010/main" val="17625656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8</a:t>
            </a:fld>
            <a:endParaRPr lang="th-TH"/>
          </a:p>
        </p:txBody>
      </p:sp>
    </p:spTree>
    <p:extLst>
      <p:ext uri="{BB962C8B-B14F-4D97-AF65-F5344CB8AC3E}">
        <p14:creationId xmlns:p14="http://schemas.microsoft.com/office/powerpoint/2010/main" val="9191562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9</a:t>
            </a:fld>
            <a:endParaRPr lang="th-TH"/>
          </a:p>
        </p:txBody>
      </p:sp>
    </p:spTree>
    <p:extLst>
      <p:ext uri="{BB962C8B-B14F-4D97-AF65-F5344CB8AC3E}">
        <p14:creationId xmlns:p14="http://schemas.microsoft.com/office/powerpoint/2010/main" val="13614536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ภาพนิ่งชื่อเรื่อง">
    <p:spTree>
      <p:nvGrpSpPr>
        <p:cNvPr id="1" name=""/>
        <p:cNvGrpSpPr/>
        <p:nvPr/>
      </p:nvGrpSpPr>
      <p:grpSpPr>
        <a:xfrm>
          <a:off x="0" y="0"/>
          <a:ext cx="0" cy="0"/>
          <a:chOff x="0" y="0"/>
          <a:chExt cx="0" cy="0"/>
        </a:xfrm>
      </p:grpSpPr>
    </p:spTree>
    <p:extLst>
      <p:ext uri="{BB962C8B-B14F-4D97-AF65-F5344CB8AC3E}">
        <p14:creationId xmlns:p14="http://schemas.microsoft.com/office/powerpoint/2010/main" val="61298638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1_ภาพนิ่งชื่อเรื่อง">
    <p:spTree>
      <p:nvGrpSpPr>
        <p:cNvPr id="1" name=""/>
        <p:cNvGrpSpPr/>
        <p:nvPr/>
      </p:nvGrpSpPr>
      <p:grpSpPr>
        <a:xfrm>
          <a:off x="0" y="0"/>
          <a:ext cx="0" cy="0"/>
          <a:chOff x="0" y="0"/>
          <a:chExt cx="0" cy="0"/>
        </a:xfrm>
      </p:grpSpPr>
      <p:sp>
        <p:nvSpPr>
          <p:cNvPr id="12" name="Picture Placeholder 11">
            <a:extLst>
              <a:ext uri="{FF2B5EF4-FFF2-40B4-BE49-F238E27FC236}">
                <a16:creationId xmlns="" xmlns:a16="http://schemas.microsoft.com/office/drawing/2014/main" id="{94DB4094-3578-48A9-84CC-842E3D9B004C}"/>
              </a:ext>
            </a:extLst>
          </p:cNvPr>
          <p:cNvSpPr>
            <a:spLocks noGrp="1"/>
          </p:cNvSpPr>
          <p:nvPr>
            <p:ph type="pic" sz="quarter" idx="10"/>
          </p:nvPr>
        </p:nvSpPr>
        <p:spPr>
          <a:xfrm>
            <a:off x="10726394" y="1610914"/>
            <a:ext cx="5271382" cy="4890473"/>
          </a:xfrm>
          <a:custGeom>
            <a:avLst/>
            <a:gdLst>
              <a:gd name="connsiteX0" fmla="*/ 2840636 w 5271382"/>
              <a:gd name="connsiteY0" fmla="*/ 71620 h 4890473"/>
              <a:gd name="connsiteX1" fmla="*/ 2856554 w 5271382"/>
              <a:gd name="connsiteY1" fmla="*/ 86630 h 4890473"/>
              <a:gd name="connsiteX2" fmla="*/ 2803839 w 5271382"/>
              <a:gd name="connsiteY2" fmla="*/ 139221 h 4890473"/>
              <a:gd name="connsiteX3" fmla="*/ 2788433 w 5271382"/>
              <a:gd name="connsiteY3" fmla="*/ 154591 h 4890473"/>
              <a:gd name="connsiteX4" fmla="*/ 2788394 w 5271382"/>
              <a:gd name="connsiteY4" fmla="*/ 123740 h 4890473"/>
              <a:gd name="connsiteX5" fmla="*/ 2695684 w 5271382"/>
              <a:gd name="connsiteY5" fmla="*/ 0 h 4890473"/>
              <a:gd name="connsiteX6" fmla="*/ 2711168 w 5271382"/>
              <a:gd name="connsiteY6" fmla="*/ 46333 h 4890473"/>
              <a:gd name="connsiteX7" fmla="*/ 2711247 w 5271382"/>
              <a:gd name="connsiteY7" fmla="*/ 108034 h 4890473"/>
              <a:gd name="connsiteX8" fmla="*/ 2680437 w 5271382"/>
              <a:gd name="connsiteY8" fmla="*/ 138773 h 4890473"/>
              <a:gd name="connsiteX9" fmla="*/ 2587924 w 5271382"/>
              <a:gd name="connsiteY9" fmla="*/ 169288 h 4890473"/>
              <a:gd name="connsiteX10" fmla="*/ 2541747 w 5271382"/>
              <a:gd name="connsiteY10" fmla="*/ 246246 h 4890473"/>
              <a:gd name="connsiteX11" fmla="*/ 2464720 w 5271382"/>
              <a:gd name="connsiteY11" fmla="*/ 323093 h 4890473"/>
              <a:gd name="connsiteX12" fmla="*/ 2372248 w 5271382"/>
              <a:gd name="connsiteY12" fmla="*/ 384458 h 4890473"/>
              <a:gd name="connsiteX13" fmla="*/ 2387732 w 5271382"/>
              <a:gd name="connsiteY13" fmla="*/ 430790 h 4890473"/>
              <a:gd name="connsiteX14" fmla="*/ 2218232 w 5271382"/>
              <a:gd name="connsiteY14" fmla="*/ 569003 h 4890473"/>
              <a:gd name="connsiteX15" fmla="*/ 2110314 w 5271382"/>
              <a:gd name="connsiteY15" fmla="*/ 614886 h 4890473"/>
              <a:gd name="connsiteX16" fmla="*/ 2064177 w 5271382"/>
              <a:gd name="connsiteY16" fmla="*/ 722696 h 4890473"/>
              <a:gd name="connsiteX17" fmla="*/ 2048811 w 5271382"/>
              <a:gd name="connsiteY17" fmla="*/ 768916 h 4890473"/>
              <a:gd name="connsiteX18" fmla="*/ 2095067 w 5271382"/>
              <a:gd name="connsiteY18" fmla="*/ 753659 h 4890473"/>
              <a:gd name="connsiteX19" fmla="*/ 2295339 w 5271382"/>
              <a:gd name="connsiteY19" fmla="*/ 553857 h 4890473"/>
              <a:gd name="connsiteX20" fmla="*/ 2372406 w 5271382"/>
              <a:gd name="connsiteY20" fmla="*/ 507862 h 4890473"/>
              <a:gd name="connsiteX21" fmla="*/ 2403256 w 5271382"/>
              <a:gd name="connsiteY21" fmla="*/ 507974 h 4890473"/>
              <a:gd name="connsiteX22" fmla="*/ 2403296 w 5271382"/>
              <a:gd name="connsiteY22" fmla="*/ 538824 h 4890473"/>
              <a:gd name="connsiteX23" fmla="*/ 2387890 w 5271382"/>
              <a:gd name="connsiteY23" fmla="*/ 554194 h 4890473"/>
              <a:gd name="connsiteX24" fmla="*/ 2295497 w 5271382"/>
              <a:gd name="connsiteY24" fmla="*/ 677261 h 4890473"/>
              <a:gd name="connsiteX25" fmla="*/ 2418741 w 5271382"/>
              <a:gd name="connsiteY25" fmla="*/ 554306 h 4890473"/>
              <a:gd name="connsiteX26" fmla="*/ 2865541 w 5271382"/>
              <a:gd name="connsiteY26" fmla="*/ 139445 h 4890473"/>
              <a:gd name="connsiteX27" fmla="*/ 2896341 w 5271382"/>
              <a:gd name="connsiteY27" fmla="*/ 124147 h 4890473"/>
              <a:gd name="connsiteX28" fmla="*/ 5271382 w 5271382"/>
              <a:gd name="connsiteY28" fmla="*/ 2363680 h 4890473"/>
              <a:gd name="connsiteX29" fmla="*/ 2591700 w 5271382"/>
              <a:gd name="connsiteY29" fmla="*/ 4890473 h 4890473"/>
              <a:gd name="connsiteX30" fmla="*/ 0 w 5271382"/>
              <a:gd name="connsiteY30" fmla="*/ 2446642 h 4890473"/>
              <a:gd name="connsiteX31" fmla="*/ 9279 w 5271382"/>
              <a:gd name="connsiteY31" fmla="*/ 2436841 h 4890473"/>
              <a:gd name="connsiteX32" fmla="*/ 76432 w 5271382"/>
              <a:gd name="connsiteY32" fmla="*/ 2365983 h 4890473"/>
              <a:gd name="connsiteX33" fmla="*/ 384581 w 5271382"/>
              <a:gd name="connsiteY33" fmla="*/ 2089447 h 4890473"/>
              <a:gd name="connsiteX34" fmla="*/ 615703 w 5271382"/>
              <a:gd name="connsiteY34" fmla="*/ 1889758 h 4890473"/>
              <a:gd name="connsiteX35" fmla="*/ 1031691 w 5271382"/>
              <a:gd name="connsiteY35" fmla="*/ 1505636 h 4890473"/>
              <a:gd name="connsiteX36" fmla="*/ 1324396 w 5271382"/>
              <a:gd name="connsiteY36" fmla="*/ 1213619 h 4890473"/>
              <a:gd name="connsiteX37" fmla="*/ 1555558 w 5271382"/>
              <a:gd name="connsiteY37" fmla="*/ 1044780 h 4890473"/>
              <a:gd name="connsiteX38" fmla="*/ 1724978 w 5271382"/>
              <a:gd name="connsiteY38" fmla="*/ 844866 h 4890473"/>
              <a:gd name="connsiteX39" fmla="*/ 1956101 w 5271382"/>
              <a:gd name="connsiteY39" fmla="*/ 645177 h 4890473"/>
              <a:gd name="connsiteX40" fmla="*/ 2248845 w 5271382"/>
              <a:gd name="connsiteY40" fmla="*/ 384010 h 4890473"/>
              <a:gd name="connsiteX41" fmla="*/ 2464562 w 5271382"/>
              <a:gd name="connsiteY41" fmla="*/ 199690 h 4890473"/>
              <a:gd name="connsiteX42" fmla="*/ 2680278 w 5271382"/>
              <a:gd name="connsiteY42" fmla="*/ 15370 h 4890473"/>
              <a:gd name="connsiteX43" fmla="*/ 2695684 w 5271382"/>
              <a:gd name="connsiteY43" fmla="*/ 0 h 48904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5271382" h="4890473">
                <a:moveTo>
                  <a:pt x="2840636" y="71620"/>
                </a:moveTo>
                <a:lnTo>
                  <a:pt x="2856554" y="86630"/>
                </a:lnTo>
                <a:lnTo>
                  <a:pt x="2803839" y="139221"/>
                </a:lnTo>
                <a:cubicBezTo>
                  <a:pt x="2803839" y="139221"/>
                  <a:pt x="2788433" y="154591"/>
                  <a:pt x="2788433" y="154591"/>
                </a:cubicBezTo>
                <a:cubicBezTo>
                  <a:pt x="2788433" y="154591"/>
                  <a:pt x="2788394" y="123740"/>
                  <a:pt x="2788394" y="123740"/>
                </a:cubicBezTo>
                <a:close/>
                <a:moveTo>
                  <a:pt x="2695684" y="0"/>
                </a:moveTo>
                <a:cubicBezTo>
                  <a:pt x="2711129" y="15481"/>
                  <a:pt x="2711168" y="46333"/>
                  <a:pt x="2711168" y="46333"/>
                </a:cubicBezTo>
                <a:cubicBezTo>
                  <a:pt x="2726613" y="61814"/>
                  <a:pt x="2726653" y="92665"/>
                  <a:pt x="2711247" y="108034"/>
                </a:cubicBezTo>
                <a:cubicBezTo>
                  <a:pt x="2711247" y="108034"/>
                  <a:pt x="2680437" y="138773"/>
                  <a:pt x="2680437" y="138773"/>
                </a:cubicBezTo>
                <a:cubicBezTo>
                  <a:pt x="2603251" y="92216"/>
                  <a:pt x="2603330" y="153917"/>
                  <a:pt x="2587924" y="169288"/>
                </a:cubicBezTo>
                <a:cubicBezTo>
                  <a:pt x="2587964" y="200138"/>
                  <a:pt x="2557153" y="230877"/>
                  <a:pt x="2541747" y="246246"/>
                </a:cubicBezTo>
                <a:cubicBezTo>
                  <a:pt x="2541787" y="277097"/>
                  <a:pt x="2464641" y="261391"/>
                  <a:pt x="2464720" y="323093"/>
                </a:cubicBezTo>
                <a:cubicBezTo>
                  <a:pt x="2464759" y="353944"/>
                  <a:pt x="2418503" y="369201"/>
                  <a:pt x="2372248" y="384458"/>
                </a:cubicBezTo>
                <a:cubicBezTo>
                  <a:pt x="2372287" y="415309"/>
                  <a:pt x="2387732" y="430790"/>
                  <a:pt x="2387732" y="430790"/>
                </a:cubicBezTo>
                <a:cubicBezTo>
                  <a:pt x="2310665" y="476786"/>
                  <a:pt x="2279894" y="538376"/>
                  <a:pt x="2218232" y="569003"/>
                </a:cubicBezTo>
                <a:cubicBezTo>
                  <a:pt x="2171976" y="584260"/>
                  <a:pt x="2156610" y="630480"/>
                  <a:pt x="2110314" y="614886"/>
                </a:cubicBezTo>
                <a:cubicBezTo>
                  <a:pt x="2094909" y="630256"/>
                  <a:pt x="2064137" y="691845"/>
                  <a:pt x="2064177" y="722696"/>
                </a:cubicBezTo>
                <a:cubicBezTo>
                  <a:pt x="2048771" y="738065"/>
                  <a:pt x="2002515" y="753323"/>
                  <a:pt x="2048811" y="768916"/>
                </a:cubicBezTo>
                <a:cubicBezTo>
                  <a:pt x="2064256" y="784398"/>
                  <a:pt x="2079662" y="769028"/>
                  <a:pt x="2095067" y="753659"/>
                </a:cubicBezTo>
                <a:cubicBezTo>
                  <a:pt x="2172135" y="707663"/>
                  <a:pt x="2233716" y="615335"/>
                  <a:pt x="2295339" y="553857"/>
                </a:cubicBezTo>
                <a:cubicBezTo>
                  <a:pt x="2310744" y="538488"/>
                  <a:pt x="2326150" y="523119"/>
                  <a:pt x="2372406" y="507862"/>
                </a:cubicBezTo>
                <a:cubicBezTo>
                  <a:pt x="2372406" y="507862"/>
                  <a:pt x="2403256" y="507974"/>
                  <a:pt x="2403256" y="507974"/>
                </a:cubicBezTo>
                <a:cubicBezTo>
                  <a:pt x="2403256" y="507974"/>
                  <a:pt x="2403296" y="538824"/>
                  <a:pt x="2403296" y="538824"/>
                </a:cubicBezTo>
                <a:cubicBezTo>
                  <a:pt x="2403296" y="538824"/>
                  <a:pt x="2387890" y="554194"/>
                  <a:pt x="2387890" y="554194"/>
                </a:cubicBezTo>
                <a:cubicBezTo>
                  <a:pt x="2357080" y="584932"/>
                  <a:pt x="2295418" y="615559"/>
                  <a:pt x="2295497" y="677261"/>
                </a:cubicBezTo>
                <a:cubicBezTo>
                  <a:pt x="2326308" y="646522"/>
                  <a:pt x="2372525" y="600414"/>
                  <a:pt x="2418741" y="554306"/>
                </a:cubicBezTo>
                <a:cubicBezTo>
                  <a:pt x="2557390" y="415982"/>
                  <a:pt x="2742336" y="293250"/>
                  <a:pt x="2865541" y="139445"/>
                </a:cubicBezTo>
                <a:lnTo>
                  <a:pt x="2896341" y="124147"/>
                </a:lnTo>
                <a:lnTo>
                  <a:pt x="5271382" y="2363680"/>
                </a:lnTo>
                <a:lnTo>
                  <a:pt x="2591700" y="4890473"/>
                </a:lnTo>
                <a:lnTo>
                  <a:pt x="0" y="2446642"/>
                </a:lnTo>
                <a:lnTo>
                  <a:pt x="9279" y="2436841"/>
                </a:lnTo>
                <a:cubicBezTo>
                  <a:pt x="31181" y="2413059"/>
                  <a:pt x="53324" y="2389037"/>
                  <a:pt x="76432" y="2365983"/>
                </a:cubicBezTo>
                <a:cubicBezTo>
                  <a:pt x="184310" y="2289249"/>
                  <a:pt x="307593" y="2197145"/>
                  <a:pt x="384581" y="2089447"/>
                </a:cubicBezTo>
                <a:cubicBezTo>
                  <a:pt x="492499" y="2043563"/>
                  <a:pt x="538676" y="1966605"/>
                  <a:pt x="615703" y="1889758"/>
                </a:cubicBezTo>
                <a:cubicBezTo>
                  <a:pt x="754353" y="1751434"/>
                  <a:pt x="908487" y="1659442"/>
                  <a:pt x="1031691" y="1505636"/>
                </a:cubicBezTo>
                <a:cubicBezTo>
                  <a:pt x="1155015" y="1444383"/>
                  <a:pt x="1231963" y="1305834"/>
                  <a:pt x="1324396" y="1213619"/>
                </a:cubicBezTo>
                <a:cubicBezTo>
                  <a:pt x="1401424" y="1136772"/>
                  <a:pt x="1493935" y="1106258"/>
                  <a:pt x="1555558" y="1044780"/>
                </a:cubicBezTo>
                <a:cubicBezTo>
                  <a:pt x="1601734" y="967821"/>
                  <a:pt x="1663357" y="906344"/>
                  <a:pt x="1724978" y="844866"/>
                </a:cubicBezTo>
                <a:cubicBezTo>
                  <a:pt x="1832896" y="798982"/>
                  <a:pt x="1894479" y="706654"/>
                  <a:pt x="1956101" y="645177"/>
                </a:cubicBezTo>
                <a:cubicBezTo>
                  <a:pt x="2079424" y="583923"/>
                  <a:pt x="2140967" y="460744"/>
                  <a:pt x="2248845" y="384010"/>
                </a:cubicBezTo>
                <a:cubicBezTo>
                  <a:pt x="2341318" y="322644"/>
                  <a:pt x="2387494" y="245686"/>
                  <a:pt x="2464562" y="199690"/>
                </a:cubicBezTo>
                <a:cubicBezTo>
                  <a:pt x="2557073" y="169175"/>
                  <a:pt x="2603251" y="92216"/>
                  <a:pt x="2680278" y="15370"/>
                </a:cubicBezTo>
                <a:cubicBezTo>
                  <a:pt x="2680278" y="15370"/>
                  <a:pt x="2680278" y="15370"/>
                  <a:pt x="2695684" y="0"/>
                </a:cubicBezTo>
                <a:close/>
              </a:path>
            </a:pathLst>
          </a:custGeom>
          <a:solidFill>
            <a:schemeClr val="accent1"/>
          </a:solidFill>
        </p:spPr>
        <p:txBody>
          <a:bodyPr wrap="square">
            <a:noAutofit/>
          </a:bodyPr>
          <a:lstStyle>
            <a:lvl1pPr>
              <a:defRPr sz="1600"/>
            </a:lvl1pPr>
          </a:lstStyle>
          <a:p>
            <a:pPr lvl="0"/>
            <a:endParaRPr lang="id-ID" noProof="0"/>
          </a:p>
        </p:txBody>
      </p:sp>
      <p:sp>
        <p:nvSpPr>
          <p:cNvPr id="10" name="Picture Placeholder 9">
            <a:extLst>
              <a:ext uri="{FF2B5EF4-FFF2-40B4-BE49-F238E27FC236}">
                <a16:creationId xmlns="" xmlns:a16="http://schemas.microsoft.com/office/drawing/2014/main" id="{737270DC-7642-4E99-A410-F9E5DB38824D}"/>
              </a:ext>
            </a:extLst>
          </p:cNvPr>
          <p:cNvSpPr>
            <a:spLocks noGrp="1"/>
          </p:cNvSpPr>
          <p:nvPr>
            <p:ph type="pic" sz="quarter" idx="11"/>
          </p:nvPr>
        </p:nvSpPr>
        <p:spPr>
          <a:xfrm>
            <a:off x="13525059" y="1295400"/>
            <a:ext cx="10066778" cy="9984484"/>
          </a:xfrm>
          <a:custGeom>
            <a:avLst/>
            <a:gdLst>
              <a:gd name="connsiteX0" fmla="*/ 3585368 w 10066778"/>
              <a:gd name="connsiteY0" fmla="*/ 1477955 h 9984484"/>
              <a:gd name="connsiteX1" fmla="*/ 3600814 w 10066778"/>
              <a:gd name="connsiteY1" fmla="*/ 1493436 h 9984484"/>
              <a:gd name="connsiteX2" fmla="*/ 3585408 w 10066778"/>
              <a:gd name="connsiteY2" fmla="*/ 1508806 h 9984484"/>
              <a:gd name="connsiteX3" fmla="*/ 3585368 w 10066778"/>
              <a:gd name="connsiteY3" fmla="*/ 1477955 h 9984484"/>
              <a:gd name="connsiteX4" fmla="*/ 4772470 w 10066778"/>
              <a:gd name="connsiteY4" fmla="*/ 0 h 9984484"/>
              <a:gd name="connsiteX5" fmla="*/ 10066778 w 10066778"/>
              <a:gd name="connsiteY5" fmla="*/ 4992242 h 9984484"/>
              <a:gd name="connsiteX6" fmla="*/ 4772470 w 10066778"/>
              <a:gd name="connsiteY6" fmla="*/ 9984484 h 9984484"/>
              <a:gd name="connsiteX7" fmla="*/ 0 w 10066778"/>
              <a:gd name="connsiteY7" fmla="*/ 5484308 h 9984484"/>
              <a:gd name="connsiteX8" fmla="*/ 11848 w 10066778"/>
              <a:gd name="connsiteY8" fmla="*/ 5475555 h 9984484"/>
              <a:gd name="connsiteX9" fmla="*/ 165863 w 10066778"/>
              <a:gd name="connsiteY9" fmla="*/ 5291011 h 9984484"/>
              <a:gd name="connsiteX10" fmla="*/ 443202 w 10066778"/>
              <a:gd name="connsiteY10" fmla="*/ 5045213 h 9984484"/>
              <a:gd name="connsiteX11" fmla="*/ 751351 w 10066778"/>
              <a:gd name="connsiteY11" fmla="*/ 4768677 h 9984484"/>
              <a:gd name="connsiteX12" fmla="*/ 982473 w 10066778"/>
              <a:gd name="connsiteY12" fmla="*/ 4568988 h 9984484"/>
              <a:gd name="connsiteX13" fmla="*/ 1398461 w 10066778"/>
              <a:gd name="connsiteY13" fmla="*/ 4184866 h 9984484"/>
              <a:gd name="connsiteX14" fmla="*/ 1691166 w 10066778"/>
              <a:gd name="connsiteY14" fmla="*/ 3892849 h 9984484"/>
              <a:gd name="connsiteX15" fmla="*/ 1922328 w 10066778"/>
              <a:gd name="connsiteY15" fmla="*/ 3724010 h 9984484"/>
              <a:gd name="connsiteX16" fmla="*/ 2091748 w 10066778"/>
              <a:gd name="connsiteY16" fmla="*/ 3524096 h 9984484"/>
              <a:gd name="connsiteX17" fmla="*/ 2322871 w 10066778"/>
              <a:gd name="connsiteY17" fmla="*/ 3324407 h 9984484"/>
              <a:gd name="connsiteX18" fmla="*/ 2615615 w 10066778"/>
              <a:gd name="connsiteY18" fmla="*/ 3063240 h 9984484"/>
              <a:gd name="connsiteX19" fmla="*/ 2831332 w 10066778"/>
              <a:gd name="connsiteY19" fmla="*/ 2878919 h 9984484"/>
              <a:gd name="connsiteX20" fmla="*/ 3047048 w 10066778"/>
              <a:gd name="connsiteY20" fmla="*/ 2694600 h 9984484"/>
              <a:gd name="connsiteX21" fmla="*/ 3062454 w 10066778"/>
              <a:gd name="connsiteY21" fmla="*/ 2679230 h 9984484"/>
              <a:gd name="connsiteX22" fmla="*/ 3077938 w 10066778"/>
              <a:gd name="connsiteY22" fmla="*/ 2725563 h 9984484"/>
              <a:gd name="connsiteX23" fmla="*/ 3078018 w 10066778"/>
              <a:gd name="connsiteY23" fmla="*/ 2787264 h 9984484"/>
              <a:gd name="connsiteX24" fmla="*/ 3047206 w 10066778"/>
              <a:gd name="connsiteY24" fmla="*/ 2818003 h 9984484"/>
              <a:gd name="connsiteX25" fmla="*/ 2954694 w 10066778"/>
              <a:gd name="connsiteY25" fmla="*/ 2848517 h 9984484"/>
              <a:gd name="connsiteX26" fmla="*/ 2908518 w 10066778"/>
              <a:gd name="connsiteY26" fmla="*/ 2925476 h 9984484"/>
              <a:gd name="connsiteX27" fmla="*/ 2831490 w 10066778"/>
              <a:gd name="connsiteY27" fmla="*/ 3002323 h 9984484"/>
              <a:gd name="connsiteX28" fmla="*/ 2739018 w 10066778"/>
              <a:gd name="connsiteY28" fmla="*/ 3063688 h 9984484"/>
              <a:gd name="connsiteX29" fmla="*/ 2754502 w 10066778"/>
              <a:gd name="connsiteY29" fmla="*/ 3110020 h 9984484"/>
              <a:gd name="connsiteX30" fmla="*/ 2585002 w 10066778"/>
              <a:gd name="connsiteY30" fmla="*/ 3248233 h 9984484"/>
              <a:gd name="connsiteX31" fmla="*/ 2477084 w 10066778"/>
              <a:gd name="connsiteY31" fmla="*/ 3294116 h 9984484"/>
              <a:gd name="connsiteX32" fmla="*/ 2430947 w 10066778"/>
              <a:gd name="connsiteY32" fmla="*/ 3401926 h 9984484"/>
              <a:gd name="connsiteX33" fmla="*/ 2415581 w 10066778"/>
              <a:gd name="connsiteY33" fmla="*/ 3448146 h 9984484"/>
              <a:gd name="connsiteX34" fmla="*/ 2461837 w 10066778"/>
              <a:gd name="connsiteY34" fmla="*/ 3432889 h 9984484"/>
              <a:gd name="connsiteX35" fmla="*/ 2662109 w 10066778"/>
              <a:gd name="connsiteY35" fmla="*/ 3233087 h 9984484"/>
              <a:gd name="connsiteX36" fmla="*/ 2739176 w 10066778"/>
              <a:gd name="connsiteY36" fmla="*/ 3187091 h 9984484"/>
              <a:gd name="connsiteX37" fmla="*/ 2770026 w 10066778"/>
              <a:gd name="connsiteY37" fmla="*/ 3187204 h 9984484"/>
              <a:gd name="connsiteX38" fmla="*/ 2770066 w 10066778"/>
              <a:gd name="connsiteY38" fmla="*/ 3218054 h 9984484"/>
              <a:gd name="connsiteX39" fmla="*/ 2754660 w 10066778"/>
              <a:gd name="connsiteY39" fmla="*/ 3233424 h 9984484"/>
              <a:gd name="connsiteX40" fmla="*/ 2662267 w 10066778"/>
              <a:gd name="connsiteY40" fmla="*/ 3356491 h 9984484"/>
              <a:gd name="connsiteX41" fmla="*/ 2785511 w 10066778"/>
              <a:gd name="connsiteY41" fmla="*/ 3233536 h 9984484"/>
              <a:gd name="connsiteX42" fmla="*/ 3232310 w 10066778"/>
              <a:gd name="connsiteY42" fmla="*/ 2818675 h 9984484"/>
              <a:gd name="connsiteX43" fmla="*/ 3293972 w 10066778"/>
              <a:gd name="connsiteY43" fmla="*/ 2788049 h 9984484"/>
              <a:gd name="connsiteX44" fmla="*/ 3278488 w 10066778"/>
              <a:gd name="connsiteY44" fmla="*/ 2741716 h 9984484"/>
              <a:gd name="connsiteX45" fmla="*/ 3263042 w 10066778"/>
              <a:gd name="connsiteY45" fmla="*/ 2726235 h 9984484"/>
              <a:gd name="connsiteX46" fmla="*/ 3170608 w 10066778"/>
              <a:gd name="connsiteY46" fmla="*/ 2818451 h 9984484"/>
              <a:gd name="connsiteX47" fmla="*/ 3155204 w 10066778"/>
              <a:gd name="connsiteY47" fmla="*/ 2833821 h 9984484"/>
              <a:gd name="connsiteX48" fmla="*/ 3155164 w 10066778"/>
              <a:gd name="connsiteY48" fmla="*/ 2802970 h 9984484"/>
              <a:gd name="connsiteX49" fmla="*/ 3293814 w 10066778"/>
              <a:gd name="connsiteY49" fmla="*/ 2664646 h 9984484"/>
              <a:gd name="connsiteX50" fmla="*/ 3355396 w 10066778"/>
              <a:gd name="connsiteY50" fmla="*/ 2572317 h 9984484"/>
              <a:gd name="connsiteX51" fmla="*/ 3278368 w 10066778"/>
              <a:gd name="connsiteY51" fmla="*/ 2649164 h 9984484"/>
              <a:gd name="connsiteX52" fmla="*/ 3170410 w 10066778"/>
              <a:gd name="connsiteY52" fmla="*/ 2664197 h 9984484"/>
              <a:gd name="connsiteX53" fmla="*/ 3139520 w 10066778"/>
              <a:gd name="connsiteY53" fmla="*/ 2633234 h 9984484"/>
              <a:gd name="connsiteX54" fmla="*/ 3293576 w 10066778"/>
              <a:gd name="connsiteY54" fmla="*/ 2479541 h 9984484"/>
              <a:gd name="connsiteX55" fmla="*/ 3416978 w 10066778"/>
              <a:gd name="connsiteY55" fmla="*/ 2479989 h 9984484"/>
              <a:gd name="connsiteX56" fmla="*/ 3463234 w 10066778"/>
              <a:gd name="connsiteY56" fmla="*/ 2464732 h 9984484"/>
              <a:gd name="connsiteX57" fmla="*/ 3478482 w 10066778"/>
              <a:gd name="connsiteY57" fmla="*/ 2325959 h 9984484"/>
              <a:gd name="connsiteX58" fmla="*/ 3524698 w 10066778"/>
              <a:gd name="connsiteY58" fmla="*/ 2279851 h 9984484"/>
              <a:gd name="connsiteX59" fmla="*/ 3555548 w 10066778"/>
              <a:gd name="connsiteY59" fmla="*/ 2279963 h 9984484"/>
              <a:gd name="connsiteX60" fmla="*/ 3555588 w 10066778"/>
              <a:gd name="connsiteY60" fmla="*/ 2310814 h 9984484"/>
              <a:gd name="connsiteX61" fmla="*/ 3524778 w 10066778"/>
              <a:gd name="connsiteY61" fmla="*/ 2341553 h 9984484"/>
              <a:gd name="connsiteX62" fmla="*/ 3524896 w 10066778"/>
              <a:gd name="connsiteY62" fmla="*/ 2434105 h 9984484"/>
              <a:gd name="connsiteX63" fmla="*/ 3617488 w 10066778"/>
              <a:gd name="connsiteY63" fmla="*/ 2465292 h 9984484"/>
              <a:gd name="connsiteX64" fmla="*/ 3709960 w 10066778"/>
              <a:gd name="connsiteY64" fmla="*/ 2403927 h 9984484"/>
              <a:gd name="connsiteX65" fmla="*/ 4341586 w 10066778"/>
              <a:gd name="connsiteY65" fmla="*/ 1773784 h 9984484"/>
              <a:gd name="connsiteX66" fmla="*/ 4403248 w 10066778"/>
              <a:gd name="connsiteY66" fmla="*/ 1743157 h 9984484"/>
              <a:gd name="connsiteX67" fmla="*/ 4495680 w 10066778"/>
              <a:gd name="connsiteY67" fmla="*/ 1650941 h 9984484"/>
              <a:gd name="connsiteX68" fmla="*/ 4464750 w 10066778"/>
              <a:gd name="connsiteY68" fmla="*/ 1589127 h 9984484"/>
              <a:gd name="connsiteX69" fmla="*/ 4541778 w 10066778"/>
              <a:gd name="connsiteY69" fmla="*/ 1512280 h 9984484"/>
              <a:gd name="connsiteX70" fmla="*/ 4557184 w 10066778"/>
              <a:gd name="connsiteY70" fmla="*/ 1496911 h 9984484"/>
              <a:gd name="connsiteX71" fmla="*/ 4541738 w 10066778"/>
              <a:gd name="connsiteY71" fmla="*/ 1481430 h 9984484"/>
              <a:gd name="connsiteX72" fmla="*/ 4418454 w 10066778"/>
              <a:gd name="connsiteY72" fmla="*/ 1573534 h 9984484"/>
              <a:gd name="connsiteX73" fmla="*/ 4341468 w 10066778"/>
              <a:gd name="connsiteY73" fmla="*/ 1681231 h 9984484"/>
              <a:gd name="connsiteX74" fmla="*/ 4295290 w 10066778"/>
              <a:gd name="connsiteY74" fmla="*/ 1758190 h 9984484"/>
              <a:gd name="connsiteX75" fmla="*/ 4249034 w 10066778"/>
              <a:gd name="connsiteY75" fmla="*/ 1773447 h 9984484"/>
              <a:gd name="connsiteX76" fmla="*/ 4202778 w 10066778"/>
              <a:gd name="connsiteY76" fmla="*/ 1788704 h 9984484"/>
              <a:gd name="connsiteX77" fmla="*/ 4156442 w 10066778"/>
              <a:gd name="connsiteY77" fmla="*/ 1742260 h 9984484"/>
              <a:gd name="connsiteX78" fmla="*/ 4310458 w 10066778"/>
              <a:gd name="connsiteY78" fmla="*/ 1557716 h 9984484"/>
              <a:gd name="connsiteX79" fmla="*/ 4433742 w 10066778"/>
              <a:gd name="connsiteY79" fmla="*/ 1465612 h 9984484"/>
              <a:gd name="connsiteX80" fmla="*/ 4449108 w 10066778"/>
              <a:gd name="connsiteY80" fmla="*/ 1419392 h 9984484"/>
              <a:gd name="connsiteX81" fmla="*/ 4402772 w 10066778"/>
              <a:gd name="connsiteY81" fmla="*/ 1372947 h 9984484"/>
              <a:gd name="connsiteX82" fmla="*/ 4341070 w 10066778"/>
              <a:gd name="connsiteY82" fmla="*/ 1372723 h 9984484"/>
              <a:gd name="connsiteX83" fmla="*/ 4279408 w 10066778"/>
              <a:gd name="connsiteY83" fmla="*/ 1403350 h 9984484"/>
              <a:gd name="connsiteX84" fmla="*/ 4325626 w 10066778"/>
              <a:gd name="connsiteY84" fmla="*/ 1357242 h 9984484"/>
              <a:gd name="connsiteX85" fmla="*/ 4371842 w 10066778"/>
              <a:gd name="connsiteY85" fmla="*/ 1311134 h 9984484"/>
              <a:gd name="connsiteX86" fmla="*/ 4402612 w 10066778"/>
              <a:gd name="connsiteY86" fmla="*/ 1249544 h 9984484"/>
              <a:gd name="connsiteX87" fmla="*/ 4340952 w 10066778"/>
              <a:gd name="connsiteY87" fmla="*/ 1280171 h 9984484"/>
              <a:gd name="connsiteX88" fmla="*/ 4325506 w 10066778"/>
              <a:gd name="connsiteY88" fmla="*/ 1264689 h 9984484"/>
              <a:gd name="connsiteX89" fmla="*/ 4248360 w 10066778"/>
              <a:gd name="connsiteY89" fmla="*/ 1248984 h 9984484"/>
              <a:gd name="connsiteX90" fmla="*/ 4217510 w 10066778"/>
              <a:gd name="connsiteY90" fmla="*/ 1248871 h 9984484"/>
              <a:gd name="connsiteX91" fmla="*/ 4217470 w 10066778"/>
              <a:gd name="connsiteY91" fmla="*/ 1218021 h 9984484"/>
              <a:gd name="connsiteX92" fmla="*/ 4248242 w 10066778"/>
              <a:gd name="connsiteY92" fmla="*/ 1156432 h 9984484"/>
              <a:gd name="connsiteX93" fmla="*/ 4201986 w 10066778"/>
              <a:gd name="connsiteY93" fmla="*/ 1171689 h 9984484"/>
              <a:gd name="connsiteX94" fmla="*/ 4016960 w 10066778"/>
              <a:gd name="connsiteY94" fmla="*/ 1232717 h 9984484"/>
              <a:gd name="connsiteX95" fmla="*/ 3708732 w 10066778"/>
              <a:gd name="connsiteY95" fmla="*/ 1447552 h 9984484"/>
              <a:gd name="connsiteX96" fmla="*/ 3646992 w 10066778"/>
              <a:gd name="connsiteY96" fmla="*/ 1416477 h 9984484"/>
              <a:gd name="connsiteX97" fmla="*/ 3585368 w 10066778"/>
              <a:gd name="connsiteY97" fmla="*/ 1477955 h 9984484"/>
              <a:gd name="connsiteX98" fmla="*/ 3693088 w 10066778"/>
              <a:gd name="connsiteY98" fmla="*/ 1277817 h 9984484"/>
              <a:gd name="connsiteX99" fmla="*/ 3831738 w 10066778"/>
              <a:gd name="connsiteY99" fmla="*/ 1139492 h 9984484"/>
              <a:gd name="connsiteX100" fmla="*/ 3847064 w 10066778"/>
              <a:gd name="connsiteY100" fmla="*/ 1062422 h 9984484"/>
              <a:gd name="connsiteX101" fmla="*/ 3924132 w 10066778"/>
              <a:gd name="connsiteY101" fmla="*/ 1016426 h 9984484"/>
              <a:gd name="connsiteX102" fmla="*/ 4016524 w 10066778"/>
              <a:gd name="connsiteY102" fmla="*/ 893359 h 9984484"/>
              <a:gd name="connsiteX103" fmla="*/ 4124324 w 10066778"/>
              <a:gd name="connsiteY103" fmla="*/ 754923 h 9984484"/>
              <a:gd name="connsiteX104" fmla="*/ 4170500 w 10066778"/>
              <a:gd name="connsiteY104" fmla="*/ 677964 h 9984484"/>
              <a:gd name="connsiteX105" fmla="*/ 4324556 w 10066778"/>
              <a:gd name="connsiteY105" fmla="*/ 524270 h 9984484"/>
              <a:gd name="connsiteX106" fmla="*/ 4463166 w 10066778"/>
              <a:gd name="connsiteY106" fmla="*/ 355095 h 9984484"/>
              <a:gd name="connsiteX107" fmla="*/ 4556276 w 10066778"/>
              <a:gd name="connsiteY107" fmla="*/ 227452 h 9984484"/>
              <a:gd name="connsiteX108" fmla="*/ 4568694 w 10066778"/>
              <a:gd name="connsiteY108" fmla="*/ 192150 h 998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Lst>
            <a:rect l="l" t="t" r="r" b="b"/>
            <a:pathLst>
              <a:path w="10066778" h="9984484">
                <a:moveTo>
                  <a:pt x="3585368" y="1477955"/>
                </a:moveTo>
                <a:cubicBezTo>
                  <a:pt x="3585368" y="1477955"/>
                  <a:pt x="3600814" y="1493436"/>
                  <a:pt x="3600814" y="1493436"/>
                </a:cubicBezTo>
                <a:cubicBezTo>
                  <a:pt x="3600814" y="1493436"/>
                  <a:pt x="3585408" y="1508806"/>
                  <a:pt x="3585408" y="1508806"/>
                </a:cubicBezTo>
                <a:cubicBezTo>
                  <a:pt x="3569964" y="1493324"/>
                  <a:pt x="3569964" y="1493324"/>
                  <a:pt x="3585368" y="1477955"/>
                </a:cubicBezTo>
                <a:close/>
                <a:moveTo>
                  <a:pt x="4772470" y="0"/>
                </a:moveTo>
                <a:lnTo>
                  <a:pt x="10066778" y="4992242"/>
                </a:lnTo>
                <a:lnTo>
                  <a:pt x="4772470" y="9984484"/>
                </a:lnTo>
                <a:lnTo>
                  <a:pt x="0" y="5484308"/>
                </a:lnTo>
                <a:lnTo>
                  <a:pt x="11848" y="5475555"/>
                </a:lnTo>
                <a:cubicBezTo>
                  <a:pt x="42619" y="5413966"/>
                  <a:pt x="88796" y="5337007"/>
                  <a:pt x="165863" y="5291011"/>
                </a:cubicBezTo>
                <a:cubicBezTo>
                  <a:pt x="273781" y="5245127"/>
                  <a:pt x="350769" y="5137430"/>
                  <a:pt x="443202" y="5045213"/>
                </a:cubicBezTo>
                <a:cubicBezTo>
                  <a:pt x="551080" y="4968479"/>
                  <a:pt x="674363" y="4876375"/>
                  <a:pt x="751351" y="4768677"/>
                </a:cubicBezTo>
                <a:cubicBezTo>
                  <a:pt x="859269" y="4722793"/>
                  <a:pt x="905446" y="4645835"/>
                  <a:pt x="982473" y="4568988"/>
                </a:cubicBezTo>
                <a:cubicBezTo>
                  <a:pt x="1121123" y="4430664"/>
                  <a:pt x="1275257" y="4338672"/>
                  <a:pt x="1398461" y="4184866"/>
                </a:cubicBezTo>
                <a:cubicBezTo>
                  <a:pt x="1521785" y="4123613"/>
                  <a:pt x="1598733" y="3985064"/>
                  <a:pt x="1691166" y="3892849"/>
                </a:cubicBezTo>
                <a:cubicBezTo>
                  <a:pt x="1768194" y="3816002"/>
                  <a:pt x="1860705" y="3785487"/>
                  <a:pt x="1922328" y="3724010"/>
                </a:cubicBezTo>
                <a:cubicBezTo>
                  <a:pt x="1968504" y="3647051"/>
                  <a:pt x="2030127" y="3585573"/>
                  <a:pt x="2091748" y="3524096"/>
                </a:cubicBezTo>
                <a:cubicBezTo>
                  <a:pt x="2199666" y="3478212"/>
                  <a:pt x="2261249" y="3385884"/>
                  <a:pt x="2322871" y="3324407"/>
                </a:cubicBezTo>
                <a:cubicBezTo>
                  <a:pt x="2446194" y="3263153"/>
                  <a:pt x="2507737" y="3139974"/>
                  <a:pt x="2615615" y="3063240"/>
                </a:cubicBezTo>
                <a:cubicBezTo>
                  <a:pt x="2708088" y="3001874"/>
                  <a:pt x="2754264" y="2924916"/>
                  <a:pt x="2831332" y="2878919"/>
                </a:cubicBezTo>
                <a:cubicBezTo>
                  <a:pt x="2923844" y="2848405"/>
                  <a:pt x="2970020" y="2771446"/>
                  <a:pt x="3047048" y="2694600"/>
                </a:cubicBezTo>
                <a:cubicBezTo>
                  <a:pt x="3047048" y="2694600"/>
                  <a:pt x="3047048" y="2694600"/>
                  <a:pt x="3062454" y="2679230"/>
                </a:cubicBezTo>
                <a:cubicBezTo>
                  <a:pt x="3077900" y="2694711"/>
                  <a:pt x="3077938" y="2725563"/>
                  <a:pt x="3077938" y="2725563"/>
                </a:cubicBezTo>
                <a:cubicBezTo>
                  <a:pt x="3093384" y="2741044"/>
                  <a:pt x="3093422" y="2771895"/>
                  <a:pt x="3078018" y="2787264"/>
                </a:cubicBezTo>
                <a:cubicBezTo>
                  <a:pt x="3078018" y="2787264"/>
                  <a:pt x="3047206" y="2818003"/>
                  <a:pt x="3047206" y="2818003"/>
                </a:cubicBezTo>
                <a:cubicBezTo>
                  <a:pt x="2970020" y="2771446"/>
                  <a:pt x="2970100" y="2833147"/>
                  <a:pt x="2954694" y="2848517"/>
                </a:cubicBezTo>
                <a:cubicBezTo>
                  <a:pt x="2954734" y="2879368"/>
                  <a:pt x="2923922" y="2910107"/>
                  <a:pt x="2908518" y="2925476"/>
                </a:cubicBezTo>
                <a:cubicBezTo>
                  <a:pt x="2908558" y="2956327"/>
                  <a:pt x="2831411" y="2940621"/>
                  <a:pt x="2831490" y="3002323"/>
                </a:cubicBezTo>
                <a:cubicBezTo>
                  <a:pt x="2831529" y="3033174"/>
                  <a:pt x="2785273" y="3048431"/>
                  <a:pt x="2739018" y="3063688"/>
                </a:cubicBezTo>
                <a:cubicBezTo>
                  <a:pt x="2739057" y="3094539"/>
                  <a:pt x="2754502" y="3110020"/>
                  <a:pt x="2754502" y="3110020"/>
                </a:cubicBezTo>
                <a:cubicBezTo>
                  <a:pt x="2677435" y="3156016"/>
                  <a:pt x="2646664" y="3217606"/>
                  <a:pt x="2585002" y="3248233"/>
                </a:cubicBezTo>
                <a:cubicBezTo>
                  <a:pt x="2538746" y="3263490"/>
                  <a:pt x="2523380" y="3309710"/>
                  <a:pt x="2477084" y="3294116"/>
                </a:cubicBezTo>
                <a:cubicBezTo>
                  <a:pt x="2461679" y="3309485"/>
                  <a:pt x="2430907" y="3371075"/>
                  <a:pt x="2430947" y="3401926"/>
                </a:cubicBezTo>
                <a:cubicBezTo>
                  <a:pt x="2415541" y="3417295"/>
                  <a:pt x="2369285" y="3432552"/>
                  <a:pt x="2415581" y="3448146"/>
                </a:cubicBezTo>
                <a:cubicBezTo>
                  <a:pt x="2431026" y="3463627"/>
                  <a:pt x="2446432" y="3448258"/>
                  <a:pt x="2461837" y="3432889"/>
                </a:cubicBezTo>
                <a:cubicBezTo>
                  <a:pt x="2538905" y="3386893"/>
                  <a:pt x="2600486" y="3294565"/>
                  <a:pt x="2662109" y="3233087"/>
                </a:cubicBezTo>
                <a:cubicBezTo>
                  <a:pt x="2677514" y="3217718"/>
                  <a:pt x="2692920" y="3202349"/>
                  <a:pt x="2739176" y="3187091"/>
                </a:cubicBezTo>
                <a:cubicBezTo>
                  <a:pt x="2739176" y="3187091"/>
                  <a:pt x="2770026" y="3187204"/>
                  <a:pt x="2770026" y="3187204"/>
                </a:cubicBezTo>
                <a:cubicBezTo>
                  <a:pt x="2770026" y="3187204"/>
                  <a:pt x="2770066" y="3218054"/>
                  <a:pt x="2770066" y="3218054"/>
                </a:cubicBezTo>
                <a:cubicBezTo>
                  <a:pt x="2770066" y="3218054"/>
                  <a:pt x="2754660" y="3233424"/>
                  <a:pt x="2754660" y="3233424"/>
                </a:cubicBezTo>
                <a:cubicBezTo>
                  <a:pt x="2723850" y="3264162"/>
                  <a:pt x="2662188" y="3294788"/>
                  <a:pt x="2662267" y="3356491"/>
                </a:cubicBezTo>
                <a:cubicBezTo>
                  <a:pt x="2693078" y="3325751"/>
                  <a:pt x="2739295" y="3279644"/>
                  <a:pt x="2785511" y="3233536"/>
                </a:cubicBezTo>
                <a:cubicBezTo>
                  <a:pt x="2924160" y="3095212"/>
                  <a:pt x="3109106" y="2972481"/>
                  <a:pt x="3232310" y="2818675"/>
                </a:cubicBezTo>
                <a:cubicBezTo>
                  <a:pt x="3247716" y="2803306"/>
                  <a:pt x="3278566" y="2803418"/>
                  <a:pt x="3293972" y="2788049"/>
                </a:cubicBezTo>
                <a:cubicBezTo>
                  <a:pt x="3293972" y="2788049"/>
                  <a:pt x="3293932" y="2757198"/>
                  <a:pt x="3278488" y="2741716"/>
                </a:cubicBezTo>
                <a:cubicBezTo>
                  <a:pt x="3293892" y="2726347"/>
                  <a:pt x="3263042" y="2726235"/>
                  <a:pt x="3263042" y="2726235"/>
                </a:cubicBezTo>
                <a:cubicBezTo>
                  <a:pt x="3232232" y="2756974"/>
                  <a:pt x="3201420" y="2787712"/>
                  <a:pt x="3170608" y="2818451"/>
                </a:cubicBezTo>
                <a:cubicBezTo>
                  <a:pt x="3170608" y="2818451"/>
                  <a:pt x="3155204" y="2833821"/>
                  <a:pt x="3155204" y="2833821"/>
                </a:cubicBezTo>
                <a:cubicBezTo>
                  <a:pt x="3155204" y="2833821"/>
                  <a:pt x="3155164" y="2802970"/>
                  <a:pt x="3155164" y="2802970"/>
                </a:cubicBezTo>
                <a:cubicBezTo>
                  <a:pt x="3201380" y="2756861"/>
                  <a:pt x="3247596" y="2710754"/>
                  <a:pt x="3293814" y="2664646"/>
                </a:cubicBezTo>
                <a:cubicBezTo>
                  <a:pt x="3309220" y="2649276"/>
                  <a:pt x="3355476" y="2634019"/>
                  <a:pt x="3355396" y="2572317"/>
                </a:cubicBezTo>
                <a:cubicBezTo>
                  <a:pt x="3324584" y="2603056"/>
                  <a:pt x="3293734" y="2602944"/>
                  <a:pt x="3278368" y="2649164"/>
                </a:cubicBezTo>
                <a:cubicBezTo>
                  <a:pt x="3247558" y="2679903"/>
                  <a:pt x="3201262" y="2664309"/>
                  <a:pt x="3170410" y="2664197"/>
                </a:cubicBezTo>
                <a:cubicBezTo>
                  <a:pt x="3155006" y="2679566"/>
                  <a:pt x="3139520" y="2633234"/>
                  <a:pt x="3139520" y="2633234"/>
                </a:cubicBezTo>
                <a:cubicBezTo>
                  <a:pt x="3185736" y="2587126"/>
                  <a:pt x="3247360" y="2525649"/>
                  <a:pt x="3293576" y="2479541"/>
                </a:cubicBezTo>
                <a:cubicBezTo>
                  <a:pt x="3324386" y="2448802"/>
                  <a:pt x="3386128" y="2479877"/>
                  <a:pt x="3416978" y="2479989"/>
                </a:cubicBezTo>
                <a:cubicBezTo>
                  <a:pt x="3463234" y="2464732"/>
                  <a:pt x="3447828" y="2480101"/>
                  <a:pt x="3463234" y="2464732"/>
                </a:cubicBezTo>
                <a:cubicBezTo>
                  <a:pt x="3447670" y="2356698"/>
                  <a:pt x="3447670" y="2356698"/>
                  <a:pt x="3478482" y="2325959"/>
                </a:cubicBezTo>
                <a:cubicBezTo>
                  <a:pt x="3493888" y="2310590"/>
                  <a:pt x="3509292" y="2295220"/>
                  <a:pt x="3524698" y="2279851"/>
                </a:cubicBezTo>
                <a:cubicBezTo>
                  <a:pt x="3540104" y="2264482"/>
                  <a:pt x="3555548" y="2279963"/>
                  <a:pt x="3555548" y="2279963"/>
                </a:cubicBezTo>
                <a:cubicBezTo>
                  <a:pt x="3555548" y="2279963"/>
                  <a:pt x="3555548" y="2279963"/>
                  <a:pt x="3555588" y="2310814"/>
                </a:cubicBezTo>
                <a:cubicBezTo>
                  <a:pt x="3555588" y="2310814"/>
                  <a:pt x="3540182" y="2326183"/>
                  <a:pt x="3524778" y="2341553"/>
                </a:cubicBezTo>
                <a:cubicBezTo>
                  <a:pt x="3463116" y="2372180"/>
                  <a:pt x="3524856" y="2403255"/>
                  <a:pt x="3524896" y="2434105"/>
                </a:cubicBezTo>
                <a:cubicBezTo>
                  <a:pt x="3555746" y="2434217"/>
                  <a:pt x="3571232" y="2480550"/>
                  <a:pt x="3617488" y="2465292"/>
                </a:cubicBezTo>
                <a:cubicBezTo>
                  <a:pt x="3648298" y="2434553"/>
                  <a:pt x="3679150" y="2434665"/>
                  <a:pt x="3709960" y="2403927"/>
                </a:cubicBezTo>
                <a:cubicBezTo>
                  <a:pt x="3894786" y="2188644"/>
                  <a:pt x="4141354" y="2004436"/>
                  <a:pt x="4341586" y="1773784"/>
                </a:cubicBezTo>
                <a:cubicBezTo>
                  <a:pt x="4341586" y="1773784"/>
                  <a:pt x="4326022" y="1665749"/>
                  <a:pt x="4403248" y="1743157"/>
                </a:cubicBezTo>
                <a:cubicBezTo>
                  <a:pt x="4434058" y="1712418"/>
                  <a:pt x="4464870" y="1681680"/>
                  <a:pt x="4495680" y="1650941"/>
                </a:cubicBezTo>
                <a:cubicBezTo>
                  <a:pt x="4480234" y="1635460"/>
                  <a:pt x="4418534" y="1635235"/>
                  <a:pt x="4464750" y="1589127"/>
                </a:cubicBezTo>
                <a:cubicBezTo>
                  <a:pt x="4495562" y="1558388"/>
                  <a:pt x="4510966" y="1543019"/>
                  <a:pt x="4541778" y="1512280"/>
                </a:cubicBezTo>
                <a:cubicBezTo>
                  <a:pt x="4557184" y="1496911"/>
                  <a:pt x="4557184" y="1496911"/>
                  <a:pt x="4557184" y="1496911"/>
                </a:cubicBezTo>
                <a:cubicBezTo>
                  <a:pt x="4541738" y="1481430"/>
                  <a:pt x="4541738" y="1481430"/>
                  <a:pt x="4541738" y="1481430"/>
                </a:cubicBezTo>
                <a:cubicBezTo>
                  <a:pt x="4495522" y="1527537"/>
                  <a:pt x="4480156" y="1573758"/>
                  <a:pt x="4418454" y="1573534"/>
                </a:cubicBezTo>
                <a:cubicBezTo>
                  <a:pt x="4403088" y="1619754"/>
                  <a:pt x="4372278" y="1650492"/>
                  <a:pt x="4341468" y="1681231"/>
                </a:cubicBezTo>
                <a:cubicBezTo>
                  <a:pt x="4310656" y="1711970"/>
                  <a:pt x="4279804" y="1711858"/>
                  <a:pt x="4295290" y="1758190"/>
                </a:cubicBezTo>
                <a:cubicBezTo>
                  <a:pt x="4279884" y="1773559"/>
                  <a:pt x="4279884" y="1773559"/>
                  <a:pt x="4249034" y="1773447"/>
                </a:cubicBezTo>
                <a:cubicBezTo>
                  <a:pt x="4233588" y="1757966"/>
                  <a:pt x="4202778" y="1788704"/>
                  <a:pt x="4202778" y="1788704"/>
                </a:cubicBezTo>
                <a:cubicBezTo>
                  <a:pt x="4171926" y="1788593"/>
                  <a:pt x="4156442" y="1742260"/>
                  <a:pt x="4156442" y="1742260"/>
                </a:cubicBezTo>
                <a:cubicBezTo>
                  <a:pt x="4233510" y="1696264"/>
                  <a:pt x="4233352" y="1572860"/>
                  <a:pt x="4310458" y="1557716"/>
                </a:cubicBezTo>
                <a:cubicBezTo>
                  <a:pt x="4372120" y="1527089"/>
                  <a:pt x="4402930" y="1496351"/>
                  <a:pt x="4433742" y="1465612"/>
                </a:cubicBezTo>
                <a:cubicBezTo>
                  <a:pt x="4449146" y="1450242"/>
                  <a:pt x="4449108" y="1419392"/>
                  <a:pt x="4449108" y="1419392"/>
                </a:cubicBezTo>
                <a:cubicBezTo>
                  <a:pt x="4464472" y="1373172"/>
                  <a:pt x="4433582" y="1342209"/>
                  <a:pt x="4402772" y="1372947"/>
                </a:cubicBezTo>
                <a:cubicBezTo>
                  <a:pt x="4371922" y="1372835"/>
                  <a:pt x="4371922" y="1372835"/>
                  <a:pt x="4341070" y="1372723"/>
                </a:cubicBezTo>
                <a:cubicBezTo>
                  <a:pt x="4325666" y="1388092"/>
                  <a:pt x="4310260" y="1403462"/>
                  <a:pt x="4279408" y="1403350"/>
                </a:cubicBezTo>
                <a:cubicBezTo>
                  <a:pt x="4294814" y="1387981"/>
                  <a:pt x="4310220" y="1372611"/>
                  <a:pt x="4325626" y="1357242"/>
                </a:cubicBezTo>
                <a:cubicBezTo>
                  <a:pt x="4341030" y="1341872"/>
                  <a:pt x="4356436" y="1326503"/>
                  <a:pt x="4371842" y="1311134"/>
                </a:cubicBezTo>
                <a:cubicBezTo>
                  <a:pt x="4387248" y="1295765"/>
                  <a:pt x="4387208" y="1264914"/>
                  <a:pt x="4402612" y="1249544"/>
                </a:cubicBezTo>
                <a:cubicBezTo>
                  <a:pt x="4387208" y="1264914"/>
                  <a:pt x="4371802" y="1280283"/>
                  <a:pt x="4340952" y="1280171"/>
                </a:cubicBezTo>
                <a:cubicBezTo>
                  <a:pt x="4325546" y="1295540"/>
                  <a:pt x="4325546" y="1295540"/>
                  <a:pt x="4325506" y="1264689"/>
                </a:cubicBezTo>
                <a:cubicBezTo>
                  <a:pt x="4310022" y="1218357"/>
                  <a:pt x="4279172" y="1218245"/>
                  <a:pt x="4248360" y="1248984"/>
                </a:cubicBezTo>
                <a:cubicBezTo>
                  <a:pt x="4248360" y="1248984"/>
                  <a:pt x="4217510" y="1248871"/>
                  <a:pt x="4217510" y="1248871"/>
                </a:cubicBezTo>
                <a:cubicBezTo>
                  <a:pt x="4202064" y="1233390"/>
                  <a:pt x="4217470" y="1218021"/>
                  <a:pt x="4217470" y="1218021"/>
                </a:cubicBezTo>
                <a:cubicBezTo>
                  <a:pt x="4217430" y="1187170"/>
                  <a:pt x="4232836" y="1171801"/>
                  <a:pt x="4248242" y="1156432"/>
                </a:cubicBezTo>
                <a:cubicBezTo>
                  <a:pt x="4232796" y="1140950"/>
                  <a:pt x="4217390" y="1156319"/>
                  <a:pt x="4201986" y="1171689"/>
                </a:cubicBezTo>
                <a:cubicBezTo>
                  <a:pt x="4140284" y="1171464"/>
                  <a:pt x="4063176" y="1186610"/>
                  <a:pt x="4016960" y="1232717"/>
                </a:cubicBezTo>
                <a:cubicBezTo>
                  <a:pt x="3939972" y="1340415"/>
                  <a:pt x="3816610" y="1370817"/>
                  <a:pt x="3708732" y="1447552"/>
                </a:cubicBezTo>
                <a:cubicBezTo>
                  <a:pt x="3662476" y="1462809"/>
                  <a:pt x="3708612" y="1355000"/>
                  <a:pt x="3646992" y="1416477"/>
                </a:cubicBezTo>
                <a:cubicBezTo>
                  <a:pt x="3631586" y="1431846"/>
                  <a:pt x="3616180" y="1447216"/>
                  <a:pt x="3585368" y="1477955"/>
                </a:cubicBezTo>
                <a:cubicBezTo>
                  <a:pt x="3600736" y="1431734"/>
                  <a:pt x="3662278" y="1308556"/>
                  <a:pt x="3693088" y="1277817"/>
                </a:cubicBezTo>
                <a:cubicBezTo>
                  <a:pt x="3739306" y="1231709"/>
                  <a:pt x="3785522" y="1185601"/>
                  <a:pt x="3831738" y="1139492"/>
                </a:cubicBezTo>
                <a:cubicBezTo>
                  <a:pt x="3831698" y="1108642"/>
                  <a:pt x="3831658" y="1077791"/>
                  <a:pt x="3847064" y="1062422"/>
                </a:cubicBezTo>
                <a:cubicBezTo>
                  <a:pt x="3862470" y="1047052"/>
                  <a:pt x="3908726" y="1031795"/>
                  <a:pt x="3924132" y="1016426"/>
                </a:cubicBezTo>
                <a:cubicBezTo>
                  <a:pt x="3954942" y="985687"/>
                  <a:pt x="3985714" y="924098"/>
                  <a:pt x="4016524" y="893359"/>
                </a:cubicBezTo>
                <a:cubicBezTo>
                  <a:pt x="4047296" y="831769"/>
                  <a:pt x="4108998" y="831994"/>
                  <a:pt x="4124324" y="754923"/>
                </a:cubicBezTo>
                <a:cubicBezTo>
                  <a:pt x="4124284" y="724072"/>
                  <a:pt x="4139690" y="708702"/>
                  <a:pt x="4170500" y="677964"/>
                </a:cubicBezTo>
                <a:cubicBezTo>
                  <a:pt x="4216718" y="631856"/>
                  <a:pt x="4262934" y="585747"/>
                  <a:pt x="4324556" y="524270"/>
                </a:cubicBezTo>
                <a:cubicBezTo>
                  <a:pt x="4370772" y="478162"/>
                  <a:pt x="4432394" y="416685"/>
                  <a:pt x="4463166" y="355095"/>
                </a:cubicBezTo>
                <a:cubicBezTo>
                  <a:pt x="4474660" y="297292"/>
                  <a:pt x="4529572" y="265677"/>
                  <a:pt x="4556276" y="227452"/>
                </a:cubicBezTo>
                <a:lnTo>
                  <a:pt x="4568694" y="192150"/>
                </a:lnTo>
                <a:close/>
              </a:path>
            </a:pathLst>
          </a:custGeom>
          <a:solidFill>
            <a:schemeClr val="accent1"/>
          </a:solidFill>
        </p:spPr>
        <p:txBody>
          <a:bodyPr wrap="square">
            <a:noAutofit/>
          </a:bodyPr>
          <a:lstStyle>
            <a:lvl1pPr>
              <a:defRPr sz="1600"/>
            </a:lvl1pPr>
          </a:lstStyle>
          <a:p>
            <a:pPr lvl="0"/>
            <a:endParaRPr lang="id-ID" noProof="0"/>
          </a:p>
        </p:txBody>
      </p:sp>
      <p:sp>
        <p:nvSpPr>
          <p:cNvPr id="8" name="Picture Placeholder 7">
            <a:extLst>
              <a:ext uri="{FF2B5EF4-FFF2-40B4-BE49-F238E27FC236}">
                <a16:creationId xmlns="" xmlns:a16="http://schemas.microsoft.com/office/drawing/2014/main" id="{A82B8E6D-5DED-4AB1-8853-CA9F6DBC26CB}"/>
              </a:ext>
            </a:extLst>
          </p:cNvPr>
          <p:cNvSpPr>
            <a:spLocks noGrp="1"/>
          </p:cNvSpPr>
          <p:nvPr>
            <p:ph type="pic" sz="quarter" idx="12"/>
          </p:nvPr>
        </p:nvSpPr>
        <p:spPr>
          <a:xfrm>
            <a:off x="8652104" y="6232936"/>
            <a:ext cx="7404545" cy="6759778"/>
          </a:xfrm>
          <a:custGeom>
            <a:avLst/>
            <a:gdLst>
              <a:gd name="connsiteX0" fmla="*/ 3973569 w 7404545"/>
              <a:gd name="connsiteY0" fmla="*/ 0 h 6759778"/>
              <a:gd name="connsiteX1" fmla="*/ 7404545 w 7404545"/>
              <a:gd name="connsiteY1" fmla="*/ 3235221 h 6759778"/>
              <a:gd name="connsiteX2" fmla="*/ 3666727 w 7404545"/>
              <a:gd name="connsiteY2" fmla="*/ 6759778 h 6759778"/>
              <a:gd name="connsiteX3" fmla="*/ 0 w 7404545"/>
              <a:gd name="connsiteY3" fmla="*/ 3302257 h 6759778"/>
              <a:gd name="connsiteX4" fmla="*/ 37258 w 7404545"/>
              <a:gd name="connsiteY4" fmla="*/ 3274035 h 6759778"/>
              <a:gd name="connsiteX5" fmla="*/ 314597 w 7404545"/>
              <a:gd name="connsiteY5" fmla="*/ 3028237 h 6759778"/>
              <a:gd name="connsiteX6" fmla="*/ 622746 w 7404545"/>
              <a:gd name="connsiteY6" fmla="*/ 2751701 h 6759778"/>
              <a:gd name="connsiteX7" fmla="*/ 853868 w 7404545"/>
              <a:gd name="connsiteY7" fmla="*/ 2552011 h 6759778"/>
              <a:gd name="connsiteX8" fmla="*/ 1269856 w 7404545"/>
              <a:gd name="connsiteY8" fmla="*/ 2167890 h 6759778"/>
              <a:gd name="connsiteX9" fmla="*/ 1562561 w 7404545"/>
              <a:gd name="connsiteY9" fmla="*/ 1875873 h 6759778"/>
              <a:gd name="connsiteX10" fmla="*/ 1793723 w 7404545"/>
              <a:gd name="connsiteY10" fmla="*/ 1707034 h 6759778"/>
              <a:gd name="connsiteX11" fmla="*/ 1963143 w 7404545"/>
              <a:gd name="connsiteY11" fmla="*/ 1507120 h 6759778"/>
              <a:gd name="connsiteX12" fmla="*/ 2194266 w 7404545"/>
              <a:gd name="connsiteY12" fmla="*/ 1307431 h 6759778"/>
              <a:gd name="connsiteX13" fmla="*/ 2487010 w 7404545"/>
              <a:gd name="connsiteY13" fmla="*/ 1046264 h 6759778"/>
              <a:gd name="connsiteX14" fmla="*/ 2702727 w 7404545"/>
              <a:gd name="connsiteY14" fmla="*/ 861943 h 6759778"/>
              <a:gd name="connsiteX15" fmla="*/ 2918443 w 7404545"/>
              <a:gd name="connsiteY15" fmla="*/ 677624 h 6759778"/>
              <a:gd name="connsiteX16" fmla="*/ 2933849 w 7404545"/>
              <a:gd name="connsiteY16" fmla="*/ 662254 h 6759778"/>
              <a:gd name="connsiteX17" fmla="*/ 2949333 w 7404545"/>
              <a:gd name="connsiteY17" fmla="*/ 708587 h 6759778"/>
              <a:gd name="connsiteX18" fmla="*/ 2949412 w 7404545"/>
              <a:gd name="connsiteY18" fmla="*/ 770288 h 6759778"/>
              <a:gd name="connsiteX19" fmla="*/ 2918602 w 7404545"/>
              <a:gd name="connsiteY19" fmla="*/ 801027 h 6759778"/>
              <a:gd name="connsiteX20" fmla="*/ 2826089 w 7404545"/>
              <a:gd name="connsiteY20" fmla="*/ 831541 h 6759778"/>
              <a:gd name="connsiteX21" fmla="*/ 2779912 w 7404545"/>
              <a:gd name="connsiteY21" fmla="*/ 908500 h 6759778"/>
              <a:gd name="connsiteX22" fmla="*/ 2702885 w 7404545"/>
              <a:gd name="connsiteY22" fmla="*/ 985347 h 6759778"/>
              <a:gd name="connsiteX23" fmla="*/ 2610413 w 7404545"/>
              <a:gd name="connsiteY23" fmla="*/ 1046712 h 6759778"/>
              <a:gd name="connsiteX24" fmla="*/ 2625897 w 7404545"/>
              <a:gd name="connsiteY24" fmla="*/ 1093044 h 6759778"/>
              <a:gd name="connsiteX25" fmla="*/ 2456397 w 7404545"/>
              <a:gd name="connsiteY25" fmla="*/ 1231257 h 6759778"/>
              <a:gd name="connsiteX26" fmla="*/ 2348479 w 7404545"/>
              <a:gd name="connsiteY26" fmla="*/ 1277140 h 6759778"/>
              <a:gd name="connsiteX27" fmla="*/ 2302342 w 7404545"/>
              <a:gd name="connsiteY27" fmla="*/ 1384950 h 6759778"/>
              <a:gd name="connsiteX28" fmla="*/ 2286976 w 7404545"/>
              <a:gd name="connsiteY28" fmla="*/ 1431170 h 6759778"/>
              <a:gd name="connsiteX29" fmla="*/ 2333232 w 7404545"/>
              <a:gd name="connsiteY29" fmla="*/ 1415913 h 6759778"/>
              <a:gd name="connsiteX30" fmla="*/ 2533504 w 7404545"/>
              <a:gd name="connsiteY30" fmla="*/ 1216111 h 6759778"/>
              <a:gd name="connsiteX31" fmla="*/ 2610571 w 7404545"/>
              <a:gd name="connsiteY31" fmla="*/ 1170115 h 6759778"/>
              <a:gd name="connsiteX32" fmla="*/ 2641421 w 7404545"/>
              <a:gd name="connsiteY32" fmla="*/ 1170228 h 6759778"/>
              <a:gd name="connsiteX33" fmla="*/ 2641461 w 7404545"/>
              <a:gd name="connsiteY33" fmla="*/ 1201078 h 6759778"/>
              <a:gd name="connsiteX34" fmla="*/ 2626055 w 7404545"/>
              <a:gd name="connsiteY34" fmla="*/ 1216448 h 6759778"/>
              <a:gd name="connsiteX35" fmla="*/ 2533662 w 7404545"/>
              <a:gd name="connsiteY35" fmla="*/ 1339515 h 6759778"/>
              <a:gd name="connsiteX36" fmla="*/ 2656906 w 7404545"/>
              <a:gd name="connsiteY36" fmla="*/ 1216560 h 6759778"/>
              <a:gd name="connsiteX37" fmla="*/ 3103706 w 7404545"/>
              <a:gd name="connsiteY37" fmla="*/ 801699 h 6759778"/>
              <a:gd name="connsiteX38" fmla="*/ 3165367 w 7404545"/>
              <a:gd name="connsiteY38" fmla="*/ 771073 h 6759778"/>
              <a:gd name="connsiteX39" fmla="*/ 3149882 w 7404545"/>
              <a:gd name="connsiteY39" fmla="*/ 724740 h 6759778"/>
              <a:gd name="connsiteX40" fmla="*/ 3134437 w 7404545"/>
              <a:gd name="connsiteY40" fmla="*/ 709259 h 6759778"/>
              <a:gd name="connsiteX41" fmla="*/ 3042004 w 7404545"/>
              <a:gd name="connsiteY41" fmla="*/ 801475 h 6759778"/>
              <a:gd name="connsiteX42" fmla="*/ 3026598 w 7404545"/>
              <a:gd name="connsiteY42" fmla="*/ 816845 h 6759778"/>
              <a:gd name="connsiteX43" fmla="*/ 3026559 w 7404545"/>
              <a:gd name="connsiteY43" fmla="*/ 785994 h 6759778"/>
              <a:gd name="connsiteX44" fmla="*/ 3165208 w 7404545"/>
              <a:gd name="connsiteY44" fmla="*/ 647670 h 6759778"/>
              <a:gd name="connsiteX45" fmla="*/ 3226791 w 7404545"/>
              <a:gd name="connsiteY45" fmla="*/ 555341 h 6759778"/>
              <a:gd name="connsiteX46" fmla="*/ 3149763 w 7404545"/>
              <a:gd name="connsiteY46" fmla="*/ 632188 h 6759778"/>
              <a:gd name="connsiteX47" fmla="*/ 3041806 w 7404545"/>
              <a:gd name="connsiteY47" fmla="*/ 647221 h 6759778"/>
              <a:gd name="connsiteX48" fmla="*/ 3010916 w 7404545"/>
              <a:gd name="connsiteY48" fmla="*/ 616258 h 6759778"/>
              <a:gd name="connsiteX49" fmla="*/ 3164971 w 7404545"/>
              <a:gd name="connsiteY49" fmla="*/ 462565 h 6759778"/>
              <a:gd name="connsiteX50" fmla="*/ 3288373 w 7404545"/>
              <a:gd name="connsiteY50" fmla="*/ 463013 h 6759778"/>
              <a:gd name="connsiteX51" fmla="*/ 3334629 w 7404545"/>
              <a:gd name="connsiteY51" fmla="*/ 447756 h 6759778"/>
              <a:gd name="connsiteX52" fmla="*/ 3349877 w 7404545"/>
              <a:gd name="connsiteY52" fmla="*/ 308983 h 6759778"/>
              <a:gd name="connsiteX53" fmla="*/ 3396093 w 7404545"/>
              <a:gd name="connsiteY53" fmla="*/ 262875 h 6759778"/>
              <a:gd name="connsiteX54" fmla="*/ 3426943 w 7404545"/>
              <a:gd name="connsiteY54" fmla="*/ 262987 h 6759778"/>
              <a:gd name="connsiteX55" fmla="*/ 3426983 w 7404545"/>
              <a:gd name="connsiteY55" fmla="*/ 293838 h 6759778"/>
              <a:gd name="connsiteX56" fmla="*/ 3396172 w 7404545"/>
              <a:gd name="connsiteY56" fmla="*/ 324577 h 6759778"/>
              <a:gd name="connsiteX57" fmla="*/ 3396291 w 7404545"/>
              <a:gd name="connsiteY57" fmla="*/ 417129 h 6759778"/>
              <a:gd name="connsiteX58" fmla="*/ 3488883 w 7404545"/>
              <a:gd name="connsiteY58" fmla="*/ 448316 h 6759778"/>
              <a:gd name="connsiteX59" fmla="*/ 3581355 w 7404545"/>
              <a:gd name="connsiteY59" fmla="*/ 386951 h 6759778"/>
              <a:gd name="connsiteX60" fmla="*/ 3891391 w 7404545"/>
              <a:gd name="connsiteY60" fmla="*/ 77643 h 6759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7404545" h="6759778">
                <a:moveTo>
                  <a:pt x="3973569" y="0"/>
                </a:moveTo>
                <a:lnTo>
                  <a:pt x="7404545" y="3235221"/>
                </a:lnTo>
                <a:lnTo>
                  <a:pt x="3666727" y="6759778"/>
                </a:lnTo>
                <a:lnTo>
                  <a:pt x="0" y="3302257"/>
                </a:lnTo>
                <a:lnTo>
                  <a:pt x="37258" y="3274035"/>
                </a:lnTo>
                <a:cubicBezTo>
                  <a:pt x="145176" y="3228151"/>
                  <a:pt x="222164" y="3120453"/>
                  <a:pt x="314597" y="3028237"/>
                </a:cubicBezTo>
                <a:cubicBezTo>
                  <a:pt x="422475" y="2951503"/>
                  <a:pt x="545758" y="2859399"/>
                  <a:pt x="622746" y="2751701"/>
                </a:cubicBezTo>
                <a:cubicBezTo>
                  <a:pt x="730664" y="2705817"/>
                  <a:pt x="776841" y="2628858"/>
                  <a:pt x="853868" y="2552011"/>
                </a:cubicBezTo>
                <a:cubicBezTo>
                  <a:pt x="992518" y="2413687"/>
                  <a:pt x="1146652" y="2321695"/>
                  <a:pt x="1269856" y="2167890"/>
                </a:cubicBezTo>
                <a:cubicBezTo>
                  <a:pt x="1393180" y="2106637"/>
                  <a:pt x="1470128" y="1968088"/>
                  <a:pt x="1562561" y="1875873"/>
                </a:cubicBezTo>
                <a:cubicBezTo>
                  <a:pt x="1639589" y="1799026"/>
                  <a:pt x="1732100" y="1768511"/>
                  <a:pt x="1793723" y="1707034"/>
                </a:cubicBezTo>
                <a:cubicBezTo>
                  <a:pt x="1839899" y="1630075"/>
                  <a:pt x="1901522" y="1568597"/>
                  <a:pt x="1963143" y="1507120"/>
                </a:cubicBezTo>
                <a:cubicBezTo>
                  <a:pt x="2071061" y="1461236"/>
                  <a:pt x="2132644" y="1368908"/>
                  <a:pt x="2194266" y="1307431"/>
                </a:cubicBezTo>
                <a:cubicBezTo>
                  <a:pt x="2317589" y="1246177"/>
                  <a:pt x="2379132" y="1122998"/>
                  <a:pt x="2487010" y="1046264"/>
                </a:cubicBezTo>
                <a:cubicBezTo>
                  <a:pt x="2579483" y="984898"/>
                  <a:pt x="2625659" y="907940"/>
                  <a:pt x="2702727" y="861943"/>
                </a:cubicBezTo>
                <a:cubicBezTo>
                  <a:pt x="2795238" y="831429"/>
                  <a:pt x="2841416" y="754470"/>
                  <a:pt x="2918443" y="677624"/>
                </a:cubicBezTo>
                <a:cubicBezTo>
                  <a:pt x="2918443" y="677624"/>
                  <a:pt x="2918443" y="677624"/>
                  <a:pt x="2933849" y="662254"/>
                </a:cubicBezTo>
                <a:cubicBezTo>
                  <a:pt x="2949294" y="677735"/>
                  <a:pt x="2949333" y="708587"/>
                  <a:pt x="2949333" y="708587"/>
                </a:cubicBezTo>
                <a:cubicBezTo>
                  <a:pt x="2964778" y="724068"/>
                  <a:pt x="2964818" y="754919"/>
                  <a:pt x="2949412" y="770288"/>
                </a:cubicBezTo>
                <a:cubicBezTo>
                  <a:pt x="2949412" y="770288"/>
                  <a:pt x="2918602" y="801027"/>
                  <a:pt x="2918602" y="801027"/>
                </a:cubicBezTo>
                <a:cubicBezTo>
                  <a:pt x="2841416" y="754470"/>
                  <a:pt x="2841495" y="816171"/>
                  <a:pt x="2826089" y="831541"/>
                </a:cubicBezTo>
                <a:cubicBezTo>
                  <a:pt x="2826129" y="862392"/>
                  <a:pt x="2795318" y="893131"/>
                  <a:pt x="2779912" y="908500"/>
                </a:cubicBezTo>
                <a:cubicBezTo>
                  <a:pt x="2779952" y="939351"/>
                  <a:pt x="2702806" y="923645"/>
                  <a:pt x="2702885" y="985347"/>
                </a:cubicBezTo>
                <a:cubicBezTo>
                  <a:pt x="2702924" y="1016198"/>
                  <a:pt x="2656668" y="1031455"/>
                  <a:pt x="2610413" y="1046712"/>
                </a:cubicBezTo>
                <a:cubicBezTo>
                  <a:pt x="2610452" y="1077563"/>
                  <a:pt x="2625897" y="1093044"/>
                  <a:pt x="2625897" y="1093044"/>
                </a:cubicBezTo>
                <a:cubicBezTo>
                  <a:pt x="2548830" y="1139040"/>
                  <a:pt x="2518059" y="1200630"/>
                  <a:pt x="2456397" y="1231257"/>
                </a:cubicBezTo>
                <a:cubicBezTo>
                  <a:pt x="2410141" y="1246514"/>
                  <a:pt x="2394775" y="1292734"/>
                  <a:pt x="2348479" y="1277140"/>
                </a:cubicBezTo>
                <a:cubicBezTo>
                  <a:pt x="2333074" y="1292509"/>
                  <a:pt x="2302302" y="1354099"/>
                  <a:pt x="2302342" y="1384950"/>
                </a:cubicBezTo>
                <a:cubicBezTo>
                  <a:pt x="2286936" y="1400319"/>
                  <a:pt x="2240680" y="1415576"/>
                  <a:pt x="2286976" y="1431170"/>
                </a:cubicBezTo>
                <a:cubicBezTo>
                  <a:pt x="2302421" y="1446651"/>
                  <a:pt x="2317827" y="1431282"/>
                  <a:pt x="2333232" y="1415913"/>
                </a:cubicBezTo>
                <a:cubicBezTo>
                  <a:pt x="2410300" y="1369917"/>
                  <a:pt x="2471881" y="1277589"/>
                  <a:pt x="2533504" y="1216111"/>
                </a:cubicBezTo>
                <a:cubicBezTo>
                  <a:pt x="2548909" y="1200742"/>
                  <a:pt x="2564315" y="1185373"/>
                  <a:pt x="2610571" y="1170115"/>
                </a:cubicBezTo>
                <a:cubicBezTo>
                  <a:pt x="2610571" y="1170115"/>
                  <a:pt x="2641421" y="1170228"/>
                  <a:pt x="2641421" y="1170228"/>
                </a:cubicBezTo>
                <a:cubicBezTo>
                  <a:pt x="2641421" y="1170228"/>
                  <a:pt x="2641461" y="1201078"/>
                  <a:pt x="2641461" y="1201078"/>
                </a:cubicBezTo>
                <a:cubicBezTo>
                  <a:pt x="2641461" y="1201078"/>
                  <a:pt x="2626055" y="1216448"/>
                  <a:pt x="2626055" y="1216448"/>
                </a:cubicBezTo>
                <a:cubicBezTo>
                  <a:pt x="2595245" y="1247186"/>
                  <a:pt x="2533583" y="1277812"/>
                  <a:pt x="2533662" y="1339515"/>
                </a:cubicBezTo>
                <a:cubicBezTo>
                  <a:pt x="2564473" y="1308775"/>
                  <a:pt x="2610690" y="1262668"/>
                  <a:pt x="2656906" y="1216560"/>
                </a:cubicBezTo>
                <a:cubicBezTo>
                  <a:pt x="2795555" y="1078236"/>
                  <a:pt x="2980501" y="955505"/>
                  <a:pt x="3103706" y="801699"/>
                </a:cubicBezTo>
                <a:cubicBezTo>
                  <a:pt x="3119111" y="786330"/>
                  <a:pt x="3149961" y="786442"/>
                  <a:pt x="3165367" y="771073"/>
                </a:cubicBezTo>
                <a:cubicBezTo>
                  <a:pt x="3165367" y="771073"/>
                  <a:pt x="3165327" y="740222"/>
                  <a:pt x="3149882" y="724740"/>
                </a:cubicBezTo>
                <a:cubicBezTo>
                  <a:pt x="3165287" y="709371"/>
                  <a:pt x="3134437" y="709259"/>
                  <a:pt x="3134437" y="709259"/>
                </a:cubicBezTo>
                <a:cubicBezTo>
                  <a:pt x="3103626" y="739998"/>
                  <a:pt x="3072815" y="770736"/>
                  <a:pt x="3042004" y="801475"/>
                </a:cubicBezTo>
                <a:cubicBezTo>
                  <a:pt x="3042004" y="801475"/>
                  <a:pt x="3026598" y="816845"/>
                  <a:pt x="3026598" y="816845"/>
                </a:cubicBezTo>
                <a:cubicBezTo>
                  <a:pt x="3026598" y="816845"/>
                  <a:pt x="3026559" y="785994"/>
                  <a:pt x="3026559" y="785994"/>
                </a:cubicBezTo>
                <a:cubicBezTo>
                  <a:pt x="3072776" y="739885"/>
                  <a:pt x="3118992" y="693778"/>
                  <a:pt x="3165208" y="647670"/>
                </a:cubicBezTo>
                <a:cubicBezTo>
                  <a:pt x="3180614" y="632300"/>
                  <a:pt x="3226870" y="617043"/>
                  <a:pt x="3226791" y="555341"/>
                </a:cubicBezTo>
                <a:cubicBezTo>
                  <a:pt x="3195980" y="586080"/>
                  <a:pt x="3165129" y="585968"/>
                  <a:pt x="3149763" y="632188"/>
                </a:cubicBezTo>
                <a:cubicBezTo>
                  <a:pt x="3118952" y="662927"/>
                  <a:pt x="3072656" y="647333"/>
                  <a:pt x="3041806" y="647221"/>
                </a:cubicBezTo>
                <a:cubicBezTo>
                  <a:pt x="3026401" y="662590"/>
                  <a:pt x="3010916" y="616258"/>
                  <a:pt x="3010916" y="616258"/>
                </a:cubicBezTo>
                <a:cubicBezTo>
                  <a:pt x="3057132" y="570150"/>
                  <a:pt x="3118754" y="508673"/>
                  <a:pt x="3164971" y="462565"/>
                </a:cubicBezTo>
                <a:cubicBezTo>
                  <a:pt x="3195781" y="431826"/>
                  <a:pt x="3257523" y="462901"/>
                  <a:pt x="3288373" y="463013"/>
                </a:cubicBezTo>
                <a:cubicBezTo>
                  <a:pt x="3334629" y="447756"/>
                  <a:pt x="3319224" y="463125"/>
                  <a:pt x="3334629" y="447756"/>
                </a:cubicBezTo>
                <a:cubicBezTo>
                  <a:pt x="3319065" y="339722"/>
                  <a:pt x="3319065" y="339722"/>
                  <a:pt x="3349877" y="308983"/>
                </a:cubicBezTo>
                <a:cubicBezTo>
                  <a:pt x="3365282" y="293614"/>
                  <a:pt x="3380687" y="278244"/>
                  <a:pt x="3396093" y="262875"/>
                </a:cubicBezTo>
                <a:cubicBezTo>
                  <a:pt x="3411498" y="247506"/>
                  <a:pt x="3426943" y="262987"/>
                  <a:pt x="3426943" y="262987"/>
                </a:cubicBezTo>
                <a:cubicBezTo>
                  <a:pt x="3426943" y="262987"/>
                  <a:pt x="3426943" y="262987"/>
                  <a:pt x="3426983" y="293838"/>
                </a:cubicBezTo>
                <a:cubicBezTo>
                  <a:pt x="3426983" y="293838"/>
                  <a:pt x="3411578" y="309207"/>
                  <a:pt x="3396172" y="324577"/>
                </a:cubicBezTo>
                <a:cubicBezTo>
                  <a:pt x="3334510" y="355204"/>
                  <a:pt x="3396251" y="386279"/>
                  <a:pt x="3396291" y="417129"/>
                </a:cubicBezTo>
                <a:cubicBezTo>
                  <a:pt x="3427141" y="417242"/>
                  <a:pt x="3442626" y="463574"/>
                  <a:pt x="3488883" y="448316"/>
                </a:cubicBezTo>
                <a:cubicBezTo>
                  <a:pt x="3519694" y="417577"/>
                  <a:pt x="3550544" y="417690"/>
                  <a:pt x="3581355" y="386951"/>
                </a:cubicBezTo>
                <a:cubicBezTo>
                  <a:pt x="3673769" y="279310"/>
                  <a:pt x="3781617" y="179437"/>
                  <a:pt x="3891391" y="77643"/>
                </a:cubicBezTo>
                <a:close/>
              </a:path>
            </a:pathLst>
          </a:custGeom>
          <a:solidFill>
            <a:schemeClr val="accent1"/>
          </a:solidFill>
        </p:spPr>
        <p:txBody>
          <a:bodyPr wrap="square">
            <a:noAutofit/>
          </a:bodyPr>
          <a:lstStyle>
            <a:lvl1pPr>
              <a:defRPr sz="1600"/>
            </a:lvl1pPr>
          </a:lstStyle>
          <a:p>
            <a:pPr lvl="0"/>
            <a:endParaRPr lang="id-ID" noProof="0"/>
          </a:p>
        </p:txBody>
      </p:sp>
    </p:spTree>
    <p:extLst>
      <p:ext uri="{BB962C8B-B14F-4D97-AF65-F5344CB8AC3E}">
        <p14:creationId xmlns:p14="http://schemas.microsoft.com/office/powerpoint/2010/main" val="3835551136"/>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5_ภาพนิ่งชื่อเรื่อง">
    <p:spTree>
      <p:nvGrpSpPr>
        <p:cNvPr id="1" name=""/>
        <p:cNvGrpSpPr/>
        <p:nvPr/>
      </p:nvGrpSpPr>
      <p:grpSpPr>
        <a:xfrm>
          <a:off x="0" y="0"/>
          <a:ext cx="0" cy="0"/>
          <a:chOff x="0" y="0"/>
          <a:chExt cx="0" cy="0"/>
        </a:xfrm>
      </p:grpSpPr>
      <p:sp>
        <p:nvSpPr>
          <p:cNvPr id="16" name="Picture Placeholder 15"/>
          <p:cNvSpPr>
            <a:spLocks noGrp="1"/>
          </p:cNvSpPr>
          <p:nvPr>
            <p:ph type="pic" sz="quarter" idx="10"/>
          </p:nvPr>
        </p:nvSpPr>
        <p:spPr>
          <a:xfrm>
            <a:off x="8691246" y="961676"/>
            <a:ext cx="14974299" cy="11763724"/>
          </a:xfrm>
          <a:custGeom>
            <a:avLst/>
            <a:gdLst>
              <a:gd name="connsiteX0" fmla="*/ 1019926 w 14974299"/>
              <a:gd name="connsiteY0" fmla="*/ 11219331 h 11763724"/>
              <a:gd name="connsiteX1" fmla="*/ 1112428 w 14974299"/>
              <a:gd name="connsiteY1" fmla="*/ 11277820 h 11763724"/>
              <a:gd name="connsiteX2" fmla="*/ 1116938 w 14974299"/>
              <a:gd name="connsiteY2" fmla="*/ 11338947 h 11763724"/>
              <a:gd name="connsiteX3" fmla="*/ 1121448 w 14974299"/>
              <a:gd name="connsiteY3" fmla="*/ 11400075 h 11763724"/>
              <a:gd name="connsiteX4" fmla="*/ 1037968 w 14974299"/>
              <a:gd name="connsiteY4" fmla="*/ 11463842 h 11763724"/>
              <a:gd name="connsiteX5" fmla="*/ 928163 w 14974299"/>
              <a:gd name="connsiteY5" fmla="*/ 11569239 h 11763724"/>
              <a:gd name="connsiteX6" fmla="*/ 866865 w 14974299"/>
              <a:gd name="connsiteY6" fmla="*/ 11734446 h 11763724"/>
              <a:gd name="connsiteX7" fmla="*/ 870719 w 14974299"/>
              <a:gd name="connsiteY7" fmla="*/ 11736882 h 11763724"/>
              <a:gd name="connsiteX8" fmla="*/ 873281 w 14974299"/>
              <a:gd name="connsiteY8" fmla="*/ 11738502 h 11763724"/>
              <a:gd name="connsiteX9" fmla="*/ 0 w 14974299"/>
              <a:gd name="connsiteY9" fmla="*/ 11763724 h 11763724"/>
              <a:gd name="connsiteX10" fmla="*/ 230537 w 14974299"/>
              <a:gd name="connsiteY10" fmla="*/ 11359147 h 11763724"/>
              <a:gd name="connsiteX11" fmla="*/ 237025 w 14974299"/>
              <a:gd name="connsiteY11" fmla="*/ 11365337 h 11763724"/>
              <a:gd name="connsiteX12" fmla="*/ 307344 w 14974299"/>
              <a:gd name="connsiteY12" fmla="*/ 11322386 h 11763724"/>
              <a:gd name="connsiteX13" fmla="*/ 351340 w 14974299"/>
              <a:gd name="connsiteY13" fmla="*/ 11321066 h 11763724"/>
              <a:gd name="connsiteX14" fmla="*/ 369012 w 14974299"/>
              <a:gd name="connsiteY14" fmla="*/ 11361379 h 11763724"/>
              <a:gd name="connsiteX15" fmla="*/ 435190 w 14974299"/>
              <a:gd name="connsiteY15" fmla="*/ 11461499 h 11763724"/>
              <a:gd name="connsiteX16" fmla="*/ 466024 w 14974299"/>
              <a:gd name="connsiteY16" fmla="*/ 11480994 h 11763724"/>
              <a:gd name="connsiteX17" fmla="*/ 457373 w 14974299"/>
              <a:gd name="connsiteY17" fmla="*/ 11562938 h 11763724"/>
              <a:gd name="connsiteX18" fmla="*/ 527692 w 14974299"/>
              <a:gd name="connsiteY18" fmla="*/ 11519987 h 11763724"/>
              <a:gd name="connsiteX19" fmla="*/ 567178 w 14974299"/>
              <a:gd name="connsiteY19" fmla="*/ 11457540 h 11763724"/>
              <a:gd name="connsiteX20" fmla="*/ 606662 w 14974299"/>
              <a:gd name="connsiteY20" fmla="*/ 11395093 h 11763724"/>
              <a:gd name="connsiteX21" fmla="*/ 598011 w 14974299"/>
              <a:gd name="connsiteY21" fmla="*/ 11477036 h 11763724"/>
              <a:gd name="connsiteX22" fmla="*/ 633355 w 14974299"/>
              <a:gd name="connsiteY22" fmla="*/ 11557660 h 11763724"/>
              <a:gd name="connsiteX23" fmla="*/ 725857 w 14974299"/>
              <a:gd name="connsiteY23" fmla="*/ 11616149 h 11763724"/>
              <a:gd name="connsiteX24" fmla="*/ 783015 w 14974299"/>
              <a:gd name="connsiteY24" fmla="*/ 11594013 h 11763724"/>
              <a:gd name="connsiteX25" fmla="*/ 844313 w 14974299"/>
              <a:gd name="connsiteY25" fmla="*/ 11428807 h 11763724"/>
              <a:gd name="connsiteX26" fmla="*/ 1019926 w 14974299"/>
              <a:gd name="connsiteY26" fmla="*/ 11219331 h 11763724"/>
              <a:gd name="connsiteX27" fmla="*/ 7298327 w 14974299"/>
              <a:gd name="connsiteY27" fmla="*/ 0 h 11763724"/>
              <a:gd name="connsiteX28" fmla="*/ 13620309 w 14974299"/>
              <a:gd name="connsiteY28" fmla="*/ 40332 h 11763724"/>
              <a:gd name="connsiteX29" fmla="*/ 13666919 w 14974299"/>
              <a:gd name="connsiteY29" fmla="*/ 220288 h 11763724"/>
              <a:gd name="connsiteX30" fmla="*/ 13648319 w 14974299"/>
              <a:gd name="connsiteY30" fmla="*/ 229310 h 11763724"/>
              <a:gd name="connsiteX31" fmla="*/ 13613003 w 14974299"/>
              <a:gd name="connsiteY31" fmla="*/ 238452 h 11763724"/>
              <a:gd name="connsiteX32" fmla="*/ 13559171 w 14974299"/>
              <a:gd name="connsiteY32" fmla="*/ 176069 h 11763724"/>
              <a:gd name="connsiteX33" fmla="*/ 13542371 w 14974299"/>
              <a:gd name="connsiteY33" fmla="*/ 256736 h 11763724"/>
              <a:gd name="connsiteX34" fmla="*/ 13560887 w 14974299"/>
              <a:gd name="connsiteY34" fmla="*/ 328262 h 11763724"/>
              <a:gd name="connsiteX35" fmla="*/ 13579403 w 14974299"/>
              <a:gd name="connsiteY35" fmla="*/ 399788 h 11763724"/>
              <a:gd name="connsiteX36" fmla="*/ 13525571 w 14974299"/>
              <a:gd name="connsiteY36" fmla="*/ 337404 h 11763724"/>
              <a:gd name="connsiteX37" fmla="*/ 13442593 w 14974299"/>
              <a:gd name="connsiteY37" fmla="*/ 308006 h 11763724"/>
              <a:gd name="connsiteX38" fmla="*/ 13336643 w 14974299"/>
              <a:gd name="connsiteY38" fmla="*/ 335433 h 11763724"/>
              <a:gd name="connsiteX39" fmla="*/ 13313671 w 14974299"/>
              <a:gd name="connsiteY39" fmla="*/ 392259 h 11763724"/>
              <a:gd name="connsiteX40" fmla="*/ 13392191 w 14974299"/>
              <a:gd name="connsiteY40" fmla="*/ 550010 h 11763724"/>
              <a:gd name="connsiteX41" fmla="*/ 13424767 w 14974299"/>
              <a:gd name="connsiteY41" fmla="*/ 821412 h 11763724"/>
              <a:gd name="connsiteX42" fmla="*/ 13318817 w 14974299"/>
              <a:gd name="connsiteY42" fmla="*/ 848839 h 11763724"/>
              <a:gd name="connsiteX43" fmla="*/ 13271159 w 14974299"/>
              <a:gd name="connsiteY43" fmla="*/ 810298 h 11763724"/>
              <a:gd name="connsiteX44" fmla="*/ 13223495 w 14974299"/>
              <a:gd name="connsiteY44" fmla="*/ 771756 h 11763724"/>
              <a:gd name="connsiteX45" fmla="*/ 13234127 w 14974299"/>
              <a:gd name="connsiteY45" fmla="*/ 667248 h 11763724"/>
              <a:gd name="connsiteX46" fmla="*/ 13232411 w 14974299"/>
              <a:gd name="connsiteY46" fmla="*/ 515054 h 11763724"/>
              <a:gd name="connsiteX47" fmla="*/ 13153891 w 14974299"/>
              <a:gd name="connsiteY47" fmla="*/ 357303 h 11763724"/>
              <a:gd name="connsiteX48" fmla="*/ 13118573 w 14974299"/>
              <a:gd name="connsiteY48" fmla="*/ 366446 h 11763724"/>
              <a:gd name="connsiteX49" fmla="*/ 13124745 w 14974299"/>
              <a:gd name="connsiteY49" fmla="*/ 390286 h 11763724"/>
              <a:gd name="connsiteX50" fmla="*/ 13155605 w 14974299"/>
              <a:gd name="connsiteY50" fmla="*/ 509497 h 11763724"/>
              <a:gd name="connsiteX51" fmla="*/ 13055827 w 14974299"/>
              <a:gd name="connsiteY51" fmla="*/ 560766 h 11763724"/>
              <a:gd name="connsiteX52" fmla="*/ 13092859 w 14974299"/>
              <a:gd name="connsiteY52" fmla="*/ 703816 h 11763724"/>
              <a:gd name="connsiteX53" fmla="*/ 13146691 w 14974299"/>
              <a:gd name="connsiteY53" fmla="*/ 766199 h 11763724"/>
              <a:gd name="connsiteX54" fmla="*/ 13399741 w 14974299"/>
              <a:gd name="connsiteY54" fmla="*/ 1743715 h 11763724"/>
              <a:gd name="connsiteX55" fmla="*/ 13465919 w 14974299"/>
              <a:gd name="connsiteY55" fmla="*/ 1853782 h 11763724"/>
              <a:gd name="connsiteX56" fmla="*/ 13619529 w 14974299"/>
              <a:gd name="connsiteY56" fmla="*/ 1864895 h 11763724"/>
              <a:gd name="connsiteX57" fmla="*/ 13706963 w 14974299"/>
              <a:gd name="connsiteY57" fmla="*/ 1765943 h 11763724"/>
              <a:gd name="connsiteX58" fmla="*/ 13694619 w 14974299"/>
              <a:gd name="connsiteY58" fmla="*/ 1718259 h 11763724"/>
              <a:gd name="connsiteX59" fmla="*/ 13723761 w 14974299"/>
              <a:gd name="connsiteY59" fmla="*/ 1685275 h 11763724"/>
              <a:gd name="connsiteX60" fmla="*/ 13765251 w 14974299"/>
              <a:gd name="connsiteY60" fmla="*/ 1699974 h 11763724"/>
              <a:gd name="connsiteX61" fmla="*/ 13783767 w 14974299"/>
              <a:gd name="connsiteY61" fmla="*/ 1771500 h 11763724"/>
              <a:gd name="connsiteX62" fmla="*/ 13673359 w 14974299"/>
              <a:gd name="connsiteY62" fmla="*/ 1927279 h 11763724"/>
              <a:gd name="connsiteX63" fmla="*/ 13721023 w 14974299"/>
              <a:gd name="connsiteY63" fmla="*/ 1965820 h 11763724"/>
              <a:gd name="connsiteX64" fmla="*/ 13886975 w 14974299"/>
              <a:gd name="connsiteY64" fmla="*/ 2024618 h 11763724"/>
              <a:gd name="connsiteX65" fmla="*/ 13948693 w 14974299"/>
              <a:gd name="connsiteY65" fmla="*/ 2263036 h 11763724"/>
              <a:gd name="connsiteX66" fmla="*/ 13878063 w 14974299"/>
              <a:gd name="connsiteY66" fmla="*/ 2281321 h 11763724"/>
              <a:gd name="connsiteX67" fmla="*/ 13747423 w 14974299"/>
              <a:gd name="connsiteY67" fmla="*/ 2213381 h 11763724"/>
              <a:gd name="connsiteX68" fmla="*/ 13716563 w 14974299"/>
              <a:gd name="connsiteY68" fmla="*/ 2094171 h 11763724"/>
              <a:gd name="connsiteX69" fmla="*/ 13712107 w 14974299"/>
              <a:gd name="connsiteY69" fmla="*/ 2222523 h 11763724"/>
              <a:gd name="connsiteX70" fmla="*/ 13767655 w 14974299"/>
              <a:gd name="connsiteY70" fmla="*/ 2437100 h 11763724"/>
              <a:gd name="connsiteX71" fmla="*/ 13738511 w 14974299"/>
              <a:gd name="connsiteY71" fmla="*/ 2470085 h 11763724"/>
              <a:gd name="connsiteX72" fmla="*/ 13732339 w 14974299"/>
              <a:gd name="connsiteY72" fmla="*/ 2446241 h 11763724"/>
              <a:gd name="connsiteX73" fmla="*/ 13695307 w 14974299"/>
              <a:gd name="connsiteY73" fmla="*/ 2303191 h 11763724"/>
              <a:gd name="connsiteX74" fmla="*/ 13659991 w 14974299"/>
              <a:gd name="connsiteY74" fmla="*/ 2312334 h 11763724"/>
              <a:gd name="connsiteX75" fmla="*/ 13595531 w 14974299"/>
              <a:gd name="connsiteY75" fmla="*/ 2354461 h 11763724"/>
              <a:gd name="connsiteX76" fmla="*/ 13649361 w 14974299"/>
              <a:gd name="connsiteY76" fmla="*/ 2416844 h 11763724"/>
              <a:gd name="connsiteX77" fmla="*/ 13857495 w 14974299"/>
              <a:gd name="connsiteY77" fmla="*/ 3075272 h 11763724"/>
              <a:gd name="connsiteX78" fmla="*/ 13906869 w 14974299"/>
              <a:gd name="connsiteY78" fmla="*/ 3266007 h 11763724"/>
              <a:gd name="connsiteX79" fmla="*/ 13898981 w 14974299"/>
              <a:gd name="connsiteY79" fmla="*/ 3089972 h 11763724"/>
              <a:gd name="connsiteX80" fmla="*/ 13892809 w 14974299"/>
              <a:gd name="connsiteY80" fmla="*/ 3066129 h 11763724"/>
              <a:gd name="connsiteX81" fmla="*/ 13921955 w 14974299"/>
              <a:gd name="connsiteY81" fmla="*/ 3033146 h 11763724"/>
              <a:gd name="connsiteX82" fmla="*/ 13963443 w 14974299"/>
              <a:gd name="connsiteY82" fmla="*/ 3047844 h 11763724"/>
              <a:gd name="connsiteX83" fmla="*/ 14023447 w 14974299"/>
              <a:gd name="connsiteY83" fmla="*/ 3134069 h 11763724"/>
              <a:gd name="connsiteX84" fmla="*/ 14103683 w 14974299"/>
              <a:gd name="connsiteY84" fmla="*/ 3444014 h 11763724"/>
              <a:gd name="connsiteX85" fmla="*/ 14151343 w 14974299"/>
              <a:gd name="connsiteY85" fmla="*/ 3482556 h 11763724"/>
              <a:gd name="connsiteX86" fmla="*/ 14174315 w 14974299"/>
              <a:gd name="connsiteY86" fmla="*/ 3425729 h 11763724"/>
              <a:gd name="connsiteX87" fmla="*/ 14214089 w 14974299"/>
              <a:gd name="connsiteY87" fmla="*/ 3288235 h 11763724"/>
              <a:gd name="connsiteX88" fmla="*/ 14112597 w 14974299"/>
              <a:gd name="connsiteY88" fmla="*/ 3187310 h 11763724"/>
              <a:gd name="connsiteX89" fmla="*/ 14015559 w 14974299"/>
              <a:gd name="connsiteY89" fmla="*/ 2958035 h 11763724"/>
              <a:gd name="connsiteX90" fmla="*/ 14080021 w 14974299"/>
              <a:gd name="connsiteY90" fmla="*/ 2915908 h 11763724"/>
              <a:gd name="connsiteX91" fmla="*/ 14013845 w 14974299"/>
              <a:gd name="connsiteY91" fmla="*/ 2805841 h 11763724"/>
              <a:gd name="connsiteX92" fmla="*/ 13982985 w 14974299"/>
              <a:gd name="connsiteY92" fmla="*/ 2686633 h 11763724"/>
              <a:gd name="connsiteX93" fmla="*/ 13993613 w 14974299"/>
              <a:gd name="connsiteY93" fmla="*/ 2582123 h 11763724"/>
              <a:gd name="connsiteX94" fmla="*/ 13898291 w 14974299"/>
              <a:gd name="connsiteY94" fmla="*/ 2505040 h 11763724"/>
              <a:gd name="connsiteX95" fmla="*/ 13885947 w 14974299"/>
              <a:gd name="connsiteY95" fmla="*/ 2457357 h 11763724"/>
              <a:gd name="connsiteX96" fmla="*/ 13944237 w 14974299"/>
              <a:gd name="connsiteY96" fmla="*/ 2391388 h 11763724"/>
              <a:gd name="connsiteX97" fmla="*/ 14008699 w 14974299"/>
              <a:gd name="connsiteY97" fmla="*/ 2349261 h 11763724"/>
              <a:gd name="connsiteX98" fmla="*/ 14014871 w 14974299"/>
              <a:gd name="connsiteY98" fmla="*/ 2373103 h 11763724"/>
              <a:gd name="connsiteX99" fmla="*/ 14130423 w 14974299"/>
              <a:gd name="connsiteY99" fmla="*/ 2673904 h 11763724"/>
              <a:gd name="connsiteX100" fmla="*/ 14245975 w 14974299"/>
              <a:gd name="connsiteY100" fmla="*/ 2974706 h 11763724"/>
              <a:gd name="connsiteX101" fmla="*/ 14392385 w 14974299"/>
              <a:gd name="connsiteY101" fmla="*/ 3394717 h 11763724"/>
              <a:gd name="connsiteX102" fmla="*/ 14514111 w 14974299"/>
              <a:gd name="connsiteY102" fmla="*/ 3719360 h 11763724"/>
              <a:gd name="connsiteX103" fmla="*/ 14552855 w 14974299"/>
              <a:gd name="connsiteY103" fmla="*/ 4014604 h 11763724"/>
              <a:gd name="connsiteX104" fmla="*/ 14703725 w 14974299"/>
              <a:gd name="connsiteY104" fmla="*/ 4306263 h 11763724"/>
              <a:gd name="connsiteX105" fmla="*/ 14820991 w 14974299"/>
              <a:gd name="connsiteY105" fmla="*/ 4759258 h 11763724"/>
              <a:gd name="connsiteX106" fmla="*/ 14905643 w 14974299"/>
              <a:gd name="connsiteY106" fmla="*/ 5068059 h 11763724"/>
              <a:gd name="connsiteX107" fmla="*/ 14952199 w 14974299"/>
              <a:gd name="connsiteY107" fmla="*/ 5182553 h 11763724"/>
              <a:gd name="connsiteX108" fmla="*/ 14974299 w 14974299"/>
              <a:gd name="connsiteY108" fmla="*/ 5267885 h 11763724"/>
              <a:gd name="connsiteX109" fmla="*/ 12731655 w 14974299"/>
              <a:gd name="connsiteY109" fmla="*/ 7673281 h 11763724"/>
              <a:gd name="connsiteX110" fmla="*/ 12709797 w 14974299"/>
              <a:gd name="connsiteY110" fmla="*/ 7657622 h 11763724"/>
              <a:gd name="connsiteX111" fmla="*/ 12472525 w 14974299"/>
              <a:gd name="connsiteY111" fmla="*/ 7484896 h 11763724"/>
              <a:gd name="connsiteX112" fmla="*/ 12432193 w 14974299"/>
              <a:gd name="connsiteY112" fmla="*/ 7481911 h 11763724"/>
              <a:gd name="connsiteX113" fmla="*/ 12388455 w 14974299"/>
              <a:gd name="connsiteY113" fmla="*/ 7507766 h 11763724"/>
              <a:gd name="connsiteX114" fmla="*/ 12397359 w 14974299"/>
              <a:gd name="connsiteY114" fmla="*/ 7547218 h 11763724"/>
              <a:gd name="connsiteX115" fmla="*/ 12527255 w 14974299"/>
              <a:gd name="connsiteY115" fmla="*/ 7595623 h 11763724"/>
              <a:gd name="connsiteX116" fmla="*/ 12606607 w 14974299"/>
              <a:gd name="connsiteY116" fmla="*/ 7727568 h 11763724"/>
              <a:gd name="connsiteX117" fmla="*/ 12590891 w 14974299"/>
              <a:gd name="connsiteY117" fmla="*/ 7745800 h 11763724"/>
              <a:gd name="connsiteX118" fmla="*/ 12578583 w 14974299"/>
              <a:gd name="connsiteY118" fmla="*/ 7735192 h 11763724"/>
              <a:gd name="connsiteX119" fmla="*/ 12594297 w 14974299"/>
              <a:gd name="connsiteY119" fmla="*/ 7716959 h 11763724"/>
              <a:gd name="connsiteX120" fmla="*/ 12581989 w 14974299"/>
              <a:gd name="connsiteY120" fmla="*/ 7706350 h 11763724"/>
              <a:gd name="connsiteX121" fmla="*/ 12390545 w 14974299"/>
              <a:gd name="connsiteY121" fmla="*/ 7604900 h 11763724"/>
              <a:gd name="connsiteX122" fmla="*/ 12325595 w 14974299"/>
              <a:gd name="connsiteY122" fmla="*/ 7580698 h 11763724"/>
              <a:gd name="connsiteX123" fmla="*/ 12229215 w 14974299"/>
              <a:gd name="connsiteY123" fmla="*/ 7592960 h 11763724"/>
              <a:gd name="connsiteX124" fmla="*/ 12199877 w 14974299"/>
              <a:gd name="connsiteY124" fmla="*/ 7726559 h 11763724"/>
              <a:gd name="connsiteX125" fmla="*/ 12212187 w 14974299"/>
              <a:gd name="connsiteY125" fmla="*/ 7737168 h 11763724"/>
              <a:gd name="connsiteX126" fmla="*/ 12221091 w 14974299"/>
              <a:gd name="connsiteY126" fmla="*/ 7776618 h 11763724"/>
              <a:gd name="connsiteX127" fmla="*/ 12193065 w 14974299"/>
              <a:gd name="connsiteY127" fmla="*/ 7784242 h 11763724"/>
              <a:gd name="connsiteX128" fmla="*/ 12161635 w 14974299"/>
              <a:gd name="connsiteY128" fmla="*/ 7820708 h 11763724"/>
              <a:gd name="connsiteX129" fmla="*/ 12154823 w 14974299"/>
              <a:gd name="connsiteY129" fmla="*/ 7878391 h 11763724"/>
              <a:gd name="connsiteX130" fmla="*/ 12167133 w 14974299"/>
              <a:gd name="connsiteY130" fmla="*/ 7889000 h 11763724"/>
              <a:gd name="connsiteX131" fmla="*/ 12219773 w 14974299"/>
              <a:gd name="connsiteY131" fmla="*/ 7902594 h 11763724"/>
              <a:gd name="connsiteX132" fmla="*/ 12237579 w 14974299"/>
              <a:gd name="connsiteY132" fmla="*/ 7981495 h 11763724"/>
              <a:gd name="connsiteX133" fmla="*/ 12221863 w 14974299"/>
              <a:gd name="connsiteY133" fmla="*/ 7999727 h 11763724"/>
              <a:gd name="connsiteX134" fmla="*/ 12195931 w 14974299"/>
              <a:gd name="connsiteY134" fmla="*/ 8104486 h 11763724"/>
              <a:gd name="connsiteX135" fmla="*/ 12204835 w 14974299"/>
              <a:gd name="connsiteY135" fmla="*/ 8143936 h 11763724"/>
              <a:gd name="connsiteX136" fmla="*/ 12098235 w 14974299"/>
              <a:gd name="connsiteY136" fmla="*/ 8242723 h 11763724"/>
              <a:gd name="connsiteX137" fmla="*/ 12038783 w 14974299"/>
              <a:gd name="connsiteY137" fmla="*/ 8286812 h 11763724"/>
              <a:gd name="connsiteX138" fmla="*/ 12056589 w 14974299"/>
              <a:gd name="connsiteY138" fmla="*/ 8365714 h 11763724"/>
              <a:gd name="connsiteX139" fmla="*/ 12070331 w 14974299"/>
              <a:gd name="connsiteY139" fmla="*/ 8378550 h 11763724"/>
              <a:gd name="connsiteX140" fmla="*/ 12071417 w 14974299"/>
              <a:gd name="connsiteY140" fmla="*/ 8381436 h 11763724"/>
              <a:gd name="connsiteX141" fmla="*/ 11934973 w 14974299"/>
              <a:gd name="connsiteY141" fmla="*/ 8527780 h 11763724"/>
              <a:gd name="connsiteX142" fmla="*/ 11939823 w 14974299"/>
              <a:gd name="connsiteY142" fmla="*/ 8509358 h 11763724"/>
              <a:gd name="connsiteX143" fmla="*/ 11888449 w 14974299"/>
              <a:gd name="connsiteY143" fmla="*/ 8411456 h 11763724"/>
              <a:gd name="connsiteX144" fmla="*/ 11832399 w 14974299"/>
              <a:gd name="connsiteY144" fmla="*/ 8426704 h 11763724"/>
              <a:gd name="connsiteX145" fmla="*/ 11778447 w 14974299"/>
              <a:gd name="connsiteY145" fmla="*/ 8539086 h 11763724"/>
              <a:gd name="connsiteX146" fmla="*/ 11732899 w 14974299"/>
              <a:gd name="connsiteY146" fmla="*/ 8738158 h 11763724"/>
              <a:gd name="connsiteX147" fmla="*/ 11730265 w 14974299"/>
              <a:gd name="connsiteY147" fmla="*/ 8747346 h 11763724"/>
              <a:gd name="connsiteX148" fmla="*/ 11463691 w 14974299"/>
              <a:gd name="connsiteY148" fmla="*/ 9033267 h 11763724"/>
              <a:gd name="connsiteX149" fmla="*/ 11451467 w 14974299"/>
              <a:gd name="connsiteY149" fmla="*/ 9028309 h 11763724"/>
              <a:gd name="connsiteX150" fmla="*/ 11433195 w 14974299"/>
              <a:gd name="connsiteY150" fmla="*/ 9014309 h 11763724"/>
              <a:gd name="connsiteX151" fmla="*/ 11392523 w 14974299"/>
              <a:gd name="connsiteY151" fmla="*/ 9023189 h 11763724"/>
              <a:gd name="connsiteX152" fmla="*/ 11330963 w 14974299"/>
              <a:gd name="connsiteY152" fmla="*/ 9063613 h 11763724"/>
              <a:gd name="connsiteX153" fmla="*/ 11316667 w 14974299"/>
              <a:gd name="connsiteY153" fmla="*/ 9102712 h 11763724"/>
              <a:gd name="connsiteX154" fmla="*/ 11370529 w 14974299"/>
              <a:gd name="connsiteY154" fmla="*/ 9108943 h 11763724"/>
              <a:gd name="connsiteX155" fmla="*/ 11389639 w 14974299"/>
              <a:gd name="connsiteY155" fmla="*/ 9112692 h 11763724"/>
              <a:gd name="connsiteX156" fmla="*/ 11293477 w 14974299"/>
              <a:gd name="connsiteY156" fmla="*/ 9215832 h 11763724"/>
              <a:gd name="connsiteX157" fmla="*/ 11283887 w 14974299"/>
              <a:gd name="connsiteY157" fmla="*/ 9205579 h 11763724"/>
              <a:gd name="connsiteX158" fmla="*/ 11274891 w 14974299"/>
              <a:gd name="connsiteY158" fmla="*/ 9165802 h 11763724"/>
              <a:gd name="connsiteX159" fmla="*/ 11221027 w 14974299"/>
              <a:gd name="connsiteY159" fmla="*/ 9159571 h 11763724"/>
              <a:gd name="connsiteX160" fmla="*/ 11112199 w 14974299"/>
              <a:gd name="connsiteY160" fmla="*/ 9201320 h 11763724"/>
              <a:gd name="connsiteX161" fmla="*/ 11001163 w 14974299"/>
              <a:gd name="connsiteY161" fmla="*/ 9351487 h 11763724"/>
              <a:gd name="connsiteX162" fmla="*/ 11007757 w 14974299"/>
              <a:gd name="connsiteY162" fmla="*/ 9359043 h 11763724"/>
              <a:gd name="connsiteX163" fmla="*/ 10993463 w 14974299"/>
              <a:gd name="connsiteY163" fmla="*/ 9398143 h 11763724"/>
              <a:gd name="connsiteX164" fmla="*/ 10959385 w 14974299"/>
              <a:gd name="connsiteY164" fmla="*/ 9414577 h 11763724"/>
              <a:gd name="connsiteX165" fmla="*/ 10904415 w 14974299"/>
              <a:gd name="connsiteY165" fmla="*/ 9462556 h 11763724"/>
              <a:gd name="connsiteX166" fmla="*/ 10862639 w 14974299"/>
              <a:gd name="connsiteY166" fmla="*/ 9525646 h 11763724"/>
              <a:gd name="connsiteX167" fmla="*/ 10869235 w 14974299"/>
              <a:gd name="connsiteY167" fmla="*/ 9533200 h 11763724"/>
              <a:gd name="connsiteX168" fmla="*/ 10916501 w 14974299"/>
              <a:gd name="connsiteY168" fmla="*/ 9531876 h 11763724"/>
              <a:gd name="connsiteX169" fmla="*/ 10887913 w 14974299"/>
              <a:gd name="connsiteY169" fmla="*/ 9610075 h 11763724"/>
              <a:gd name="connsiteX170" fmla="*/ 10860431 w 14974299"/>
              <a:gd name="connsiteY170" fmla="*/ 9634065 h 11763724"/>
              <a:gd name="connsiteX171" fmla="*/ 10770281 w 14974299"/>
              <a:gd name="connsiteY171" fmla="*/ 9752688 h 11763724"/>
              <a:gd name="connsiteX172" fmla="*/ 10755987 w 14974299"/>
              <a:gd name="connsiteY172" fmla="*/ 9791787 h 11763724"/>
              <a:gd name="connsiteX173" fmla="*/ 10749991 w 14974299"/>
              <a:gd name="connsiteY173" fmla="*/ 9798760 h 11763724"/>
              <a:gd name="connsiteX174" fmla="*/ 10737775 w 14974299"/>
              <a:gd name="connsiteY174" fmla="*/ 9811862 h 11763724"/>
              <a:gd name="connsiteX175" fmla="*/ 10721307 w 14974299"/>
              <a:gd name="connsiteY175" fmla="*/ 9827468 h 11763724"/>
              <a:gd name="connsiteX176" fmla="*/ 10584491 w 14974299"/>
              <a:gd name="connsiteY176" fmla="*/ 9928170 h 11763724"/>
              <a:gd name="connsiteX177" fmla="*/ 10495447 w 14974299"/>
              <a:gd name="connsiteY177" fmla="*/ 9992584 h 11763724"/>
              <a:gd name="connsiteX178" fmla="*/ 10466859 w 14974299"/>
              <a:gd name="connsiteY178" fmla="*/ 10070783 h 11763724"/>
              <a:gd name="connsiteX179" fmla="*/ 10425081 w 14974299"/>
              <a:gd name="connsiteY179" fmla="*/ 10133872 h 11763724"/>
              <a:gd name="connsiteX180" fmla="*/ 10394779 w 14974299"/>
              <a:gd name="connsiteY180" fmla="*/ 10177169 h 11763724"/>
              <a:gd name="connsiteX181" fmla="*/ 10390821 w 14974299"/>
              <a:gd name="connsiteY181" fmla="*/ 10183994 h 11763724"/>
              <a:gd name="connsiteX182" fmla="*/ 10294735 w 14974299"/>
              <a:gd name="connsiteY182" fmla="*/ 10287055 h 11763724"/>
              <a:gd name="connsiteX183" fmla="*/ 10257465 w 14974299"/>
              <a:gd name="connsiteY183" fmla="*/ 10318036 h 11763724"/>
              <a:gd name="connsiteX184" fmla="*/ 10240007 w 14974299"/>
              <a:gd name="connsiteY184" fmla="*/ 10337694 h 11763724"/>
              <a:gd name="connsiteX185" fmla="*/ 10232707 w 14974299"/>
              <a:gd name="connsiteY185" fmla="*/ 10353581 h 11763724"/>
              <a:gd name="connsiteX186" fmla="*/ 10229509 w 14974299"/>
              <a:gd name="connsiteY186" fmla="*/ 10357015 h 11763724"/>
              <a:gd name="connsiteX187" fmla="*/ 10226269 w 14974299"/>
              <a:gd name="connsiteY187" fmla="*/ 10358577 h 11763724"/>
              <a:gd name="connsiteX188" fmla="*/ 10197515 w 14974299"/>
              <a:gd name="connsiteY188" fmla="*/ 10372444 h 11763724"/>
              <a:gd name="connsiteX189" fmla="*/ 10205215 w 14974299"/>
              <a:gd name="connsiteY189" fmla="*/ 10325788 h 11763724"/>
              <a:gd name="connsiteX190" fmla="*/ 10262391 w 14974299"/>
              <a:gd name="connsiteY190" fmla="*/ 10169390 h 11763724"/>
              <a:gd name="connsiteX191" fmla="*/ 10194235 w 14974299"/>
              <a:gd name="connsiteY191" fmla="*/ 10202259 h 11763724"/>
              <a:gd name="connsiteX192" fmla="*/ 10070009 w 14974299"/>
              <a:gd name="connsiteY192" fmla="*/ 10337317 h 11763724"/>
              <a:gd name="connsiteX193" fmla="*/ 9730299 w 14974299"/>
              <a:gd name="connsiteY193" fmla="*/ 10780266 h 11763724"/>
              <a:gd name="connsiteX194" fmla="*/ 9549103 w 14974299"/>
              <a:gd name="connsiteY194" fmla="*/ 11056358 h 11763724"/>
              <a:gd name="connsiteX195" fmla="*/ 9510859 w 14974299"/>
              <a:gd name="connsiteY195" fmla="*/ 11127817 h 11763724"/>
              <a:gd name="connsiteX196" fmla="*/ 9164757 w 14974299"/>
              <a:gd name="connsiteY196" fmla="*/ 11499037 h 11763724"/>
              <a:gd name="connsiteX197" fmla="*/ 908096 w 14974299"/>
              <a:gd name="connsiteY197" fmla="*/ 11737497 h 11763724"/>
              <a:gd name="connsiteX198" fmla="*/ 910860 w 14974299"/>
              <a:gd name="connsiteY198" fmla="*/ 11733127 h 11763724"/>
              <a:gd name="connsiteX199" fmla="*/ 976670 w 14974299"/>
              <a:gd name="connsiteY199" fmla="*/ 11629048 h 11763724"/>
              <a:gd name="connsiteX200" fmla="*/ 1082333 w 14974299"/>
              <a:gd name="connsiteY200" fmla="*/ 11666720 h 11763724"/>
              <a:gd name="connsiteX201" fmla="*/ 1161304 w 14974299"/>
              <a:gd name="connsiteY201" fmla="*/ 11541826 h 11763724"/>
              <a:gd name="connsiteX202" fmla="*/ 1169955 w 14974299"/>
              <a:gd name="connsiteY202" fmla="*/ 11459883 h 11763724"/>
              <a:gd name="connsiteX203" fmla="*/ 1709587 w 14974299"/>
              <a:gd name="connsiteY203" fmla="*/ 10606438 h 11763724"/>
              <a:gd name="connsiteX204" fmla="*/ 1744562 w 14974299"/>
              <a:gd name="connsiteY204" fmla="*/ 10482863 h 11763724"/>
              <a:gd name="connsiteX205" fmla="*/ 1647549 w 14974299"/>
              <a:gd name="connsiteY205" fmla="*/ 10363248 h 11763724"/>
              <a:gd name="connsiteX206" fmla="*/ 1515562 w 14974299"/>
              <a:gd name="connsiteY206" fmla="*/ 10367206 h 11763724"/>
              <a:gd name="connsiteX207" fmla="*/ 1489239 w 14974299"/>
              <a:gd name="connsiteY207" fmla="*/ 10408837 h 11763724"/>
              <a:gd name="connsiteX208" fmla="*/ 1445243 w 14974299"/>
              <a:gd name="connsiteY208" fmla="*/ 10410156 h 11763724"/>
              <a:gd name="connsiteX209" fmla="*/ 1427571 w 14974299"/>
              <a:gd name="connsiteY209" fmla="*/ 10369844 h 11763724"/>
              <a:gd name="connsiteX210" fmla="*/ 1467057 w 14974299"/>
              <a:gd name="connsiteY210" fmla="*/ 10307397 h 11763724"/>
              <a:gd name="connsiteX211" fmla="*/ 1656201 w 14974299"/>
              <a:gd name="connsiteY211" fmla="*/ 10281303 h 11763724"/>
              <a:gd name="connsiteX212" fmla="*/ 1651691 w 14974299"/>
              <a:gd name="connsiteY212" fmla="*/ 10220176 h 11763724"/>
              <a:gd name="connsiteX213" fmla="*/ 1581002 w 14974299"/>
              <a:gd name="connsiteY213" fmla="*/ 10058928 h 11763724"/>
              <a:gd name="connsiteX214" fmla="*/ 1712620 w 14974299"/>
              <a:gd name="connsiteY214" fmla="*/ 9850771 h 11763724"/>
              <a:gd name="connsiteX215" fmla="*/ 1774287 w 14974299"/>
              <a:gd name="connsiteY215" fmla="*/ 9889764 h 11763724"/>
              <a:gd name="connsiteX216" fmla="*/ 1814142 w 14974299"/>
              <a:gd name="connsiteY216" fmla="*/ 10031515 h 11763724"/>
              <a:gd name="connsiteX217" fmla="*/ 1748333 w 14974299"/>
              <a:gd name="connsiteY217" fmla="*/ 10135594 h 11763724"/>
              <a:gd name="connsiteX218" fmla="*/ 1844976 w 14974299"/>
              <a:gd name="connsiteY218" fmla="*/ 10051012 h 11763724"/>
              <a:gd name="connsiteX219" fmla="*/ 1963431 w 14974299"/>
              <a:gd name="connsiteY219" fmla="*/ 9863670 h 11763724"/>
              <a:gd name="connsiteX220" fmla="*/ 2007427 w 14974299"/>
              <a:gd name="connsiteY220" fmla="*/ 9862351 h 11763724"/>
              <a:gd name="connsiteX221" fmla="*/ 1994266 w 14974299"/>
              <a:gd name="connsiteY221" fmla="*/ 9883166 h 11763724"/>
              <a:gd name="connsiteX222" fmla="*/ 1915295 w 14974299"/>
              <a:gd name="connsiteY222" fmla="*/ 10008060 h 11763724"/>
              <a:gd name="connsiteX223" fmla="*/ 1946129 w 14974299"/>
              <a:gd name="connsiteY223" fmla="*/ 10027557 h 11763724"/>
              <a:gd name="connsiteX224" fmla="*/ 2020959 w 14974299"/>
              <a:gd name="connsiteY224" fmla="*/ 10045733 h 11763724"/>
              <a:gd name="connsiteX225" fmla="*/ 2029610 w 14974299"/>
              <a:gd name="connsiteY225" fmla="*/ 9963790 h 11763724"/>
              <a:gd name="connsiteX226" fmla="*/ 2367305 w 14974299"/>
              <a:gd name="connsiteY226" fmla="*/ 9361453 h 11763724"/>
              <a:gd name="connsiteX227" fmla="*/ 2472600 w 14974299"/>
              <a:gd name="connsiteY227" fmla="*/ 9194928 h 11763724"/>
              <a:gd name="connsiteX228" fmla="*/ 2349633 w 14974299"/>
              <a:gd name="connsiteY228" fmla="*/ 9321141 h 11763724"/>
              <a:gd name="connsiteX229" fmla="*/ 2336471 w 14974299"/>
              <a:gd name="connsiteY229" fmla="*/ 9341958 h 11763724"/>
              <a:gd name="connsiteX230" fmla="*/ 2292476 w 14974299"/>
              <a:gd name="connsiteY230" fmla="*/ 9343277 h 11763724"/>
              <a:gd name="connsiteX231" fmla="*/ 2274803 w 14974299"/>
              <a:gd name="connsiteY231" fmla="*/ 9302965 h 11763724"/>
              <a:gd name="connsiteX232" fmla="*/ 2296617 w 14974299"/>
              <a:gd name="connsiteY232" fmla="*/ 9200205 h 11763724"/>
              <a:gd name="connsiteX233" fmla="*/ 2467719 w 14974299"/>
              <a:gd name="connsiteY233" fmla="*/ 8929602 h 11763724"/>
              <a:gd name="connsiteX234" fmla="*/ 2463209 w 14974299"/>
              <a:gd name="connsiteY234" fmla="*/ 8868473 h 11763724"/>
              <a:gd name="connsiteX235" fmla="*/ 2406051 w 14974299"/>
              <a:gd name="connsiteY235" fmla="*/ 8890609 h 11763724"/>
              <a:gd name="connsiteX236" fmla="*/ 2278575 w 14974299"/>
              <a:gd name="connsiteY236" fmla="*/ 8955695 h 11763724"/>
              <a:gd name="connsiteX237" fmla="*/ 2274433 w 14974299"/>
              <a:gd name="connsiteY237" fmla="*/ 9098766 h 11763724"/>
              <a:gd name="connsiteX238" fmla="*/ 2173650 w 14974299"/>
              <a:gd name="connsiteY238" fmla="*/ 9326420 h 11763724"/>
              <a:gd name="connsiteX239" fmla="*/ 2098821 w 14974299"/>
              <a:gd name="connsiteY239" fmla="*/ 9308242 h 11763724"/>
              <a:gd name="connsiteX240" fmla="*/ 2063846 w 14974299"/>
              <a:gd name="connsiteY240" fmla="*/ 9431818 h 11763724"/>
              <a:gd name="connsiteX241" fmla="*/ 1998038 w 14974299"/>
              <a:gd name="connsiteY241" fmla="*/ 9535896 h 11763724"/>
              <a:gd name="connsiteX242" fmla="*/ 1914556 w 14974299"/>
              <a:gd name="connsiteY242" fmla="*/ 9599662 h 11763724"/>
              <a:gd name="connsiteX243" fmla="*/ 1923577 w 14974299"/>
              <a:gd name="connsiteY243" fmla="*/ 9721918 h 11763724"/>
              <a:gd name="connsiteX244" fmla="*/ 1897254 w 14974299"/>
              <a:gd name="connsiteY244" fmla="*/ 9763550 h 11763724"/>
              <a:gd name="connsiteX245" fmla="*/ 1809262 w 14974299"/>
              <a:gd name="connsiteY245" fmla="*/ 9766189 h 11763724"/>
              <a:gd name="connsiteX246" fmla="*/ 1734433 w 14974299"/>
              <a:gd name="connsiteY246" fmla="*/ 9748011 h 11763724"/>
              <a:gd name="connsiteX247" fmla="*/ 1747594 w 14974299"/>
              <a:gd name="connsiteY247" fmla="*/ 9727197 h 11763724"/>
              <a:gd name="connsiteX248" fmla="*/ 1887863 w 14974299"/>
              <a:gd name="connsiteY248" fmla="*/ 9437095 h 11763724"/>
              <a:gd name="connsiteX249" fmla="*/ 2028132 w 14974299"/>
              <a:gd name="connsiteY249" fmla="*/ 9146995 h 11763724"/>
              <a:gd name="connsiteX250" fmla="*/ 2234210 w 14974299"/>
              <a:gd name="connsiteY250" fmla="*/ 8752815 h 11763724"/>
              <a:gd name="connsiteX251" fmla="*/ 2387641 w 14974299"/>
              <a:gd name="connsiteY251" fmla="*/ 8441898 h 11763724"/>
              <a:gd name="connsiteX252" fmla="*/ 2576416 w 14974299"/>
              <a:gd name="connsiteY252" fmla="*/ 8211607 h 11763724"/>
              <a:gd name="connsiteX253" fmla="*/ 2685850 w 14974299"/>
              <a:gd name="connsiteY253" fmla="*/ 7902010 h 11763724"/>
              <a:gd name="connsiteX254" fmla="*/ 2935924 w 14974299"/>
              <a:gd name="connsiteY254" fmla="*/ 7506512 h 11763724"/>
              <a:gd name="connsiteX255" fmla="*/ 3247296 w 14974299"/>
              <a:gd name="connsiteY255" fmla="*/ 6945807 h 11763724"/>
              <a:gd name="connsiteX256" fmla="*/ 3400727 w 14974299"/>
              <a:gd name="connsiteY256" fmla="*/ 6634891 h 11763724"/>
              <a:gd name="connsiteX257" fmla="*/ 3619966 w 14974299"/>
              <a:gd name="connsiteY257" fmla="*/ 6219895 h 11763724"/>
              <a:gd name="connsiteX258" fmla="*/ 3812882 w 14974299"/>
              <a:gd name="connsiteY258" fmla="*/ 5846533 h 11763724"/>
              <a:gd name="connsiteX259" fmla="*/ 3988495 w 14974299"/>
              <a:gd name="connsiteY259" fmla="*/ 5637055 h 11763724"/>
              <a:gd name="connsiteX260" fmla="*/ 4133275 w 14974299"/>
              <a:gd name="connsiteY260" fmla="*/ 5408081 h 11763724"/>
              <a:gd name="connsiteX261" fmla="*/ 4168249 w 14974299"/>
              <a:gd name="connsiteY261" fmla="*/ 5284509 h 11763724"/>
              <a:gd name="connsiteX262" fmla="*/ 4479621 w 14974299"/>
              <a:gd name="connsiteY262" fmla="*/ 4723804 h 11763724"/>
              <a:gd name="connsiteX263" fmla="*/ 4826337 w 14974299"/>
              <a:gd name="connsiteY263" fmla="*/ 4243723 h 11763724"/>
              <a:gd name="connsiteX264" fmla="*/ 5098224 w 14974299"/>
              <a:gd name="connsiteY264" fmla="*/ 3745465 h 11763724"/>
              <a:gd name="connsiteX265" fmla="*/ 5190355 w 14974299"/>
              <a:gd name="connsiteY265" fmla="*/ 3599755 h 11763724"/>
              <a:gd name="connsiteX266" fmla="*/ 5356949 w 14974299"/>
              <a:gd name="connsiteY266" fmla="*/ 3268021 h 11763724"/>
              <a:gd name="connsiteX267" fmla="*/ 5466753 w 14974299"/>
              <a:gd name="connsiteY267" fmla="*/ 3162622 h 11763724"/>
              <a:gd name="connsiteX268" fmla="*/ 5501727 w 14974299"/>
              <a:gd name="connsiteY268" fmla="*/ 3039048 h 11763724"/>
              <a:gd name="connsiteX269" fmla="*/ 5909742 w 14974299"/>
              <a:gd name="connsiteY269" fmla="*/ 2393760 h 11763724"/>
              <a:gd name="connsiteX270" fmla="*/ 6207953 w 14974299"/>
              <a:gd name="connsiteY270" fmla="*/ 1853871 h 11763724"/>
              <a:gd name="connsiteX271" fmla="*/ 6449374 w 14974299"/>
              <a:gd name="connsiteY271" fmla="*/ 1540315 h 11763724"/>
              <a:gd name="connsiteX272" fmla="*/ 6673123 w 14974299"/>
              <a:gd name="connsiteY272" fmla="*/ 1186449 h 11763724"/>
              <a:gd name="connsiteX273" fmla="*/ 6839716 w 14974299"/>
              <a:gd name="connsiteY273" fmla="*/ 854716 h 11763724"/>
              <a:gd name="connsiteX274" fmla="*/ 6927338 w 14974299"/>
              <a:gd name="connsiteY274" fmla="*/ 647879 h 11763724"/>
              <a:gd name="connsiteX275" fmla="*/ 6993147 w 14974299"/>
              <a:gd name="connsiteY275" fmla="*/ 543800 h 11763724"/>
              <a:gd name="connsiteX276" fmla="*/ 7094300 w 14974299"/>
              <a:gd name="connsiteY276" fmla="*/ 520345 h 11763724"/>
              <a:gd name="connsiteX277" fmla="*/ 7146947 w 14974299"/>
              <a:gd name="connsiteY277" fmla="*/ 437083 h 11763724"/>
              <a:gd name="connsiteX278" fmla="*/ 7247731 w 14974299"/>
              <a:gd name="connsiteY278" fmla="*/ 209428 h 11763724"/>
              <a:gd name="connsiteX279" fmla="*/ 7285757 w 14974299"/>
              <a:gd name="connsiteY279" fmla="*/ 24500 h 117637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Lst>
            <a:rect l="l" t="t" r="r" b="b"/>
            <a:pathLst>
              <a:path w="14974299" h="11763724">
                <a:moveTo>
                  <a:pt x="1019926" y="11219331"/>
                </a:moveTo>
                <a:cubicBezTo>
                  <a:pt x="1019926" y="11219331"/>
                  <a:pt x="1094756" y="11237508"/>
                  <a:pt x="1112428" y="11277820"/>
                </a:cubicBezTo>
                <a:cubicBezTo>
                  <a:pt x="1112428" y="11277820"/>
                  <a:pt x="1086105" y="11319451"/>
                  <a:pt x="1116938" y="11338947"/>
                </a:cubicBezTo>
                <a:cubicBezTo>
                  <a:pt x="1134610" y="11379259"/>
                  <a:pt x="1134610" y="11379259"/>
                  <a:pt x="1121448" y="11400075"/>
                </a:cubicBezTo>
                <a:cubicBezTo>
                  <a:pt x="1046619" y="11381898"/>
                  <a:pt x="1064291" y="11422211"/>
                  <a:pt x="1037968" y="11463842"/>
                </a:cubicBezTo>
                <a:cubicBezTo>
                  <a:pt x="1011644" y="11505473"/>
                  <a:pt x="985321" y="11547105"/>
                  <a:pt x="928163" y="11569239"/>
                </a:cubicBezTo>
                <a:cubicBezTo>
                  <a:pt x="963507" y="11649864"/>
                  <a:pt x="906350" y="11671999"/>
                  <a:pt x="866865" y="11734446"/>
                </a:cubicBezTo>
                <a:cubicBezTo>
                  <a:pt x="866865" y="11734446"/>
                  <a:pt x="866865" y="11734446"/>
                  <a:pt x="870719" y="11736882"/>
                </a:cubicBezTo>
                <a:lnTo>
                  <a:pt x="873281" y="11738502"/>
                </a:lnTo>
                <a:lnTo>
                  <a:pt x="0" y="11763724"/>
                </a:lnTo>
                <a:lnTo>
                  <a:pt x="230537" y="11359147"/>
                </a:lnTo>
                <a:lnTo>
                  <a:pt x="237025" y="11365337"/>
                </a:lnTo>
                <a:cubicBezTo>
                  <a:pt x="250187" y="11344521"/>
                  <a:pt x="263349" y="11323706"/>
                  <a:pt x="307344" y="11322386"/>
                </a:cubicBezTo>
                <a:cubicBezTo>
                  <a:pt x="307344" y="11322386"/>
                  <a:pt x="320506" y="11301570"/>
                  <a:pt x="351340" y="11321066"/>
                </a:cubicBezTo>
                <a:cubicBezTo>
                  <a:pt x="351340" y="11321066"/>
                  <a:pt x="369012" y="11361379"/>
                  <a:pt x="369012" y="11361379"/>
                </a:cubicBezTo>
                <a:cubicBezTo>
                  <a:pt x="342689" y="11403010"/>
                  <a:pt x="360361" y="11443322"/>
                  <a:pt x="435190" y="11461499"/>
                </a:cubicBezTo>
                <a:cubicBezTo>
                  <a:pt x="479186" y="11460180"/>
                  <a:pt x="479186" y="11460180"/>
                  <a:pt x="466024" y="11480994"/>
                </a:cubicBezTo>
                <a:cubicBezTo>
                  <a:pt x="483696" y="11521306"/>
                  <a:pt x="470535" y="11542123"/>
                  <a:pt x="457373" y="11562938"/>
                </a:cubicBezTo>
                <a:cubicBezTo>
                  <a:pt x="470535" y="11542123"/>
                  <a:pt x="514530" y="11540803"/>
                  <a:pt x="527692" y="11519987"/>
                </a:cubicBezTo>
                <a:cubicBezTo>
                  <a:pt x="540854" y="11499172"/>
                  <a:pt x="554015" y="11478356"/>
                  <a:pt x="567178" y="11457540"/>
                </a:cubicBezTo>
                <a:cubicBezTo>
                  <a:pt x="580339" y="11436724"/>
                  <a:pt x="593501" y="11415909"/>
                  <a:pt x="606662" y="11395093"/>
                </a:cubicBezTo>
                <a:cubicBezTo>
                  <a:pt x="624334" y="11435406"/>
                  <a:pt x="611173" y="11456220"/>
                  <a:pt x="598011" y="11477036"/>
                </a:cubicBezTo>
                <a:cubicBezTo>
                  <a:pt x="615683" y="11517348"/>
                  <a:pt x="615683" y="11517348"/>
                  <a:pt x="633355" y="11557660"/>
                </a:cubicBezTo>
                <a:cubicBezTo>
                  <a:pt x="607032" y="11599292"/>
                  <a:pt x="668700" y="11638284"/>
                  <a:pt x="725857" y="11616149"/>
                </a:cubicBezTo>
                <a:cubicBezTo>
                  <a:pt x="725857" y="11616149"/>
                  <a:pt x="769853" y="11614830"/>
                  <a:pt x="783015" y="11594013"/>
                </a:cubicBezTo>
                <a:cubicBezTo>
                  <a:pt x="809338" y="11552383"/>
                  <a:pt x="835662" y="11510751"/>
                  <a:pt x="844313" y="11428807"/>
                </a:cubicBezTo>
                <a:cubicBezTo>
                  <a:pt x="822131" y="11327368"/>
                  <a:pt x="998114" y="11322090"/>
                  <a:pt x="1019926" y="11219331"/>
                </a:cubicBezTo>
                <a:close/>
                <a:moveTo>
                  <a:pt x="7298327" y="0"/>
                </a:moveTo>
                <a:lnTo>
                  <a:pt x="13620309" y="40332"/>
                </a:lnTo>
                <a:lnTo>
                  <a:pt x="13666919" y="220288"/>
                </a:lnTo>
                <a:lnTo>
                  <a:pt x="13648319" y="229310"/>
                </a:lnTo>
                <a:cubicBezTo>
                  <a:pt x="13619175" y="262293"/>
                  <a:pt x="13619175" y="262293"/>
                  <a:pt x="13613003" y="238452"/>
                </a:cubicBezTo>
                <a:cubicBezTo>
                  <a:pt x="13571515" y="223752"/>
                  <a:pt x="13565343" y="199910"/>
                  <a:pt x="13559171" y="176069"/>
                </a:cubicBezTo>
                <a:cubicBezTo>
                  <a:pt x="13565343" y="199910"/>
                  <a:pt x="13536199" y="232894"/>
                  <a:pt x="13542371" y="256736"/>
                </a:cubicBezTo>
                <a:cubicBezTo>
                  <a:pt x="13548541" y="280578"/>
                  <a:pt x="13554715" y="304420"/>
                  <a:pt x="13560887" y="328262"/>
                </a:cubicBezTo>
                <a:cubicBezTo>
                  <a:pt x="13567059" y="352105"/>
                  <a:pt x="13573229" y="375946"/>
                  <a:pt x="13579403" y="399788"/>
                </a:cubicBezTo>
                <a:cubicBezTo>
                  <a:pt x="13537915" y="385088"/>
                  <a:pt x="13531743" y="361247"/>
                  <a:pt x="13525571" y="337404"/>
                </a:cubicBezTo>
                <a:cubicBezTo>
                  <a:pt x="13484083" y="322705"/>
                  <a:pt x="13484083" y="322705"/>
                  <a:pt x="13442593" y="308006"/>
                </a:cubicBezTo>
                <a:cubicBezTo>
                  <a:pt x="13430249" y="260322"/>
                  <a:pt x="13359615" y="278607"/>
                  <a:pt x="13336643" y="335433"/>
                </a:cubicBezTo>
                <a:cubicBezTo>
                  <a:pt x="13336643" y="335433"/>
                  <a:pt x="13307499" y="368417"/>
                  <a:pt x="13313671" y="392259"/>
                </a:cubicBezTo>
                <a:cubicBezTo>
                  <a:pt x="13326015" y="439943"/>
                  <a:pt x="13338359" y="487626"/>
                  <a:pt x="13392191" y="550010"/>
                </a:cubicBezTo>
                <a:cubicBezTo>
                  <a:pt x="13481341" y="603250"/>
                  <a:pt x="13364763" y="735188"/>
                  <a:pt x="13424767" y="821412"/>
                </a:cubicBezTo>
                <a:cubicBezTo>
                  <a:pt x="13424767" y="821412"/>
                  <a:pt x="13360307" y="863539"/>
                  <a:pt x="13318817" y="848839"/>
                </a:cubicBezTo>
                <a:cubicBezTo>
                  <a:pt x="13318817" y="848839"/>
                  <a:pt x="13306473" y="801155"/>
                  <a:pt x="13271159" y="810298"/>
                </a:cubicBezTo>
                <a:cubicBezTo>
                  <a:pt x="13229667" y="795598"/>
                  <a:pt x="13229667" y="795598"/>
                  <a:pt x="13223495" y="771756"/>
                </a:cubicBezTo>
                <a:cubicBezTo>
                  <a:pt x="13287957" y="729630"/>
                  <a:pt x="13246471" y="714930"/>
                  <a:pt x="13234127" y="667248"/>
                </a:cubicBezTo>
                <a:cubicBezTo>
                  <a:pt x="13221783" y="619563"/>
                  <a:pt x="13209439" y="571880"/>
                  <a:pt x="13232411" y="515054"/>
                </a:cubicBezTo>
                <a:cubicBezTo>
                  <a:pt x="13149433" y="485654"/>
                  <a:pt x="13172407" y="428829"/>
                  <a:pt x="13153891" y="357303"/>
                </a:cubicBezTo>
                <a:cubicBezTo>
                  <a:pt x="13153891" y="357303"/>
                  <a:pt x="13153891" y="357303"/>
                  <a:pt x="13118573" y="366446"/>
                </a:cubicBezTo>
                <a:cubicBezTo>
                  <a:pt x="13118573" y="366446"/>
                  <a:pt x="13118573" y="366446"/>
                  <a:pt x="13124745" y="390286"/>
                </a:cubicBezTo>
                <a:cubicBezTo>
                  <a:pt x="13137089" y="437971"/>
                  <a:pt x="13143261" y="461813"/>
                  <a:pt x="13155605" y="509497"/>
                </a:cubicBezTo>
                <a:cubicBezTo>
                  <a:pt x="13174121" y="581022"/>
                  <a:pt x="13091143" y="551624"/>
                  <a:pt x="13055827" y="560766"/>
                </a:cubicBezTo>
                <a:cubicBezTo>
                  <a:pt x="13068171" y="608449"/>
                  <a:pt x="13080515" y="656132"/>
                  <a:pt x="13092859" y="703816"/>
                </a:cubicBezTo>
                <a:cubicBezTo>
                  <a:pt x="13269441" y="658105"/>
                  <a:pt x="13146691" y="766199"/>
                  <a:pt x="13146691" y="766199"/>
                </a:cubicBezTo>
                <a:cubicBezTo>
                  <a:pt x="13197783" y="1109128"/>
                  <a:pt x="13354823" y="1424629"/>
                  <a:pt x="13399741" y="1743715"/>
                </a:cubicBezTo>
                <a:cubicBezTo>
                  <a:pt x="13412085" y="1791399"/>
                  <a:pt x="13453575" y="1806098"/>
                  <a:pt x="13465919" y="1853782"/>
                </a:cubicBezTo>
                <a:cubicBezTo>
                  <a:pt x="13513579" y="1892323"/>
                  <a:pt x="13578039" y="1850197"/>
                  <a:pt x="13619529" y="1864895"/>
                </a:cubicBezTo>
                <a:cubicBezTo>
                  <a:pt x="13648671" y="1831912"/>
                  <a:pt x="13760793" y="1828325"/>
                  <a:pt x="13706963" y="1765943"/>
                </a:cubicBezTo>
                <a:cubicBezTo>
                  <a:pt x="13700791" y="1742101"/>
                  <a:pt x="13694619" y="1718259"/>
                  <a:pt x="13694619" y="1718259"/>
                </a:cubicBezTo>
                <a:cubicBezTo>
                  <a:pt x="13723761" y="1685275"/>
                  <a:pt x="13723761" y="1685275"/>
                  <a:pt x="13723761" y="1685275"/>
                </a:cubicBezTo>
                <a:cubicBezTo>
                  <a:pt x="13723761" y="1685275"/>
                  <a:pt x="13759079" y="1676133"/>
                  <a:pt x="13765251" y="1699974"/>
                </a:cubicBezTo>
                <a:cubicBezTo>
                  <a:pt x="13771423" y="1723816"/>
                  <a:pt x="13777595" y="1747658"/>
                  <a:pt x="13783767" y="1771500"/>
                </a:cubicBezTo>
                <a:cubicBezTo>
                  <a:pt x="13796111" y="1819183"/>
                  <a:pt x="13796111" y="1819183"/>
                  <a:pt x="13673359" y="1927279"/>
                </a:cubicBezTo>
                <a:cubicBezTo>
                  <a:pt x="13679531" y="1951120"/>
                  <a:pt x="13673359" y="1927279"/>
                  <a:pt x="13721023" y="1965820"/>
                </a:cubicBezTo>
                <a:cubicBezTo>
                  <a:pt x="13762509" y="1980520"/>
                  <a:pt x="13874631" y="1976934"/>
                  <a:pt x="13886975" y="2024618"/>
                </a:cubicBezTo>
                <a:cubicBezTo>
                  <a:pt x="13905489" y="2096144"/>
                  <a:pt x="13930177" y="2191511"/>
                  <a:pt x="13948693" y="2263036"/>
                </a:cubicBezTo>
                <a:cubicBezTo>
                  <a:pt x="13948693" y="2263036"/>
                  <a:pt x="13884231" y="2305163"/>
                  <a:pt x="13878063" y="2281321"/>
                </a:cubicBezTo>
                <a:cubicBezTo>
                  <a:pt x="13836573" y="2266621"/>
                  <a:pt x="13759767" y="2261064"/>
                  <a:pt x="13747423" y="2213381"/>
                </a:cubicBezTo>
                <a:cubicBezTo>
                  <a:pt x="13770397" y="2156556"/>
                  <a:pt x="13728907" y="2141855"/>
                  <a:pt x="13716563" y="2094171"/>
                </a:cubicBezTo>
                <a:cubicBezTo>
                  <a:pt x="13658275" y="2160140"/>
                  <a:pt x="13705935" y="2198681"/>
                  <a:pt x="13712107" y="2222523"/>
                </a:cubicBezTo>
                <a:cubicBezTo>
                  <a:pt x="13730623" y="2294049"/>
                  <a:pt x="13749139" y="2365574"/>
                  <a:pt x="13767655" y="2437100"/>
                </a:cubicBezTo>
                <a:cubicBezTo>
                  <a:pt x="13767655" y="2437100"/>
                  <a:pt x="13738511" y="2470085"/>
                  <a:pt x="13738511" y="2470085"/>
                </a:cubicBezTo>
                <a:cubicBezTo>
                  <a:pt x="13738511" y="2470085"/>
                  <a:pt x="13732339" y="2446241"/>
                  <a:pt x="13732339" y="2446241"/>
                </a:cubicBezTo>
                <a:cubicBezTo>
                  <a:pt x="13719995" y="2398559"/>
                  <a:pt x="13707651" y="2350874"/>
                  <a:pt x="13695307" y="2303191"/>
                </a:cubicBezTo>
                <a:cubicBezTo>
                  <a:pt x="13695307" y="2303191"/>
                  <a:pt x="13653819" y="2288492"/>
                  <a:pt x="13659991" y="2312334"/>
                </a:cubicBezTo>
                <a:cubicBezTo>
                  <a:pt x="13624675" y="2321476"/>
                  <a:pt x="13595531" y="2354461"/>
                  <a:pt x="13595531" y="2354461"/>
                </a:cubicBezTo>
                <a:cubicBezTo>
                  <a:pt x="13601703" y="2378301"/>
                  <a:pt x="13643189" y="2393002"/>
                  <a:pt x="13649361" y="2416844"/>
                </a:cubicBezTo>
                <a:cubicBezTo>
                  <a:pt x="13669593" y="2640562"/>
                  <a:pt x="13801947" y="2860696"/>
                  <a:pt x="13857495" y="3075272"/>
                </a:cubicBezTo>
                <a:cubicBezTo>
                  <a:pt x="13876011" y="3146797"/>
                  <a:pt x="13894525" y="3218324"/>
                  <a:pt x="13906869" y="3266007"/>
                </a:cubicBezTo>
                <a:cubicBezTo>
                  <a:pt x="13965159" y="3200039"/>
                  <a:pt x="13911325" y="3137655"/>
                  <a:pt x="13898981" y="3089972"/>
                </a:cubicBezTo>
                <a:cubicBezTo>
                  <a:pt x="13898981" y="3089972"/>
                  <a:pt x="13892809" y="3066129"/>
                  <a:pt x="13892809" y="3066129"/>
                </a:cubicBezTo>
                <a:cubicBezTo>
                  <a:pt x="13892809" y="3066129"/>
                  <a:pt x="13921955" y="3033146"/>
                  <a:pt x="13921955" y="3033146"/>
                </a:cubicBezTo>
                <a:cubicBezTo>
                  <a:pt x="13921955" y="3033146"/>
                  <a:pt x="13963443" y="3047844"/>
                  <a:pt x="13963443" y="3047844"/>
                </a:cubicBezTo>
                <a:cubicBezTo>
                  <a:pt x="14011103" y="3086387"/>
                  <a:pt x="14017275" y="3110228"/>
                  <a:pt x="14023447" y="3134069"/>
                </a:cubicBezTo>
                <a:cubicBezTo>
                  <a:pt x="14048135" y="3229438"/>
                  <a:pt x="14043679" y="3357789"/>
                  <a:pt x="14103683" y="3444014"/>
                </a:cubicBezTo>
                <a:cubicBezTo>
                  <a:pt x="14109855" y="3467855"/>
                  <a:pt x="14116027" y="3491697"/>
                  <a:pt x="14151343" y="3482556"/>
                </a:cubicBezTo>
                <a:cubicBezTo>
                  <a:pt x="14228147" y="3488112"/>
                  <a:pt x="14180487" y="3449572"/>
                  <a:pt x="14174315" y="3425729"/>
                </a:cubicBezTo>
                <a:cubicBezTo>
                  <a:pt x="14203459" y="3392745"/>
                  <a:pt x="14220259" y="3312077"/>
                  <a:pt x="14214089" y="3288235"/>
                </a:cubicBezTo>
                <a:cubicBezTo>
                  <a:pt x="14137283" y="3282677"/>
                  <a:pt x="14160255" y="3225853"/>
                  <a:pt x="14112597" y="3187310"/>
                </a:cubicBezTo>
                <a:cubicBezTo>
                  <a:pt x="14058763" y="3124928"/>
                  <a:pt x="14075565" y="3044260"/>
                  <a:pt x="14015559" y="2958035"/>
                </a:cubicBezTo>
                <a:cubicBezTo>
                  <a:pt x="14015559" y="2958035"/>
                  <a:pt x="14050877" y="2948893"/>
                  <a:pt x="14080021" y="2915908"/>
                </a:cubicBezTo>
                <a:cubicBezTo>
                  <a:pt x="14032361" y="2877367"/>
                  <a:pt x="13984699" y="2838826"/>
                  <a:pt x="14013845" y="2805841"/>
                </a:cubicBezTo>
                <a:cubicBezTo>
                  <a:pt x="14072131" y="2739874"/>
                  <a:pt x="13953839" y="2719616"/>
                  <a:pt x="13982985" y="2686633"/>
                </a:cubicBezTo>
                <a:cubicBezTo>
                  <a:pt x="13976813" y="2662791"/>
                  <a:pt x="13964471" y="2615107"/>
                  <a:pt x="13993613" y="2582123"/>
                </a:cubicBezTo>
                <a:cubicBezTo>
                  <a:pt x="13987441" y="2558281"/>
                  <a:pt x="14045731" y="2492312"/>
                  <a:pt x="13898291" y="2505040"/>
                </a:cubicBezTo>
                <a:cubicBezTo>
                  <a:pt x="13898291" y="2505040"/>
                  <a:pt x="13885947" y="2457357"/>
                  <a:pt x="13885947" y="2457357"/>
                </a:cubicBezTo>
                <a:cubicBezTo>
                  <a:pt x="13879775" y="2433515"/>
                  <a:pt x="13908919" y="2400530"/>
                  <a:pt x="13944237" y="2391388"/>
                </a:cubicBezTo>
                <a:cubicBezTo>
                  <a:pt x="13944237" y="2391388"/>
                  <a:pt x="13973381" y="2358404"/>
                  <a:pt x="14008699" y="2349261"/>
                </a:cubicBezTo>
                <a:cubicBezTo>
                  <a:pt x="14014871" y="2373103"/>
                  <a:pt x="14014871" y="2373103"/>
                  <a:pt x="14014871" y="2373103"/>
                </a:cubicBezTo>
                <a:cubicBezTo>
                  <a:pt x="14045731" y="2492312"/>
                  <a:pt x="14035101" y="2596822"/>
                  <a:pt x="14130423" y="2673904"/>
                </a:cubicBezTo>
                <a:cubicBezTo>
                  <a:pt x="14190427" y="2760129"/>
                  <a:pt x="14179797" y="2864639"/>
                  <a:pt x="14245975" y="2974706"/>
                </a:cubicBezTo>
                <a:cubicBezTo>
                  <a:pt x="14318323" y="3108615"/>
                  <a:pt x="14284719" y="3269951"/>
                  <a:pt x="14392385" y="3394717"/>
                </a:cubicBezTo>
                <a:cubicBezTo>
                  <a:pt x="14417073" y="3490084"/>
                  <a:pt x="14412617" y="3618435"/>
                  <a:pt x="14514111" y="3719360"/>
                </a:cubicBezTo>
                <a:cubicBezTo>
                  <a:pt x="14538799" y="3814728"/>
                  <a:pt x="14563487" y="3910094"/>
                  <a:pt x="14552855" y="4014604"/>
                </a:cubicBezTo>
                <a:cubicBezTo>
                  <a:pt x="14577543" y="4109972"/>
                  <a:pt x="14672865" y="4187054"/>
                  <a:pt x="14703725" y="4306263"/>
                </a:cubicBezTo>
                <a:cubicBezTo>
                  <a:pt x="14740755" y="4449313"/>
                  <a:pt x="14713327" y="4634491"/>
                  <a:pt x="14820991" y="4759258"/>
                </a:cubicBezTo>
                <a:cubicBezTo>
                  <a:pt x="14831109" y="4871118"/>
                  <a:pt x="14866169" y="4970160"/>
                  <a:pt x="14905643" y="5068059"/>
                </a:cubicBezTo>
                <a:lnTo>
                  <a:pt x="14952199" y="5182553"/>
                </a:lnTo>
                <a:lnTo>
                  <a:pt x="14974299" y="5267885"/>
                </a:lnTo>
                <a:lnTo>
                  <a:pt x="12731655" y="7673281"/>
                </a:lnTo>
                <a:lnTo>
                  <a:pt x="12709797" y="7657622"/>
                </a:lnTo>
                <a:cubicBezTo>
                  <a:pt x="12667375" y="7557504"/>
                  <a:pt x="12546379" y="7548548"/>
                  <a:pt x="12472525" y="7484896"/>
                </a:cubicBezTo>
                <a:cubicBezTo>
                  <a:pt x="12488241" y="7466662"/>
                  <a:pt x="12460215" y="7474286"/>
                  <a:pt x="12432193" y="7481911"/>
                </a:cubicBezTo>
                <a:cubicBezTo>
                  <a:pt x="12432193" y="7481911"/>
                  <a:pt x="12404171" y="7489534"/>
                  <a:pt x="12388455" y="7507766"/>
                </a:cubicBezTo>
                <a:cubicBezTo>
                  <a:pt x="12388455" y="7507766"/>
                  <a:pt x="12397359" y="7547218"/>
                  <a:pt x="12397359" y="7547218"/>
                </a:cubicBezTo>
                <a:cubicBezTo>
                  <a:pt x="12449999" y="7560811"/>
                  <a:pt x="12474615" y="7582029"/>
                  <a:pt x="12527255" y="7595623"/>
                </a:cubicBezTo>
                <a:cubicBezTo>
                  <a:pt x="12592207" y="7619826"/>
                  <a:pt x="12592207" y="7619826"/>
                  <a:pt x="12606607" y="7727568"/>
                </a:cubicBezTo>
                <a:cubicBezTo>
                  <a:pt x="12590891" y="7745800"/>
                  <a:pt x="12590891" y="7745800"/>
                  <a:pt x="12590891" y="7745800"/>
                </a:cubicBezTo>
                <a:cubicBezTo>
                  <a:pt x="12590891" y="7745800"/>
                  <a:pt x="12578583" y="7735192"/>
                  <a:pt x="12578583" y="7735192"/>
                </a:cubicBezTo>
                <a:cubicBezTo>
                  <a:pt x="12594297" y="7716959"/>
                  <a:pt x="12594297" y="7716959"/>
                  <a:pt x="12594297" y="7716959"/>
                </a:cubicBezTo>
                <a:cubicBezTo>
                  <a:pt x="12594297" y="7716959"/>
                  <a:pt x="12581989" y="7706350"/>
                  <a:pt x="12581989" y="7706350"/>
                </a:cubicBezTo>
                <a:cubicBezTo>
                  <a:pt x="12485609" y="7718614"/>
                  <a:pt x="12436375" y="7676178"/>
                  <a:pt x="12390545" y="7604900"/>
                </a:cubicBezTo>
                <a:cubicBezTo>
                  <a:pt x="12378235" y="7594292"/>
                  <a:pt x="12353619" y="7573074"/>
                  <a:pt x="12325595" y="7580698"/>
                </a:cubicBezTo>
                <a:cubicBezTo>
                  <a:pt x="12297573" y="7588322"/>
                  <a:pt x="12257239" y="7585336"/>
                  <a:pt x="12229215" y="7592960"/>
                </a:cubicBezTo>
                <a:cubicBezTo>
                  <a:pt x="12229215" y="7592960"/>
                  <a:pt x="12203283" y="7697718"/>
                  <a:pt x="12199877" y="7726559"/>
                </a:cubicBezTo>
                <a:cubicBezTo>
                  <a:pt x="12199877" y="7726559"/>
                  <a:pt x="12227899" y="7718934"/>
                  <a:pt x="12212187" y="7737168"/>
                </a:cubicBezTo>
                <a:cubicBezTo>
                  <a:pt x="12224495" y="7747776"/>
                  <a:pt x="12224495" y="7747776"/>
                  <a:pt x="12221091" y="7776618"/>
                </a:cubicBezTo>
                <a:cubicBezTo>
                  <a:pt x="12229991" y="7816069"/>
                  <a:pt x="12217683" y="7805460"/>
                  <a:pt x="12193065" y="7784242"/>
                </a:cubicBezTo>
                <a:cubicBezTo>
                  <a:pt x="12193065" y="7784242"/>
                  <a:pt x="12177351" y="7802474"/>
                  <a:pt x="12161635" y="7820708"/>
                </a:cubicBezTo>
                <a:cubicBezTo>
                  <a:pt x="12173945" y="7831316"/>
                  <a:pt x="12186253" y="7841925"/>
                  <a:pt x="12154823" y="7878391"/>
                </a:cubicBezTo>
                <a:cubicBezTo>
                  <a:pt x="12154823" y="7878391"/>
                  <a:pt x="12167133" y="7889000"/>
                  <a:pt x="12167133" y="7889000"/>
                </a:cubicBezTo>
                <a:cubicBezTo>
                  <a:pt x="12226585" y="7844910"/>
                  <a:pt x="12238895" y="7855519"/>
                  <a:pt x="12219773" y="7902594"/>
                </a:cubicBezTo>
                <a:cubicBezTo>
                  <a:pt x="12216367" y="7931436"/>
                  <a:pt x="12240987" y="7952654"/>
                  <a:pt x="12237579" y="7981495"/>
                </a:cubicBezTo>
                <a:cubicBezTo>
                  <a:pt x="12237579" y="7981495"/>
                  <a:pt x="12221863" y="7999727"/>
                  <a:pt x="12221863" y="7999727"/>
                </a:cubicBezTo>
                <a:cubicBezTo>
                  <a:pt x="12171315" y="8083268"/>
                  <a:pt x="12171315" y="8083268"/>
                  <a:pt x="12195931" y="8104486"/>
                </a:cubicBezTo>
                <a:cubicBezTo>
                  <a:pt x="12192527" y="8133327"/>
                  <a:pt x="12204835" y="8143936"/>
                  <a:pt x="12204835" y="8143936"/>
                </a:cubicBezTo>
                <a:cubicBezTo>
                  <a:pt x="12201429" y="8172777"/>
                  <a:pt x="12110547" y="8253332"/>
                  <a:pt x="12098235" y="8242723"/>
                </a:cubicBezTo>
                <a:cubicBezTo>
                  <a:pt x="12057907" y="8239738"/>
                  <a:pt x="12042191" y="8257970"/>
                  <a:pt x="12038783" y="8286812"/>
                </a:cubicBezTo>
                <a:cubicBezTo>
                  <a:pt x="12019663" y="8333886"/>
                  <a:pt x="12044281" y="8355104"/>
                  <a:pt x="12056589" y="8365714"/>
                </a:cubicBezTo>
                <a:cubicBezTo>
                  <a:pt x="12062743" y="8371018"/>
                  <a:pt x="12067359" y="8374996"/>
                  <a:pt x="12070331" y="8378550"/>
                </a:cubicBezTo>
                <a:lnTo>
                  <a:pt x="12071417" y="8381436"/>
                </a:lnTo>
                <a:lnTo>
                  <a:pt x="11934973" y="8527780"/>
                </a:lnTo>
                <a:lnTo>
                  <a:pt x="11939823" y="8509358"/>
                </a:lnTo>
                <a:cubicBezTo>
                  <a:pt x="11943839" y="8459197"/>
                  <a:pt x="11916143" y="8435326"/>
                  <a:pt x="11888449" y="8411456"/>
                </a:cubicBezTo>
                <a:cubicBezTo>
                  <a:pt x="11876139" y="8400848"/>
                  <a:pt x="11844711" y="8437313"/>
                  <a:pt x="11832399" y="8426704"/>
                </a:cubicBezTo>
                <a:cubicBezTo>
                  <a:pt x="11800971" y="8463169"/>
                  <a:pt x="11781851" y="8510244"/>
                  <a:pt x="11778447" y="8539086"/>
                </a:cubicBezTo>
                <a:cubicBezTo>
                  <a:pt x="11763777" y="8605885"/>
                  <a:pt x="11749107" y="8672684"/>
                  <a:pt x="11732899" y="8738158"/>
                </a:cubicBezTo>
                <a:lnTo>
                  <a:pt x="11730265" y="8747346"/>
                </a:lnTo>
                <a:lnTo>
                  <a:pt x="11463691" y="9033267"/>
                </a:lnTo>
                <a:lnTo>
                  <a:pt x="11451467" y="9028309"/>
                </a:lnTo>
                <a:cubicBezTo>
                  <a:pt x="11444375" y="9024517"/>
                  <a:pt x="11438141" y="9019976"/>
                  <a:pt x="11433195" y="9014309"/>
                </a:cubicBezTo>
                <a:cubicBezTo>
                  <a:pt x="11460679" y="8990319"/>
                  <a:pt x="11426601" y="9006754"/>
                  <a:pt x="11392523" y="9023189"/>
                </a:cubicBezTo>
                <a:cubicBezTo>
                  <a:pt x="11392523" y="9023189"/>
                  <a:pt x="11358443" y="9039623"/>
                  <a:pt x="11330963" y="9063613"/>
                </a:cubicBezTo>
                <a:cubicBezTo>
                  <a:pt x="11330963" y="9063613"/>
                  <a:pt x="11316667" y="9102712"/>
                  <a:pt x="11316667" y="9102712"/>
                </a:cubicBezTo>
                <a:cubicBezTo>
                  <a:pt x="11340301" y="9102050"/>
                  <a:pt x="11355415" y="9105496"/>
                  <a:pt x="11370529" y="9108943"/>
                </a:cubicBezTo>
                <a:lnTo>
                  <a:pt x="11389639" y="9112692"/>
                </a:lnTo>
                <a:lnTo>
                  <a:pt x="11293477" y="9215832"/>
                </a:lnTo>
                <a:lnTo>
                  <a:pt x="11283887" y="9205579"/>
                </a:lnTo>
                <a:cubicBezTo>
                  <a:pt x="11278939" y="9194712"/>
                  <a:pt x="11276263" y="9181243"/>
                  <a:pt x="11274891" y="9165802"/>
                </a:cubicBezTo>
                <a:cubicBezTo>
                  <a:pt x="11268295" y="9158247"/>
                  <a:pt x="11255107" y="9143137"/>
                  <a:pt x="11221027" y="9159571"/>
                </a:cubicBezTo>
                <a:cubicBezTo>
                  <a:pt x="11186951" y="9176006"/>
                  <a:pt x="11146279" y="9184885"/>
                  <a:pt x="11112199" y="9201320"/>
                </a:cubicBezTo>
                <a:cubicBezTo>
                  <a:pt x="11112199" y="9201320"/>
                  <a:pt x="11022051" y="9319943"/>
                  <a:pt x="11001163" y="9351487"/>
                </a:cubicBezTo>
                <a:cubicBezTo>
                  <a:pt x="11001163" y="9351487"/>
                  <a:pt x="11035239" y="9335053"/>
                  <a:pt x="11007757" y="9359043"/>
                </a:cubicBezTo>
                <a:cubicBezTo>
                  <a:pt x="11014351" y="9366598"/>
                  <a:pt x="11014351" y="9366598"/>
                  <a:pt x="10993463" y="9398143"/>
                </a:cubicBezTo>
                <a:cubicBezTo>
                  <a:pt x="10979169" y="9437242"/>
                  <a:pt x="10972573" y="9429687"/>
                  <a:pt x="10959385" y="9414577"/>
                </a:cubicBezTo>
                <a:cubicBezTo>
                  <a:pt x="10959385" y="9414577"/>
                  <a:pt x="10931899" y="9438566"/>
                  <a:pt x="10904415" y="9462556"/>
                </a:cubicBezTo>
                <a:cubicBezTo>
                  <a:pt x="10911011" y="9470111"/>
                  <a:pt x="10917607" y="9477666"/>
                  <a:pt x="10862639" y="9525646"/>
                </a:cubicBezTo>
                <a:cubicBezTo>
                  <a:pt x="10862639" y="9525646"/>
                  <a:pt x="10869235" y="9533200"/>
                  <a:pt x="10869235" y="9533200"/>
                </a:cubicBezTo>
                <a:cubicBezTo>
                  <a:pt x="10958279" y="9468787"/>
                  <a:pt x="10964875" y="9476342"/>
                  <a:pt x="10916501" y="9531876"/>
                </a:cubicBezTo>
                <a:cubicBezTo>
                  <a:pt x="10895611" y="9563421"/>
                  <a:pt x="10908803" y="9578531"/>
                  <a:pt x="10887913" y="9610075"/>
                </a:cubicBezTo>
                <a:cubicBezTo>
                  <a:pt x="10887913" y="9610075"/>
                  <a:pt x="10860431" y="9634065"/>
                  <a:pt x="10860431" y="9634065"/>
                </a:cubicBezTo>
                <a:cubicBezTo>
                  <a:pt x="10757091" y="9737578"/>
                  <a:pt x="10757091" y="9737578"/>
                  <a:pt x="10770281" y="9752688"/>
                </a:cubicBezTo>
                <a:cubicBezTo>
                  <a:pt x="10749391" y="9784233"/>
                  <a:pt x="10755987" y="9791787"/>
                  <a:pt x="10755987" y="9791787"/>
                </a:cubicBezTo>
                <a:lnTo>
                  <a:pt x="10749991" y="9798760"/>
                </a:lnTo>
                <a:lnTo>
                  <a:pt x="10737775" y="9811862"/>
                </a:lnTo>
                <a:lnTo>
                  <a:pt x="10721307" y="9827468"/>
                </a:lnTo>
                <a:cubicBezTo>
                  <a:pt x="10671681" y="9872032"/>
                  <a:pt x="10589439" y="9933837"/>
                  <a:pt x="10584491" y="9928170"/>
                </a:cubicBezTo>
                <a:cubicBezTo>
                  <a:pt x="10543819" y="9937049"/>
                  <a:pt x="10516337" y="9961039"/>
                  <a:pt x="10495447" y="9992584"/>
                </a:cubicBezTo>
                <a:cubicBezTo>
                  <a:pt x="10447075" y="10048118"/>
                  <a:pt x="10460263" y="10063228"/>
                  <a:pt x="10466859" y="10070783"/>
                </a:cubicBezTo>
                <a:cubicBezTo>
                  <a:pt x="10480049" y="10085894"/>
                  <a:pt x="10480049" y="10085894"/>
                  <a:pt x="10425081" y="10133872"/>
                </a:cubicBezTo>
                <a:cubicBezTo>
                  <a:pt x="10404471" y="10151864"/>
                  <a:pt x="10403025" y="10160613"/>
                  <a:pt x="10394779" y="10177169"/>
                </a:cubicBezTo>
                <a:lnTo>
                  <a:pt x="10390821" y="10183994"/>
                </a:lnTo>
                <a:lnTo>
                  <a:pt x="10294735" y="10287055"/>
                </a:lnTo>
                <a:lnTo>
                  <a:pt x="10257465" y="10318036"/>
                </a:lnTo>
                <a:cubicBezTo>
                  <a:pt x="10250473" y="10324762"/>
                  <a:pt x="10244487" y="10331340"/>
                  <a:pt x="10240007" y="10337694"/>
                </a:cubicBezTo>
                <a:lnTo>
                  <a:pt x="10232707" y="10353581"/>
                </a:lnTo>
                <a:lnTo>
                  <a:pt x="10229509" y="10357015"/>
                </a:lnTo>
                <a:lnTo>
                  <a:pt x="10226269" y="10358577"/>
                </a:lnTo>
                <a:cubicBezTo>
                  <a:pt x="10216685" y="10363199"/>
                  <a:pt x="10197515" y="10372444"/>
                  <a:pt x="10197515" y="10372444"/>
                </a:cubicBezTo>
                <a:cubicBezTo>
                  <a:pt x="10190921" y="10364888"/>
                  <a:pt x="10205215" y="10325788"/>
                  <a:pt x="10205215" y="10325788"/>
                </a:cubicBezTo>
                <a:cubicBezTo>
                  <a:pt x="10301959" y="10214721"/>
                  <a:pt x="10282175" y="10192055"/>
                  <a:pt x="10262391" y="10169390"/>
                </a:cubicBezTo>
                <a:cubicBezTo>
                  <a:pt x="10255799" y="10161835"/>
                  <a:pt x="10200829" y="10209814"/>
                  <a:pt x="10194235" y="10202259"/>
                </a:cubicBezTo>
                <a:cubicBezTo>
                  <a:pt x="10139267" y="10250239"/>
                  <a:pt x="10090897" y="10305773"/>
                  <a:pt x="10070009" y="10337317"/>
                </a:cubicBezTo>
                <a:cubicBezTo>
                  <a:pt x="9958971" y="10487485"/>
                  <a:pt x="9847931" y="10637654"/>
                  <a:pt x="9730299" y="10780266"/>
                </a:cubicBezTo>
                <a:cubicBezTo>
                  <a:pt x="9642075" y="10887226"/>
                  <a:pt x="9592187" y="10975696"/>
                  <a:pt x="9549103" y="11056358"/>
                </a:cubicBezTo>
                <a:lnTo>
                  <a:pt x="9510859" y="11127817"/>
                </a:lnTo>
                <a:lnTo>
                  <a:pt x="9164757" y="11499037"/>
                </a:lnTo>
                <a:lnTo>
                  <a:pt x="908096" y="11737497"/>
                </a:lnTo>
                <a:lnTo>
                  <a:pt x="910860" y="11733127"/>
                </a:lnTo>
                <a:cubicBezTo>
                  <a:pt x="937184" y="11691495"/>
                  <a:pt x="950346" y="11670679"/>
                  <a:pt x="976670" y="11629048"/>
                </a:cubicBezTo>
                <a:cubicBezTo>
                  <a:pt x="1016154" y="11566601"/>
                  <a:pt x="1051499" y="11647225"/>
                  <a:pt x="1082333" y="11666720"/>
                </a:cubicBezTo>
                <a:cubicBezTo>
                  <a:pt x="1108657" y="11625090"/>
                  <a:pt x="1134980" y="11583459"/>
                  <a:pt x="1161304" y="11541826"/>
                </a:cubicBezTo>
                <a:cubicBezTo>
                  <a:pt x="1007133" y="11444345"/>
                  <a:pt x="1169955" y="11459883"/>
                  <a:pt x="1169955" y="11459883"/>
                </a:cubicBezTo>
                <a:cubicBezTo>
                  <a:pt x="1385053" y="11187959"/>
                  <a:pt x="1507651" y="10857546"/>
                  <a:pt x="1709587" y="10606438"/>
                </a:cubicBezTo>
                <a:cubicBezTo>
                  <a:pt x="1735910" y="10564807"/>
                  <a:pt x="1718238" y="10524495"/>
                  <a:pt x="1744562" y="10482863"/>
                </a:cubicBezTo>
                <a:cubicBezTo>
                  <a:pt x="1740051" y="10421736"/>
                  <a:pt x="1665222" y="10403559"/>
                  <a:pt x="1647549" y="10363248"/>
                </a:cubicBezTo>
                <a:cubicBezTo>
                  <a:pt x="1603554" y="10364567"/>
                  <a:pt x="1524213" y="10285262"/>
                  <a:pt x="1515562" y="10367206"/>
                </a:cubicBezTo>
                <a:cubicBezTo>
                  <a:pt x="1502401" y="10388021"/>
                  <a:pt x="1489239" y="10408837"/>
                  <a:pt x="1489239" y="10408837"/>
                </a:cubicBezTo>
                <a:cubicBezTo>
                  <a:pt x="1445243" y="10410156"/>
                  <a:pt x="1445243" y="10410156"/>
                  <a:pt x="1445243" y="10410156"/>
                </a:cubicBezTo>
                <a:cubicBezTo>
                  <a:pt x="1445243" y="10410156"/>
                  <a:pt x="1414410" y="10390661"/>
                  <a:pt x="1427571" y="10369844"/>
                </a:cubicBezTo>
                <a:cubicBezTo>
                  <a:pt x="1440733" y="10349029"/>
                  <a:pt x="1453894" y="10328214"/>
                  <a:pt x="1467057" y="10307397"/>
                </a:cubicBezTo>
                <a:cubicBezTo>
                  <a:pt x="1493380" y="10265767"/>
                  <a:pt x="1493380" y="10265767"/>
                  <a:pt x="1656201" y="10281303"/>
                </a:cubicBezTo>
                <a:cubicBezTo>
                  <a:pt x="1669363" y="10260488"/>
                  <a:pt x="1656201" y="10281303"/>
                  <a:pt x="1651691" y="10220176"/>
                </a:cubicBezTo>
                <a:cubicBezTo>
                  <a:pt x="1634019" y="10179864"/>
                  <a:pt x="1554678" y="10100560"/>
                  <a:pt x="1581002" y="10058928"/>
                </a:cubicBezTo>
                <a:cubicBezTo>
                  <a:pt x="1620487" y="9996481"/>
                  <a:pt x="1673135" y="9913218"/>
                  <a:pt x="1712620" y="9850771"/>
                </a:cubicBezTo>
                <a:cubicBezTo>
                  <a:pt x="1712620" y="9850771"/>
                  <a:pt x="1787449" y="9868948"/>
                  <a:pt x="1774287" y="9889764"/>
                </a:cubicBezTo>
                <a:cubicBezTo>
                  <a:pt x="1791959" y="9930076"/>
                  <a:pt x="1840465" y="9989884"/>
                  <a:pt x="1814142" y="10031515"/>
                </a:cubicBezTo>
                <a:cubicBezTo>
                  <a:pt x="1756985" y="10053650"/>
                  <a:pt x="1774657" y="10093962"/>
                  <a:pt x="1748333" y="10135594"/>
                </a:cubicBezTo>
                <a:cubicBezTo>
                  <a:pt x="1836325" y="10132954"/>
                  <a:pt x="1831814" y="10071827"/>
                  <a:pt x="1844976" y="10051012"/>
                </a:cubicBezTo>
                <a:cubicBezTo>
                  <a:pt x="1884461" y="9988565"/>
                  <a:pt x="1923947" y="9926117"/>
                  <a:pt x="1963431" y="9863670"/>
                </a:cubicBezTo>
                <a:cubicBezTo>
                  <a:pt x="1963431" y="9863670"/>
                  <a:pt x="2007427" y="9862351"/>
                  <a:pt x="2007427" y="9862351"/>
                </a:cubicBezTo>
                <a:cubicBezTo>
                  <a:pt x="2007427" y="9862351"/>
                  <a:pt x="1994266" y="9883166"/>
                  <a:pt x="1994266" y="9883166"/>
                </a:cubicBezTo>
                <a:cubicBezTo>
                  <a:pt x="1967942" y="9924798"/>
                  <a:pt x="1941619" y="9966429"/>
                  <a:pt x="1915295" y="10008060"/>
                </a:cubicBezTo>
                <a:cubicBezTo>
                  <a:pt x="1915295" y="10008060"/>
                  <a:pt x="1932967" y="10048372"/>
                  <a:pt x="1946129" y="10027557"/>
                </a:cubicBezTo>
                <a:cubicBezTo>
                  <a:pt x="1976963" y="10047053"/>
                  <a:pt x="2020959" y="10045733"/>
                  <a:pt x="2020959" y="10045733"/>
                </a:cubicBezTo>
                <a:cubicBezTo>
                  <a:pt x="2034120" y="10024918"/>
                  <a:pt x="2016448" y="9984605"/>
                  <a:pt x="2029610" y="9963790"/>
                </a:cubicBezTo>
                <a:cubicBezTo>
                  <a:pt x="2178900" y="9795945"/>
                  <a:pt x="2248849" y="9548795"/>
                  <a:pt x="2367305" y="9361453"/>
                </a:cubicBezTo>
                <a:cubicBezTo>
                  <a:pt x="2406790" y="9299006"/>
                  <a:pt x="2446276" y="9236558"/>
                  <a:pt x="2472600" y="9194928"/>
                </a:cubicBezTo>
                <a:cubicBezTo>
                  <a:pt x="2384608" y="9197566"/>
                  <a:pt x="2375957" y="9279511"/>
                  <a:pt x="2349633" y="9321141"/>
                </a:cubicBezTo>
                <a:cubicBezTo>
                  <a:pt x="2349633" y="9321141"/>
                  <a:pt x="2336471" y="9341958"/>
                  <a:pt x="2336471" y="9341958"/>
                </a:cubicBezTo>
                <a:cubicBezTo>
                  <a:pt x="2336471" y="9341958"/>
                  <a:pt x="2292476" y="9343277"/>
                  <a:pt x="2292476" y="9343277"/>
                </a:cubicBezTo>
                <a:cubicBezTo>
                  <a:pt x="2292476" y="9343277"/>
                  <a:pt x="2274803" y="9302965"/>
                  <a:pt x="2274803" y="9302965"/>
                </a:cubicBezTo>
                <a:cubicBezTo>
                  <a:pt x="2270293" y="9241837"/>
                  <a:pt x="2283454" y="9221022"/>
                  <a:pt x="2296617" y="9200205"/>
                </a:cubicBezTo>
                <a:cubicBezTo>
                  <a:pt x="2349264" y="9116943"/>
                  <a:pt x="2445906" y="9032361"/>
                  <a:pt x="2467719" y="8929602"/>
                </a:cubicBezTo>
                <a:cubicBezTo>
                  <a:pt x="2480881" y="8908785"/>
                  <a:pt x="2494043" y="8887969"/>
                  <a:pt x="2463209" y="8868473"/>
                </a:cubicBezTo>
                <a:cubicBezTo>
                  <a:pt x="2414703" y="8808666"/>
                  <a:pt x="2419213" y="8869793"/>
                  <a:pt x="2406051" y="8890609"/>
                </a:cubicBezTo>
                <a:cubicBezTo>
                  <a:pt x="2362057" y="8891928"/>
                  <a:pt x="2291737" y="8934879"/>
                  <a:pt x="2278575" y="8955695"/>
                </a:cubicBezTo>
                <a:cubicBezTo>
                  <a:pt x="2327081" y="9015504"/>
                  <a:pt x="2269924" y="9037638"/>
                  <a:pt x="2274433" y="9098766"/>
                </a:cubicBezTo>
                <a:cubicBezTo>
                  <a:pt x="2265782" y="9180710"/>
                  <a:pt x="2195463" y="9223660"/>
                  <a:pt x="2173650" y="9326420"/>
                </a:cubicBezTo>
                <a:cubicBezTo>
                  <a:pt x="2173650" y="9326420"/>
                  <a:pt x="2142816" y="9306923"/>
                  <a:pt x="2098821" y="9308242"/>
                </a:cubicBezTo>
                <a:cubicBezTo>
                  <a:pt x="2103331" y="9369371"/>
                  <a:pt x="2107841" y="9430498"/>
                  <a:pt x="2063846" y="9431818"/>
                </a:cubicBezTo>
                <a:cubicBezTo>
                  <a:pt x="1975854" y="9434456"/>
                  <a:pt x="2042033" y="9534577"/>
                  <a:pt x="1998038" y="9535896"/>
                </a:cubicBezTo>
                <a:cubicBezTo>
                  <a:pt x="1984875" y="9556712"/>
                  <a:pt x="1958552" y="9598343"/>
                  <a:pt x="1914556" y="9599662"/>
                </a:cubicBezTo>
                <a:cubicBezTo>
                  <a:pt x="1901395" y="9620479"/>
                  <a:pt x="1813404" y="9623117"/>
                  <a:pt x="1923577" y="9721918"/>
                </a:cubicBezTo>
                <a:cubicBezTo>
                  <a:pt x="1923577" y="9721918"/>
                  <a:pt x="1897254" y="9763550"/>
                  <a:pt x="1897254" y="9763550"/>
                </a:cubicBezTo>
                <a:cubicBezTo>
                  <a:pt x="1884091" y="9784365"/>
                  <a:pt x="1840095" y="9785685"/>
                  <a:pt x="1809262" y="9766189"/>
                </a:cubicBezTo>
                <a:cubicBezTo>
                  <a:pt x="1809262" y="9766189"/>
                  <a:pt x="1765267" y="9767508"/>
                  <a:pt x="1734433" y="9748011"/>
                </a:cubicBezTo>
                <a:cubicBezTo>
                  <a:pt x="1747594" y="9727197"/>
                  <a:pt x="1747594" y="9727197"/>
                  <a:pt x="1747594" y="9727197"/>
                </a:cubicBezTo>
                <a:cubicBezTo>
                  <a:pt x="1813404" y="9623117"/>
                  <a:pt x="1896884" y="9559350"/>
                  <a:pt x="1887863" y="9437095"/>
                </a:cubicBezTo>
                <a:cubicBezTo>
                  <a:pt x="1909676" y="9334336"/>
                  <a:pt x="1993157" y="9270570"/>
                  <a:pt x="2028132" y="9146995"/>
                </a:cubicBezTo>
                <a:cubicBezTo>
                  <a:pt x="2076269" y="9002603"/>
                  <a:pt x="2216907" y="8916703"/>
                  <a:pt x="2234210" y="8752815"/>
                </a:cubicBezTo>
                <a:cubicBezTo>
                  <a:pt x="2286857" y="8669553"/>
                  <a:pt x="2383499" y="8584970"/>
                  <a:pt x="2387641" y="8441898"/>
                </a:cubicBezTo>
                <a:cubicBezTo>
                  <a:pt x="2440288" y="8358636"/>
                  <a:pt x="2492934" y="8275373"/>
                  <a:pt x="2576416" y="8211607"/>
                </a:cubicBezTo>
                <a:cubicBezTo>
                  <a:pt x="2629063" y="8128344"/>
                  <a:pt x="2620042" y="8006088"/>
                  <a:pt x="2685850" y="7902010"/>
                </a:cubicBezTo>
                <a:cubicBezTo>
                  <a:pt x="2764821" y="7777116"/>
                  <a:pt x="2918621" y="7670398"/>
                  <a:pt x="2935924" y="7506512"/>
                </a:cubicBezTo>
                <a:cubicBezTo>
                  <a:pt x="3085214" y="7338666"/>
                  <a:pt x="3128839" y="7133150"/>
                  <a:pt x="3247296" y="6945807"/>
                </a:cubicBezTo>
                <a:cubicBezTo>
                  <a:pt x="3313105" y="6841729"/>
                  <a:pt x="3396586" y="6777961"/>
                  <a:pt x="3400727" y="6634891"/>
                </a:cubicBezTo>
                <a:cubicBezTo>
                  <a:pt x="3510531" y="6529493"/>
                  <a:pt x="3571829" y="6364287"/>
                  <a:pt x="3619966" y="6219895"/>
                </a:cubicBezTo>
                <a:cubicBezTo>
                  <a:pt x="3698937" y="6095002"/>
                  <a:pt x="3808741" y="5989603"/>
                  <a:pt x="3812882" y="5846533"/>
                </a:cubicBezTo>
                <a:cubicBezTo>
                  <a:pt x="3834695" y="5743772"/>
                  <a:pt x="3918176" y="5680007"/>
                  <a:pt x="3988495" y="5637055"/>
                </a:cubicBezTo>
                <a:cubicBezTo>
                  <a:pt x="4041142" y="5553793"/>
                  <a:pt x="3988125" y="5432856"/>
                  <a:pt x="4133275" y="5408081"/>
                </a:cubicBezTo>
                <a:cubicBezTo>
                  <a:pt x="4146436" y="5387269"/>
                  <a:pt x="4155087" y="5305325"/>
                  <a:pt x="4168249" y="5284509"/>
                </a:cubicBezTo>
                <a:cubicBezTo>
                  <a:pt x="4255871" y="5077671"/>
                  <a:pt x="4391999" y="4930642"/>
                  <a:pt x="4479621" y="4723804"/>
                </a:cubicBezTo>
                <a:cubicBezTo>
                  <a:pt x="4540920" y="4558598"/>
                  <a:pt x="4690209" y="4390752"/>
                  <a:pt x="4826337" y="4243723"/>
                </a:cubicBezTo>
                <a:cubicBezTo>
                  <a:pt x="4931631" y="4077195"/>
                  <a:pt x="4962095" y="3892493"/>
                  <a:pt x="5098224" y="3745465"/>
                </a:cubicBezTo>
                <a:cubicBezTo>
                  <a:pt x="5137709" y="3683017"/>
                  <a:pt x="5164033" y="3641384"/>
                  <a:pt x="5190355" y="3599755"/>
                </a:cubicBezTo>
                <a:cubicBezTo>
                  <a:pt x="5256165" y="3495677"/>
                  <a:pt x="5352807" y="3411094"/>
                  <a:pt x="5356949" y="3268021"/>
                </a:cubicBezTo>
                <a:cubicBezTo>
                  <a:pt x="5370110" y="3247205"/>
                  <a:pt x="5409595" y="3184758"/>
                  <a:pt x="5466753" y="3162622"/>
                </a:cubicBezTo>
                <a:cubicBezTo>
                  <a:pt x="5510748" y="3161303"/>
                  <a:pt x="5475404" y="3080679"/>
                  <a:pt x="5501727" y="3039048"/>
                </a:cubicBezTo>
                <a:cubicBezTo>
                  <a:pt x="5633345" y="2830891"/>
                  <a:pt x="5795797" y="2642230"/>
                  <a:pt x="5909742" y="2393760"/>
                </a:cubicBezTo>
                <a:cubicBezTo>
                  <a:pt x="5984201" y="2207739"/>
                  <a:pt x="6164325" y="2059390"/>
                  <a:pt x="6207953" y="1853871"/>
                </a:cubicBezTo>
                <a:cubicBezTo>
                  <a:pt x="6242927" y="1730296"/>
                  <a:pt x="6352731" y="1624898"/>
                  <a:pt x="6449374" y="1540315"/>
                </a:cubicBezTo>
                <a:cubicBezTo>
                  <a:pt x="6528344" y="1415421"/>
                  <a:pt x="6594153" y="1311343"/>
                  <a:pt x="6673123" y="1186449"/>
                </a:cubicBezTo>
                <a:cubicBezTo>
                  <a:pt x="6769767" y="1101866"/>
                  <a:pt x="6773907" y="958794"/>
                  <a:pt x="6839716" y="854716"/>
                </a:cubicBezTo>
                <a:cubicBezTo>
                  <a:pt x="6879201" y="792269"/>
                  <a:pt x="6949521" y="749318"/>
                  <a:pt x="6927338" y="647879"/>
                </a:cubicBezTo>
                <a:cubicBezTo>
                  <a:pt x="6971334" y="646560"/>
                  <a:pt x="6997657" y="604927"/>
                  <a:pt x="6993147" y="543800"/>
                </a:cubicBezTo>
                <a:cubicBezTo>
                  <a:pt x="7006309" y="522984"/>
                  <a:pt x="7050304" y="521664"/>
                  <a:pt x="7094300" y="520345"/>
                </a:cubicBezTo>
                <a:cubicBezTo>
                  <a:pt x="7107461" y="499530"/>
                  <a:pt x="7041283" y="399410"/>
                  <a:pt x="7146947" y="437083"/>
                </a:cubicBezTo>
                <a:cubicBezTo>
                  <a:pt x="7093931" y="316146"/>
                  <a:pt x="7195084" y="292692"/>
                  <a:pt x="7247731" y="209428"/>
                </a:cubicBezTo>
                <a:cubicBezTo>
                  <a:pt x="7254219" y="147971"/>
                  <a:pt x="7260708" y="86514"/>
                  <a:pt x="7285757" y="24500"/>
                </a:cubicBezTo>
                <a:close/>
              </a:path>
            </a:pathLst>
          </a:custGeom>
          <a:solidFill>
            <a:schemeClr val="accent1"/>
          </a:solidFill>
        </p:spPr>
        <p:txBody>
          <a:bodyPr wrap="square">
            <a:noAutofit/>
          </a:bodyPr>
          <a:lstStyle/>
          <a:p>
            <a:endParaRPr lang="en-US"/>
          </a:p>
        </p:txBody>
      </p:sp>
    </p:spTree>
    <p:extLst>
      <p:ext uri="{BB962C8B-B14F-4D97-AF65-F5344CB8AC3E}">
        <p14:creationId xmlns:p14="http://schemas.microsoft.com/office/powerpoint/2010/main" val="1115471430"/>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ภาพนิ่งชื่อเรื่อง">
    <p:spTree>
      <p:nvGrpSpPr>
        <p:cNvPr id="1" name=""/>
        <p:cNvGrpSpPr/>
        <p:nvPr/>
      </p:nvGrpSpPr>
      <p:grpSpPr>
        <a:xfrm>
          <a:off x="0" y="0"/>
          <a:ext cx="0" cy="0"/>
          <a:chOff x="0" y="0"/>
          <a:chExt cx="0" cy="0"/>
        </a:xfrm>
      </p:grpSpPr>
      <p:sp>
        <p:nvSpPr>
          <p:cNvPr id="6" name="Picture Placeholder 5"/>
          <p:cNvSpPr>
            <a:spLocks noGrp="1"/>
          </p:cNvSpPr>
          <p:nvPr>
            <p:ph type="pic" sz="quarter" idx="65"/>
          </p:nvPr>
        </p:nvSpPr>
        <p:spPr>
          <a:xfrm>
            <a:off x="1646237" y="513999"/>
            <a:ext cx="12567673" cy="13088583"/>
          </a:xfrm>
          <a:custGeom>
            <a:avLst/>
            <a:gdLst>
              <a:gd name="connsiteX0" fmla="*/ 1869226 w 12567673"/>
              <a:gd name="connsiteY0" fmla="*/ 12681181 h 13088583"/>
              <a:gd name="connsiteX1" fmla="*/ 1870385 w 12567673"/>
              <a:gd name="connsiteY1" fmla="*/ 12682342 h 13088583"/>
              <a:gd name="connsiteX2" fmla="*/ 1874737 w 12567673"/>
              <a:gd name="connsiteY2" fmla="*/ 12686705 h 13088583"/>
              <a:gd name="connsiteX3" fmla="*/ 1865158 w 12567673"/>
              <a:gd name="connsiteY3" fmla="*/ 12677104 h 13088583"/>
              <a:gd name="connsiteX4" fmla="*/ 1869226 w 12567673"/>
              <a:gd name="connsiteY4" fmla="*/ 12681181 h 13088583"/>
              <a:gd name="connsiteX5" fmla="*/ 1866223 w 12567673"/>
              <a:gd name="connsiteY5" fmla="*/ 12678171 h 13088583"/>
              <a:gd name="connsiteX6" fmla="*/ 1865158 w 12567673"/>
              <a:gd name="connsiteY6" fmla="*/ 12677104 h 13088583"/>
              <a:gd name="connsiteX7" fmla="*/ 8315326 w 12567673"/>
              <a:gd name="connsiteY7" fmla="*/ 6860087 h 13088583"/>
              <a:gd name="connsiteX8" fmla="*/ 8234699 w 12567673"/>
              <a:gd name="connsiteY8" fmla="*/ 6932027 h 13088583"/>
              <a:gd name="connsiteX9" fmla="*/ 7954699 w 12567673"/>
              <a:gd name="connsiteY9" fmla="*/ 7165958 h 13088583"/>
              <a:gd name="connsiteX10" fmla="*/ 7582809 w 12567673"/>
              <a:gd name="connsiteY10" fmla="*/ 7491563 h 13088583"/>
              <a:gd name="connsiteX11" fmla="*/ 7247675 w 12567673"/>
              <a:gd name="connsiteY11" fmla="*/ 7780499 h 13088583"/>
              <a:gd name="connsiteX12" fmla="*/ 7068221 w 12567673"/>
              <a:gd name="connsiteY12" fmla="*/ 8004943 h 13088583"/>
              <a:gd name="connsiteX13" fmla="*/ 6866062 w 12567673"/>
              <a:gd name="connsiteY13" fmla="*/ 8206628 h 13088583"/>
              <a:gd name="connsiteX14" fmla="*/ 6751465 w 12567673"/>
              <a:gd name="connsiteY14" fmla="*/ 8275544 h 13088583"/>
              <a:gd name="connsiteX15" fmla="*/ 6250928 w 12567673"/>
              <a:gd name="connsiteY15" fmla="*/ 8729495 h 13088583"/>
              <a:gd name="connsiteX16" fmla="*/ 5929092 w 12567673"/>
              <a:gd name="connsiteY16" fmla="*/ 9063348 h 13088583"/>
              <a:gd name="connsiteX17" fmla="*/ 5881585 w 12567673"/>
              <a:gd name="connsiteY17" fmla="*/ 9126807 h 13088583"/>
              <a:gd name="connsiteX18" fmla="*/ 6137172 w 12567673"/>
              <a:gd name="connsiteY18" fmla="*/ 9087799 h 13088583"/>
              <a:gd name="connsiteX19" fmla="*/ 8306400 w 12567673"/>
              <a:gd name="connsiteY19" fmla="*/ 6918570 h 13088583"/>
              <a:gd name="connsiteX20" fmla="*/ 2829818 w 12567673"/>
              <a:gd name="connsiteY20" fmla="*/ 6823581 h 13088583"/>
              <a:gd name="connsiteX21" fmla="*/ 2844315 w 12567673"/>
              <a:gd name="connsiteY21" fmla="*/ 6918570 h 13088583"/>
              <a:gd name="connsiteX22" fmla="*/ 2848320 w 12567673"/>
              <a:gd name="connsiteY22" fmla="*/ 6934146 h 13088583"/>
              <a:gd name="connsiteX23" fmla="*/ 2849794 w 12567673"/>
              <a:gd name="connsiteY23" fmla="*/ 6929673 h 13088583"/>
              <a:gd name="connsiteX24" fmla="*/ 2835589 w 12567673"/>
              <a:gd name="connsiteY24" fmla="*/ 6832087 h 13088583"/>
              <a:gd name="connsiteX25" fmla="*/ 5575358 w 12567673"/>
              <a:gd name="connsiteY25" fmla="*/ 3569077 h 13088583"/>
              <a:gd name="connsiteX26" fmla="*/ 2787679 w 12567673"/>
              <a:gd name="connsiteY26" fmla="*/ 6356756 h 13088583"/>
              <a:gd name="connsiteX27" fmla="*/ 2802072 w 12567673"/>
              <a:gd name="connsiteY27" fmla="*/ 6641780 h 13088583"/>
              <a:gd name="connsiteX28" fmla="*/ 2813648 w 12567673"/>
              <a:gd name="connsiteY28" fmla="*/ 6717628 h 13088583"/>
              <a:gd name="connsiteX29" fmla="*/ 2817961 w 12567673"/>
              <a:gd name="connsiteY29" fmla="*/ 6721952 h 13088583"/>
              <a:gd name="connsiteX30" fmla="*/ 2832152 w 12567673"/>
              <a:gd name="connsiteY30" fmla="*/ 6736176 h 13088583"/>
              <a:gd name="connsiteX31" fmla="*/ 2877564 w 12567673"/>
              <a:gd name="connsiteY31" fmla="*/ 6781695 h 13088583"/>
              <a:gd name="connsiteX32" fmla="*/ 2868909 w 12567673"/>
              <a:gd name="connsiteY32" fmla="*/ 6699506 h 13088583"/>
              <a:gd name="connsiteX33" fmla="*/ 2823497 w 12567673"/>
              <a:gd name="connsiteY33" fmla="*/ 6653987 h 13088583"/>
              <a:gd name="connsiteX34" fmla="*/ 2833218 w 12567673"/>
              <a:gd name="connsiteY34" fmla="*/ 6553463 h 13088583"/>
              <a:gd name="connsiteX35" fmla="*/ 2855925 w 12567673"/>
              <a:gd name="connsiteY35" fmla="*/ 6576222 h 13088583"/>
              <a:gd name="connsiteX36" fmla="*/ 3020261 w 12567673"/>
              <a:gd name="connsiteY36" fmla="*/ 6593921 h 13088583"/>
              <a:gd name="connsiteX37" fmla="*/ 3015933 w 12567673"/>
              <a:gd name="connsiteY37" fmla="*/ 6552826 h 13088583"/>
              <a:gd name="connsiteX38" fmla="*/ 2993227 w 12567673"/>
              <a:gd name="connsiteY38" fmla="*/ 6530067 h 13088583"/>
              <a:gd name="connsiteX39" fmla="*/ 2925109 w 12567673"/>
              <a:gd name="connsiteY39" fmla="*/ 6461788 h 13088583"/>
              <a:gd name="connsiteX40" fmla="*/ 3002949 w 12567673"/>
              <a:gd name="connsiteY40" fmla="*/ 6429542 h 13088583"/>
              <a:gd name="connsiteX41" fmla="*/ 3066740 w 12567673"/>
              <a:gd name="connsiteY41" fmla="*/ 6456727 h 13088583"/>
              <a:gd name="connsiteX42" fmla="*/ 3080790 w 12567673"/>
              <a:gd name="connsiteY42" fmla="*/ 6397297 h 13088583"/>
              <a:gd name="connsiteX43" fmla="*/ 3094840 w 12567673"/>
              <a:gd name="connsiteY43" fmla="*/ 6337868 h 13088583"/>
              <a:gd name="connsiteX44" fmla="*/ 3099168 w 12567673"/>
              <a:gd name="connsiteY44" fmla="*/ 6378962 h 13088583"/>
              <a:gd name="connsiteX45" fmla="*/ 3121875 w 12567673"/>
              <a:gd name="connsiteY45" fmla="*/ 6401722 h 13088583"/>
              <a:gd name="connsiteX46" fmla="*/ 3254849 w 12567673"/>
              <a:gd name="connsiteY46" fmla="*/ 6314472 h 13088583"/>
              <a:gd name="connsiteX47" fmla="*/ 3457008 w 12567673"/>
              <a:gd name="connsiteY47" fmla="*/ 6112786 h 13088583"/>
              <a:gd name="connsiteX48" fmla="*/ 3493765 w 12567673"/>
              <a:gd name="connsiteY48" fmla="*/ 6076116 h 13088583"/>
              <a:gd name="connsiteX49" fmla="*/ 3526193 w 12567673"/>
              <a:gd name="connsiteY49" fmla="*/ 5998352 h 13088583"/>
              <a:gd name="connsiteX50" fmla="*/ 3773765 w 12567673"/>
              <a:gd name="connsiteY50" fmla="*/ 5842185 h 13088583"/>
              <a:gd name="connsiteX51" fmla="*/ 3842949 w 12567673"/>
              <a:gd name="connsiteY51" fmla="*/ 5727752 h 13088583"/>
              <a:gd name="connsiteX52" fmla="*/ 4018075 w 12567673"/>
              <a:gd name="connsiteY52" fmla="*/ 5462212 h 13088583"/>
              <a:gd name="connsiteX53" fmla="*/ 4013746 w 12567673"/>
              <a:gd name="connsiteY53" fmla="*/ 5421118 h 13088583"/>
              <a:gd name="connsiteX54" fmla="*/ 3927250 w 12567673"/>
              <a:gd name="connsiteY54" fmla="*/ 5371174 h 13088583"/>
              <a:gd name="connsiteX55" fmla="*/ 3863460 w 12567673"/>
              <a:gd name="connsiteY55" fmla="*/ 5343990 h 13088583"/>
              <a:gd name="connsiteX56" fmla="*/ 3900216 w 12567673"/>
              <a:gd name="connsiteY56" fmla="*/ 5307320 h 13088583"/>
              <a:gd name="connsiteX57" fmla="*/ 4023468 w 12567673"/>
              <a:gd name="connsiteY57" fmla="*/ 5320593 h 13088583"/>
              <a:gd name="connsiteX58" fmla="*/ 4142393 w 12567673"/>
              <a:gd name="connsiteY58" fmla="*/ 5292773 h 13088583"/>
              <a:gd name="connsiteX59" fmla="*/ 4239679 w 12567673"/>
              <a:gd name="connsiteY59" fmla="*/ 5059479 h 13088583"/>
              <a:gd name="connsiteX60" fmla="*/ 4533728 w 12567673"/>
              <a:gd name="connsiteY60" fmla="*/ 4766118 h 13088583"/>
              <a:gd name="connsiteX61" fmla="*/ 4652653 w 12567673"/>
              <a:gd name="connsiteY61" fmla="*/ 4738298 h 13088583"/>
              <a:gd name="connsiteX62" fmla="*/ 4689409 w 12567673"/>
              <a:gd name="connsiteY62" fmla="*/ 4701628 h 13088583"/>
              <a:gd name="connsiteX63" fmla="*/ 4662375 w 12567673"/>
              <a:gd name="connsiteY63" fmla="*/ 4637774 h 13088583"/>
              <a:gd name="connsiteX64" fmla="*/ 4722904 w 12567673"/>
              <a:gd name="connsiteY64" fmla="*/ 4441151 h 13088583"/>
              <a:gd name="connsiteX65" fmla="*/ 4846157 w 12567673"/>
              <a:gd name="connsiteY65" fmla="*/ 4454423 h 13088583"/>
              <a:gd name="connsiteX66" fmla="*/ 4887241 w 12567673"/>
              <a:gd name="connsiteY66" fmla="*/ 4458848 h 13088583"/>
              <a:gd name="connsiteX67" fmla="*/ 5011560 w 12567673"/>
              <a:gd name="connsiteY67" fmla="*/ 4289408 h 13088583"/>
              <a:gd name="connsiteX68" fmla="*/ 5135879 w 12567673"/>
              <a:gd name="connsiteY68" fmla="*/ 4119969 h 13088583"/>
              <a:gd name="connsiteX69" fmla="*/ 5305610 w 12567673"/>
              <a:gd name="connsiteY69" fmla="*/ 3996048 h 13088583"/>
              <a:gd name="connsiteX70" fmla="*/ 5360744 w 12567673"/>
              <a:gd name="connsiteY70" fmla="*/ 3941044 h 13088583"/>
              <a:gd name="connsiteX71" fmla="*/ 5397501 w 12567673"/>
              <a:gd name="connsiteY71" fmla="*/ 3904373 h 13088583"/>
              <a:gd name="connsiteX72" fmla="*/ 5613710 w 12567673"/>
              <a:gd name="connsiteY72" fmla="*/ 3643259 h 13088583"/>
              <a:gd name="connsiteX73" fmla="*/ 5640449 w 12567673"/>
              <a:gd name="connsiteY73" fmla="*/ 3572364 h 13088583"/>
              <a:gd name="connsiteX74" fmla="*/ 9914876 w 12567673"/>
              <a:gd name="connsiteY74" fmla="*/ 20 h 13088583"/>
              <a:gd name="connsiteX75" fmla="*/ 10138055 w 12567673"/>
              <a:gd name="connsiteY75" fmla="*/ 128602 h 13088583"/>
              <a:gd name="connsiteX76" fmla="*/ 10305653 w 12567673"/>
              <a:gd name="connsiteY76" fmla="*/ 370108 h 13088583"/>
              <a:gd name="connsiteX77" fmla="*/ 10327294 w 12567673"/>
              <a:gd name="connsiteY77" fmla="*/ 575580 h 13088583"/>
              <a:gd name="connsiteX78" fmla="*/ 10546765 w 12567673"/>
              <a:gd name="connsiteY78" fmla="*/ 538273 h 13088583"/>
              <a:gd name="connsiteX79" fmla="*/ 10606227 w 12567673"/>
              <a:gd name="connsiteY79" fmla="*/ 524363 h 13088583"/>
              <a:gd name="connsiteX80" fmla="*/ 10647312 w 12567673"/>
              <a:gd name="connsiteY80" fmla="*/ 528787 h 13088583"/>
              <a:gd name="connsiteX81" fmla="*/ 10811648 w 12567673"/>
              <a:gd name="connsiteY81" fmla="*/ 546486 h 13088583"/>
              <a:gd name="connsiteX82" fmla="*/ 11249525 w 12567673"/>
              <a:gd name="connsiteY82" fmla="*/ 654585 h 13088583"/>
              <a:gd name="connsiteX83" fmla="*/ 11294938 w 12567673"/>
              <a:gd name="connsiteY83" fmla="*/ 700103 h 13088583"/>
              <a:gd name="connsiteX84" fmla="*/ 11367383 w 12567673"/>
              <a:gd name="connsiteY84" fmla="*/ 809477 h 13088583"/>
              <a:gd name="connsiteX85" fmla="*/ 11404140 w 12567673"/>
              <a:gd name="connsiteY85" fmla="*/ 772807 h 13088583"/>
              <a:gd name="connsiteX86" fmla="*/ 11440896 w 12567673"/>
              <a:gd name="connsiteY86" fmla="*/ 736137 h 13088583"/>
              <a:gd name="connsiteX87" fmla="*/ 11669024 w 12567673"/>
              <a:gd name="connsiteY87" fmla="*/ 781019 h 13088583"/>
              <a:gd name="connsiteX88" fmla="*/ 11691730 w 12567673"/>
              <a:gd name="connsiteY88" fmla="*/ 803778 h 13088583"/>
              <a:gd name="connsiteX89" fmla="*/ 11714436 w 12567673"/>
              <a:gd name="connsiteY89" fmla="*/ 826538 h 13088583"/>
              <a:gd name="connsiteX90" fmla="*/ 11723092 w 12567673"/>
              <a:gd name="connsiteY90" fmla="*/ 908728 h 13088583"/>
              <a:gd name="connsiteX91" fmla="*/ 11800933 w 12567673"/>
              <a:gd name="connsiteY91" fmla="*/ 876482 h 13088583"/>
              <a:gd name="connsiteX92" fmla="*/ 12015009 w 12567673"/>
              <a:gd name="connsiteY92" fmla="*/ 980793 h 13088583"/>
              <a:gd name="connsiteX93" fmla="*/ 12023666 w 12567673"/>
              <a:gd name="connsiteY93" fmla="*/ 1062982 h 13088583"/>
              <a:gd name="connsiteX94" fmla="*/ 12046372 w 12567673"/>
              <a:gd name="connsiteY94" fmla="*/ 1085742 h 13088583"/>
              <a:gd name="connsiteX95" fmla="*/ 12215037 w 12567673"/>
              <a:gd name="connsiteY95" fmla="*/ 1144535 h 13088583"/>
              <a:gd name="connsiteX96" fmla="*/ 12311256 w 12567673"/>
              <a:gd name="connsiteY96" fmla="*/ 1093954 h 13088583"/>
              <a:gd name="connsiteX97" fmla="*/ 12202053 w 12567673"/>
              <a:gd name="connsiteY97" fmla="*/ 1021251 h 13088583"/>
              <a:gd name="connsiteX98" fmla="*/ 12179347 w 12567673"/>
              <a:gd name="connsiteY98" fmla="*/ 998491 h 13088583"/>
              <a:gd name="connsiteX99" fmla="*/ 12152313 w 12567673"/>
              <a:gd name="connsiteY99" fmla="*/ 934637 h 13088583"/>
              <a:gd name="connsiteX100" fmla="*/ 12216103 w 12567673"/>
              <a:gd name="connsiteY100" fmla="*/ 961821 h 13088583"/>
              <a:gd name="connsiteX101" fmla="*/ 12411802 w 12567673"/>
              <a:gd name="connsiteY101" fmla="*/ 1084468 h 13088583"/>
              <a:gd name="connsiteX102" fmla="*/ 12457214 w 12567673"/>
              <a:gd name="connsiteY102" fmla="*/ 1129987 h 13088583"/>
              <a:gd name="connsiteX103" fmla="*/ 12470198 w 12567673"/>
              <a:gd name="connsiteY103" fmla="*/ 1253271 h 13088583"/>
              <a:gd name="connsiteX104" fmla="*/ 12455082 w 12567673"/>
              <a:gd name="connsiteY104" fmla="*/ 1495413 h 13088583"/>
              <a:gd name="connsiteX105" fmla="*/ 12404275 w 12567673"/>
              <a:gd name="connsiteY105" fmla="*/ 1591513 h 13088583"/>
              <a:gd name="connsiteX106" fmla="*/ 12284285 w 12567673"/>
              <a:gd name="connsiteY106" fmla="*/ 1802048 h 13088583"/>
              <a:gd name="connsiteX107" fmla="*/ 12123209 w 12567673"/>
              <a:gd name="connsiteY107" fmla="*/ 2008157 h 13088583"/>
              <a:gd name="connsiteX108" fmla="*/ 11939428 w 12567673"/>
              <a:gd name="connsiteY108" fmla="*/ 2191506 h 13088583"/>
              <a:gd name="connsiteX109" fmla="*/ 11888622 w 12567673"/>
              <a:gd name="connsiteY109" fmla="*/ 2287607 h 13088583"/>
              <a:gd name="connsiteX110" fmla="*/ 11764303 w 12567673"/>
              <a:gd name="connsiteY110" fmla="*/ 2457046 h 13088583"/>
              <a:gd name="connsiteX111" fmla="*/ 11658362 w 12567673"/>
              <a:gd name="connsiteY111" fmla="*/ 2608151 h 13088583"/>
              <a:gd name="connsiteX112" fmla="*/ 11562144 w 12567673"/>
              <a:gd name="connsiteY112" fmla="*/ 2658731 h 13088583"/>
              <a:gd name="connsiteX113" fmla="*/ 11552421 w 12567673"/>
              <a:gd name="connsiteY113" fmla="*/ 2759256 h 13088583"/>
              <a:gd name="connsiteX114" fmla="*/ 11387018 w 12567673"/>
              <a:gd name="connsiteY114" fmla="*/ 2924271 h 13088583"/>
              <a:gd name="connsiteX115" fmla="*/ 11271355 w 12567673"/>
              <a:gd name="connsiteY115" fmla="*/ 3175899 h 13088583"/>
              <a:gd name="connsiteX116" fmla="*/ 11275683 w 12567673"/>
              <a:gd name="connsiteY116" fmla="*/ 3216993 h 13088583"/>
              <a:gd name="connsiteX117" fmla="*/ 11294061 w 12567673"/>
              <a:gd name="connsiteY117" fmla="*/ 3198659 h 13088583"/>
              <a:gd name="connsiteX118" fmla="*/ 11271355 w 12567673"/>
              <a:gd name="connsiteY118" fmla="*/ 3175899 h 13088583"/>
              <a:gd name="connsiteX119" fmla="*/ 11344868 w 12567673"/>
              <a:gd name="connsiteY119" fmla="*/ 3102559 h 13088583"/>
              <a:gd name="connsiteX120" fmla="*/ 11431364 w 12567673"/>
              <a:gd name="connsiteY120" fmla="*/ 3152502 h 13088583"/>
              <a:gd name="connsiteX121" fmla="*/ 11811911 w 12567673"/>
              <a:gd name="connsiteY121" fmla="*/ 2909086 h 13088583"/>
              <a:gd name="connsiteX122" fmla="*/ 12049760 w 12567673"/>
              <a:gd name="connsiteY122" fmla="*/ 2853444 h 13088583"/>
              <a:gd name="connsiteX123" fmla="*/ 12109223 w 12567673"/>
              <a:gd name="connsiteY123" fmla="*/ 2839534 h 13088583"/>
              <a:gd name="connsiteX124" fmla="*/ 12076795 w 12567673"/>
              <a:gd name="connsiteY124" fmla="*/ 2917298 h 13088583"/>
              <a:gd name="connsiteX125" fmla="*/ 12081123 w 12567673"/>
              <a:gd name="connsiteY125" fmla="*/ 2958392 h 13088583"/>
              <a:gd name="connsiteX126" fmla="*/ 12122207 w 12567673"/>
              <a:gd name="connsiteY126" fmla="*/ 2962817 h 13088583"/>
              <a:gd name="connsiteX127" fmla="*/ 12227081 w 12567673"/>
              <a:gd name="connsiteY127" fmla="*/ 2994426 h 13088583"/>
              <a:gd name="connsiteX128" fmla="*/ 12249787 w 12567673"/>
              <a:gd name="connsiteY128" fmla="*/ 3017185 h 13088583"/>
              <a:gd name="connsiteX129" fmla="*/ 12327628 w 12567673"/>
              <a:gd name="connsiteY129" fmla="*/ 2984940 h 13088583"/>
              <a:gd name="connsiteX130" fmla="*/ 12295200 w 12567673"/>
              <a:gd name="connsiteY130" fmla="*/ 3062704 h 13088583"/>
              <a:gd name="connsiteX131" fmla="*/ 12240066 w 12567673"/>
              <a:gd name="connsiteY131" fmla="*/ 3117709 h 13088583"/>
              <a:gd name="connsiteX132" fmla="*/ 12184931 w 12567673"/>
              <a:gd name="connsiteY132" fmla="*/ 3172714 h 13088583"/>
              <a:gd name="connsiteX133" fmla="*/ 12262772 w 12567673"/>
              <a:gd name="connsiteY133" fmla="*/ 3140469 h 13088583"/>
              <a:gd name="connsiteX134" fmla="*/ 12344940 w 12567673"/>
              <a:gd name="connsiteY134" fmla="*/ 3149318 h 13088583"/>
              <a:gd name="connsiteX135" fmla="*/ 12413058 w 12567673"/>
              <a:gd name="connsiteY135" fmla="*/ 3217596 h 13088583"/>
              <a:gd name="connsiteX136" fmla="*/ 12399008 w 12567673"/>
              <a:gd name="connsiteY136" fmla="*/ 3277026 h 13088583"/>
              <a:gd name="connsiteX137" fmla="*/ 12247655 w 12567673"/>
              <a:gd name="connsiteY137" fmla="*/ 3382611 h 13088583"/>
              <a:gd name="connsiteX138" fmla="*/ 12068202 w 12567673"/>
              <a:gd name="connsiteY138" fmla="*/ 3607056 h 13088583"/>
              <a:gd name="connsiteX139" fmla="*/ 12136320 w 12567673"/>
              <a:gd name="connsiteY139" fmla="*/ 3675335 h 13088583"/>
              <a:gd name="connsiteX140" fmla="*/ 12195783 w 12567673"/>
              <a:gd name="connsiteY140" fmla="*/ 3661424 h 13088583"/>
              <a:gd name="connsiteX141" fmla="*/ 12255245 w 12567673"/>
              <a:gd name="connsiteY141" fmla="*/ 3647514 h 13088583"/>
              <a:gd name="connsiteX142" fmla="*/ 12306051 w 12567673"/>
              <a:gd name="connsiteY142" fmla="*/ 3551414 h 13088583"/>
              <a:gd name="connsiteX143" fmla="*/ 12393614 w 12567673"/>
              <a:gd name="connsiteY143" fmla="*/ 3418645 h 13088583"/>
              <a:gd name="connsiteX144" fmla="*/ 12544967 w 12567673"/>
              <a:gd name="connsiteY144" fmla="*/ 3313059 h 13088583"/>
              <a:gd name="connsiteX145" fmla="*/ 12567673 w 12567673"/>
              <a:gd name="connsiteY145" fmla="*/ 3335819 h 13088583"/>
              <a:gd name="connsiteX146" fmla="*/ 12549295 w 12567673"/>
              <a:gd name="connsiteY146" fmla="*/ 3354153 h 13088583"/>
              <a:gd name="connsiteX147" fmla="*/ 12457404 w 12567673"/>
              <a:gd name="connsiteY147" fmla="*/ 3445829 h 13088583"/>
              <a:gd name="connsiteX148" fmla="*/ 12507145 w 12567673"/>
              <a:gd name="connsiteY148" fmla="*/ 3532442 h 13088583"/>
              <a:gd name="connsiteX149" fmla="*/ 12396876 w 12567673"/>
              <a:gd name="connsiteY149" fmla="*/ 3642453 h 13088583"/>
              <a:gd name="connsiteX150" fmla="*/ 12319035 w 12567673"/>
              <a:gd name="connsiteY150" fmla="*/ 3674698 h 13088583"/>
              <a:gd name="connsiteX151" fmla="*/ 11565532 w 12567673"/>
              <a:gd name="connsiteY151" fmla="*/ 4426433 h 13088583"/>
              <a:gd name="connsiteX152" fmla="*/ 11450935 w 12567673"/>
              <a:gd name="connsiteY152" fmla="*/ 4495349 h 13088583"/>
              <a:gd name="connsiteX153" fmla="*/ 11323355 w 12567673"/>
              <a:gd name="connsiteY153" fmla="*/ 4440980 h 13088583"/>
              <a:gd name="connsiteX154" fmla="*/ 11310370 w 12567673"/>
              <a:gd name="connsiteY154" fmla="*/ 4317697 h 13088583"/>
              <a:gd name="connsiteX155" fmla="*/ 11347127 w 12567673"/>
              <a:gd name="connsiteY155" fmla="*/ 4281027 h 13088583"/>
              <a:gd name="connsiteX156" fmla="*/ 11342799 w 12567673"/>
              <a:gd name="connsiteY156" fmla="*/ 4239932 h 13088583"/>
              <a:gd name="connsiteX157" fmla="*/ 11301715 w 12567673"/>
              <a:gd name="connsiteY157" fmla="*/ 4235507 h 13088583"/>
              <a:gd name="connsiteX158" fmla="*/ 11246580 w 12567673"/>
              <a:gd name="connsiteY158" fmla="*/ 4290513 h 13088583"/>
              <a:gd name="connsiteX159" fmla="*/ 11245514 w 12567673"/>
              <a:gd name="connsiteY159" fmla="*/ 4473225 h 13088583"/>
              <a:gd name="connsiteX160" fmla="*/ 11186051 w 12567673"/>
              <a:gd name="connsiteY160" fmla="*/ 4487137 h 13088583"/>
              <a:gd name="connsiteX161" fmla="*/ 11021715 w 12567673"/>
              <a:gd name="connsiteY161" fmla="*/ 4469438 h 13088583"/>
              <a:gd name="connsiteX162" fmla="*/ 10929824 w 12567673"/>
              <a:gd name="connsiteY162" fmla="*/ 4561114 h 13088583"/>
              <a:gd name="connsiteX163" fmla="*/ 10872746 w 12567673"/>
              <a:gd name="connsiteY163" fmla="*/ 4618057 h 13088583"/>
              <a:gd name="connsiteX164" fmla="*/ 10899616 w 12567673"/>
              <a:gd name="connsiteY164" fmla="*/ 4701264 h 13088583"/>
              <a:gd name="connsiteX165" fmla="*/ 10917639 w 12567673"/>
              <a:gd name="connsiteY165" fmla="*/ 4704540 h 13088583"/>
              <a:gd name="connsiteX166" fmla="*/ 11024976 w 12567673"/>
              <a:gd name="connsiteY166" fmla="*/ 4693246 h 13088583"/>
              <a:gd name="connsiteX167" fmla="*/ 11116867 w 12567673"/>
              <a:gd name="connsiteY167" fmla="*/ 4601571 h 13088583"/>
              <a:gd name="connsiteX168" fmla="*/ 11047682 w 12567673"/>
              <a:gd name="connsiteY168" fmla="*/ 4716006 h 13088583"/>
              <a:gd name="connsiteX169" fmla="*/ 10936917 w 12567673"/>
              <a:gd name="connsiteY169" fmla="*/ 4826511 h 13088583"/>
              <a:gd name="connsiteX170" fmla="*/ 10946640 w 12567673"/>
              <a:gd name="connsiteY170" fmla="*/ 4862224 h 13088583"/>
              <a:gd name="connsiteX171" fmla="*/ 11015254 w 12567673"/>
              <a:gd name="connsiteY171" fmla="*/ 4793770 h 13088583"/>
              <a:gd name="connsiteX172" fmla="*/ 11037961 w 12567673"/>
              <a:gd name="connsiteY172" fmla="*/ 4816530 h 13088583"/>
              <a:gd name="connsiteX173" fmla="*/ 11064995 w 12567673"/>
              <a:gd name="connsiteY173" fmla="*/ 4880383 h 13088583"/>
              <a:gd name="connsiteX174" fmla="*/ 10987154 w 12567673"/>
              <a:gd name="connsiteY174" fmla="*/ 4912629 h 13088583"/>
              <a:gd name="connsiteX175" fmla="*/ 10966924 w 12567673"/>
              <a:gd name="connsiteY175" fmla="*/ 4936729 h 13088583"/>
              <a:gd name="connsiteX176" fmla="*/ 10987847 w 12567673"/>
              <a:gd name="connsiteY176" fmla="*/ 5013581 h 13088583"/>
              <a:gd name="connsiteX177" fmla="*/ 11121925 w 12567673"/>
              <a:gd name="connsiteY177" fmla="*/ 5786708 h 13088583"/>
              <a:gd name="connsiteX178" fmla="*/ 11125200 w 12567673"/>
              <a:gd name="connsiteY178" fmla="*/ 5851587 h 13088583"/>
              <a:gd name="connsiteX179" fmla="*/ 11125200 w 12567673"/>
              <a:gd name="connsiteY179" fmla="*/ 6861924 h 13088583"/>
              <a:gd name="connsiteX180" fmla="*/ 11121925 w 12567673"/>
              <a:gd name="connsiteY180" fmla="*/ 6926804 h 13088583"/>
              <a:gd name="connsiteX181" fmla="*/ 5575355 w 12567673"/>
              <a:gd name="connsiteY181" fmla="*/ 11932110 h 13088583"/>
              <a:gd name="connsiteX182" fmla="*/ 3658361 w 12567673"/>
              <a:gd name="connsiteY182" fmla="*/ 11593799 h 13088583"/>
              <a:gd name="connsiteX183" fmla="*/ 3426143 w 12567673"/>
              <a:gd name="connsiteY183" fmla="*/ 11502238 h 13088583"/>
              <a:gd name="connsiteX184" fmla="*/ 3278532 w 12567673"/>
              <a:gd name="connsiteY184" fmla="*/ 11649504 h 13088583"/>
              <a:gd name="connsiteX185" fmla="*/ 3122318 w 12567673"/>
              <a:gd name="connsiteY185" fmla="*/ 11805351 h 13088583"/>
              <a:gd name="connsiteX186" fmla="*/ 2823940 w 12567673"/>
              <a:gd name="connsiteY186" fmla="*/ 12057617 h 13088583"/>
              <a:gd name="connsiteX187" fmla="*/ 2635831 w 12567673"/>
              <a:gd name="connsiteY187" fmla="*/ 12199872 h 13088583"/>
              <a:gd name="connsiteX188" fmla="*/ 2543940 w 12567673"/>
              <a:gd name="connsiteY188" fmla="*/ 12291547 h 13088583"/>
              <a:gd name="connsiteX189" fmla="*/ 2534218 w 12567673"/>
              <a:gd name="connsiteY189" fmla="*/ 12392071 h 13088583"/>
              <a:gd name="connsiteX190" fmla="*/ 2460705 w 12567673"/>
              <a:gd name="connsiteY190" fmla="*/ 12465411 h 13088583"/>
              <a:gd name="connsiteX191" fmla="*/ 2254218 w 12567673"/>
              <a:gd name="connsiteY191" fmla="*/ 12626002 h 13088583"/>
              <a:gd name="connsiteX192" fmla="*/ 2025024 w 12567673"/>
              <a:gd name="connsiteY192" fmla="*/ 12763833 h 13088583"/>
              <a:gd name="connsiteX193" fmla="*/ 1671512 w 12567673"/>
              <a:gd name="connsiteY193" fmla="*/ 13071103 h 13088583"/>
              <a:gd name="connsiteX194" fmla="*/ 1612049 w 12567673"/>
              <a:gd name="connsiteY194" fmla="*/ 13085014 h 13088583"/>
              <a:gd name="connsiteX195" fmla="*/ 1548259 w 12567673"/>
              <a:gd name="connsiteY195" fmla="*/ 13057830 h 13088583"/>
              <a:gd name="connsiteX196" fmla="*/ 1562309 w 12567673"/>
              <a:gd name="connsiteY196" fmla="*/ 12998400 h 13088583"/>
              <a:gd name="connsiteX197" fmla="*/ 1754746 w 12567673"/>
              <a:gd name="connsiteY197" fmla="*/ 12897239 h 13088583"/>
              <a:gd name="connsiteX198" fmla="*/ 1874737 w 12567673"/>
              <a:gd name="connsiteY198" fmla="*/ 12686705 h 13088583"/>
              <a:gd name="connsiteX199" fmla="*/ 1871544 w 12567673"/>
              <a:gd name="connsiteY199" fmla="*/ 12683505 h 13088583"/>
              <a:gd name="connsiteX200" fmla="*/ 1870385 w 12567673"/>
              <a:gd name="connsiteY200" fmla="*/ 12682342 h 13088583"/>
              <a:gd name="connsiteX201" fmla="*/ 1861610 w 12567673"/>
              <a:gd name="connsiteY201" fmla="*/ 12673547 h 13088583"/>
              <a:gd name="connsiteX202" fmla="*/ 1852031 w 12567673"/>
              <a:gd name="connsiteY202" fmla="*/ 12663946 h 13088583"/>
              <a:gd name="connsiteX203" fmla="*/ 1833653 w 12567673"/>
              <a:gd name="connsiteY203" fmla="*/ 12682281 h 13088583"/>
              <a:gd name="connsiteX204" fmla="*/ 1856359 w 12567673"/>
              <a:gd name="connsiteY204" fmla="*/ 12705040 h 13088583"/>
              <a:gd name="connsiteX205" fmla="*/ 1837981 w 12567673"/>
              <a:gd name="connsiteY205" fmla="*/ 12723375 h 13088583"/>
              <a:gd name="connsiteX206" fmla="*/ 1553653 w 12567673"/>
              <a:gd name="connsiteY206" fmla="*/ 12916211 h 13088583"/>
              <a:gd name="connsiteX207" fmla="*/ 1457435 w 12567673"/>
              <a:gd name="connsiteY207" fmla="*/ 12966792 h 13088583"/>
              <a:gd name="connsiteX208" fmla="*/ 1315803 w 12567673"/>
              <a:gd name="connsiteY208" fmla="*/ 12971853 h 13088583"/>
              <a:gd name="connsiteX209" fmla="*/ 1275786 w 12567673"/>
              <a:gd name="connsiteY209" fmla="*/ 12784715 h 13088583"/>
              <a:gd name="connsiteX210" fmla="*/ 1294164 w 12567673"/>
              <a:gd name="connsiteY210" fmla="*/ 12766380 h 13088583"/>
              <a:gd name="connsiteX211" fmla="*/ 1308214 w 12567673"/>
              <a:gd name="connsiteY211" fmla="*/ 12706951 h 13088583"/>
              <a:gd name="connsiteX212" fmla="*/ 1267130 w 12567673"/>
              <a:gd name="connsiteY212" fmla="*/ 12702526 h 13088583"/>
              <a:gd name="connsiteX213" fmla="*/ 1221717 w 12567673"/>
              <a:gd name="connsiteY213" fmla="*/ 12657007 h 13088583"/>
              <a:gd name="connsiteX214" fmla="*/ 1213061 w 12567673"/>
              <a:gd name="connsiteY214" fmla="*/ 12574818 h 13088583"/>
              <a:gd name="connsiteX215" fmla="*/ 1231439 w 12567673"/>
              <a:gd name="connsiteY215" fmla="*/ 12556483 h 13088583"/>
              <a:gd name="connsiteX216" fmla="*/ 1309280 w 12567673"/>
              <a:gd name="connsiteY216" fmla="*/ 12524238 h 13088583"/>
              <a:gd name="connsiteX217" fmla="*/ 1337380 w 12567673"/>
              <a:gd name="connsiteY217" fmla="*/ 12405379 h 13088583"/>
              <a:gd name="connsiteX218" fmla="*/ 1314674 w 12567673"/>
              <a:gd name="connsiteY218" fmla="*/ 12382619 h 13088583"/>
              <a:gd name="connsiteX219" fmla="*/ 1278984 w 12567673"/>
              <a:gd name="connsiteY219" fmla="*/ 12236576 h 13088583"/>
              <a:gd name="connsiteX220" fmla="*/ 1293034 w 12567673"/>
              <a:gd name="connsiteY220" fmla="*/ 12177146 h 13088583"/>
              <a:gd name="connsiteX221" fmla="*/ 1138419 w 12567673"/>
              <a:gd name="connsiteY221" fmla="*/ 12058924 h 13088583"/>
              <a:gd name="connsiteX222" fmla="*/ 1051923 w 12567673"/>
              <a:gd name="connsiteY222" fmla="*/ 12008981 h 13088583"/>
              <a:gd name="connsiteX223" fmla="*/ 1080023 w 12567673"/>
              <a:gd name="connsiteY223" fmla="*/ 11890122 h 13088583"/>
              <a:gd name="connsiteX224" fmla="*/ 1071367 w 12567673"/>
              <a:gd name="connsiteY224" fmla="*/ 11807933 h 13088583"/>
              <a:gd name="connsiteX225" fmla="*/ 1062711 w 12567673"/>
              <a:gd name="connsiteY225" fmla="*/ 11725744 h 13088583"/>
              <a:gd name="connsiteX226" fmla="*/ 963231 w 12567673"/>
              <a:gd name="connsiteY226" fmla="*/ 11552516 h 13088583"/>
              <a:gd name="connsiteX227" fmla="*/ 922146 w 12567673"/>
              <a:gd name="connsiteY227" fmla="*/ 11548092 h 13088583"/>
              <a:gd name="connsiteX228" fmla="*/ 889718 w 12567673"/>
              <a:gd name="connsiteY228" fmla="*/ 11625856 h 13088583"/>
              <a:gd name="connsiteX229" fmla="*/ 833517 w 12567673"/>
              <a:gd name="connsiteY229" fmla="*/ 11863574 h 13088583"/>
              <a:gd name="connsiteX230" fmla="*/ 751349 w 12567673"/>
              <a:gd name="connsiteY230" fmla="*/ 11854726 h 13088583"/>
              <a:gd name="connsiteX231" fmla="*/ 674575 w 12567673"/>
              <a:gd name="connsiteY231" fmla="*/ 11704258 h 13088583"/>
              <a:gd name="connsiteX232" fmla="*/ 536142 w 12567673"/>
              <a:gd name="connsiteY232" fmla="*/ 11161180 h 13088583"/>
              <a:gd name="connsiteX233" fmla="*/ 506912 w 12567673"/>
              <a:gd name="connsiteY233" fmla="*/ 10690805 h 13088583"/>
              <a:gd name="connsiteX234" fmla="*/ 550129 w 12567673"/>
              <a:gd name="connsiteY234" fmla="*/ 10329803 h 13088583"/>
              <a:gd name="connsiteX235" fmla="*/ 559851 w 12567673"/>
              <a:gd name="connsiteY235" fmla="*/ 10229279 h 13088583"/>
              <a:gd name="connsiteX236" fmla="*/ 683104 w 12567673"/>
              <a:gd name="connsiteY236" fmla="*/ 10242553 h 13088583"/>
              <a:gd name="connsiteX237" fmla="*/ 634430 w 12567673"/>
              <a:gd name="connsiteY237" fmla="*/ 9973226 h 13088583"/>
              <a:gd name="connsiteX238" fmla="*/ 689564 w 12567673"/>
              <a:gd name="connsiteY238" fmla="*/ 9918221 h 13088583"/>
              <a:gd name="connsiteX239" fmla="*/ 712270 w 12567673"/>
              <a:gd name="connsiteY239" fmla="*/ 9940981 h 13088583"/>
              <a:gd name="connsiteX240" fmla="*/ 707942 w 12567673"/>
              <a:gd name="connsiteY240" fmla="*/ 9899886 h 13088583"/>
              <a:gd name="connsiteX241" fmla="*/ 836589 w 12567673"/>
              <a:gd name="connsiteY241" fmla="*/ 9771541 h 13088583"/>
              <a:gd name="connsiteX242" fmla="*/ 864690 w 12567673"/>
              <a:gd name="connsiteY242" fmla="*/ 9652682 h 13088583"/>
              <a:gd name="connsiteX243" fmla="*/ 856033 w 12567673"/>
              <a:gd name="connsiteY243" fmla="*/ 9570493 h 13088583"/>
              <a:gd name="connsiteX244" fmla="*/ 755487 w 12567673"/>
              <a:gd name="connsiteY244" fmla="*/ 9579979 h 13088583"/>
              <a:gd name="connsiteX245" fmla="*/ 718731 w 12567673"/>
              <a:gd name="connsiteY245" fmla="*/ 9616649 h 13088583"/>
              <a:gd name="connsiteX246" fmla="*/ 705747 w 12567673"/>
              <a:gd name="connsiteY246" fmla="*/ 9493365 h 13088583"/>
              <a:gd name="connsiteX247" fmla="*/ 701419 w 12567673"/>
              <a:gd name="connsiteY247" fmla="*/ 9452271 h 13088583"/>
              <a:gd name="connsiteX248" fmla="*/ 811687 w 12567673"/>
              <a:gd name="connsiteY248" fmla="*/ 9342261 h 13088583"/>
              <a:gd name="connsiteX249" fmla="*/ 814032 w 12567673"/>
              <a:gd name="connsiteY249" fmla="*/ 9295219 h 13088583"/>
              <a:gd name="connsiteX250" fmla="*/ 826647 w 12567673"/>
              <a:gd name="connsiteY250" fmla="*/ 9278172 h 13088583"/>
              <a:gd name="connsiteX251" fmla="*/ 807163 w 12567673"/>
              <a:gd name="connsiteY251" fmla="*/ 9247780 h 13088583"/>
              <a:gd name="connsiteX252" fmla="*/ 0 w 12567673"/>
              <a:gd name="connsiteY252" fmla="*/ 6356756 h 13088583"/>
              <a:gd name="connsiteX253" fmla="*/ 5575355 w 12567673"/>
              <a:gd name="connsiteY253" fmla="*/ 781401 h 13088583"/>
              <a:gd name="connsiteX254" fmla="*/ 7854367 w 12567673"/>
              <a:gd name="connsiteY254" fmla="*/ 1266954 h 13088583"/>
              <a:gd name="connsiteX255" fmla="*/ 7976951 w 12567673"/>
              <a:gd name="connsiteY255" fmla="*/ 1325329 h 13088583"/>
              <a:gd name="connsiteX256" fmla="*/ 8007194 w 12567673"/>
              <a:gd name="connsiteY256" fmla="*/ 1300803 h 13088583"/>
              <a:gd name="connsiteX257" fmla="*/ 8140169 w 12567673"/>
              <a:gd name="connsiteY257" fmla="*/ 1213552 h 13088583"/>
              <a:gd name="connsiteX258" fmla="*/ 8268816 w 12567673"/>
              <a:gd name="connsiteY258" fmla="*/ 1085207 h 13088583"/>
              <a:gd name="connsiteX259" fmla="*/ 8571522 w 12567673"/>
              <a:gd name="connsiteY259" fmla="*/ 874035 h 13088583"/>
              <a:gd name="connsiteX260" fmla="*/ 8837472 w 12567673"/>
              <a:gd name="connsiteY260" fmla="*/ 699535 h 13088583"/>
              <a:gd name="connsiteX261" fmla="*/ 8933691 w 12567673"/>
              <a:gd name="connsiteY261" fmla="*/ 648954 h 13088583"/>
              <a:gd name="connsiteX262" fmla="*/ 9259103 w 12567673"/>
              <a:gd name="connsiteY262" fmla="*/ 460543 h 13088583"/>
              <a:gd name="connsiteX263" fmla="*/ 9525053 w 12567673"/>
              <a:gd name="connsiteY263" fmla="*/ 286042 h 13088583"/>
              <a:gd name="connsiteX264" fmla="*/ 9805053 w 12567673"/>
              <a:gd name="connsiteY264" fmla="*/ 52111 h 13088583"/>
              <a:gd name="connsiteX265" fmla="*/ 9914876 w 12567673"/>
              <a:gd name="connsiteY265" fmla="*/ 20 h 130885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Lst>
            <a:rect l="l" t="t" r="r" b="b"/>
            <a:pathLst>
              <a:path w="12567673" h="13088583">
                <a:moveTo>
                  <a:pt x="1869226" y="12681181"/>
                </a:moveTo>
                <a:lnTo>
                  <a:pt x="1870385" y="12682342"/>
                </a:lnTo>
                <a:lnTo>
                  <a:pt x="1874737" y="12686705"/>
                </a:lnTo>
                <a:close/>
                <a:moveTo>
                  <a:pt x="1865158" y="12677104"/>
                </a:moveTo>
                <a:lnTo>
                  <a:pt x="1869226" y="12681181"/>
                </a:lnTo>
                <a:lnTo>
                  <a:pt x="1866223" y="12678171"/>
                </a:lnTo>
                <a:cubicBezTo>
                  <a:pt x="1864803" y="12676748"/>
                  <a:pt x="1864094" y="12676037"/>
                  <a:pt x="1865158" y="12677104"/>
                </a:cubicBezTo>
                <a:close/>
                <a:moveTo>
                  <a:pt x="8315326" y="6860087"/>
                </a:moveTo>
                <a:lnTo>
                  <a:pt x="8234699" y="6932027"/>
                </a:lnTo>
                <a:cubicBezTo>
                  <a:pt x="8142808" y="7023703"/>
                  <a:pt x="8092002" y="7119802"/>
                  <a:pt x="7954699" y="7165958"/>
                </a:cubicBezTo>
                <a:cubicBezTo>
                  <a:pt x="7867136" y="7298728"/>
                  <a:pt x="7715784" y="7404313"/>
                  <a:pt x="7582809" y="7491563"/>
                </a:cubicBezTo>
                <a:cubicBezTo>
                  <a:pt x="7472540" y="7601574"/>
                  <a:pt x="7384977" y="7734343"/>
                  <a:pt x="7247675" y="7780499"/>
                </a:cubicBezTo>
                <a:cubicBezTo>
                  <a:pt x="7151456" y="7831079"/>
                  <a:pt x="7100650" y="7927179"/>
                  <a:pt x="7068221" y="8004943"/>
                </a:cubicBezTo>
                <a:cubicBezTo>
                  <a:pt x="6994709" y="8078283"/>
                  <a:pt x="6871456" y="8065010"/>
                  <a:pt x="6866062" y="8206628"/>
                </a:cubicBezTo>
                <a:cubicBezTo>
                  <a:pt x="6847684" y="8224963"/>
                  <a:pt x="6769843" y="8257209"/>
                  <a:pt x="6751465" y="8275544"/>
                </a:cubicBezTo>
                <a:cubicBezTo>
                  <a:pt x="6563356" y="8417799"/>
                  <a:pt x="6439037" y="8587239"/>
                  <a:pt x="6250928" y="8729495"/>
                </a:cubicBezTo>
                <a:cubicBezTo>
                  <a:pt x="6137413" y="8808684"/>
                  <a:pt x="6028767" y="8934104"/>
                  <a:pt x="5929092" y="9063348"/>
                </a:cubicBezTo>
                <a:lnTo>
                  <a:pt x="5881585" y="9126807"/>
                </a:lnTo>
                <a:lnTo>
                  <a:pt x="6137172" y="9087799"/>
                </a:lnTo>
                <a:cubicBezTo>
                  <a:pt x="7225998" y="8864993"/>
                  <a:pt x="8083594" y="8007396"/>
                  <a:pt x="8306400" y="6918570"/>
                </a:cubicBezTo>
                <a:close/>
                <a:moveTo>
                  <a:pt x="2829818" y="6823581"/>
                </a:moveTo>
                <a:lnTo>
                  <a:pt x="2844315" y="6918570"/>
                </a:lnTo>
                <a:lnTo>
                  <a:pt x="2848320" y="6934146"/>
                </a:lnTo>
                <a:lnTo>
                  <a:pt x="2849794" y="6929673"/>
                </a:lnTo>
                <a:cubicBezTo>
                  <a:pt x="2855322" y="6899678"/>
                  <a:pt x="2849960" y="6864582"/>
                  <a:pt x="2835589" y="6832087"/>
                </a:cubicBezTo>
                <a:close/>
                <a:moveTo>
                  <a:pt x="5575358" y="3569077"/>
                </a:moveTo>
                <a:cubicBezTo>
                  <a:pt x="4035766" y="3569077"/>
                  <a:pt x="2787679" y="4817164"/>
                  <a:pt x="2787679" y="6356756"/>
                </a:cubicBezTo>
                <a:cubicBezTo>
                  <a:pt x="2787679" y="6452980"/>
                  <a:pt x="2792555" y="6548066"/>
                  <a:pt x="2802072" y="6641780"/>
                </a:cubicBezTo>
                <a:lnTo>
                  <a:pt x="2813648" y="6717628"/>
                </a:lnTo>
                <a:lnTo>
                  <a:pt x="2817961" y="6721952"/>
                </a:lnTo>
                <a:cubicBezTo>
                  <a:pt x="2826476" y="6730486"/>
                  <a:pt x="2832152" y="6736176"/>
                  <a:pt x="2832152" y="6736176"/>
                </a:cubicBezTo>
                <a:cubicBezTo>
                  <a:pt x="2873236" y="6740601"/>
                  <a:pt x="2840808" y="6818365"/>
                  <a:pt x="2877564" y="6781695"/>
                </a:cubicBezTo>
                <a:cubicBezTo>
                  <a:pt x="2937027" y="6767785"/>
                  <a:pt x="2914321" y="6745025"/>
                  <a:pt x="2868909" y="6699506"/>
                </a:cubicBezTo>
                <a:cubicBezTo>
                  <a:pt x="2868909" y="6699506"/>
                  <a:pt x="2882959" y="6640077"/>
                  <a:pt x="2823497" y="6653987"/>
                </a:cubicBezTo>
                <a:cubicBezTo>
                  <a:pt x="2819168" y="6612893"/>
                  <a:pt x="2792134" y="6549038"/>
                  <a:pt x="2833218" y="6553463"/>
                </a:cubicBezTo>
                <a:cubicBezTo>
                  <a:pt x="2869974" y="6516794"/>
                  <a:pt x="2837546" y="6594557"/>
                  <a:pt x="2855925" y="6576222"/>
                </a:cubicBezTo>
                <a:cubicBezTo>
                  <a:pt x="2919715" y="6603407"/>
                  <a:pt x="2960799" y="6607831"/>
                  <a:pt x="3020261" y="6593921"/>
                </a:cubicBezTo>
                <a:cubicBezTo>
                  <a:pt x="3020261" y="6593921"/>
                  <a:pt x="3020261" y="6593921"/>
                  <a:pt x="3015933" y="6552826"/>
                </a:cubicBezTo>
                <a:cubicBezTo>
                  <a:pt x="3015933" y="6552826"/>
                  <a:pt x="3015933" y="6552826"/>
                  <a:pt x="2993227" y="6530067"/>
                </a:cubicBezTo>
                <a:cubicBezTo>
                  <a:pt x="2933765" y="6543978"/>
                  <a:pt x="2929437" y="6502882"/>
                  <a:pt x="2925109" y="6461788"/>
                </a:cubicBezTo>
                <a:cubicBezTo>
                  <a:pt x="2916453" y="6379599"/>
                  <a:pt x="2984571" y="6447877"/>
                  <a:pt x="3002949" y="6429542"/>
                </a:cubicBezTo>
                <a:cubicBezTo>
                  <a:pt x="3025656" y="6452302"/>
                  <a:pt x="3044034" y="6433967"/>
                  <a:pt x="3066740" y="6456727"/>
                </a:cubicBezTo>
                <a:cubicBezTo>
                  <a:pt x="3126202" y="6442817"/>
                  <a:pt x="3062412" y="6415633"/>
                  <a:pt x="3080790" y="6397297"/>
                </a:cubicBezTo>
                <a:cubicBezTo>
                  <a:pt x="3058084" y="6374537"/>
                  <a:pt x="3053756" y="6333443"/>
                  <a:pt x="3094840" y="6337868"/>
                </a:cubicBezTo>
                <a:cubicBezTo>
                  <a:pt x="3113218" y="6319533"/>
                  <a:pt x="3099168" y="6378962"/>
                  <a:pt x="3099168" y="6378962"/>
                </a:cubicBezTo>
                <a:cubicBezTo>
                  <a:pt x="3121875" y="6401722"/>
                  <a:pt x="3121875" y="6401722"/>
                  <a:pt x="3121875" y="6401722"/>
                </a:cubicBezTo>
                <a:cubicBezTo>
                  <a:pt x="3158630" y="6365052"/>
                  <a:pt x="3240799" y="6373901"/>
                  <a:pt x="3254849" y="6314472"/>
                </a:cubicBezTo>
                <a:cubicBezTo>
                  <a:pt x="3305655" y="6218372"/>
                  <a:pt x="3338084" y="6140607"/>
                  <a:pt x="3457008" y="6112786"/>
                </a:cubicBezTo>
                <a:cubicBezTo>
                  <a:pt x="3475386" y="6094451"/>
                  <a:pt x="3493765" y="6076116"/>
                  <a:pt x="3493765" y="6076116"/>
                </a:cubicBezTo>
                <a:cubicBezTo>
                  <a:pt x="3466731" y="6012262"/>
                  <a:pt x="3507815" y="6016687"/>
                  <a:pt x="3526193" y="5998352"/>
                </a:cubicBezTo>
                <a:cubicBezTo>
                  <a:pt x="3622411" y="5947771"/>
                  <a:pt x="3741336" y="5919950"/>
                  <a:pt x="3773765" y="5842185"/>
                </a:cubicBezTo>
                <a:cubicBezTo>
                  <a:pt x="3810521" y="5805516"/>
                  <a:pt x="3783487" y="5741661"/>
                  <a:pt x="3842949" y="5727752"/>
                </a:cubicBezTo>
                <a:cubicBezTo>
                  <a:pt x="3934840" y="5636076"/>
                  <a:pt x="3944562" y="5535552"/>
                  <a:pt x="4018075" y="5462212"/>
                </a:cubicBezTo>
                <a:cubicBezTo>
                  <a:pt x="4018075" y="5462212"/>
                  <a:pt x="4013746" y="5421118"/>
                  <a:pt x="4013746" y="5421118"/>
                </a:cubicBezTo>
                <a:cubicBezTo>
                  <a:pt x="3972662" y="5416693"/>
                  <a:pt x="3949956" y="5393934"/>
                  <a:pt x="3927250" y="5371174"/>
                </a:cubicBezTo>
                <a:cubicBezTo>
                  <a:pt x="3908872" y="5389509"/>
                  <a:pt x="3886166" y="5366750"/>
                  <a:pt x="3863460" y="5343990"/>
                </a:cubicBezTo>
                <a:cubicBezTo>
                  <a:pt x="3881838" y="5325655"/>
                  <a:pt x="3900216" y="5307320"/>
                  <a:pt x="3900216" y="5307320"/>
                </a:cubicBezTo>
                <a:cubicBezTo>
                  <a:pt x="3941300" y="5311744"/>
                  <a:pt x="3982384" y="5316169"/>
                  <a:pt x="4023468" y="5320593"/>
                </a:cubicBezTo>
                <a:cubicBezTo>
                  <a:pt x="4087259" y="5347777"/>
                  <a:pt x="4146721" y="5333867"/>
                  <a:pt x="4142393" y="5292773"/>
                </a:cubicBezTo>
                <a:cubicBezTo>
                  <a:pt x="4170494" y="5173913"/>
                  <a:pt x="4207250" y="5137244"/>
                  <a:pt x="4239679" y="5059479"/>
                </a:cubicBezTo>
                <a:cubicBezTo>
                  <a:pt x="4331569" y="4967804"/>
                  <a:pt x="4532662" y="4948832"/>
                  <a:pt x="4533728" y="4766118"/>
                </a:cubicBezTo>
                <a:cubicBezTo>
                  <a:pt x="4552106" y="4747784"/>
                  <a:pt x="4584535" y="4670019"/>
                  <a:pt x="4652653" y="4738298"/>
                </a:cubicBezTo>
                <a:cubicBezTo>
                  <a:pt x="4652653" y="4738298"/>
                  <a:pt x="4671032" y="4719962"/>
                  <a:pt x="4689409" y="4701628"/>
                </a:cubicBezTo>
                <a:cubicBezTo>
                  <a:pt x="4666703" y="4678868"/>
                  <a:pt x="4685081" y="4660533"/>
                  <a:pt x="4662375" y="4637774"/>
                </a:cubicBezTo>
                <a:cubicBezTo>
                  <a:pt x="4653719" y="4555585"/>
                  <a:pt x="4708854" y="4500580"/>
                  <a:pt x="4722904" y="4441151"/>
                </a:cubicBezTo>
                <a:cubicBezTo>
                  <a:pt x="4741282" y="4422815"/>
                  <a:pt x="4800744" y="4408904"/>
                  <a:pt x="4846157" y="4454423"/>
                </a:cubicBezTo>
                <a:cubicBezTo>
                  <a:pt x="4868863" y="4477183"/>
                  <a:pt x="4887241" y="4458848"/>
                  <a:pt x="4887241" y="4458848"/>
                </a:cubicBezTo>
                <a:cubicBezTo>
                  <a:pt x="4942375" y="4403843"/>
                  <a:pt x="5020216" y="4371598"/>
                  <a:pt x="5011560" y="4289408"/>
                </a:cubicBezTo>
                <a:cubicBezTo>
                  <a:pt x="5043988" y="4211645"/>
                  <a:pt x="5080744" y="4174974"/>
                  <a:pt x="5135879" y="4119969"/>
                </a:cubicBezTo>
                <a:cubicBezTo>
                  <a:pt x="5191013" y="4064964"/>
                  <a:pt x="5178030" y="3941680"/>
                  <a:pt x="5305610" y="3996048"/>
                </a:cubicBezTo>
                <a:cubicBezTo>
                  <a:pt x="5346694" y="4000473"/>
                  <a:pt x="5365072" y="3982138"/>
                  <a:pt x="5360744" y="3941044"/>
                </a:cubicBezTo>
                <a:cubicBezTo>
                  <a:pt x="5379122" y="3922709"/>
                  <a:pt x="5379122" y="3922709"/>
                  <a:pt x="5397501" y="3904373"/>
                </a:cubicBezTo>
                <a:cubicBezTo>
                  <a:pt x="5489391" y="3812698"/>
                  <a:pt x="5585610" y="3762118"/>
                  <a:pt x="5613710" y="3643259"/>
                </a:cubicBezTo>
                <a:lnTo>
                  <a:pt x="5640449" y="3572364"/>
                </a:lnTo>
                <a:close/>
                <a:moveTo>
                  <a:pt x="9914876" y="20"/>
                </a:moveTo>
                <a:cubicBezTo>
                  <a:pt x="9980010" y="-1099"/>
                  <a:pt x="10052907" y="43253"/>
                  <a:pt x="10138055" y="128602"/>
                </a:cubicBezTo>
                <a:cubicBezTo>
                  <a:pt x="10242929" y="160210"/>
                  <a:pt x="10196451" y="297405"/>
                  <a:pt x="10305653" y="370108"/>
                </a:cubicBezTo>
                <a:cubicBezTo>
                  <a:pt x="10291603" y="429537"/>
                  <a:pt x="10359722" y="497816"/>
                  <a:pt x="10327294" y="575580"/>
                </a:cubicBezTo>
                <a:cubicBezTo>
                  <a:pt x="10405134" y="543335"/>
                  <a:pt x="10464596" y="529425"/>
                  <a:pt x="10546765" y="538273"/>
                </a:cubicBezTo>
                <a:cubicBezTo>
                  <a:pt x="10565143" y="519938"/>
                  <a:pt x="10583521" y="501603"/>
                  <a:pt x="10606227" y="524363"/>
                </a:cubicBezTo>
                <a:cubicBezTo>
                  <a:pt x="10624605" y="506028"/>
                  <a:pt x="10624605" y="506028"/>
                  <a:pt x="10647312" y="528787"/>
                </a:cubicBezTo>
                <a:cubicBezTo>
                  <a:pt x="10715430" y="597066"/>
                  <a:pt x="10733808" y="578731"/>
                  <a:pt x="10811648" y="546486"/>
                </a:cubicBezTo>
                <a:cubicBezTo>
                  <a:pt x="10957608" y="582519"/>
                  <a:pt x="11107894" y="659646"/>
                  <a:pt x="11249525" y="654585"/>
                </a:cubicBezTo>
                <a:cubicBezTo>
                  <a:pt x="11308988" y="640674"/>
                  <a:pt x="11290610" y="659009"/>
                  <a:pt x="11294938" y="700103"/>
                </a:cubicBezTo>
                <a:cubicBezTo>
                  <a:pt x="11280887" y="759534"/>
                  <a:pt x="11344677" y="786718"/>
                  <a:pt x="11367383" y="809477"/>
                </a:cubicBezTo>
                <a:cubicBezTo>
                  <a:pt x="11385762" y="791142"/>
                  <a:pt x="11404140" y="772807"/>
                  <a:pt x="11404140" y="772807"/>
                </a:cubicBezTo>
                <a:cubicBezTo>
                  <a:pt x="11399812" y="731712"/>
                  <a:pt x="11418190" y="713377"/>
                  <a:pt x="11440896" y="736137"/>
                </a:cubicBezTo>
                <a:cubicBezTo>
                  <a:pt x="11500358" y="722226"/>
                  <a:pt x="11605233" y="753835"/>
                  <a:pt x="11669024" y="781019"/>
                </a:cubicBezTo>
                <a:cubicBezTo>
                  <a:pt x="11687402" y="762684"/>
                  <a:pt x="11669024" y="781019"/>
                  <a:pt x="11691730" y="803778"/>
                </a:cubicBezTo>
                <a:cubicBezTo>
                  <a:pt x="11691730" y="803778"/>
                  <a:pt x="11732814" y="808203"/>
                  <a:pt x="11714436" y="826538"/>
                </a:cubicBezTo>
                <a:cubicBezTo>
                  <a:pt x="11737142" y="849297"/>
                  <a:pt x="11718764" y="867633"/>
                  <a:pt x="11723092" y="908728"/>
                </a:cubicBezTo>
                <a:cubicBezTo>
                  <a:pt x="11741470" y="890393"/>
                  <a:pt x="11782555" y="894816"/>
                  <a:pt x="11800933" y="876482"/>
                </a:cubicBezTo>
                <a:cubicBezTo>
                  <a:pt x="11864723" y="903666"/>
                  <a:pt x="11946891" y="912515"/>
                  <a:pt x="12015009" y="980793"/>
                </a:cubicBezTo>
                <a:cubicBezTo>
                  <a:pt x="12037716" y="1003553"/>
                  <a:pt x="12060422" y="1026312"/>
                  <a:pt x="12023666" y="1062982"/>
                </a:cubicBezTo>
                <a:cubicBezTo>
                  <a:pt x="12023666" y="1062982"/>
                  <a:pt x="12027994" y="1104077"/>
                  <a:pt x="12046372" y="1085742"/>
                </a:cubicBezTo>
                <a:cubicBezTo>
                  <a:pt x="12091784" y="1131261"/>
                  <a:pt x="12151246" y="1117351"/>
                  <a:pt x="12215037" y="1144535"/>
                </a:cubicBezTo>
                <a:cubicBezTo>
                  <a:pt x="12256121" y="1148960"/>
                  <a:pt x="12274499" y="1130624"/>
                  <a:pt x="12311256" y="1093954"/>
                </a:cubicBezTo>
                <a:cubicBezTo>
                  <a:pt x="12288549" y="1071195"/>
                  <a:pt x="12247465" y="1066770"/>
                  <a:pt x="12202053" y="1021251"/>
                </a:cubicBezTo>
                <a:cubicBezTo>
                  <a:pt x="12202053" y="1021251"/>
                  <a:pt x="12202053" y="1021251"/>
                  <a:pt x="12179347" y="998491"/>
                </a:cubicBezTo>
                <a:cubicBezTo>
                  <a:pt x="12156641" y="975732"/>
                  <a:pt x="12175019" y="957397"/>
                  <a:pt x="12152313" y="934637"/>
                </a:cubicBezTo>
                <a:cubicBezTo>
                  <a:pt x="12175019" y="957397"/>
                  <a:pt x="12193397" y="939062"/>
                  <a:pt x="12216103" y="961821"/>
                </a:cubicBezTo>
                <a:cubicBezTo>
                  <a:pt x="12279893" y="989006"/>
                  <a:pt x="12343684" y="1016190"/>
                  <a:pt x="12411802" y="1084468"/>
                </a:cubicBezTo>
                <a:cubicBezTo>
                  <a:pt x="12434508" y="1107228"/>
                  <a:pt x="12457214" y="1129987"/>
                  <a:pt x="12457214" y="1129987"/>
                </a:cubicBezTo>
                <a:cubicBezTo>
                  <a:pt x="12379374" y="1162233"/>
                  <a:pt x="12447492" y="1230511"/>
                  <a:pt x="12470198" y="1253271"/>
                </a:cubicBezTo>
                <a:cubicBezTo>
                  <a:pt x="12542645" y="1362644"/>
                  <a:pt x="12510216" y="1440409"/>
                  <a:pt x="12455082" y="1495413"/>
                </a:cubicBezTo>
                <a:cubicBezTo>
                  <a:pt x="12459410" y="1536508"/>
                  <a:pt x="12399947" y="1550419"/>
                  <a:pt x="12404275" y="1591513"/>
                </a:cubicBezTo>
                <a:cubicBezTo>
                  <a:pt x="12412932" y="1673702"/>
                  <a:pt x="12294007" y="1701523"/>
                  <a:pt x="12284285" y="1802048"/>
                </a:cubicBezTo>
                <a:cubicBezTo>
                  <a:pt x="12251856" y="1879812"/>
                  <a:pt x="12178344" y="1953152"/>
                  <a:pt x="12123209" y="2008157"/>
                </a:cubicBezTo>
                <a:cubicBezTo>
                  <a:pt x="12049697" y="2081497"/>
                  <a:pt x="11994562" y="2136502"/>
                  <a:pt x="11939428" y="2191506"/>
                </a:cubicBezTo>
                <a:cubicBezTo>
                  <a:pt x="11902672" y="2228177"/>
                  <a:pt x="11884294" y="2246512"/>
                  <a:pt x="11888622" y="2287607"/>
                </a:cubicBezTo>
                <a:cubicBezTo>
                  <a:pt x="11878900" y="2388130"/>
                  <a:pt x="11796731" y="2379281"/>
                  <a:pt x="11764303" y="2457046"/>
                </a:cubicBezTo>
                <a:cubicBezTo>
                  <a:pt x="11727547" y="2493716"/>
                  <a:pt x="11695119" y="2571480"/>
                  <a:pt x="11658362" y="2608151"/>
                </a:cubicBezTo>
                <a:cubicBezTo>
                  <a:pt x="11639984" y="2626486"/>
                  <a:pt x="11580522" y="2640396"/>
                  <a:pt x="11562144" y="2658731"/>
                </a:cubicBezTo>
                <a:cubicBezTo>
                  <a:pt x="11543766" y="2677066"/>
                  <a:pt x="11548094" y="2718160"/>
                  <a:pt x="11552421" y="2759256"/>
                </a:cubicBezTo>
                <a:cubicBezTo>
                  <a:pt x="11497287" y="2814260"/>
                  <a:pt x="11442153" y="2869265"/>
                  <a:pt x="11387018" y="2924271"/>
                </a:cubicBezTo>
                <a:cubicBezTo>
                  <a:pt x="11350262" y="2960940"/>
                  <a:pt x="11285405" y="3116470"/>
                  <a:pt x="11271355" y="3175899"/>
                </a:cubicBezTo>
                <a:cubicBezTo>
                  <a:pt x="11252977" y="3194234"/>
                  <a:pt x="11252977" y="3194234"/>
                  <a:pt x="11275683" y="3216993"/>
                </a:cubicBezTo>
                <a:cubicBezTo>
                  <a:pt x="11275683" y="3216993"/>
                  <a:pt x="11294061" y="3198659"/>
                  <a:pt x="11294061" y="3198659"/>
                </a:cubicBezTo>
                <a:cubicBezTo>
                  <a:pt x="11294061" y="3198659"/>
                  <a:pt x="11271355" y="3175899"/>
                  <a:pt x="11271355" y="3175899"/>
                </a:cubicBezTo>
                <a:cubicBezTo>
                  <a:pt x="11308111" y="3139229"/>
                  <a:pt x="11326489" y="3120894"/>
                  <a:pt x="11344868" y="3102559"/>
                </a:cubicBezTo>
                <a:cubicBezTo>
                  <a:pt x="11418380" y="3029219"/>
                  <a:pt x="11371902" y="3166413"/>
                  <a:pt x="11431364" y="3152502"/>
                </a:cubicBezTo>
                <a:cubicBezTo>
                  <a:pt x="11564339" y="3065252"/>
                  <a:pt x="11724348" y="3041856"/>
                  <a:pt x="11811911" y="2909086"/>
                </a:cubicBezTo>
                <a:cubicBezTo>
                  <a:pt x="11867045" y="2854081"/>
                  <a:pt x="11967592" y="2844595"/>
                  <a:pt x="12049760" y="2853444"/>
                </a:cubicBezTo>
                <a:cubicBezTo>
                  <a:pt x="12068138" y="2835109"/>
                  <a:pt x="12086517" y="2816774"/>
                  <a:pt x="12109223" y="2839534"/>
                </a:cubicBezTo>
                <a:cubicBezTo>
                  <a:pt x="12090845" y="2857868"/>
                  <a:pt x="12072467" y="2876203"/>
                  <a:pt x="12076795" y="2917298"/>
                </a:cubicBezTo>
                <a:cubicBezTo>
                  <a:pt x="12076795" y="2917298"/>
                  <a:pt x="12058417" y="2935633"/>
                  <a:pt x="12081123" y="2958392"/>
                </a:cubicBezTo>
                <a:cubicBezTo>
                  <a:pt x="12081123" y="2958392"/>
                  <a:pt x="12122207" y="2962817"/>
                  <a:pt x="12122207" y="2962817"/>
                </a:cubicBezTo>
                <a:cubicBezTo>
                  <a:pt x="12158963" y="2926147"/>
                  <a:pt x="12200047" y="2930572"/>
                  <a:pt x="12227081" y="2994426"/>
                </a:cubicBezTo>
                <a:cubicBezTo>
                  <a:pt x="12231409" y="3035520"/>
                  <a:pt x="12231409" y="3035520"/>
                  <a:pt x="12249787" y="3017185"/>
                </a:cubicBezTo>
                <a:cubicBezTo>
                  <a:pt x="12290872" y="3021610"/>
                  <a:pt x="12309250" y="3003275"/>
                  <a:pt x="12327628" y="2984940"/>
                </a:cubicBezTo>
                <a:cubicBezTo>
                  <a:pt x="12309250" y="3003275"/>
                  <a:pt x="12313578" y="3044369"/>
                  <a:pt x="12295200" y="3062704"/>
                </a:cubicBezTo>
                <a:cubicBezTo>
                  <a:pt x="12276822" y="3081039"/>
                  <a:pt x="12258444" y="3099374"/>
                  <a:pt x="12240066" y="3117709"/>
                </a:cubicBezTo>
                <a:cubicBezTo>
                  <a:pt x="12221687" y="3136045"/>
                  <a:pt x="12203309" y="3154380"/>
                  <a:pt x="12184931" y="3172714"/>
                </a:cubicBezTo>
                <a:cubicBezTo>
                  <a:pt x="12226015" y="3177139"/>
                  <a:pt x="12244393" y="3158804"/>
                  <a:pt x="12262772" y="3140469"/>
                </a:cubicBezTo>
                <a:cubicBezTo>
                  <a:pt x="12303856" y="3144893"/>
                  <a:pt x="12303856" y="3144893"/>
                  <a:pt x="12344940" y="3149318"/>
                </a:cubicBezTo>
                <a:cubicBezTo>
                  <a:pt x="12381696" y="3112648"/>
                  <a:pt x="12427108" y="3158167"/>
                  <a:pt x="12413058" y="3217596"/>
                </a:cubicBezTo>
                <a:cubicBezTo>
                  <a:pt x="12413058" y="3217596"/>
                  <a:pt x="12417386" y="3258691"/>
                  <a:pt x="12399008" y="3277026"/>
                </a:cubicBezTo>
                <a:cubicBezTo>
                  <a:pt x="12362252" y="3313696"/>
                  <a:pt x="12325496" y="3350366"/>
                  <a:pt x="12247655" y="3382611"/>
                </a:cubicBezTo>
                <a:cubicBezTo>
                  <a:pt x="12147108" y="3392098"/>
                  <a:pt x="12164421" y="3556475"/>
                  <a:pt x="12068202" y="3607056"/>
                </a:cubicBezTo>
                <a:cubicBezTo>
                  <a:pt x="12068202" y="3607056"/>
                  <a:pt x="12095236" y="3670910"/>
                  <a:pt x="12136320" y="3675335"/>
                </a:cubicBezTo>
                <a:cubicBezTo>
                  <a:pt x="12136320" y="3675335"/>
                  <a:pt x="12173077" y="3638664"/>
                  <a:pt x="12195783" y="3661424"/>
                </a:cubicBezTo>
                <a:cubicBezTo>
                  <a:pt x="12236867" y="3665849"/>
                  <a:pt x="12236867" y="3665849"/>
                  <a:pt x="12255245" y="3647514"/>
                </a:cubicBezTo>
                <a:cubicBezTo>
                  <a:pt x="12228211" y="3583660"/>
                  <a:pt x="12269295" y="3588084"/>
                  <a:pt x="12306051" y="3551414"/>
                </a:cubicBezTo>
                <a:cubicBezTo>
                  <a:pt x="12342808" y="3514744"/>
                  <a:pt x="12379564" y="3478074"/>
                  <a:pt x="12393614" y="3418645"/>
                </a:cubicBezTo>
                <a:cubicBezTo>
                  <a:pt x="12475782" y="3427494"/>
                  <a:pt x="12489833" y="3368064"/>
                  <a:pt x="12544967" y="3313059"/>
                </a:cubicBezTo>
                <a:cubicBezTo>
                  <a:pt x="12544967" y="3313059"/>
                  <a:pt x="12544967" y="3313059"/>
                  <a:pt x="12567673" y="3335819"/>
                </a:cubicBezTo>
                <a:cubicBezTo>
                  <a:pt x="12567673" y="3335819"/>
                  <a:pt x="12567673" y="3335819"/>
                  <a:pt x="12549295" y="3354153"/>
                </a:cubicBezTo>
                <a:cubicBezTo>
                  <a:pt x="12512539" y="3390823"/>
                  <a:pt x="12494160" y="3409159"/>
                  <a:pt x="12457404" y="3445829"/>
                </a:cubicBezTo>
                <a:cubicBezTo>
                  <a:pt x="12402270" y="3500834"/>
                  <a:pt x="12484438" y="3509683"/>
                  <a:pt x="12507145" y="3532442"/>
                </a:cubicBezTo>
                <a:cubicBezTo>
                  <a:pt x="12470388" y="3569112"/>
                  <a:pt x="12433632" y="3605782"/>
                  <a:pt x="12396876" y="3642453"/>
                </a:cubicBezTo>
                <a:cubicBezTo>
                  <a:pt x="12283345" y="3528655"/>
                  <a:pt x="12319035" y="3674698"/>
                  <a:pt x="12319035" y="3674698"/>
                </a:cubicBezTo>
                <a:cubicBezTo>
                  <a:pt x="12084447" y="3954147"/>
                  <a:pt x="11781741" y="4165319"/>
                  <a:pt x="11565532" y="4426433"/>
                </a:cubicBezTo>
                <a:cubicBezTo>
                  <a:pt x="11528776" y="4463103"/>
                  <a:pt x="11487691" y="4458679"/>
                  <a:pt x="11450935" y="4495349"/>
                </a:cubicBezTo>
                <a:cubicBezTo>
                  <a:pt x="11391473" y="4509259"/>
                  <a:pt x="11364439" y="4445405"/>
                  <a:pt x="11323355" y="4440980"/>
                </a:cubicBezTo>
                <a:cubicBezTo>
                  <a:pt x="11319026" y="4399886"/>
                  <a:pt x="11232530" y="4349942"/>
                  <a:pt x="11310370" y="4317697"/>
                </a:cubicBezTo>
                <a:cubicBezTo>
                  <a:pt x="11328748" y="4299362"/>
                  <a:pt x="11347127" y="4281027"/>
                  <a:pt x="11347127" y="4281027"/>
                </a:cubicBezTo>
                <a:cubicBezTo>
                  <a:pt x="11342799" y="4239932"/>
                  <a:pt x="11342799" y="4239932"/>
                  <a:pt x="11342799" y="4239932"/>
                </a:cubicBezTo>
                <a:cubicBezTo>
                  <a:pt x="11342799" y="4239932"/>
                  <a:pt x="11320093" y="4217172"/>
                  <a:pt x="11301715" y="4235507"/>
                </a:cubicBezTo>
                <a:cubicBezTo>
                  <a:pt x="11283336" y="4253843"/>
                  <a:pt x="11264958" y="4272178"/>
                  <a:pt x="11246580" y="4290513"/>
                </a:cubicBezTo>
                <a:cubicBezTo>
                  <a:pt x="11209824" y="4327183"/>
                  <a:pt x="11209824" y="4327183"/>
                  <a:pt x="11245514" y="4473225"/>
                </a:cubicBezTo>
                <a:cubicBezTo>
                  <a:pt x="11227136" y="4491561"/>
                  <a:pt x="11245514" y="4473225"/>
                  <a:pt x="11186051" y="4487137"/>
                </a:cubicBezTo>
                <a:cubicBezTo>
                  <a:pt x="11144967" y="4482712"/>
                  <a:pt x="11058471" y="4432769"/>
                  <a:pt x="11021715" y="4469438"/>
                </a:cubicBezTo>
                <a:cubicBezTo>
                  <a:pt x="10994148" y="4496941"/>
                  <a:pt x="10961986" y="4529027"/>
                  <a:pt x="10929824" y="4561114"/>
                </a:cubicBezTo>
                <a:lnTo>
                  <a:pt x="10872746" y="4618057"/>
                </a:lnTo>
                <a:lnTo>
                  <a:pt x="10899616" y="4701264"/>
                </a:lnTo>
                <a:lnTo>
                  <a:pt x="10917639" y="4704540"/>
                </a:lnTo>
                <a:cubicBezTo>
                  <a:pt x="10954635" y="4712333"/>
                  <a:pt x="10997409" y="4720748"/>
                  <a:pt x="11024976" y="4693246"/>
                </a:cubicBezTo>
                <a:cubicBezTo>
                  <a:pt x="11039026" y="4633817"/>
                  <a:pt x="11080110" y="4638242"/>
                  <a:pt x="11116867" y="4601571"/>
                </a:cubicBezTo>
                <a:cubicBezTo>
                  <a:pt x="11125523" y="4683760"/>
                  <a:pt x="11066061" y="4697671"/>
                  <a:pt x="11047682" y="4716006"/>
                </a:cubicBezTo>
                <a:lnTo>
                  <a:pt x="10936917" y="4826511"/>
                </a:lnTo>
                <a:lnTo>
                  <a:pt x="10946640" y="4862224"/>
                </a:lnTo>
                <a:lnTo>
                  <a:pt x="11015254" y="4793770"/>
                </a:lnTo>
                <a:cubicBezTo>
                  <a:pt x="11015254" y="4793770"/>
                  <a:pt x="11056339" y="4798194"/>
                  <a:pt x="11037961" y="4816530"/>
                </a:cubicBezTo>
                <a:cubicBezTo>
                  <a:pt x="11060667" y="4839289"/>
                  <a:pt x="11064995" y="4880383"/>
                  <a:pt x="11064995" y="4880383"/>
                </a:cubicBezTo>
                <a:cubicBezTo>
                  <a:pt x="11046616" y="4898719"/>
                  <a:pt x="11005532" y="4894295"/>
                  <a:pt x="10987154" y="4912629"/>
                </a:cubicBezTo>
                <a:lnTo>
                  <a:pt x="10966924" y="4936729"/>
                </a:lnTo>
                <a:lnTo>
                  <a:pt x="10987847" y="5013581"/>
                </a:lnTo>
                <a:cubicBezTo>
                  <a:pt x="11050032" y="5264997"/>
                  <a:pt x="11095158" y="5523139"/>
                  <a:pt x="11121925" y="5786708"/>
                </a:cubicBezTo>
                <a:lnTo>
                  <a:pt x="11125200" y="5851587"/>
                </a:lnTo>
                <a:lnTo>
                  <a:pt x="11125200" y="6861924"/>
                </a:lnTo>
                <a:lnTo>
                  <a:pt x="11121925" y="6926804"/>
                </a:lnTo>
                <a:cubicBezTo>
                  <a:pt x="10836409" y="9738211"/>
                  <a:pt x="8462087" y="11932110"/>
                  <a:pt x="5575355" y="11932110"/>
                </a:cubicBezTo>
                <a:cubicBezTo>
                  <a:pt x="4901783" y="11932110"/>
                  <a:pt x="4256110" y="11812664"/>
                  <a:pt x="3658361" y="11593799"/>
                </a:cubicBezTo>
                <a:lnTo>
                  <a:pt x="3426143" y="11502238"/>
                </a:lnTo>
                <a:lnTo>
                  <a:pt x="3278532" y="11649504"/>
                </a:lnTo>
                <a:cubicBezTo>
                  <a:pt x="3227992" y="11699925"/>
                  <a:pt x="3177452" y="11750346"/>
                  <a:pt x="3122318" y="11805351"/>
                </a:cubicBezTo>
                <a:cubicBezTo>
                  <a:pt x="3053133" y="11919786"/>
                  <a:pt x="2915830" y="11965941"/>
                  <a:pt x="2823940" y="12057617"/>
                </a:cubicBezTo>
                <a:cubicBezTo>
                  <a:pt x="2768806" y="12112622"/>
                  <a:pt x="2736378" y="12190386"/>
                  <a:pt x="2635831" y="12199872"/>
                </a:cubicBezTo>
                <a:cubicBezTo>
                  <a:pt x="2640158" y="12240967"/>
                  <a:pt x="2603403" y="12277637"/>
                  <a:pt x="2543940" y="12291547"/>
                </a:cubicBezTo>
                <a:cubicBezTo>
                  <a:pt x="2525562" y="12309882"/>
                  <a:pt x="2529890" y="12350977"/>
                  <a:pt x="2534218" y="12392071"/>
                </a:cubicBezTo>
                <a:cubicBezTo>
                  <a:pt x="2515840" y="12410406"/>
                  <a:pt x="2410965" y="12378798"/>
                  <a:pt x="2460705" y="12465411"/>
                </a:cubicBezTo>
                <a:cubicBezTo>
                  <a:pt x="2337452" y="12452138"/>
                  <a:pt x="2327730" y="12552662"/>
                  <a:pt x="2254218" y="12626002"/>
                </a:cubicBezTo>
                <a:cubicBezTo>
                  <a:pt x="2176377" y="12658247"/>
                  <a:pt x="2098537" y="12690493"/>
                  <a:pt x="2025024" y="12763833"/>
                </a:cubicBezTo>
                <a:cubicBezTo>
                  <a:pt x="1960167" y="12919362"/>
                  <a:pt x="1781781" y="12961093"/>
                  <a:pt x="1671512" y="13071103"/>
                </a:cubicBezTo>
                <a:cubicBezTo>
                  <a:pt x="1694218" y="13093863"/>
                  <a:pt x="1653134" y="13089438"/>
                  <a:pt x="1612049" y="13085014"/>
                </a:cubicBezTo>
                <a:cubicBezTo>
                  <a:pt x="1612049" y="13085014"/>
                  <a:pt x="1570965" y="13080589"/>
                  <a:pt x="1548259" y="13057830"/>
                </a:cubicBezTo>
                <a:cubicBezTo>
                  <a:pt x="1548259" y="13057830"/>
                  <a:pt x="1562309" y="12998400"/>
                  <a:pt x="1562309" y="12998400"/>
                </a:cubicBezTo>
                <a:cubicBezTo>
                  <a:pt x="1640150" y="12966155"/>
                  <a:pt x="1676906" y="12929485"/>
                  <a:pt x="1754746" y="12897239"/>
                </a:cubicBezTo>
                <a:cubicBezTo>
                  <a:pt x="1850965" y="12846659"/>
                  <a:pt x="1850965" y="12846659"/>
                  <a:pt x="1874737" y="12686705"/>
                </a:cubicBezTo>
                <a:cubicBezTo>
                  <a:pt x="1874737" y="12686705"/>
                  <a:pt x="1873318" y="12685283"/>
                  <a:pt x="1871544" y="12683505"/>
                </a:cubicBezTo>
                <a:lnTo>
                  <a:pt x="1870385" y="12682342"/>
                </a:lnTo>
                <a:lnTo>
                  <a:pt x="1861610" y="12673547"/>
                </a:lnTo>
                <a:cubicBezTo>
                  <a:pt x="1852031" y="12663946"/>
                  <a:pt x="1852031" y="12663946"/>
                  <a:pt x="1852031" y="12663946"/>
                </a:cubicBezTo>
                <a:cubicBezTo>
                  <a:pt x="1852031" y="12663946"/>
                  <a:pt x="1833653" y="12682281"/>
                  <a:pt x="1833653" y="12682281"/>
                </a:cubicBezTo>
                <a:cubicBezTo>
                  <a:pt x="1856359" y="12705040"/>
                  <a:pt x="1856359" y="12705040"/>
                  <a:pt x="1856359" y="12705040"/>
                </a:cubicBezTo>
                <a:cubicBezTo>
                  <a:pt x="1856359" y="12705040"/>
                  <a:pt x="1837981" y="12723375"/>
                  <a:pt x="1837981" y="12723375"/>
                </a:cubicBezTo>
                <a:cubicBezTo>
                  <a:pt x="1696350" y="12728437"/>
                  <a:pt x="1622838" y="12801777"/>
                  <a:pt x="1553653" y="12916211"/>
                </a:cubicBezTo>
                <a:cubicBezTo>
                  <a:pt x="1535275" y="12934546"/>
                  <a:pt x="1498519" y="12971216"/>
                  <a:pt x="1457435" y="12966792"/>
                </a:cubicBezTo>
                <a:cubicBezTo>
                  <a:pt x="1416350" y="12962367"/>
                  <a:pt x="1356888" y="12976278"/>
                  <a:pt x="1315803" y="12971853"/>
                </a:cubicBezTo>
                <a:cubicBezTo>
                  <a:pt x="1315803" y="12971853"/>
                  <a:pt x="1280114" y="12825810"/>
                  <a:pt x="1275786" y="12784715"/>
                </a:cubicBezTo>
                <a:cubicBezTo>
                  <a:pt x="1275786" y="12784715"/>
                  <a:pt x="1316870" y="12789140"/>
                  <a:pt x="1294164" y="12766380"/>
                </a:cubicBezTo>
                <a:cubicBezTo>
                  <a:pt x="1312542" y="12748045"/>
                  <a:pt x="1312542" y="12748045"/>
                  <a:pt x="1308214" y="12706951"/>
                </a:cubicBezTo>
                <a:cubicBezTo>
                  <a:pt x="1322264" y="12647521"/>
                  <a:pt x="1303886" y="12665856"/>
                  <a:pt x="1267130" y="12702526"/>
                </a:cubicBezTo>
                <a:cubicBezTo>
                  <a:pt x="1267130" y="12702526"/>
                  <a:pt x="1244423" y="12679767"/>
                  <a:pt x="1221717" y="12657007"/>
                </a:cubicBezTo>
                <a:cubicBezTo>
                  <a:pt x="1240095" y="12638672"/>
                  <a:pt x="1258474" y="12620337"/>
                  <a:pt x="1213061" y="12574818"/>
                </a:cubicBezTo>
                <a:cubicBezTo>
                  <a:pt x="1213061" y="12574818"/>
                  <a:pt x="1231439" y="12556483"/>
                  <a:pt x="1231439" y="12556483"/>
                </a:cubicBezTo>
                <a:cubicBezTo>
                  <a:pt x="1317936" y="12606427"/>
                  <a:pt x="1336314" y="12588092"/>
                  <a:pt x="1309280" y="12524238"/>
                </a:cubicBezTo>
                <a:cubicBezTo>
                  <a:pt x="1304952" y="12483143"/>
                  <a:pt x="1341708" y="12446473"/>
                  <a:pt x="1337380" y="12405379"/>
                </a:cubicBezTo>
                <a:cubicBezTo>
                  <a:pt x="1337380" y="12405379"/>
                  <a:pt x="1314674" y="12382619"/>
                  <a:pt x="1314674" y="12382619"/>
                </a:cubicBezTo>
                <a:cubicBezTo>
                  <a:pt x="1242228" y="12273246"/>
                  <a:pt x="1242228" y="12273246"/>
                  <a:pt x="1278984" y="12236576"/>
                </a:cubicBezTo>
                <a:cubicBezTo>
                  <a:pt x="1274656" y="12195481"/>
                  <a:pt x="1293034" y="12177146"/>
                  <a:pt x="1293034" y="12177146"/>
                </a:cubicBezTo>
                <a:cubicBezTo>
                  <a:pt x="1288706" y="12136052"/>
                  <a:pt x="1156797" y="12040589"/>
                  <a:pt x="1138419" y="12058924"/>
                </a:cubicBezTo>
                <a:cubicBezTo>
                  <a:pt x="1078957" y="12072835"/>
                  <a:pt x="1056251" y="12050075"/>
                  <a:pt x="1051923" y="12008981"/>
                </a:cubicBezTo>
                <a:cubicBezTo>
                  <a:pt x="1024888" y="11945127"/>
                  <a:pt x="1061645" y="11908457"/>
                  <a:pt x="1080023" y="11890122"/>
                </a:cubicBezTo>
                <a:cubicBezTo>
                  <a:pt x="1116779" y="11853452"/>
                  <a:pt x="1116779" y="11853452"/>
                  <a:pt x="1071367" y="11807933"/>
                </a:cubicBezTo>
                <a:cubicBezTo>
                  <a:pt x="1048661" y="11785173"/>
                  <a:pt x="1067039" y="11766838"/>
                  <a:pt x="1062711" y="11725744"/>
                </a:cubicBezTo>
                <a:cubicBezTo>
                  <a:pt x="1095139" y="11647979"/>
                  <a:pt x="930802" y="11630281"/>
                  <a:pt x="963231" y="11552516"/>
                </a:cubicBezTo>
                <a:cubicBezTo>
                  <a:pt x="963231" y="11552516"/>
                  <a:pt x="922146" y="11548092"/>
                  <a:pt x="922146" y="11548092"/>
                </a:cubicBezTo>
                <a:cubicBezTo>
                  <a:pt x="903768" y="11566427"/>
                  <a:pt x="889718" y="11625856"/>
                  <a:pt x="889718" y="11625856"/>
                </a:cubicBezTo>
                <a:cubicBezTo>
                  <a:pt x="943786" y="11753564"/>
                  <a:pt x="888652" y="11808569"/>
                  <a:pt x="833517" y="11863574"/>
                </a:cubicBezTo>
                <a:cubicBezTo>
                  <a:pt x="815139" y="11881909"/>
                  <a:pt x="769727" y="11836391"/>
                  <a:pt x="751349" y="11854726"/>
                </a:cubicBezTo>
                <a:cubicBezTo>
                  <a:pt x="705937" y="11809206"/>
                  <a:pt x="678903" y="11745352"/>
                  <a:pt x="674575" y="11704258"/>
                </a:cubicBezTo>
                <a:cubicBezTo>
                  <a:pt x="634556" y="11517120"/>
                  <a:pt x="594538" y="11329983"/>
                  <a:pt x="536142" y="11161180"/>
                </a:cubicBezTo>
                <a:cubicBezTo>
                  <a:pt x="477746" y="10992377"/>
                  <a:pt x="501518" y="10832424"/>
                  <a:pt x="506912" y="10690805"/>
                </a:cubicBezTo>
                <a:cubicBezTo>
                  <a:pt x="535012" y="10571946"/>
                  <a:pt x="563113" y="10453087"/>
                  <a:pt x="550129" y="10329803"/>
                </a:cubicBezTo>
                <a:cubicBezTo>
                  <a:pt x="545801" y="10288709"/>
                  <a:pt x="564179" y="10270374"/>
                  <a:pt x="559851" y="10229279"/>
                </a:cubicBezTo>
                <a:cubicBezTo>
                  <a:pt x="623642" y="10256463"/>
                  <a:pt x="650676" y="10320317"/>
                  <a:pt x="683104" y="10242553"/>
                </a:cubicBezTo>
                <a:cubicBezTo>
                  <a:pt x="715532" y="10164788"/>
                  <a:pt x="684170" y="10059840"/>
                  <a:pt x="634430" y="9973226"/>
                </a:cubicBezTo>
                <a:cubicBezTo>
                  <a:pt x="607396" y="9909372"/>
                  <a:pt x="625774" y="9891037"/>
                  <a:pt x="689564" y="9918221"/>
                </a:cubicBezTo>
                <a:cubicBezTo>
                  <a:pt x="689564" y="9918221"/>
                  <a:pt x="712270" y="9940981"/>
                  <a:pt x="712270" y="9940981"/>
                </a:cubicBezTo>
                <a:cubicBezTo>
                  <a:pt x="730649" y="9922646"/>
                  <a:pt x="707942" y="9899886"/>
                  <a:pt x="707942" y="9899886"/>
                </a:cubicBezTo>
                <a:cubicBezTo>
                  <a:pt x="744699" y="9863216"/>
                  <a:pt x="781455" y="9826546"/>
                  <a:pt x="836589" y="9771541"/>
                </a:cubicBezTo>
                <a:cubicBezTo>
                  <a:pt x="854967" y="9753206"/>
                  <a:pt x="850639" y="9712111"/>
                  <a:pt x="864690" y="9652682"/>
                </a:cubicBezTo>
                <a:cubicBezTo>
                  <a:pt x="883068" y="9634347"/>
                  <a:pt x="860362" y="9611587"/>
                  <a:pt x="856033" y="9570493"/>
                </a:cubicBezTo>
                <a:cubicBezTo>
                  <a:pt x="814949" y="9566068"/>
                  <a:pt x="796571" y="9584403"/>
                  <a:pt x="755487" y="9579979"/>
                </a:cubicBezTo>
                <a:cubicBezTo>
                  <a:pt x="737109" y="9598314"/>
                  <a:pt x="737109" y="9598314"/>
                  <a:pt x="718731" y="9616649"/>
                </a:cubicBezTo>
                <a:cubicBezTo>
                  <a:pt x="673319" y="9571130"/>
                  <a:pt x="769537" y="9520549"/>
                  <a:pt x="705747" y="9493365"/>
                </a:cubicBezTo>
                <a:cubicBezTo>
                  <a:pt x="683040" y="9470606"/>
                  <a:pt x="701419" y="9452271"/>
                  <a:pt x="701419" y="9452271"/>
                </a:cubicBezTo>
                <a:cubicBezTo>
                  <a:pt x="806293" y="9483879"/>
                  <a:pt x="793309" y="9360596"/>
                  <a:pt x="811687" y="9342261"/>
                </a:cubicBezTo>
                <a:cubicBezTo>
                  <a:pt x="809523" y="9321714"/>
                  <a:pt x="810468" y="9306580"/>
                  <a:pt x="814032" y="9295219"/>
                </a:cubicBezTo>
                <a:lnTo>
                  <a:pt x="826647" y="9278172"/>
                </a:lnTo>
                <a:lnTo>
                  <a:pt x="807163" y="9247780"/>
                </a:lnTo>
                <a:cubicBezTo>
                  <a:pt x="294958" y="8404803"/>
                  <a:pt x="0" y="7415225"/>
                  <a:pt x="0" y="6356756"/>
                </a:cubicBezTo>
                <a:cubicBezTo>
                  <a:pt x="0" y="3277572"/>
                  <a:pt x="2496171" y="781401"/>
                  <a:pt x="5575355" y="781401"/>
                </a:cubicBezTo>
                <a:cubicBezTo>
                  <a:pt x="6387248" y="781401"/>
                  <a:pt x="7158609" y="954942"/>
                  <a:pt x="7854367" y="1266954"/>
                </a:cubicBezTo>
                <a:lnTo>
                  <a:pt x="7976951" y="1325329"/>
                </a:lnTo>
                <a:lnTo>
                  <a:pt x="8007194" y="1300803"/>
                </a:lnTo>
                <a:cubicBezTo>
                  <a:pt x="8043951" y="1264132"/>
                  <a:pt x="8148825" y="1295741"/>
                  <a:pt x="8140169" y="1213552"/>
                </a:cubicBezTo>
                <a:cubicBezTo>
                  <a:pt x="8222337" y="1222401"/>
                  <a:pt x="8236388" y="1162971"/>
                  <a:pt x="8268816" y="1085207"/>
                </a:cubicBezTo>
                <a:cubicBezTo>
                  <a:pt x="8360707" y="993532"/>
                  <a:pt x="8456925" y="942951"/>
                  <a:pt x="8571522" y="874035"/>
                </a:cubicBezTo>
                <a:cubicBezTo>
                  <a:pt x="8667741" y="823456"/>
                  <a:pt x="8763960" y="772875"/>
                  <a:pt x="8837472" y="699535"/>
                </a:cubicBezTo>
                <a:cubicBezTo>
                  <a:pt x="8855850" y="681200"/>
                  <a:pt x="8915313" y="667289"/>
                  <a:pt x="8933691" y="648954"/>
                </a:cubicBezTo>
                <a:cubicBezTo>
                  <a:pt x="9007203" y="575614"/>
                  <a:pt x="9148834" y="570553"/>
                  <a:pt x="9259103" y="460543"/>
                </a:cubicBezTo>
                <a:cubicBezTo>
                  <a:pt x="9332616" y="387203"/>
                  <a:pt x="9428834" y="336623"/>
                  <a:pt x="9525053" y="286042"/>
                </a:cubicBezTo>
                <a:cubicBezTo>
                  <a:pt x="9639650" y="217126"/>
                  <a:pt x="9713162" y="143786"/>
                  <a:pt x="9805053" y="52111"/>
                </a:cubicBezTo>
                <a:cubicBezTo>
                  <a:pt x="9839512" y="17733"/>
                  <a:pt x="9875797" y="692"/>
                  <a:pt x="9914876" y="20"/>
                </a:cubicBezTo>
                <a:close/>
              </a:path>
            </a:pathLst>
          </a:custGeom>
          <a:solidFill>
            <a:schemeClr val="accent1"/>
          </a:solidFill>
        </p:spPr>
        <p:txBody>
          <a:bodyPr wrap="square" anchor="ctr" anchorCtr="0">
            <a:noAutofit/>
          </a:bodyPr>
          <a:lstStyle>
            <a:lvl1pPr algn="ctr">
              <a:defRPr sz="1000"/>
            </a:lvl1pPr>
          </a:lstStyle>
          <a:p>
            <a:endParaRPr lang="en-US" dirty="0"/>
          </a:p>
        </p:txBody>
      </p:sp>
    </p:spTree>
    <p:extLst>
      <p:ext uri="{BB962C8B-B14F-4D97-AF65-F5344CB8AC3E}">
        <p14:creationId xmlns:p14="http://schemas.microsoft.com/office/powerpoint/2010/main" val="406551489"/>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ภาพนิ่งชื่อเรื่อง">
    <p:spTree>
      <p:nvGrpSpPr>
        <p:cNvPr id="1" name=""/>
        <p:cNvGrpSpPr/>
        <p:nvPr/>
      </p:nvGrpSpPr>
      <p:grpSpPr>
        <a:xfrm>
          <a:off x="0" y="0"/>
          <a:ext cx="0" cy="0"/>
          <a:chOff x="0" y="0"/>
          <a:chExt cx="0" cy="0"/>
        </a:xfrm>
      </p:grpSpPr>
      <p:sp>
        <p:nvSpPr>
          <p:cNvPr id="8" name="Picture Placeholder 7"/>
          <p:cNvSpPr>
            <a:spLocks noGrp="1"/>
          </p:cNvSpPr>
          <p:nvPr>
            <p:ph type="pic" sz="quarter" idx="65"/>
          </p:nvPr>
        </p:nvSpPr>
        <p:spPr>
          <a:xfrm>
            <a:off x="884237" y="1798872"/>
            <a:ext cx="10481607" cy="10469328"/>
          </a:xfrm>
          <a:custGeom>
            <a:avLst/>
            <a:gdLst>
              <a:gd name="connsiteX0" fmla="*/ 1962339 w 11809279"/>
              <a:gd name="connsiteY0" fmla="*/ 11427900 h 11795445"/>
              <a:gd name="connsiteX1" fmla="*/ 1969411 w 11809279"/>
              <a:gd name="connsiteY1" fmla="*/ 11434989 h 11795445"/>
              <a:gd name="connsiteX2" fmla="*/ 1962494 w 11809279"/>
              <a:gd name="connsiteY2" fmla="*/ 11428056 h 11795445"/>
              <a:gd name="connsiteX3" fmla="*/ 1961629 w 11809279"/>
              <a:gd name="connsiteY3" fmla="*/ 11427189 h 11795445"/>
              <a:gd name="connsiteX4" fmla="*/ 1961880 w 11809279"/>
              <a:gd name="connsiteY4" fmla="*/ 11427440 h 11795445"/>
              <a:gd name="connsiteX5" fmla="*/ 1962339 w 11809279"/>
              <a:gd name="connsiteY5" fmla="*/ 11427900 h 11795445"/>
              <a:gd name="connsiteX6" fmla="*/ 8349497 w 11809279"/>
              <a:gd name="connsiteY6" fmla="*/ 5617243 h 11795445"/>
              <a:gd name="connsiteX7" fmla="*/ 8305488 w 11809279"/>
              <a:gd name="connsiteY7" fmla="*/ 5651423 h 11795445"/>
              <a:gd name="connsiteX8" fmla="*/ 8256068 w 11809279"/>
              <a:gd name="connsiteY8" fmla="*/ 5679544 h 11795445"/>
              <a:gd name="connsiteX9" fmla="*/ 7797344 w 11809279"/>
              <a:gd name="connsiteY9" fmla="*/ 6100301 h 11795445"/>
              <a:gd name="connsiteX10" fmla="*/ 7541826 w 11809279"/>
              <a:gd name="connsiteY10" fmla="*/ 6318329 h 11795445"/>
              <a:gd name="connsiteX11" fmla="*/ 7201640 w 11809279"/>
              <a:gd name="connsiteY11" fmla="*/ 6620828 h 11795445"/>
              <a:gd name="connsiteX12" fmla="*/ 6895320 w 11809279"/>
              <a:gd name="connsiteY12" fmla="*/ 6889538 h 11795445"/>
              <a:gd name="connsiteX13" fmla="*/ 6727494 w 11809279"/>
              <a:gd name="connsiteY13" fmla="*/ 7093861 h 11795445"/>
              <a:gd name="connsiteX14" fmla="*/ 6541222 w 11809279"/>
              <a:gd name="connsiteY14" fmla="*/ 7279696 h 11795445"/>
              <a:gd name="connsiteX15" fmla="*/ 6438108 w 11809279"/>
              <a:gd name="connsiteY15" fmla="*/ 7345678 h 11795445"/>
              <a:gd name="connsiteX16" fmla="*/ 5979385 w 11809279"/>
              <a:gd name="connsiteY16" fmla="*/ 7766435 h 11795445"/>
              <a:gd name="connsiteX17" fmla="*/ 5591420 w 11809279"/>
              <a:gd name="connsiteY17" fmla="*/ 8190380 h 11795445"/>
              <a:gd name="connsiteX18" fmla="*/ 5183498 w 11809279"/>
              <a:gd name="connsiteY18" fmla="*/ 8560455 h 11795445"/>
              <a:gd name="connsiteX19" fmla="*/ 5117879 w 11809279"/>
              <a:gd name="connsiteY19" fmla="*/ 8625919 h 11795445"/>
              <a:gd name="connsiteX20" fmla="*/ 5112308 w 11809279"/>
              <a:gd name="connsiteY20" fmla="*/ 8631478 h 11795445"/>
              <a:gd name="connsiteX21" fmla="*/ 5290335 w 11809279"/>
              <a:gd name="connsiteY21" fmla="*/ 8658649 h 11795445"/>
              <a:gd name="connsiteX22" fmla="*/ 5575359 w 11809279"/>
              <a:gd name="connsiteY22" fmla="*/ 8673041 h 11795445"/>
              <a:gd name="connsiteX23" fmla="*/ 8363036 w 11809279"/>
              <a:gd name="connsiteY23" fmla="*/ 5885364 h 11795445"/>
              <a:gd name="connsiteX24" fmla="*/ 5575359 w 11809279"/>
              <a:gd name="connsiteY24" fmla="*/ 3097684 h 11795445"/>
              <a:gd name="connsiteX25" fmla="*/ 2787679 w 11809279"/>
              <a:gd name="connsiteY25" fmla="*/ 5885364 h 11795445"/>
              <a:gd name="connsiteX26" fmla="*/ 2844316 w 11809279"/>
              <a:gd name="connsiteY26" fmla="*/ 6447177 h 11795445"/>
              <a:gd name="connsiteX27" fmla="*/ 2872608 w 11809279"/>
              <a:gd name="connsiteY27" fmla="*/ 6557207 h 11795445"/>
              <a:gd name="connsiteX28" fmla="*/ 2891479 w 11809279"/>
              <a:gd name="connsiteY28" fmla="*/ 6567854 h 11795445"/>
              <a:gd name="connsiteX29" fmla="*/ 3029971 w 11809279"/>
              <a:gd name="connsiteY29" fmla="*/ 6503467 h 11795445"/>
              <a:gd name="connsiteX30" fmla="*/ 3080773 w 11809279"/>
              <a:gd name="connsiteY30" fmla="*/ 6452784 h 11795445"/>
              <a:gd name="connsiteX31" fmla="*/ 3090151 w 11809279"/>
              <a:gd name="connsiteY31" fmla="*/ 6258978 h 11795445"/>
              <a:gd name="connsiteX32" fmla="*/ 3036327 w 11809279"/>
              <a:gd name="connsiteY32" fmla="*/ 6238896 h 11795445"/>
              <a:gd name="connsiteX33" fmla="*/ 3087128 w 11809279"/>
              <a:gd name="connsiteY33" fmla="*/ 6188214 h 11795445"/>
              <a:gd name="connsiteX34" fmla="*/ 3124018 w 11809279"/>
              <a:gd name="connsiteY34" fmla="*/ 6225190 h 11795445"/>
              <a:gd name="connsiteX35" fmla="*/ 3160908 w 11809279"/>
              <a:gd name="connsiteY35" fmla="*/ 6262167 h 11795445"/>
              <a:gd name="connsiteX36" fmla="*/ 3157886 w 11809279"/>
              <a:gd name="connsiteY36" fmla="*/ 6191402 h 11795445"/>
              <a:gd name="connsiteX37" fmla="*/ 3120995 w 11809279"/>
              <a:gd name="connsiteY37" fmla="*/ 6154425 h 11795445"/>
              <a:gd name="connsiteX38" fmla="*/ 3134907 w 11809279"/>
              <a:gd name="connsiteY38" fmla="*/ 6066767 h 11795445"/>
              <a:gd name="connsiteX39" fmla="*/ 3153352 w 11809279"/>
              <a:gd name="connsiteY39" fmla="*/ 6085255 h 11795445"/>
              <a:gd name="connsiteX40" fmla="*/ 3294868 w 11809279"/>
              <a:gd name="connsiteY40" fmla="*/ 6091632 h 11795445"/>
              <a:gd name="connsiteX41" fmla="*/ 3293356 w 11809279"/>
              <a:gd name="connsiteY41" fmla="*/ 6056250 h 11795445"/>
              <a:gd name="connsiteX42" fmla="*/ 3274911 w 11809279"/>
              <a:gd name="connsiteY42" fmla="*/ 6037762 h 11795445"/>
              <a:gd name="connsiteX43" fmla="*/ 3219575 w 11809279"/>
              <a:gd name="connsiteY43" fmla="*/ 5982297 h 11795445"/>
              <a:gd name="connsiteX44" fmla="*/ 3288822 w 11809279"/>
              <a:gd name="connsiteY44" fmla="*/ 5950103 h 11795445"/>
              <a:gd name="connsiteX45" fmla="*/ 3342645 w 11809279"/>
              <a:gd name="connsiteY45" fmla="*/ 5970185 h 11795445"/>
              <a:gd name="connsiteX46" fmla="*/ 3358069 w 11809279"/>
              <a:gd name="connsiteY46" fmla="*/ 5917909 h 11795445"/>
              <a:gd name="connsiteX47" fmla="*/ 3373492 w 11809279"/>
              <a:gd name="connsiteY47" fmla="*/ 5865632 h 11795445"/>
              <a:gd name="connsiteX48" fmla="*/ 3375003 w 11809279"/>
              <a:gd name="connsiteY48" fmla="*/ 5901015 h 11795445"/>
              <a:gd name="connsiteX49" fmla="*/ 3393448 w 11809279"/>
              <a:gd name="connsiteY49" fmla="*/ 5919503 h 11795445"/>
              <a:gd name="connsiteX50" fmla="*/ 3513494 w 11809279"/>
              <a:gd name="connsiteY50" fmla="*/ 5836628 h 11795445"/>
              <a:gd name="connsiteX51" fmla="*/ 3699766 w 11809279"/>
              <a:gd name="connsiteY51" fmla="*/ 5650792 h 11795445"/>
              <a:gd name="connsiteX52" fmla="*/ 3733634 w 11809279"/>
              <a:gd name="connsiteY52" fmla="*/ 5617004 h 11795445"/>
              <a:gd name="connsiteX53" fmla="*/ 3765991 w 11809279"/>
              <a:gd name="connsiteY53" fmla="*/ 5547834 h 11795445"/>
              <a:gd name="connsiteX54" fmla="*/ 3989153 w 11809279"/>
              <a:gd name="connsiteY54" fmla="*/ 5398976 h 11795445"/>
              <a:gd name="connsiteX55" fmla="*/ 4055375 w 11809279"/>
              <a:gd name="connsiteY55" fmla="*/ 5296017 h 11795445"/>
              <a:gd name="connsiteX56" fmla="*/ 4221692 w 11809279"/>
              <a:gd name="connsiteY56" fmla="*/ 5056312 h 11795445"/>
              <a:gd name="connsiteX57" fmla="*/ 4220181 w 11809279"/>
              <a:gd name="connsiteY57" fmla="*/ 5020930 h 11795445"/>
              <a:gd name="connsiteX58" fmla="*/ 4147912 w 11809279"/>
              <a:gd name="connsiteY58" fmla="*/ 4982359 h 11795445"/>
              <a:gd name="connsiteX59" fmla="*/ 4094088 w 11809279"/>
              <a:gd name="connsiteY59" fmla="*/ 4962276 h 11795445"/>
              <a:gd name="connsiteX60" fmla="*/ 4127956 w 11809279"/>
              <a:gd name="connsiteY60" fmla="*/ 4928488 h 11795445"/>
              <a:gd name="connsiteX61" fmla="*/ 4234091 w 11809279"/>
              <a:gd name="connsiteY61" fmla="*/ 4933271 h 11795445"/>
              <a:gd name="connsiteX62" fmla="*/ 4338716 w 11809279"/>
              <a:gd name="connsiteY62" fmla="*/ 4902671 h 11795445"/>
              <a:gd name="connsiteX63" fmla="*/ 4435786 w 11809279"/>
              <a:gd name="connsiteY63" fmla="*/ 4695160 h 11795445"/>
              <a:gd name="connsiteX64" fmla="*/ 4706727 w 11809279"/>
              <a:gd name="connsiteY64" fmla="*/ 4424855 h 11795445"/>
              <a:gd name="connsiteX65" fmla="*/ 4811351 w 11809279"/>
              <a:gd name="connsiteY65" fmla="*/ 4394255 h 11795445"/>
              <a:gd name="connsiteX66" fmla="*/ 4845219 w 11809279"/>
              <a:gd name="connsiteY66" fmla="*/ 4360469 h 11795445"/>
              <a:gd name="connsiteX67" fmla="*/ 4825264 w 11809279"/>
              <a:gd name="connsiteY67" fmla="*/ 4306598 h 11795445"/>
              <a:gd name="connsiteX68" fmla="*/ 4888465 w 11809279"/>
              <a:gd name="connsiteY68" fmla="*/ 4132873 h 11795445"/>
              <a:gd name="connsiteX69" fmla="*/ 4994601 w 11809279"/>
              <a:gd name="connsiteY69" fmla="*/ 4137656 h 11795445"/>
              <a:gd name="connsiteX70" fmla="*/ 5029980 w 11809279"/>
              <a:gd name="connsiteY70" fmla="*/ 4139251 h 11795445"/>
              <a:gd name="connsiteX71" fmla="*/ 5147005 w 11809279"/>
              <a:gd name="connsiteY71" fmla="*/ 3985610 h 11795445"/>
              <a:gd name="connsiteX72" fmla="*/ 5264030 w 11809279"/>
              <a:gd name="connsiteY72" fmla="*/ 3831969 h 11795445"/>
              <a:gd name="connsiteX73" fmla="*/ 5417945 w 11809279"/>
              <a:gd name="connsiteY73" fmla="*/ 3715305 h 11795445"/>
              <a:gd name="connsiteX74" fmla="*/ 5468747 w 11809279"/>
              <a:gd name="connsiteY74" fmla="*/ 3664623 h 11795445"/>
              <a:gd name="connsiteX75" fmla="*/ 5502615 w 11809279"/>
              <a:gd name="connsiteY75" fmla="*/ 3630835 h 11795445"/>
              <a:gd name="connsiteX76" fmla="*/ 5704310 w 11809279"/>
              <a:gd name="connsiteY76" fmla="*/ 3392723 h 11795445"/>
              <a:gd name="connsiteX77" fmla="*/ 5887558 w 11809279"/>
              <a:gd name="connsiteY77" fmla="*/ 3136124 h 11795445"/>
              <a:gd name="connsiteX78" fmla="*/ 5908583 w 11809279"/>
              <a:gd name="connsiteY78" fmla="*/ 3119433 h 11795445"/>
              <a:gd name="connsiteX79" fmla="*/ 5860383 w 11809279"/>
              <a:gd name="connsiteY79" fmla="*/ 3112077 h 11795445"/>
              <a:gd name="connsiteX80" fmla="*/ 5575359 w 11809279"/>
              <a:gd name="connsiteY80" fmla="*/ 3097684 h 11795445"/>
              <a:gd name="connsiteX81" fmla="*/ 9632114 w 11809279"/>
              <a:gd name="connsiteY81" fmla="*/ 394 h 11795445"/>
              <a:gd name="connsiteX82" fmla="*/ 9818596 w 11809279"/>
              <a:gd name="connsiteY82" fmla="*/ 99670 h 11795445"/>
              <a:gd name="connsiteX83" fmla="*/ 9950733 w 11809279"/>
              <a:gd name="connsiteY83" fmla="*/ 299853 h 11795445"/>
              <a:gd name="connsiteX84" fmla="*/ 9958290 w 11809279"/>
              <a:gd name="connsiteY84" fmla="*/ 476765 h 11795445"/>
              <a:gd name="connsiteX85" fmla="*/ 10150605 w 11809279"/>
              <a:gd name="connsiteY85" fmla="*/ 432460 h 11795445"/>
              <a:gd name="connsiteX86" fmla="*/ 10202918 w 11809279"/>
              <a:gd name="connsiteY86" fmla="*/ 417160 h 11795445"/>
              <a:gd name="connsiteX87" fmla="*/ 10238297 w 11809279"/>
              <a:gd name="connsiteY87" fmla="*/ 418754 h 11795445"/>
              <a:gd name="connsiteX88" fmla="*/ 10379812 w 11809279"/>
              <a:gd name="connsiteY88" fmla="*/ 425131 h 11795445"/>
              <a:gd name="connsiteX89" fmla="*/ 10753556 w 11809279"/>
              <a:gd name="connsiteY89" fmla="*/ 494945 h 11795445"/>
              <a:gd name="connsiteX90" fmla="*/ 10790446 w 11809279"/>
              <a:gd name="connsiteY90" fmla="*/ 531922 h 11795445"/>
              <a:gd name="connsiteX91" fmla="*/ 10847292 w 11809279"/>
              <a:gd name="connsiteY91" fmla="*/ 622769 h 11795445"/>
              <a:gd name="connsiteX92" fmla="*/ 10881159 w 11809279"/>
              <a:gd name="connsiteY92" fmla="*/ 588981 h 11795445"/>
              <a:gd name="connsiteX93" fmla="*/ 10915027 w 11809279"/>
              <a:gd name="connsiteY93" fmla="*/ 555193 h 11795445"/>
              <a:gd name="connsiteX94" fmla="*/ 11110365 w 11809279"/>
              <a:gd name="connsiteY94" fmla="*/ 581653 h 11795445"/>
              <a:gd name="connsiteX95" fmla="*/ 11128810 w 11809279"/>
              <a:gd name="connsiteY95" fmla="*/ 600141 h 11795445"/>
              <a:gd name="connsiteX96" fmla="*/ 11147255 w 11809279"/>
              <a:gd name="connsiteY96" fmla="*/ 618629 h 11795445"/>
              <a:gd name="connsiteX97" fmla="*/ 11150277 w 11809279"/>
              <a:gd name="connsiteY97" fmla="*/ 689394 h 11795445"/>
              <a:gd name="connsiteX98" fmla="*/ 11219524 w 11809279"/>
              <a:gd name="connsiteY98" fmla="*/ 657200 h 11795445"/>
              <a:gd name="connsiteX99" fmla="*/ 11399440 w 11809279"/>
              <a:gd name="connsiteY99" fmla="*/ 735936 h 11795445"/>
              <a:gd name="connsiteX100" fmla="*/ 11402462 w 11809279"/>
              <a:gd name="connsiteY100" fmla="*/ 806701 h 11795445"/>
              <a:gd name="connsiteX101" fmla="*/ 11420907 w 11809279"/>
              <a:gd name="connsiteY101" fmla="*/ 825190 h 11795445"/>
              <a:gd name="connsiteX102" fmla="*/ 11563934 w 11809279"/>
              <a:gd name="connsiteY102" fmla="*/ 866949 h 11795445"/>
              <a:gd name="connsiteX103" fmla="*/ 11650113 w 11809279"/>
              <a:gd name="connsiteY103" fmla="*/ 817862 h 11795445"/>
              <a:gd name="connsiteX104" fmla="*/ 11559400 w 11809279"/>
              <a:gd name="connsiteY104" fmla="*/ 760802 h 11795445"/>
              <a:gd name="connsiteX105" fmla="*/ 11540955 w 11809279"/>
              <a:gd name="connsiteY105" fmla="*/ 742314 h 11795445"/>
              <a:gd name="connsiteX106" fmla="*/ 11520999 w 11809279"/>
              <a:gd name="connsiteY106" fmla="*/ 688443 h 11795445"/>
              <a:gd name="connsiteX107" fmla="*/ 11574822 w 11809279"/>
              <a:gd name="connsiteY107" fmla="*/ 708526 h 11795445"/>
              <a:gd name="connsiteX108" fmla="*/ 11737805 w 11809279"/>
              <a:gd name="connsiteY108" fmla="*/ 804156 h 11795445"/>
              <a:gd name="connsiteX109" fmla="*/ 11774695 w 11809279"/>
              <a:gd name="connsiteY109" fmla="*/ 841133 h 11795445"/>
              <a:gd name="connsiteX110" fmla="*/ 11779228 w 11809279"/>
              <a:gd name="connsiteY110" fmla="*/ 947280 h 11795445"/>
              <a:gd name="connsiteX111" fmla="*/ 11752917 w 11809279"/>
              <a:gd name="connsiteY111" fmla="*/ 1157980 h 11795445"/>
              <a:gd name="connsiteX112" fmla="*/ 11703626 w 11809279"/>
              <a:gd name="connsiteY112" fmla="*/ 1244045 h 11795445"/>
              <a:gd name="connsiteX113" fmla="*/ 11588112 w 11809279"/>
              <a:gd name="connsiteY113" fmla="*/ 1433068 h 11795445"/>
              <a:gd name="connsiteX114" fmla="*/ 11437219 w 11809279"/>
              <a:gd name="connsiteY114" fmla="*/ 1620497 h 11795445"/>
              <a:gd name="connsiteX115" fmla="*/ 11267882 w 11809279"/>
              <a:gd name="connsiteY115" fmla="*/ 1789437 h 11795445"/>
              <a:gd name="connsiteX116" fmla="*/ 11218591 w 11809279"/>
              <a:gd name="connsiteY116" fmla="*/ 1875502 h 11795445"/>
              <a:gd name="connsiteX117" fmla="*/ 11101566 w 11809279"/>
              <a:gd name="connsiteY117" fmla="*/ 2029142 h 11795445"/>
              <a:gd name="connsiteX118" fmla="*/ 11001475 w 11809279"/>
              <a:gd name="connsiteY118" fmla="*/ 2165889 h 11795445"/>
              <a:gd name="connsiteX119" fmla="*/ 10915294 w 11809279"/>
              <a:gd name="connsiteY119" fmla="*/ 2214977 h 11795445"/>
              <a:gd name="connsiteX120" fmla="*/ 10901383 w 11809279"/>
              <a:gd name="connsiteY120" fmla="*/ 2302636 h 11795445"/>
              <a:gd name="connsiteX121" fmla="*/ 10748979 w 11809279"/>
              <a:gd name="connsiteY121" fmla="*/ 2454682 h 11795445"/>
              <a:gd name="connsiteX122" fmla="*/ 10634976 w 11809279"/>
              <a:gd name="connsiteY122" fmla="*/ 2679088 h 11795445"/>
              <a:gd name="connsiteX123" fmla="*/ 10636487 w 11809279"/>
              <a:gd name="connsiteY123" fmla="*/ 2714470 h 11795445"/>
              <a:gd name="connsiteX124" fmla="*/ 10653421 w 11809279"/>
              <a:gd name="connsiteY124" fmla="*/ 2697576 h 11795445"/>
              <a:gd name="connsiteX125" fmla="*/ 10634976 w 11809279"/>
              <a:gd name="connsiteY125" fmla="*/ 2679088 h 11795445"/>
              <a:gd name="connsiteX126" fmla="*/ 10702711 w 11809279"/>
              <a:gd name="connsiteY126" fmla="*/ 2611511 h 11795445"/>
              <a:gd name="connsiteX127" fmla="*/ 10774979 w 11809279"/>
              <a:gd name="connsiteY127" fmla="*/ 2650083 h 11795445"/>
              <a:gd name="connsiteX128" fmla="*/ 11118189 w 11809279"/>
              <a:gd name="connsiteY128" fmla="*/ 2418349 h 11795445"/>
              <a:gd name="connsiteX129" fmla="*/ 11327439 w 11809279"/>
              <a:gd name="connsiteY129" fmla="*/ 2357150 h 11795445"/>
              <a:gd name="connsiteX130" fmla="*/ 11379751 w 11809279"/>
              <a:gd name="connsiteY130" fmla="*/ 2341850 h 11795445"/>
              <a:gd name="connsiteX131" fmla="*/ 11347395 w 11809279"/>
              <a:gd name="connsiteY131" fmla="*/ 2411021 h 11795445"/>
              <a:gd name="connsiteX132" fmla="*/ 11348906 w 11809279"/>
              <a:gd name="connsiteY132" fmla="*/ 2446403 h 11795445"/>
              <a:gd name="connsiteX133" fmla="*/ 11384285 w 11809279"/>
              <a:gd name="connsiteY133" fmla="*/ 2447997 h 11795445"/>
              <a:gd name="connsiteX134" fmla="*/ 11473487 w 11809279"/>
              <a:gd name="connsiteY134" fmla="*/ 2469674 h 11795445"/>
              <a:gd name="connsiteX135" fmla="*/ 11491932 w 11809279"/>
              <a:gd name="connsiteY135" fmla="*/ 2488162 h 11795445"/>
              <a:gd name="connsiteX136" fmla="*/ 11561179 w 11809279"/>
              <a:gd name="connsiteY136" fmla="*/ 2455968 h 11795445"/>
              <a:gd name="connsiteX137" fmla="*/ 11528822 w 11809279"/>
              <a:gd name="connsiteY137" fmla="*/ 2525139 h 11795445"/>
              <a:gd name="connsiteX138" fmla="*/ 11478021 w 11809279"/>
              <a:gd name="connsiteY138" fmla="*/ 2575821 h 11795445"/>
              <a:gd name="connsiteX139" fmla="*/ 11427220 w 11809279"/>
              <a:gd name="connsiteY139" fmla="*/ 2626503 h 11795445"/>
              <a:gd name="connsiteX140" fmla="*/ 11496466 w 11809279"/>
              <a:gd name="connsiteY140" fmla="*/ 2594310 h 11795445"/>
              <a:gd name="connsiteX141" fmla="*/ 11567223 w 11809279"/>
              <a:gd name="connsiteY141" fmla="*/ 2597498 h 11795445"/>
              <a:gd name="connsiteX142" fmla="*/ 11622558 w 11809279"/>
              <a:gd name="connsiteY142" fmla="*/ 2652963 h 11795445"/>
              <a:gd name="connsiteX143" fmla="*/ 11621197 w 11809279"/>
              <a:gd name="connsiteY143" fmla="*/ 2672767 h 11795445"/>
              <a:gd name="connsiteX144" fmla="*/ 11609348 w 11809279"/>
              <a:gd name="connsiteY144" fmla="*/ 2700130 h 11795445"/>
              <a:gd name="connsiteX145" fmla="*/ 11607911 w 11809279"/>
              <a:gd name="connsiteY145" fmla="*/ 2700956 h 11795445"/>
              <a:gd name="connsiteX146" fmla="*/ 9677400 w 11809279"/>
              <a:gd name="connsiteY146" fmla="*/ 6130135 h 11795445"/>
              <a:gd name="connsiteX147" fmla="*/ 10362189 w 11809279"/>
              <a:gd name="connsiteY147" fmla="*/ 8371982 h 11795445"/>
              <a:gd name="connsiteX148" fmla="*/ 10480151 w 11809279"/>
              <a:gd name="connsiteY148" fmla="*/ 8529730 h 11795445"/>
              <a:gd name="connsiteX149" fmla="*/ 10290407 w 11809279"/>
              <a:gd name="connsiteY149" fmla="*/ 8862087 h 11795445"/>
              <a:gd name="connsiteX150" fmla="*/ 5575355 w 11809279"/>
              <a:gd name="connsiteY150" fmla="*/ 11460717 h 11795445"/>
              <a:gd name="connsiteX151" fmla="*/ 2917811 w 11809279"/>
              <a:gd name="connsiteY151" fmla="*/ 10787802 h 11795445"/>
              <a:gd name="connsiteX152" fmla="*/ 2899574 w 11809279"/>
              <a:gd name="connsiteY152" fmla="*/ 10777317 h 11795445"/>
              <a:gd name="connsiteX153" fmla="*/ 2895656 w 11809279"/>
              <a:gd name="connsiteY153" fmla="*/ 10780099 h 11795445"/>
              <a:gd name="connsiteX154" fmla="*/ 2826678 w 11809279"/>
              <a:gd name="connsiteY154" fmla="*/ 10837963 h 11795445"/>
              <a:gd name="connsiteX155" fmla="*/ 2655829 w 11809279"/>
              <a:gd name="connsiteY155" fmla="*/ 10971522 h 11795445"/>
              <a:gd name="connsiteX156" fmla="*/ 2571161 w 11809279"/>
              <a:gd name="connsiteY156" fmla="*/ 11055992 h 11795445"/>
              <a:gd name="connsiteX157" fmla="*/ 2557249 w 11809279"/>
              <a:gd name="connsiteY157" fmla="*/ 11143651 h 11795445"/>
              <a:gd name="connsiteX158" fmla="*/ 2489515 w 11809279"/>
              <a:gd name="connsiteY158" fmla="*/ 11211227 h 11795445"/>
              <a:gd name="connsiteX159" fmla="*/ 2301732 w 11809279"/>
              <a:gd name="connsiteY159" fmla="*/ 11361679 h 11795445"/>
              <a:gd name="connsiteX160" fmla="*/ 2095503 w 11809279"/>
              <a:gd name="connsiteY160" fmla="*/ 11493643 h 11795445"/>
              <a:gd name="connsiteX161" fmla="*/ 1772250 w 11809279"/>
              <a:gd name="connsiteY161" fmla="*/ 11779247 h 11795445"/>
              <a:gd name="connsiteX162" fmla="*/ 1719937 w 11809279"/>
              <a:gd name="connsiteY162" fmla="*/ 11794547 h 11795445"/>
              <a:gd name="connsiteX163" fmla="*/ 1666114 w 11809279"/>
              <a:gd name="connsiteY163" fmla="*/ 11774465 h 11795445"/>
              <a:gd name="connsiteX164" fmla="*/ 1681537 w 11809279"/>
              <a:gd name="connsiteY164" fmla="*/ 11722188 h 11795445"/>
              <a:gd name="connsiteX165" fmla="*/ 1853897 w 11809279"/>
              <a:gd name="connsiteY165" fmla="*/ 11624012 h 11795445"/>
              <a:gd name="connsiteX166" fmla="*/ 1969411 w 11809279"/>
              <a:gd name="connsiteY166" fmla="*/ 11434989 h 11795445"/>
              <a:gd name="connsiteX167" fmla="*/ 1961880 w 11809279"/>
              <a:gd name="connsiteY167" fmla="*/ 11427440 h 11795445"/>
              <a:gd name="connsiteX168" fmla="*/ 1953271 w 11809279"/>
              <a:gd name="connsiteY168" fmla="*/ 11418812 h 11795445"/>
              <a:gd name="connsiteX169" fmla="*/ 1950966 w 11809279"/>
              <a:gd name="connsiteY169" fmla="*/ 11416501 h 11795445"/>
              <a:gd name="connsiteX170" fmla="*/ 1934032 w 11809279"/>
              <a:gd name="connsiteY170" fmla="*/ 11433395 h 11795445"/>
              <a:gd name="connsiteX171" fmla="*/ 1952477 w 11809279"/>
              <a:gd name="connsiteY171" fmla="*/ 11451883 h 11795445"/>
              <a:gd name="connsiteX172" fmla="*/ 1935543 w 11809279"/>
              <a:gd name="connsiteY172" fmla="*/ 11468777 h 11795445"/>
              <a:gd name="connsiteX173" fmla="*/ 1678514 w 11809279"/>
              <a:gd name="connsiteY173" fmla="*/ 11651423 h 11795445"/>
              <a:gd name="connsiteX174" fmla="*/ 1592334 w 11809279"/>
              <a:gd name="connsiteY174" fmla="*/ 11700511 h 11795445"/>
              <a:gd name="connsiteX175" fmla="*/ 1469264 w 11809279"/>
              <a:gd name="connsiteY175" fmla="*/ 11712622 h 11795445"/>
              <a:gd name="connsiteX176" fmla="*/ 1444774 w 11809279"/>
              <a:gd name="connsiteY176" fmla="*/ 11552604 h 11795445"/>
              <a:gd name="connsiteX177" fmla="*/ 1461708 w 11809279"/>
              <a:gd name="connsiteY177" fmla="*/ 11535710 h 11795445"/>
              <a:gd name="connsiteX178" fmla="*/ 1477131 w 11809279"/>
              <a:gd name="connsiteY178" fmla="*/ 11483434 h 11795445"/>
              <a:gd name="connsiteX179" fmla="*/ 1441752 w 11809279"/>
              <a:gd name="connsiteY179" fmla="*/ 11481840 h 11795445"/>
              <a:gd name="connsiteX180" fmla="*/ 1404862 w 11809279"/>
              <a:gd name="connsiteY180" fmla="*/ 11444863 h 11795445"/>
              <a:gd name="connsiteX181" fmla="*/ 1401840 w 11809279"/>
              <a:gd name="connsiteY181" fmla="*/ 11374098 h 11795445"/>
              <a:gd name="connsiteX182" fmla="*/ 1418774 w 11809279"/>
              <a:gd name="connsiteY182" fmla="*/ 11357204 h 11795445"/>
              <a:gd name="connsiteX183" fmla="*/ 1488021 w 11809279"/>
              <a:gd name="connsiteY183" fmla="*/ 11325010 h 11795445"/>
              <a:gd name="connsiteX184" fmla="*/ 1518865 w 11809279"/>
              <a:gd name="connsiteY184" fmla="*/ 11220457 h 11795445"/>
              <a:gd name="connsiteX185" fmla="*/ 1500420 w 11809279"/>
              <a:gd name="connsiteY185" fmla="*/ 11201969 h 11795445"/>
              <a:gd name="connsiteX186" fmla="*/ 1477442 w 11809279"/>
              <a:gd name="connsiteY186" fmla="*/ 11077334 h 11795445"/>
              <a:gd name="connsiteX187" fmla="*/ 1492864 w 11809279"/>
              <a:gd name="connsiteY187" fmla="*/ 11025057 h 11795445"/>
              <a:gd name="connsiteX188" fmla="*/ 1365261 w 11809279"/>
              <a:gd name="connsiteY188" fmla="*/ 10931021 h 11795445"/>
              <a:gd name="connsiteX189" fmla="*/ 1292992 w 11809279"/>
              <a:gd name="connsiteY189" fmla="*/ 10892450 h 11795445"/>
              <a:gd name="connsiteX190" fmla="*/ 1323837 w 11809279"/>
              <a:gd name="connsiteY190" fmla="*/ 10787897 h 11795445"/>
              <a:gd name="connsiteX191" fmla="*/ 1320815 w 11809279"/>
              <a:gd name="connsiteY191" fmla="*/ 10717133 h 11795445"/>
              <a:gd name="connsiteX192" fmla="*/ 1317793 w 11809279"/>
              <a:gd name="connsiteY192" fmla="*/ 10646368 h 11795445"/>
              <a:gd name="connsiteX193" fmla="*/ 1240991 w 11809279"/>
              <a:gd name="connsiteY193" fmla="*/ 10501650 h 11795445"/>
              <a:gd name="connsiteX194" fmla="*/ 1205612 w 11809279"/>
              <a:gd name="connsiteY194" fmla="*/ 10500055 h 11795445"/>
              <a:gd name="connsiteX195" fmla="*/ 1173255 w 11809279"/>
              <a:gd name="connsiteY195" fmla="*/ 10569226 h 11795445"/>
              <a:gd name="connsiteX196" fmla="*/ 1111565 w 11809279"/>
              <a:gd name="connsiteY196" fmla="*/ 10778332 h 11795445"/>
              <a:gd name="connsiteX197" fmla="*/ 1040807 w 11809279"/>
              <a:gd name="connsiteY197" fmla="*/ 10775143 h 11795445"/>
              <a:gd name="connsiteX198" fmla="*/ 982450 w 11809279"/>
              <a:gd name="connsiteY198" fmla="*/ 10648913 h 11795445"/>
              <a:gd name="connsiteX199" fmla="*/ 892048 w 11809279"/>
              <a:gd name="connsiteY199" fmla="*/ 10185754 h 11795445"/>
              <a:gd name="connsiteX200" fmla="*/ 892358 w 11809279"/>
              <a:gd name="connsiteY200" fmla="*/ 9779653 h 11795445"/>
              <a:gd name="connsiteX201" fmla="*/ 949515 w 11809279"/>
              <a:gd name="connsiteY201" fmla="*/ 9464400 h 11795445"/>
              <a:gd name="connsiteX202" fmla="*/ 963427 w 11809279"/>
              <a:gd name="connsiteY202" fmla="*/ 9376741 h 11795445"/>
              <a:gd name="connsiteX203" fmla="*/ 1069563 w 11809279"/>
              <a:gd name="connsiteY203" fmla="*/ 9381524 h 11795445"/>
              <a:gd name="connsiteX204" fmla="*/ 1042051 w 11809279"/>
              <a:gd name="connsiteY204" fmla="*/ 9150741 h 11795445"/>
              <a:gd name="connsiteX205" fmla="*/ 1034139 w 11809279"/>
              <a:gd name="connsiteY205" fmla="*/ 9117846 h 11795445"/>
              <a:gd name="connsiteX206" fmla="*/ 952183 w 11809279"/>
              <a:gd name="connsiteY206" fmla="*/ 9002596 h 11795445"/>
              <a:gd name="connsiteX207" fmla="*/ 0 w 11809279"/>
              <a:gd name="connsiteY207" fmla="*/ 5885364 h 11795445"/>
              <a:gd name="connsiteX208" fmla="*/ 5575355 w 11809279"/>
              <a:gd name="connsiteY208" fmla="*/ 310008 h 11795445"/>
              <a:gd name="connsiteX209" fmla="*/ 8083438 w 11809279"/>
              <a:gd name="connsiteY209" fmla="*/ 904645 h 11795445"/>
              <a:gd name="connsiteX210" fmla="*/ 8210720 w 11809279"/>
              <a:gd name="connsiteY210" fmla="*/ 972541 h 11795445"/>
              <a:gd name="connsiteX211" fmla="*/ 8275861 w 11809279"/>
              <a:gd name="connsiteY211" fmla="*/ 924042 h 11795445"/>
              <a:gd name="connsiteX212" fmla="*/ 8419759 w 11809279"/>
              <a:gd name="connsiteY212" fmla="*/ 831205 h 11795445"/>
              <a:gd name="connsiteX213" fmla="*/ 8659854 w 11809279"/>
              <a:gd name="connsiteY213" fmla="*/ 665453 h 11795445"/>
              <a:gd name="connsiteX214" fmla="*/ 8746034 w 11809279"/>
              <a:gd name="connsiteY214" fmla="*/ 616365 h 11795445"/>
              <a:gd name="connsiteX215" fmla="*/ 9038442 w 11809279"/>
              <a:gd name="connsiteY215" fmla="*/ 435313 h 11795445"/>
              <a:gd name="connsiteX216" fmla="*/ 9278537 w 11809279"/>
              <a:gd name="connsiteY216" fmla="*/ 269561 h 11795445"/>
              <a:gd name="connsiteX217" fmla="*/ 9534056 w 11809279"/>
              <a:gd name="connsiteY217" fmla="*/ 51533 h 11795445"/>
              <a:gd name="connsiteX218" fmla="*/ 9632114 w 11809279"/>
              <a:gd name="connsiteY218" fmla="*/ 394 h 117954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Lst>
            <a:rect l="l" t="t" r="r" b="b"/>
            <a:pathLst>
              <a:path w="11809279" h="11795445">
                <a:moveTo>
                  <a:pt x="1962339" y="11427900"/>
                </a:moveTo>
                <a:lnTo>
                  <a:pt x="1969411" y="11434989"/>
                </a:lnTo>
                <a:cubicBezTo>
                  <a:pt x="1969411" y="11434989"/>
                  <a:pt x="1964800" y="11430367"/>
                  <a:pt x="1962494" y="11428056"/>
                </a:cubicBezTo>
                <a:close/>
                <a:moveTo>
                  <a:pt x="1961629" y="11427189"/>
                </a:moveTo>
                <a:lnTo>
                  <a:pt x="1961880" y="11427440"/>
                </a:lnTo>
                <a:lnTo>
                  <a:pt x="1962339" y="11427900"/>
                </a:lnTo>
                <a:close/>
                <a:moveTo>
                  <a:pt x="8349497" y="5617243"/>
                </a:moveTo>
                <a:lnTo>
                  <a:pt x="8305488" y="5651423"/>
                </a:lnTo>
                <a:cubicBezTo>
                  <a:pt x="8289803" y="5662027"/>
                  <a:pt x="8273380" y="5671496"/>
                  <a:pt x="8256068" y="5679544"/>
                </a:cubicBezTo>
                <a:cubicBezTo>
                  <a:pt x="8122109" y="5850079"/>
                  <a:pt x="7949749" y="5948254"/>
                  <a:pt x="7797344" y="6100301"/>
                </a:cubicBezTo>
                <a:cubicBezTo>
                  <a:pt x="7712676" y="6184771"/>
                  <a:pt x="7663385" y="6270836"/>
                  <a:pt x="7541826" y="6318329"/>
                </a:cubicBezTo>
                <a:cubicBezTo>
                  <a:pt x="7458669" y="6438182"/>
                  <a:pt x="7321687" y="6537952"/>
                  <a:pt x="7201640" y="6620828"/>
                </a:cubicBezTo>
                <a:cubicBezTo>
                  <a:pt x="7100037" y="6722192"/>
                  <a:pt x="7016879" y="6842045"/>
                  <a:pt x="6895320" y="6889538"/>
                </a:cubicBezTo>
                <a:cubicBezTo>
                  <a:pt x="6809140" y="6938626"/>
                  <a:pt x="6759850" y="7024691"/>
                  <a:pt x="6727494" y="7093861"/>
                </a:cubicBezTo>
                <a:cubicBezTo>
                  <a:pt x="6659758" y="7161438"/>
                  <a:pt x="6553622" y="7156655"/>
                  <a:pt x="6541222" y="7279696"/>
                </a:cubicBezTo>
                <a:cubicBezTo>
                  <a:pt x="6524288" y="7296590"/>
                  <a:pt x="6455042" y="7328784"/>
                  <a:pt x="6438108" y="7345678"/>
                </a:cubicBezTo>
                <a:cubicBezTo>
                  <a:pt x="6267260" y="7479236"/>
                  <a:pt x="6150234" y="7632876"/>
                  <a:pt x="5979385" y="7766435"/>
                </a:cubicBezTo>
                <a:cubicBezTo>
                  <a:pt x="5842404" y="7866204"/>
                  <a:pt x="5708445" y="8036739"/>
                  <a:pt x="5591420" y="8190380"/>
                </a:cubicBezTo>
                <a:cubicBezTo>
                  <a:pt x="5455950" y="8325532"/>
                  <a:pt x="5300522" y="8406814"/>
                  <a:pt x="5183498" y="8560455"/>
                </a:cubicBezTo>
                <a:cubicBezTo>
                  <a:pt x="5158098" y="8585796"/>
                  <a:pt x="5136929" y="8606914"/>
                  <a:pt x="5117879" y="8625919"/>
                </a:cubicBezTo>
                <a:lnTo>
                  <a:pt x="5112308" y="8631478"/>
                </a:lnTo>
                <a:lnTo>
                  <a:pt x="5290335" y="8658649"/>
                </a:lnTo>
                <a:cubicBezTo>
                  <a:pt x="5384049" y="8668166"/>
                  <a:pt x="5479134" y="8673041"/>
                  <a:pt x="5575359" y="8673041"/>
                </a:cubicBezTo>
                <a:cubicBezTo>
                  <a:pt x="7114949" y="8673041"/>
                  <a:pt x="8363036" y="7424955"/>
                  <a:pt x="8363036" y="5885364"/>
                </a:cubicBezTo>
                <a:close/>
                <a:moveTo>
                  <a:pt x="5575359" y="3097684"/>
                </a:moveTo>
                <a:cubicBezTo>
                  <a:pt x="4035767" y="3097684"/>
                  <a:pt x="2787679" y="4345771"/>
                  <a:pt x="2787679" y="5885364"/>
                </a:cubicBezTo>
                <a:cubicBezTo>
                  <a:pt x="2787679" y="6077812"/>
                  <a:pt x="2807182" y="6265706"/>
                  <a:pt x="2844316" y="6447177"/>
                </a:cubicBezTo>
                <a:lnTo>
                  <a:pt x="2872608" y="6557207"/>
                </a:lnTo>
                <a:lnTo>
                  <a:pt x="2891479" y="6567854"/>
                </a:lnTo>
                <a:cubicBezTo>
                  <a:pt x="2963746" y="6606425"/>
                  <a:pt x="3014548" y="6555743"/>
                  <a:pt x="3029971" y="6503467"/>
                </a:cubicBezTo>
                <a:cubicBezTo>
                  <a:pt x="3028460" y="6468084"/>
                  <a:pt x="3063839" y="6469678"/>
                  <a:pt x="3080773" y="6452784"/>
                </a:cubicBezTo>
                <a:cubicBezTo>
                  <a:pt x="3150018" y="6420591"/>
                  <a:pt x="3145485" y="6314443"/>
                  <a:pt x="3090151" y="6258978"/>
                </a:cubicBezTo>
                <a:cubicBezTo>
                  <a:pt x="3073217" y="6275872"/>
                  <a:pt x="3037838" y="6274278"/>
                  <a:pt x="3036327" y="6238896"/>
                </a:cubicBezTo>
                <a:cubicBezTo>
                  <a:pt x="3053261" y="6222002"/>
                  <a:pt x="3070194" y="6205108"/>
                  <a:pt x="3087128" y="6188214"/>
                </a:cubicBezTo>
                <a:cubicBezTo>
                  <a:pt x="3105573" y="6206702"/>
                  <a:pt x="3124018" y="6225190"/>
                  <a:pt x="3124018" y="6225190"/>
                </a:cubicBezTo>
                <a:cubicBezTo>
                  <a:pt x="3159397" y="6226785"/>
                  <a:pt x="3127041" y="6295955"/>
                  <a:pt x="3160908" y="6262167"/>
                </a:cubicBezTo>
                <a:cubicBezTo>
                  <a:pt x="3213221" y="6246867"/>
                  <a:pt x="3194776" y="6228379"/>
                  <a:pt x="3157886" y="6191402"/>
                </a:cubicBezTo>
                <a:cubicBezTo>
                  <a:pt x="3157886" y="6191402"/>
                  <a:pt x="3173308" y="6139126"/>
                  <a:pt x="3120995" y="6154425"/>
                </a:cubicBezTo>
                <a:cubicBezTo>
                  <a:pt x="3119484" y="6119043"/>
                  <a:pt x="3099528" y="6065172"/>
                  <a:pt x="3134907" y="6066767"/>
                </a:cubicBezTo>
                <a:cubicBezTo>
                  <a:pt x="3168776" y="6032979"/>
                  <a:pt x="3136418" y="6102149"/>
                  <a:pt x="3153352" y="6085255"/>
                </a:cubicBezTo>
                <a:cubicBezTo>
                  <a:pt x="3207176" y="6105338"/>
                  <a:pt x="3242555" y="6106932"/>
                  <a:pt x="3294868" y="6091632"/>
                </a:cubicBezTo>
                <a:cubicBezTo>
                  <a:pt x="3294868" y="6091632"/>
                  <a:pt x="3294868" y="6091632"/>
                  <a:pt x="3293356" y="6056250"/>
                </a:cubicBezTo>
                <a:cubicBezTo>
                  <a:pt x="3293356" y="6056250"/>
                  <a:pt x="3293356" y="6056250"/>
                  <a:pt x="3274911" y="6037762"/>
                </a:cubicBezTo>
                <a:cubicBezTo>
                  <a:pt x="3222599" y="6053061"/>
                  <a:pt x="3221088" y="6017679"/>
                  <a:pt x="3219575" y="5982297"/>
                </a:cubicBezTo>
                <a:cubicBezTo>
                  <a:pt x="3216553" y="5911532"/>
                  <a:pt x="3271888" y="5966997"/>
                  <a:pt x="3288822" y="5950103"/>
                </a:cubicBezTo>
                <a:cubicBezTo>
                  <a:pt x="3307267" y="5968591"/>
                  <a:pt x="3324201" y="5951697"/>
                  <a:pt x="3342645" y="5970185"/>
                </a:cubicBezTo>
                <a:cubicBezTo>
                  <a:pt x="3394958" y="5954886"/>
                  <a:pt x="3341134" y="5934803"/>
                  <a:pt x="3358069" y="5917909"/>
                </a:cubicBezTo>
                <a:cubicBezTo>
                  <a:pt x="3339624" y="5899421"/>
                  <a:pt x="3338113" y="5864038"/>
                  <a:pt x="3373492" y="5865632"/>
                </a:cubicBezTo>
                <a:cubicBezTo>
                  <a:pt x="3390425" y="5848738"/>
                  <a:pt x="3375003" y="5901015"/>
                  <a:pt x="3375003" y="5901015"/>
                </a:cubicBezTo>
                <a:cubicBezTo>
                  <a:pt x="3393448" y="5919503"/>
                  <a:pt x="3393448" y="5919503"/>
                  <a:pt x="3393448" y="5919503"/>
                </a:cubicBezTo>
                <a:cubicBezTo>
                  <a:pt x="3427315" y="5885715"/>
                  <a:pt x="3498073" y="5888904"/>
                  <a:pt x="3513494" y="5836628"/>
                </a:cubicBezTo>
                <a:cubicBezTo>
                  <a:pt x="3562785" y="5750563"/>
                  <a:pt x="3595142" y="5681392"/>
                  <a:pt x="3699766" y="5650792"/>
                </a:cubicBezTo>
                <a:cubicBezTo>
                  <a:pt x="3716700" y="5633898"/>
                  <a:pt x="3733634" y="5617004"/>
                  <a:pt x="3733634" y="5617004"/>
                </a:cubicBezTo>
                <a:cubicBezTo>
                  <a:pt x="3713679" y="5563134"/>
                  <a:pt x="3749058" y="5564728"/>
                  <a:pt x="3765991" y="5547834"/>
                </a:cubicBezTo>
                <a:cubicBezTo>
                  <a:pt x="3852170" y="5498747"/>
                  <a:pt x="3956795" y="5468146"/>
                  <a:pt x="3989153" y="5398976"/>
                </a:cubicBezTo>
                <a:cubicBezTo>
                  <a:pt x="4023020" y="5365188"/>
                  <a:pt x="4003063" y="5311317"/>
                  <a:pt x="4055375" y="5296017"/>
                </a:cubicBezTo>
                <a:cubicBezTo>
                  <a:pt x="4140046" y="5211547"/>
                  <a:pt x="4153956" y="5123888"/>
                  <a:pt x="4221692" y="5056312"/>
                </a:cubicBezTo>
                <a:cubicBezTo>
                  <a:pt x="4221692" y="5056312"/>
                  <a:pt x="4220181" y="5020930"/>
                  <a:pt x="4220181" y="5020930"/>
                </a:cubicBezTo>
                <a:cubicBezTo>
                  <a:pt x="4184802" y="5019336"/>
                  <a:pt x="4166357" y="5000847"/>
                  <a:pt x="4147912" y="4982359"/>
                </a:cubicBezTo>
                <a:cubicBezTo>
                  <a:pt x="4130978" y="4999253"/>
                  <a:pt x="4112533" y="4980765"/>
                  <a:pt x="4094088" y="4962276"/>
                </a:cubicBezTo>
                <a:cubicBezTo>
                  <a:pt x="4111022" y="4945382"/>
                  <a:pt x="4127956" y="4928488"/>
                  <a:pt x="4127956" y="4928488"/>
                </a:cubicBezTo>
                <a:cubicBezTo>
                  <a:pt x="4163335" y="4930082"/>
                  <a:pt x="4198714" y="4931677"/>
                  <a:pt x="4234091" y="4933271"/>
                </a:cubicBezTo>
                <a:cubicBezTo>
                  <a:pt x="4287915" y="4953354"/>
                  <a:pt x="4340228" y="4938054"/>
                  <a:pt x="4338716" y="4902671"/>
                </a:cubicBezTo>
                <a:cubicBezTo>
                  <a:pt x="4369563" y="4798118"/>
                  <a:pt x="4403429" y="4764330"/>
                  <a:pt x="4435786" y="4695160"/>
                </a:cubicBezTo>
                <a:cubicBezTo>
                  <a:pt x="4520455" y="4610691"/>
                  <a:pt x="4695837" y="4583279"/>
                  <a:pt x="4706727" y="4424855"/>
                </a:cubicBezTo>
                <a:cubicBezTo>
                  <a:pt x="4723660" y="4407961"/>
                  <a:pt x="4756017" y="4338790"/>
                  <a:pt x="4811351" y="4394255"/>
                </a:cubicBezTo>
                <a:cubicBezTo>
                  <a:pt x="4811351" y="4394255"/>
                  <a:pt x="4828285" y="4377362"/>
                  <a:pt x="4845219" y="4360469"/>
                </a:cubicBezTo>
                <a:cubicBezTo>
                  <a:pt x="4826775" y="4341979"/>
                  <a:pt x="4843709" y="4325085"/>
                  <a:pt x="4825264" y="4306598"/>
                </a:cubicBezTo>
                <a:cubicBezTo>
                  <a:pt x="4822241" y="4235832"/>
                  <a:pt x="4873042" y="4185150"/>
                  <a:pt x="4888465" y="4132873"/>
                </a:cubicBezTo>
                <a:cubicBezTo>
                  <a:pt x="4905399" y="4115979"/>
                  <a:pt x="4957712" y="4100680"/>
                  <a:pt x="4994601" y="4137656"/>
                </a:cubicBezTo>
                <a:cubicBezTo>
                  <a:pt x="5013046" y="4156145"/>
                  <a:pt x="5029980" y="4139251"/>
                  <a:pt x="5029980" y="4139251"/>
                </a:cubicBezTo>
                <a:cubicBezTo>
                  <a:pt x="5080782" y="4088568"/>
                  <a:pt x="5150027" y="4056376"/>
                  <a:pt x="5147005" y="3985610"/>
                </a:cubicBezTo>
                <a:cubicBezTo>
                  <a:pt x="5179362" y="3916439"/>
                  <a:pt x="5213230" y="3882651"/>
                  <a:pt x="5264030" y="3831969"/>
                </a:cubicBezTo>
                <a:cubicBezTo>
                  <a:pt x="5314832" y="3781287"/>
                  <a:pt x="5310298" y="3675139"/>
                  <a:pt x="5417945" y="3715305"/>
                </a:cubicBezTo>
                <a:cubicBezTo>
                  <a:pt x="5453324" y="3716899"/>
                  <a:pt x="5470258" y="3700005"/>
                  <a:pt x="5468747" y="3664623"/>
                </a:cubicBezTo>
                <a:cubicBezTo>
                  <a:pt x="5485681" y="3647729"/>
                  <a:pt x="5485681" y="3647729"/>
                  <a:pt x="5502615" y="3630835"/>
                </a:cubicBezTo>
                <a:cubicBezTo>
                  <a:pt x="5587283" y="3546364"/>
                  <a:pt x="5673464" y="3497277"/>
                  <a:pt x="5704310" y="3392723"/>
                </a:cubicBezTo>
                <a:cubicBezTo>
                  <a:pt x="5735154" y="3288171"/>
                  <a:pt x="5819822" y="3203700"/>
                  <a:pt x="5887558" y="3136124"/>
                </a:cubicBezTo>
                <a:lnTo>
                  <a:pt x="5908583" y="3119433"/>
                </a:lnTo>
                <a:lnTo>
                  <a:pt x="5860383" y="3112077"/>
                </a:lnTo>
                <a:cubicBezTo>
                  <a:pt x="5766668" y="3102559"/>
                  <a:pt x="5671582" y="3097684"/>
                  <a:pt x="5575359" y="3097684"/>
                </a:cubicBezTo>
                <a:close/>
                <a:moveTo>
                  <a:pt x="9632114" y="394"/>
                </a:moveTo>
                <a:cubicBezTo>
                  <a:pt x="9688645" y="-4128"/>
                  <a:pt x="9749428" y="30338"/>
                  <a:pt x="9818596" y="99670"/>
                </a:cubicBezTo>
                <a:cubicBezTo>
                  <a:pt x="9907799" y="121346"/>
                  <a:pt x="9860020" y="242794"/>
                  <a:pt x="9950733" y="299853"/>
                </a:cubicBezTo>
                <a:cubicBezTo>
                  <a:pt x="9935311" y="352129"/>
                  <a:pt x="9990646" y="407594"/>
                  <a:pt x="9958290" y="476765"/>
                </a:cubicBezTo>
                <a:cubicBezTo>
                  <a:pt x="10027536" y="444571"/>
                  <a:pt x="10079848" y="429271"/>
                  <a:pt x="10150605" y="432460"/>
                </a:cubicBezTo>
                <a:cubicBezTo>
                  <a:pt x="10167539" y="415566"/>
                  <a:pt x="10184473" y="398672"/>
                  <a:pt x="10202918" y="417160"/>
                </a:cubicBezTo>
                <a:cubicBezTo>
                  <a:pt x="10219852" y="400266"/>
                  <a:pt x="10219852" y="400266"/>
                  <a:pt x="10238297" y="418754"/>
                </a:cubicBezTo>
                <a:cubicBezTo>
                  <a:pt x="10293632" y="474219"/>
                  <a:pt x="10310566" y="457325"/>
                  <a:pt x="10379812" y="425131"/>
                </a:cubicBezTo>
                <a:cubicBezTo>
                  <a:pt x="10504393" y="448403"/>
                  <a:pt x="10630485" y="507056"/>
                  <a:pt x="10753556" y="494945"/>
                </a:cubicBezTo>
                <a:cubicBezTo>
                  <a:pt x="10805868" y="479645"/>
                  <a:pt x="10788935" y="496539"/>
                  <a:pt x="10790446" y="531922"/>
                </a:cubicBezTo>
                <a:cubicBezTo>
                  <a:pt x="10775023" y="584198"/>
                  <a:pt x="10828847" y="604281"/>
                  <a:pt x="10847292" y="622769"/>
                </a:cubicBezTo>
                <a:cubicBezTo>
                  <a:pt x="10864226" y="605875"/>
                  <a:pt x="10881159" y="588981"/>
                  <a:pt x="10881159" y="588981"/>
                </a:cubicBezTo>
                <a:cubicBezTo>
                  <a:pt x="10879648" y="553598"/>
                  <a:pt x="10896582" y="536704"/>
                  <a:pt x="10915027" y="555193"/>
                </a:cubicBezTo>
                <a:cubicBezTo>
                  <a:pt x="10967339" y="539894"/>
                  <a:pt x="11056542" y="561570"/>
                  <a:pt x="11110365" y="581653"/>
                </a:cubicBezTo>
                <a:cubicBezTo>
                  <a:pt x="11127299" y="564759"/>
                  <a:pt x="11110365" y="581653"/>
                  <a:pt x="11128810" y="600141"/>
                </a:cubicBezTo>
                <a:cubicBezTo>
                  <a:pt x="11128810" y="600141"/>
                  <a:pt x="11164189" y="601735"/>
                  <a:pt x="11147255" y="618629"/>
                </a:cubicBezTo>
                <a:cubicBezTo>
                  <a:pt x="11165700" y="637118"/>
                  <a:pt x="11148766" y="654012"/>
                  <a:pt x="11150277" y="689394"/>
                </a:cubicBezTo>
                <a:cubicBezTo>
                  <a:pt x="11167211" y="672500"/>
                  <a:pt x="11202590" y="674094"/>
                  <a:pt x="11219524" y="657200"/>
                </a:cubicBezTo>
                <a:cubicBezTo>
                  <a:pt x="11273348" y="677283"/>
                  <a:pt x="11344105" y="680471"/>
                  <a:pt x="11399440" y="735936"/>
                </a:cubicBezTo>
                <a:cubicBezTo>
                  <a:pt x="11417885" y="754425"/>
                  <a:pt x="11436330" y="772913"/>
                  <a:pt x="11402462" y="806701"/>
                </a:cubicBezTo>
                <a:cubicBezTo>
                  <a:pt x="11402462" y="806701"/>
                  <a:pt x="11403973" y="842084"/>
                  <a:pt x="11420907" y="825190"/>
                </a:cubicBezTo>
                <a:cubicBezTo>
                  <a:pt x="11457797" y="862166"/>
                  <a:pt x="11510110" y="846866"/>
                  <a:pt x="11563934" y="866949"/>
                </a:cubicBezTo>
                <a:cubicBezTo>
                  <a:pt x="11599313" y="868543"/>
                  <a:pt x="11616246" y="851650"/>
                  <a:pt x="11650113" y="817862"/>
                </a:cubicBezTo>
                <a:cubicBezTo>
                  <a:pt x="11631668" y="799373"/>
                  <a:pt x="11596290" y="797779"/>
                  <a:pt x="11559400" y="760802"/>
                </a:cubicBezTo>
                <a:cubicBezTo>
                  <a:pt x="11559400" y="760802"/>
                  <a:pt x="11559400" y="760802"/>
                  <a:pt x="11540955" y="742314"/>
                </a:cubicBezTo>
                <a:cubicBezTo>
                  <a:pt x="11522510" y="723826"/>
                  <a:pt x="11539444" y="706932"/>
                  <a:pt x="11520999" y="688443"/>
                </a:cubicBezTo>
                <a:cubicBezTo>
                  <a:pt x="11539444" y="706932"/>
                  <a:pt x="11556377" y="690037"/>
                  <a:pt x="11574822" y="708526"/>
                </a:cubicBezTo>
                <a:cubicBezTo>
                  <a:pt x="11628646" y="728608"/>
                  <a:pt x="11682470" y="748691"/>
                  <a:pt x="11737805" y="804156"/>
                </a:cubicBezTo>
                <a:cubicBezTo>
                  <a:pt x="11756250" y="822644"/>
                  <a:pt x="11774695" y="841133"/>
                  <a:pt x="11774695" y="841133"/>
                </a:cubicBezTo>
                <a:cubicBezTo>
                  <a:pt x="11705448" y="873327"/>
                  <a:pt x="11760783" y="928792"/>
                  <a:pt x="11779228" y="947280"/>
                </a:cubicBezTo>
                <a:cubicBezTo>
                  <a:pt x="11836074" y="1038127"/>
                  <a:pt x="11803718" y="1107298"/>
                  <a:pt x="11752917" y="1157980"/>
                </a:cubicBezTo>
                <a:cubicBezTo>
                  <a:pt x="11754428" y="1193362"/>
                  <a:pt x="11702115" y="1208662"/>
                  <a:pt x="11703626" y="1244045"/>
                </a:cubicBezTo>
                <a:cubicBezTo>
                  <a:pt x="11706648" y="1314809"/>
                  <a:pt x="11602024" y="1345409"/>
                  <a:pt x="11588112" y="1433068"/>
                </a:cubicBezTo>
                <a:cubicBezTo>
                  <a:pt x="11555756" y="1502238"/>
                  <a:pt x="11488021" y="1569814"/>
                  <a:pt x="11437219" y="1620497"/>
                </a:cubicBezTo>
                <a:cubicBezTo>
                  <a:pt x="11369484" y="1688073"/>
                  <a:pt x="11318683" y="1738755"/>
                  <a:pt x="11267882" y="1789437"/>
                </a:cubicBezTo>
                <a:cubicBezTo>
                  <a:pt x="11234014" y="1823225"/>
                  <a:pt x="11217080" y="1840119"/>
                  <a:pt x="11218591" y="1875502"/>
                </a:cubicBezTo>
                <a:cubicBezTo>
                  <a:pt x="11204679" y="1963161"/>
                  <a:pt x="11133923" y="1959972"/>
                  <a:pt x="11101566" y="2029142"/>
                </a:cubicBezTo>
                <a:cubicBezTo>
                  <a:pt x="11067698" y="2062931"/>
                  <a:pt x="11035342" y="2132101"/>
                  <a:pt x="11001475" y="2165889"/>
                </a:cubicBezTo>
                <a:cubicBezTo>
                  <a:pt x="10984541" y="2182783"/>
                  <a:pt x="10932228" y="2198083"/>
                  <a:pt x="10915294" y="2214977"/>
                </a:cubicBezTo>
                <a:cubicBezTo>
                  <a:pt x="10898360" y="2231871"/>
                  <a:pt x="10899872" y="2267253"/>
                  <a:pt x="10901383" y="2302636"/>
                </a:cubicBezTo>
                <a:cubicBezTo>
                  <a:pt x="10850581" y="2353318"/>
                  <a:pt x="10799780" y="2404000"/>
                  <a:pt x="10748979" y="2454682"/>
                </a:cubicBezTo>
                <a:cubicBezTo>
                  <a:pt x="10715111" y="2488470"/>
                  <a:pt x="10650399" y="2626811"/>
                  <a:pt x="10634976" y="2679088"/>
                </a:cubicBezTo>
                <a:cubicBezTo>
                  <a:pt x="10618042" y="2695982"/>
                  <a:pt x="10618042" y="2695982"/>
                  <a:pt x="10636487" y="2714470"/>
                </a:cubicBezTo>
                <a:cubicBezTo>
                  <a:pt x="10636487" y="2714470"/>
                  <a:pt x="10653421" y="2697576"/>
                  <a:pt x="10653421" y="2697576"/>
                </a:cubicBezTo>
                <a:cubicBezTo>
                  <a:pt x="10653421" y="2697576"/>
                  <a:pt x="10634976" y="2679088"/>
                  <a:pt x="10634976" y="2679088"/>
                </a:cubicBezTo>
                <a:cubicBezTo>
                  <a:pt x="10668844" y="2645299"/>
                  <a:pt x="10685777" y="2628405"/>
                  <a:pt x="10702711" y="2611511"/>
                </a:cubicBezTo>
                <a:cubicBezTo>
                  <a:pt x="10770446" y="2543935"/>
                  <a:pt x="10722667" y="2665382"/>
                  <a:pt x="10774979" y="2650083"/>
                </a:cubicBezTo>
                <a:cubicBezTo>
                  <a:pt x="10895027" y="2567206"/>
                  <a:pt x="11035031" y="2538202"/>
                  <a:pt x="11118189" y="2418349"/>
                </a:cubicBezTo>
                <a:cubicBezTo>
                  <a:pt x="11168990" y="2367666"/>
                  <a:pt x="11256681" y="2353961"/>
                  <a:pt x="11327439" y="2357150"/>
                </a:cubicBezTo>
                <a:cubicBezTo>
                  <a:pt x="11344373" y="2340256"/>
                  <a:pt x="11361306" y="2323362"/>
                  <a:pt x="11379751" y="2341850"/>
                </a:cubicBezTo>
                <a:cubicBezTo>
                  <a:pt x="11362818" y="2358744"/>
                  <a:pt x="11345884" y="2375638"/>
                  <a:pt x="11347395" y="2411021"/>
                </a:cubicBezTo>
                <a:cubicBezTo>
                  <a:pt x="11347395" y="2411021"/>
                  <a:pt x="11330461" y="2427914"/>
                  <a:pt x="11348906" y="2446403"/>
                </a:cubicBezTo>
                <a:cubicBezTo>
                  <a:pt x="11348906" y="2446403"/>
                  <a:pt x="11384285" y="2447997"/>
                  <a:pt x="11384285" y="2447997"/>
                </a:cubicBezTo>
                <a:cubicBezTo>
                  <a:pt x="11418152" y="2414209"/>
                  <a:pt x="11453531" y="2415803"/>
                  <a:pt x="11473487" y="2469674"/>
                </a:cubicBezTo>
                <a:cubicBezTo>
                  <a:pt x="11474998" y="2505056"/>
                  <a:pt x="11474998" y="2505056"/>
                  <a:pt x="11491932" y="2488162"/>
                </a:cubicBezTo>
                <a:cubicBezTo>
                  <a:pt x="11527311" y="2489756"/>
                  <a:pt x="11544245" y="2472862"/>
                  <a:pt x="11561179" y="2455968"/>
                </a:cubicBezTo>
                <a:cubicBezTo>
                  <a:pt x="11544245" y="2472862"/>
                  <a:pt x="11545756" y="2508245"/>
                  <a:pt x="11528822" y="2525139"/>
                </a:cubicBezTo>
                <a:cubicBezTo>
                  <a:pt x="11511888" y="2542033"/>
                  <a:pt x="11494955" y="2558927"/>
                  <a:pt x="11478021" y="2575821"/>
                </a:cubicBezTo>
                <a:cubicBezTo>
                  <a:pt x="11461087" y="2592716"/>
                  <a:pt x="11444154" y="2609609"/>
                  <a:pt x="11427220" y="2626503"/>
                </a:cubicBezTo>
                <a:cubicBezTo>
                  <a:pt x="11462599" y="2628097"/>
                  <a:pt x="11479532" y="2611204"/>
                  <a:pt x="11496466" y="2594310"/>
                </a:cubicBezTo>
                <a:cubicBezTo>
                  <a:pt x="11531844" y="2595904"/>
                  <a:pt x="11531844" y="2595904"/>
                  <a:pt x="11567223" y="2597498"/>
                </a:cubicBezTo>
                <a:cubicBezTo>
                  <a:pt x="11601091" y="2563710"/>
                  <a:pt x="11637981" y="2600687"/>
                  <a:pt x="11622558" y="2652963"/>
                </a:cubicBezTo>
                <a:cubicBezTo>
                  <a:pt x="11622558" y="2652963"/>
                  <a:pt x="11622936" y="2661809"/>
                  <a:pt x="11621197" y="2672767"/>
                </a:cubicBezTo>
                <a:lnTo>
                  <a:pt x="11609348" y="2700130"/>
                </a:lnTo>
                <a:lnTo>
                  <a:pt x="11607911" y="2700956"/>
                </a:lnTo>
                <a:cubicBezTo>
                  <a:pt x="10450524" y="3404202"/>
                  <a:pt x="9677400" y="4676882"/>
                  <a:pt x="9677400" y="6130135"/>
                </a:cubicBezTo>
                <a:cubicBezTo>
                  <a:pt x="9677400" y="6960566"/>
                  <a:pt x="9929849" y="7732034"/>
                  <a:pt x="10362189" y="8371982"/>
                </a:cubicBezTo>
                <a:lnTo>
                  <a:pt x="10480151" y="8529730"/>
                </a:lnTo>
                <a:lnTo>
                  <a:pt x="10290407" y="8862087"/>
                </a:lnTo>
                <a:cubicBezTo>
                  <a:pt x="9302418" y="10423757"/>
                  <a:pt x="7559983" y="11460717"/>
                  <a:pt x="5575355" y="11460717"/>
                </a:cubicBezTo>
                <a:cubicBezTo>
                  <a:pt x="4613111" y="11460717"/>
                  <a:pt x="3707800" y="11216950"/>
                  <a:pt x="2917811" y="10787802"/>
                </a:cubicBezTo>
                <a:lnTo>
                  <a:pt x="2899574" y="10777317"/>
                </a:lnTo>
                <a:lnTo>
                  <a:pt x="2895656" y="10780099"/>
                </a:lnTo>
                <a:cubicBezTo>
                  <a:pt x="2871320" y="10798039"/>
                  <a:pt x="2847847" y="10816846"/>
                  <a:pt x="2826678" y="10837963"/>
                </a:cubicBezTo>
                <a:cubicBezTo>
                  <a:pt x="2775878" y="10888646"/>
                  <a:pt x="2743521" y="10957816"/>
                  <a:pt x="2655829" y="10971522"/>
                </a:cubicBezTo>
                <a:cubicBezTo>
                  <a:pt x="2657340" y="11006904"/>
                  <a:pt x="2623474" y="11040692"/>
                  <a:pt x="2571161" y="11055992"/>
                </a:cubicBezTo>
                <a:cubicBezTo>
                  <a:pt x="2554228" y="11072886"/>
                  <a:pt x="2555738" y="11108268"/>
                  <a:pt x="2557249" y="11143651"/>
                </a:cubicBezTo>
                <a:cubicBezTo>
                  <a:pt x="2540315" y="11160545"/>
                  <a:pt x="2451113" y="11138868"/>
                  <a:pt x="2489515" y="11211227"/>
                </a:cubicBezTo>
                <a:cubicBezTo>
                  <a:pt x="2383379" y="11206444"/>
                  <a:pt x="2369466" y="11294103"/>
                  <a:pt x="2301732" y="11361679"/>
                </a:cubicBezTo>
                <a:cubicBezTo>
                  <a:pt x="2232485" y="11393873"/>
                  <a:pt x="2163239" y="11426067"/>
                  <a:pt x="2095503" y="11493643"/>
                </a:cubicBezTo>
                <a:cubicBezTo>
                  <a:pt x="2030790" y="11631984"/>
                  <a:pt x="1873853" y="11677883"/>
                  <a:pt x="1772250" y="11779247"/>
                </a:cubicBezTo>
                <a:cubicBezTo>
                  <a:pt x="1790695" y="11797736"/>
                  <a:pt x="1755316" y="11796141"/>
                  <a:pt x="1719937" y="11794547"/>
                </a:cubicBezTo>
                <a:cubicBezTo>
                  <a:pt x="1719937" y="11794547"/>
                  <a:pt x="1684559" y="11792953"/>
                  <a:pt x="1666114" y="11774465"/>
                </a:cubicBezTo>
                <a:cubicBezTo>
                  <a:pt x="1666114" y="11774465"/>
                  <a:pt x="1681537" y="11722188"/>
                  <a:pt x="1681537" y="11722188"/>
                </a:cubicBezTo>
                <a:cubicBezTo>
                  <a:pt x="1750783" y="11689994"/>
                  <a:pt x="1784650" y="11656206"/>
                  <a:pt x="1853897" y="11624012"/>
                </a:cubicBezTo>
                <a:cubicBezTo>
                  <a:pt x="1940077" y="11574925"/>
                  <a:pt x="1940077" y="11574925"/>
                  <a:pt x="1969411" y="11434989"/>
                </a:cubicBezTo>
                <a:lnTo>
                  <a:pt x="1961880" y="11427440"/>
                </a:lnTo>
                <a:lnTo>
                  <a:pt x="1953271" y="11418812"/>
                </a:lnTo>
                <a:cubicBezTo>
                  <a:pt x="1950966" y="11416501"/>
                  <a:pt x="1950966" y="11416501"/>
                  <a:pt x="1950966" y="11416501"/>
                </a:cubicBezTo>
                <a:cubicBezTo>
                  <a:pt x="1950966" y="11416501"/>
                  <a:pt x="1934032" y="11433395"/>
                  <a:pt x="1934032" y="11433395"/>
                </a:cubicBezTo>
                <a:cubicBezTo>
                  <a:pt x="1952477" y="11451883"/>
                  <a:pt x="1952477" y="11451883"/>
                  <a:pt x="1952477" y="11451883"/>
                </a:cubicBezTo>
                <a:cubicBezTo>
                  <a:pt x="1952477" y="11451883"/>
                  <a:pt x="1935543" y="11468777"/>
                  <a:pt x="1935543" y="11468777"/>
                </a:cubicBezTo>
                <a:cubicBezTo>
                  <a:pt x="1812473" y="11480889"/>
                  <a:pt x="1744738" y="11548465"/>
                  <a:pt x="1678514" y="11651423"/>
                </a:cubicBezTo>
                <a:cubicBezTo>
                  <a:pt x="1661580" y="11668317"/>
                  <a:pt x="1627713" y="11702106"/>
                  <a:pt x="1592334" y="11700511"/>
                </a:cubicBezTo>
                <a:cubicBezTo>
                  <a:pt x="1556955" y="11698917"/>
                  <a:pt x="1504643" y="11714217"/>
                  <a:pt x="1469264" y="11712622"/>
                </a:cubicBezTo>
                <a:cubicBezTo>
                  <a:pt x="1469264" y="11712622"/>
                  <a:pt x="1446286" y="11587987"/>
                  <a:pt x="1444774" y="11552604"/>
                </a:cubicBezTo>
                <a:cubicBezTo>
                  <a:pt x="1444774" y="11552604"/>
                  <a:pt x="1480153" y="11554199"/>
                  <a:pt x="1461708" y="11535710"/>
                </a:cubicBezTo>
                <a:cubicBezTo>
                  <a:pt x="1478642" y="11518816"/>
                  <a:pt x="1478642" y="11518816"/>
                  <a:pt x="1477131" y="11483434"/>
                </a:cubicBezTo>
                <a:cubicBezTo>
                  <a:pt x="1492553" y="11431158"/>
                  <a:pt x="1475620" y="11448052"/>
                  <a:pt x="1441752" y="11481840"/>
                </a:cubicBezTo>
                <a:cubicBezTo>
                  <a:pt x="1441752" y="11481840"/>
                  <a:pt x="1423307" y="11463351"/>
                  <a:pt x="1404862" y="11444863"/>
                </a:cubicBezTo>
                <a:cubicBezTo>
                  <a:pt x="1421796" y="11427969"/>
                  <a:pt x="1438730" y="11411075"/>
                  <a:pt x="1401840" y="11374098"/>
                </a:cubicBezTo>
                <a:cubicBezTo>
                  <a:pt x="1401840" y="11374098"/>
                  <a:pt x="1418774" y="11357204"/>
                  <a:pt x="1418774" y="11357204"/>
                </a:cubicBezTo>
                <a:cubicBezTo>
                  <a:pt x="1491042" y="11395775"/>
                  <a:pt x="1507976" y="11378881"/>
                  <a:pt x="1488021" y="11325010"/>
                </a:cubicBezTo>
                <a:cubicBezTo>
                  <a:pt x="1486509" y="11289628"/>
                  <a:pt x="1520376" y="11255840"/>
                  <a:pt x="1518865" y="11220457"/>
                </a:cubicBezTo>
                <a:cubicBezTo>
                  <a:pt x="1518865" y="11220457"/>
                  <a:pt x="1500420" y="11201969"/>
                  <a:pt x="1500420" y="11201969"/>
                </a:cubicBezTo>
                <a:cubicBezTo>
                  <a:pt x="1443574" y="11111122"/>
                  <a:pt x="1443574" y="11111122"/>
                  <a:pt x="1477442" y="11077334"/>
                </a:cubicBezTo>
                <a:cubicBezTo>
                  <a:pt x="1475931" y="11041951"/>
                  <a:pt x="1492864" y="11025057"/>
                  <a:pt x="1492864" y="11025057"/>
                </a:cubicBezTo>
                <a:cubicBezTo>
                  <a:pt x="1491353" y="10989675"/>
                  <a:pt x="1382194" y="10914127"/>
                  <a:pt x="1365261" y="10931021"/>
                </a:cubicBezTo>
                <a:cubicBezTo>
                  <a:pt x="1312948" y="10946321"/>
                  <a:pt x="1294503" y="10927833"/>
                  <a:pt x="1292992" y="10892450"/>
                </a:cubicBezTo>
                <a:cubicBezTo>
                  <a:pt x="1273036" y="10838579"/>
                  <a:pt x="1306904" y="10804791"/>
                  <a:pt x="1323837" y="10787897"/>
                </a:cubicBezTo>
                <a:cubicBezTo>
                  <a:pt x="1357705" y="10754109"/>
                  <a:pt x="1357705" y="10754109"/>
                  <a:pt x="1320815" y="10717133"/>
                </a:cubicBezTo>
                <a:cubicBezTo>
                  <a:pt x="1302370" y="10698644"/>
                  <a:pt x="1319304" y="10681750"/>
                  <a:pt x="1317793" y="10646368"/>
                </a:cubicBezTo>
                <a:cubicBezTo>
                  <a:pt x="1350149" y="10577197"/>
                  <a:pt x="1208634" y="10570820"/>
                  <a:pt x="1240991" y="10501650"/>
                </a:cubicBezTo>
                <a:cubicBezTo>
                  <a:pt x="1240991" y="10501650"/>
                  <a:pt x="1205612" y="10500055"/>
                  <a:pt x="1205612" y="10500055"/>
                </a:cubicBezTo>
                <a:cubicBezTo>
                  <a:pt x="1188678" y="10516949"/>
                  <a:pt x="1173255" y="10569226"/>
                  <a:pt x="1173255" y="10569226"/>
                </a:cubicBezTo>
                <a:cubicBezTo>
                  <a:pt x="1213169" y="10676967"/>
                  <a:pt x="1162366" y="10727649"/>
                  <a:pt x="1111565" y="10778332"/>
                </a:cubicBezTo>
                <a:cubicBezTo>
                  <a:pt x="1094631" y="10795226"/>
                  <a:pt x="1057741" y="10758249"/>
                  <a:pt x="1040807" y="10775143"/>
                </a:cubicBezTo>
                <a:cubicBezTo>
                  <a:pt x="1003918" y="10738166"/>
                  <a:pt x="983961" y="10684296"/>
                  <a:pt x="982450" y="10648913"/>
                </a:cubicBezTo>
                <a:cubicBezTo>
                  <a:pt x="957961" y="10488895"/>
                  <a:pt x="933471" y="10328877"/>
                  <a:pt x="892048" y="10185754"/>
                </a:cubicBezTo>
                <a:cubicBezTo>
                  <a:pt x="850624" y="10042630"/>
                  <a:pt x="879958" y="9902694"/>
                  <a:pt x="892358" y="9779653"/>
                </a:cubicBezTo>
                <a:cubicBezTo>
                  <a:pt x="923204" y="9675100"/>
                  <a:pt x="954049" y="9570547"/>
                  <a:pt x="949515" y="9464400"/>
                </a:cubicBezTo>
                <a:cubicBezTo>
                  <a:pt x="948004" y="9429018"/>
                  <a:pt x="964938" y="9412124"/>
                  <a:pt x="963427" y="9376741"/>
                </a:cubicBezTo>
                <a:cubicBezTo>
                  <a:pt x="1017251" y="9396824"/>
                  <a:pt x="1037207" y="9450695"/>
                  <a:pt x="1069563" y="9381524"/>
                </a:cubicBezTo>
                <a:cubicBezTo>
                  <a:pt x="1101919" y="9312354"/>
                  <a:pt x="1080452" y="9223101"/>
                  <a:pt x="1042051" y="9150741"/>
                </a:cubicBezTo>
                <a:lnTo>
                  <a:pt x="1034139" y="9117846"/>
                </a:lnTo>
                <a:lnTo>
                  <a:pt x="952183" y="9002596"/>
                </a:lnTo>
                <a:cubicBezTo>
                  <a:pt x="351024" y="8112764"/>
                  <a:pt x="0" y="7040057"/>
                  <a:pt x="0" y="5885364"/>
                </a:cubicBezTo>
                <a:cubicBezTo>
                  <a:pt x="0" y="2806179"/>
                  <a:pt x="2496172" y="310008"/>
                  <a:pt x="5575355" y="310008"/>
                </a:cubicBezTo>
                <a:cubicBezTo>
                  <a:pt x="6477458" y="310008"/>
                  <a:pt x="7329522" y="524257"/>
                  <a:pt x="8083438" y="904645"/>
                </a:cubicBezTo>
                <a:lnTo>
                  <a:pt x="8210720" y="972541"/>
                </a:lnTo>
                <a:lnTo>
                  <a:pt x="8275861" y="924042"/>
                </a:lnTo>
                <a:cubicBezTo>
                  <a:pt x="8320878" y="892963"/>
                  <a:pt x="8368202" y="864196"/>
                  <a:pt x="8419759" y="831205"/>
                </a:cubicBezTo>
                <a:cubicBezTo>
                  <a:pt x="8505938" y="782117"/>
                  <a:pt x="8592119" y="733029"/>
                  <a:pt x="8659854" y="665453"/>
                </a:cubicBezTo>
                <a:cubicBezTo>
                  <a:pt x="8676788" y="648558"/>
                  <a:pt x="8729101" y="633259"/>
                  <a:pt x="8746034" y="616365"/>
                </a:cubicBezTo>
                <a:cubicBezTo>
                  <a:pt x="8813769" y="548789"/>
                  <a:pt x="8936839" y="536677"/>
                  <a:pt x="9038442" y="435313"/>
                </a:cubicBezTo>
                <a:cubicBezTo>
                  <a:pt x="9106177" y="367737"/>
                  <a:pt x="9192357" y="318649"/>
                  <a:pt x="9278537" y="269561"/>
                </a:cubicBezTo>
                <a:cubicBezTo>
                  <a:pt x="9381652" y="203579"/>
                  <a:pt x="9449386" y="136003"/>
                  <a:pt x="9534056" y="51533"/>
                </a:cubicBezTo>
                <a:cubicBezTo>
                  <a:pt x="9565807" y="19857"/>
                  <a:pt x="9598195" y="3107"/>
                  <a:pt x="9632114" y="394"/>
                </a:cubicBezTo>
                <a:close/>
              </a:path>
            </a:pathLst>
          </a:custGeom>
          <a:solidFill>
            <a:schemeClr val="accent1"/>
          </a:solidFill>
        </p:spPr>
        <p:txBody>
          <a:bodyPr wrap="square" anchor="ctr" anchorCtr="0">
            <a:noAutofit/>
          </a:bodyPr>
          <a:lstStyle>
            <a:lvl1pPr algn="ctr">
              <a:defRPr sz="1000"/>
            </a:lvl1pPr>
          </a:lstStyle>
          <a:p>
            <a:endParaRPr lang="en-US" dirty="0"/>
          </a:p>
        </p:txBody>
      </p:sp>
      <p:sp>
        <p:nvSpPr>
          <p:cNvPr id="11" name="Picture Placeholder 10"/>
          <p:cNvSpPr>
            <a:spLocks noGrp="1"/>
          </p:cNvSpPr>
          <p:nvPr>
            <p:ph type="pic" sz="quarter" idx="66"/>
          </p:nvPr>
        </p:nvSpPr>
        <p:spPr>
          <a:xfrm>
            <a:off x="9907709" y="4269144"/>
            <a:ext cx="5835528" cy="5835528"/>
          </a:xfrm>
          <a:custGeom>
            <a:avLst/>
            <a:gdLst>
              <a:gd name="connsiteX0" fmla="*/ 2917764 w 5835528"/>
              <a:gd name="connsiteY0" fmla="*/ 0 h 5835528"/>
              <a:gd name="connsiteX1" fmla="*/ 5835528 w 5835528"/>
              <a:gd name="connsiteY1" fmla="*/ 2917764 h 5835528"/>
              <a:gd name="connsiteX2" fmla="*/ 2917764 w 5835528"/>
              <a:gd name="connsiteY2" fmla="*/ 5835528 h 5835528"/>
              <a:gd name="connsiteX3" fmla="*/ 0 w 5835528"/>
              <a:gd name="connsiteY3" fmla="*/ 2917764 h 5835528"/>
              <a:gd name="connsiteX4" fmla="*/ 2917764 w 5835528"/>
              <a:gd name="connsiteY4" fmla="*/ 0 h 58355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35528" h="5835528">
                <a:moveTo>
                  <a:pt x="2917764" y="0"/>
                </a:moveTo>
                <a:cubicBezTo>
                  <a:pt x="4529201" y="0"/>
                  <a:pt x="5835528" y="1306327"/>
                  <a:pt x="5835528" y="2917764"/>
                </a:cubicBezTo>
                <a:cubicBezTo>
                  <a:pt x="5835528" y="4529201"/>
                  <a:pt x="4529201" y="5835528"/>
                  <a:pt x="2917764" y="5835528"/>
                </a:cubicBezTo>
                <a:cubicBezTo>
                  <a:pt x="1306327" y="5835528"/>
                  <a:pt x="0" y="4529201"/>
                  <a:pt x="0" y="2917764"/>
                </a:cubicBezTo>
                <a:cubicBezTo>
                  <a:pt x="0" y="1306327"/>
                  <a:pt x="1306327" y="0"/>
                  <a:pt x="2917764" y="0"/>
                </a:cubicBezTo>
                <a:close/>
              </a:path>
            </a:pathLst>
          </a:custGeom>
          <a:solidFill>
            <a:schemeClr val="accent1"/>
          </a:solidFill>
        </p:spPr>
        <p:txBody>
          <a:bodyPr wrap="square">
            <a:noAutofit/>
          </a:bodyPr>
          <a:lstStyle/>
          <a:p>
            <a:endParaRPr lang="en-US"/>
          </a:p>
        </p:txBody>
      </p:sp>
    </p:spTree>
    <p:extLst>
      <p:ext uri="{BB962C8B-B14F-4D97-AF65-F5344CB8AC3E}">
        <p14:creationId xmlns:p14="http://schemas.microsoft.com/office/powerpoint/2010/main" val="7093584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_ภาพนิ่งชื่อเรื่อง">
    <p:spTree>
      <p:nvGrpSpPr>
        <p:cNvPr id="1" name=""/>
        <p:cNvGrpSpPr/>
        <p:nvPr/>
      </p:nvGrpSpPr>
      <p:grpSpPr>
        <a:xfrm>
          <a:off x="0" y="0"/>
          <a:ext cx="0" cy="0"/>
          <a:chOff x="0" y="0"/>
          <a:chExt cx="0" cy="0"/>
        </a:xfrm>
      </p:grpSpPr>
      <p:sp>
        <p:nvSpPr>
          <p:cNvPr id="17" name="Picture Placeholder 16">
            <a:extLst>
              <a:ext uri="{FF2B5EF4-FFF2-40B4-BE49-F238E27FC236}">
                <a16:creationId xmlns="" xmlns:a16="http://schemas.microsoft.com/office/drawing/2014/main" id="{94DB4094-3578-48A9-84CC-842E3D9B004C}"/>
              </a:ext>
            </a:extLst>
          </p:cNvPr>
          <p:cNvSpPr>
            <a:spLocks noGrp="1"/>
          </p:cNvSpPr>
          <p:nvPr>
            <p:ph type="pic" sz="quarter" idx="10"/>
          </p:nvPr>
        </p:nvSpPr>
        <p:spPr>
          <a:xfrm>
            <a:off x="11171238" y="1771994"/>
            <a:ext cx="5125679" cy="4881793"/>
          </a:xfrm>
          <a:custGeom>
            <a:avLst/>
            <a:gdLst>
              <a:gd name="connsiteX0" fmla="*/ 2861869 w 5125679"/>
              <a:gd name="connsiteY0" fmla="*/ 0 h 4881793"/>
              <a:gd name="connsiteX1" fmla="*/ 5125679 w 5125679"/>
              <a:gd name="connsiteY1" fmla="*/ 2134648 h 4881793"/>
              <a:gd name="connsiteX2" fmla="*/ 5123211 w 5125679"/>
              <a:gd name="connsiteY2" fmla="*/ 2139124 h 4881793"/>
              <a:gd name="connsiteX3" fmla="*/ 5053981 w 5125679"/>
              <a:gd name="connsiteY3" fmla="*/ 2282039 h 4881793"/>
              <a:gd name="connsiteX4" fmla="*/ 4961469 w 5125679"/>
              <a:gd name="connsiteY4" fmla="*/ 2312553 h 4881793"/>
              <a:gd name="connsiteX5" fmla="*/ 4868917 w 5125679"/>
              <a:gd name="connsiteY5" fmla="*/ 2312217 h 4881793"/>
              <a:gd name="connsiteX6" fmla="*/ 4838106 w 5125679"/>
              <a:gd name="connsiteY6" fmla="*/ 2342955 h 4881793"/>
              <a:gd name="connsiteX7" fmla="*/ 4884402 w 5125679"/>
              <a:gd name="connsiteY7" fmla="*/ 2358549 h 4881793"/>
              <a:gd name="connsiteX8" fmla="*/ 4946142 w 5125679"/>
              <a:gd name="connsiteY8" fmla="*/ 2389624 h 4881793"/>
              <a:gd name="connsiteX9" fmla="*/ 4946182 w 5125679"/>
              <a:gd name="connsiteY9" fmla="*/ 2420474 h 4881793"/>
              <a:gd name="connsiteX10" fmla="*/ 4792206 w 5125679"/>
              <a:gd name="connsiteY10" fmla="*/ 2635870 h 4881793"/>
              <a:gd name="connsiteX11" fmla="*/ 4730624 w 5125679"/>
              <a:gd name="connsiteY11" fmla="*/ 2728198 h 4881793"/>
              <a:gd name="connsiteX12" fmla="*/ 4530273 w 5125679"/>
              <a:gd name="connsiteY12" fmla="*/ 2866298 h 4881793"/>
              <a:gd name="connsiteX13" fmla="*/ 4499502 w 5125679"/>
              <a:gd name="connsiteY13" fmla="*/ 2927887 h 4881793"/>
              <a:gd name="connsiteX14" fmla="*/ 4468691 w 5125679"/>
              <a:gd name="connsiteY14" fmla="*/ 2958626 h 4881793"/>
              <a:gd name="connsiteX15" fmla="*/ 4299230 w 5125679"/>
              <a:gd name="connsiteY15" fmla="*/ 3127689 h 4881793"/>
              <a:gd name="connsiteX16" fmla="*/ 4191352 w 5125679"/>
              <a:gd name="connsiteY16" fmla="*/ 3204424 h 4881793"/>
              <a:gd name="connsiteX17" fmla="*/ 4175907 w 5125679"/>
              <a:gd name="connsiteY17" fmla="*/ 3188942 h 4881793"/>
              <a:gd name="connsiteX18" fmla="*/ 4175868 w 5125679"/>
              <a:gd name="connsiteY18" fmla="*/ 3158091 h 4881793"/>
              <a:gd name="connsiteX19" fmla="*/ 4160501 w 5125679"/>
              <a:gd name="connsiteY19" fmla="*/ 3204311 h 4881793"/>
              <a:gd name="connsiteX20" fmla="*/ 4145136 w 5125679"/>
              <a:gd name="connsiteY20" fmla="*/ 3250531 h 4881793"/>
              <a:gd name="connsiteX21" fmla="*/ 4098840 w 5125679"/>
              <a:gd name="connsiteY21" fmla="*/ 3234938 h 4881793"/>
              <a:gd name="connsiteX22" fmla="*/ 4037178 w 5125679"/>
              <a:gd name="connsiteY22" fmla="*/ 3265564 h 4881793"/>
              <a:gd name="connsiteX23" fmla="*/ 4083514 w 5125679"/>
              <a:gd name="connsiteY23" fmla="*/ 3312009 h 4881793"/>
              <a:gd name="connsiteX24" fmla="*/ 4098959 w 5125679"/>
              <a:gd name="connsiteY24" fmla="*/ 3327490 h 4881793"/>
              <a:gd name="connsiteX25" fmla="*/ 4098998 w 5125679"/>
              <a:gd name="connsiteY25" fmla="*/ 3358341 h 4881793"/>
              <a:gd name="connsiteX26" fmla="*/ 3975596 w 5125679"/>
              <a:gd name="connsiteY26" fmla="*/ 3357893 h 4881793"/>
              <a:gd name="connsiteX27" fmla="*/ 3960151 w 5125679"/>
              <a:gd name="connsiteY27" fmla="*/ 3342412 h 4881793"/>
              <a:gd name="connsiteX28" fmla="*/ 3944824 w 5125679"/>
              <a:gd name="connsiteY28" fmla="*/ 3419482 h 4881793"/>
              <a:gd name="connsiteX29" fmla="*/ 3975715 w 5125679"/>
              <a:gd name="connsiteY29" fmla="*/ 3450445 h 4881793"/>
              <a:gd name="connsiteX30" fmla="*/ 3975794 w 5125679"/>
              <a:gd name="connsiteY30" fmla="*/ 3512147 h 4881793"/>
              <a:gd name="connsiteX31" fmla="*/ 3944904 w 5125679"/>
              <a:gd name="connsiteY31" fmla="*/ 3481184 h 4881793"/>
              <a:gd name="connsiteX32" fmla="*/ 3914013 w 5125679"/>
              <a:gd name="connsiteY32" fmla="*/ 3450221 h 4881793"/>
              <a:gd name="connsiteX33" fmla="*/ 3867797 w 5125679"/>
              <a:gd name="connsiteY33" fmla="*/ 3496329 h 4881793"/>
              <a:gd name="connsiteX34" fmla="*/ 3914093 w 5125679"/>
              <a:gd name="connsiteY34" fmla="*/ 3511923 h 4881793"/>
              <a:gd name="connsiteX35" fmla="*/ 3898885 w 5125679"/>
              <a:gd name="connsiteY35" fmla="*/ 3681546 h 4881793"/>
              <a:gd name="connsiteX36" fmla="*/ 3852669 w 5125679"/>
              <a:gd name="connsiteY36" fmla="*/ 3727654 h 4881793"/>
              <a:gd name="connsiteX37" fmla="*/ 3729345 w 5125679"/>
              <a:gd name="connsiteY37" fmla="*/ 3788907 h 4881793"/>
              <a:gd name="connsiteX38" fmla="*/ 3667723 w 5125679"/>
              <a:gd name="connsiteY38" fmla="*/ 3850385 h 4881793"/>
              <a:gd name="connsiteX39" fmla="*/ 3590696 w 5125679"/>
              <a:gd name="connsiteY39" fmla="*/ 3927231 h 4881793"/>
              <a:gd name="connsiteX40" fmla="*/ 3559885 w 5125679"/>
              <a:gd name="connsiteY40" fmla="*/ 3957970 h 4881793"/>
              <a:gd name="connsiteX41" fmla="*/ 3452126 w 5125679"/>
              <a:gd name="connsiteY41" fmla="*/ 4127257 h 4881793"/>
              <a:gd name="connsiteX42" fmla="*/ 3390504 w 5125679"/>
              <a:gd name="connsiteY42" fmla="*/ 4188735 h 4881793"/>
              <a:gd name="connsiteX43" fmla="*/ 3282586 w 5125679"/>
              <a:gd name="connsiteY43" fmla="*/ 4234618 h 4881793"/>
              <a:gd name="connsiteX44" fmla="*/ 3220885 w 5125679"/>
              <a:gd name="connsiteY44" fmla="*/ 4234394 h 4881793"/>
              <a:gd name="connsiteX45" fmla="*/ 3205479 w 5125679"/>
              <a:gd name="connsiteY45" fmla="*/ 4249764 h 4881793"/>
              <a:gd name="connsiteX46" fmla="*/ 3220925 w 5125679"/>
              <a:gd name="connsiteY46" fmla="*/ 4265245 h 4881793"/>
              <a:gd name="connsiteX47" fmla="*/ 3282665 w 5125679"/>
              <a:gd name="connsiteY47" fmla="*/ 4296320 h 4881793"/>
              <a:gd name="connsiteX48" fmla="*/ 3290388 w 5125679"/>
              <a:gd name="connsiteY48" fmla="*/ 4304061 h 4881793"/>
              <a:gd name="connsiteX49" fmla="*/ 3291349 w 5125679"/>
              <a:gd name="connsiteY49" fmla="*/ 4305025 h 4881793"/>
              <a:gd name="connsiteX50" fmla="*/ 3243833 w 5125679"/>
              <a:gd name="connsiteY50" fmla="*/ 4349830 h 4881793"/>
              <a:gd name="connsiteX51" fmla="*/ 3236449 w 5125679"/>
              <a:gd name="connsiteY51" fmla="*/ 4342428 h 4881793"/>
              <a:gd name="connsiteX52" fmla="*/ 3113046 w 5125679"/>
              <a:gd name="connsiteY52" fmla="*/ 4341980 h 4881793"/>
              <a:gd name="connsiteX53" fmla="*/ 3128531 w 5125679"/>
              <a:gd name="connsiteY53" fmla="*/ 4388312 h 4881793"/>
              <a:gd name="connsiteX54" fmla="*/ 3174827 w 5125679"/>
              <a:gd name="connsiteY54" fmla="*/ 4403906 h 4881793"/>
              <a:gd name="connsiteX55" fmla="*/ 3186387 w 5125679"/>
              <a:gd name="connsiteY55" fmla="*/ 4397199 h 4881793"/>
              <a:gd name="connsiteX56" fmla="*/ 3194264 w 5125679"/>
              <a:gd name="connsiteY56" fmla="*/ 4396571 h 4881793"/>
              <a:gd name="connsiteX57" fmla="*/ 3028523 w 5125679"/>
              <a:gd name="connsiteY57" fmla="*/ 4552856 h 4881793"/>
              <a:gd name="connsiteX58" fmla="*/ 3022451 w 5125679"/>
              <a:gd name="connsiteY58" fmla="*/ 4551580 h 4881793"/>
              <a:gd name="connsiteX59" fmla="*/ 2989961 w 5125679"/>
              <a:gd name="connsiteY59" fmla="*/ 4588338 h 4881793"/>
              <a:gd name="connsiteX60" fmla="*/ 2989699 w 5125679"/>
              <a:gd name="connsiteY60" fmla="*/ 4589465 h 4881793"/>
              <a:gd name="connsiteX61" fmla="*/ 2920767 w 5125679"/>
              <a:gd name="connsiteY61" fmla="*/ 4654463 h 4881793"/>
              <a:gd name="connsiteX62" fmla="*/ 2917020 w 5125679"/>
              <a:gd name="connsiteY62" fmla="*/ 4656764 h 4881793"/>
              <a:gd name="connsiteX63" fmla="*/ 2900159 w 5125679"/>
              <a:gd name="connsiteY63" fmla="*/ 4664897 h 4881793"/>
              <a:gd name="connsiteX64" fmla="*/ 2898362 w 5125679"/>
              <a:gd name="connsiteY64" fmla="*/ 4675590 h 4881793"/>
              <a:gd name="connsiteX65" fmla="*/ 2679682 w 5125679"/>
              <a:gd name="connsiteY65" fmla="*/ 4881793 h 4881793"/>
              <a:gd name="connsiteX66" fmla="*/ 0 w 5125679"/>
              <a:gd name="connsiteY66" fmla="*/ 2355000 h 4881793"/>
              <a:gd name="connsiteX67" fmla="*/ 1539038 w 5125679"/>
              <a:gd name="connsiteY67" fmla="*/ 903772 h 4881793"/>
              <a:gd name="connsiteX68" fmla="*/ 1575293 w 5125679"/>
              <a:gd name="connsiteY68" fmla="*/ 876810 h 4881793"/>
              <a:gd name="connsiteX69" fmla="*/ 1791009 w 5125679"/>
              <a:gd name="connsiteY69" fmla="*/ 692490 h 4881793"/>
              <a:gd name="connsiteX70" fmla="*/ 1806415 w 5125679"/>
              <a:gd name="connsiteY70" fmla="*/ 677120 h 4881793"/>
              <a:gd name="connsiteX71" fmla="*/ 1821899 w 5125679"/>
              <a:gd name="connsiteY71" fmla="*/ 723453 h 4881793"/>
              <a:gd name="connsiteX72" fmla="*/ 1821978 w 5125679"/>
              <a:gd name="connsiteY72" fmla="*/ 785154 h 4881793"/>
              <a:gd name="connsiteX73" fmla="*/ 1791168 w 5125679"/>
              <a:gd name="connsiteY73" fmla="*/ 815892 h 4881793"/>
              <a:gd name="connsiteX74" fmla="*/ 1698655 w 5125679"/>
              <a:gd name="connsiteY74" fmla="*/ 846408 h 4881793"/>
              <a:gd name="connsiteX75" fmla="*/ 1652478 w 5125679"/>
              <a:gd name="connsiteY75" fmla="*/ 923366 h 4881793"/>
              <a:gd name="connsiteX76" fmla="*/ 1575451 w 5125679"/>
              <a:gd name="connsiteY76" fmla="*/ 1000213 h 4881793"/>
              <a:gd name="connsiteX77" fmla="*/ 1482979 w 5125679"/>
              <a:gd name="connsiteY77" fmla="*/ 1061578 h 4881793"/>
              <a:gd name="connsiteX78" fmla="*/ 1498463 w 5125679"/>
              <a:gd name="connsiteY78" fmla="*/ 1107910 h 4881793"/>
              <a:gd name="connsiteX79" fmla="*/ 1328963 w 5125679"/>
              <a:gd name="connsiteY79" fmla="*/ 1246123 h 4881793"/>
              <a:gd name="connsiteX80" fmla="*/ 1221045 w 5125679"/>
              <a:gd name="connsiteY80" fmla="*/ 1292006 h 4881793"/>
              <a:gd name="connsiteX81" fmla="*/ 1174908 w 5125679"/>
              <a:gd name="connsiteY81" fmla="*/ 1399816 h 4881793"/>
              <a:gd name="connsiteX82" fmla="*/ 1159542 w 5125679"/>
              <a:gd name="connsiteY82" fmla="*/ 1446036 h 4881793"/>
              <a:gd name="connsiteX83" fmla="*/ 1205798 w 5125679"/>
              <a:gd name="connsiteY83" fmla="*/ 1430779 h 4881793"/>
              <a:gd name="connsiteX84" fmla="*/ 1406070 w 5125679"/>
              <a:gd name="connsiteY84" fmla="*/ 1230977 h 4881793"/>
              <a:gd name="connsiteX85" fmla="*/ 1483137 w 5125679"/>
              <a:gd name="connsiteY85" fmla="*/ 1184982 h 4881793"/>
              <a:gd name="connsiteX86" fmla="*/ 1513987 w 5125679"/>
              <a:gd name="connsiteY86" fmla="*/ 1185094 h 4881793"/>
              <a:gd name="connsiteX87" fmla="*/ 1514027 w 5125679"/>
              <a:gd name="connsiteY87" fmla="*/ 1215944 h 4881793"/>
              <a:gd name="connsiteX88" fmla="*/ 1498621 w 5125679"/>
              <a:gd name="connsiteY88" fmla="*/ 1231314 h 4881793"/>
              <a:gd name="connsiteX89" fmla="*/ 1406228 w 5125679"/>
              <a:gd name="connsiteY89" fmla="*/ 1354381 h 4881793"/>
              <a:gd name="connsiteX90" fmla="*/ 1529472 w 5125679"/>
              <a:gd name="connsiteY90" fmla="*/ 1231426 h 4881793"/>
              <a:gd name="connsiteX91" fmla="*/ 1976272 w 5125679"/>
              <a:gd name="connsiteY91" fmla="*/ 816565 h 4881793"/>
              <a:gd name="connsiteX92" fmla="*/ 2037933 w 5125679"/>
              <a:gd name="connsiteY92" fmla="*/ 785938 h 4881793"/>
              <a:gd name="connsiteX93" fmla="*/ 2022448 w 5125679"/>
              <a:gd name="connsiteY93" fmla="*/ 739607 h 4881793"/>
              <a:gd name="connsiteX94" fmla="*/ 2007003 w 5125679"/>
              <a:gd name="connsiteY94" fmla="*/ 724125 h 4881793"/>
              <a:gd name="connsiteX95" fmla="*/ 1914570 w 5125679"/>
              <a:gd name="connsiteY95" fmla="*/ 816341 h 4881793"/>
              <a:gd name="connsiteX96" fmla="*/ 1899164 w 5125679"/>
              <a:gd name="connsiteY96" fmla="*/ 831710 h 4881793"/>
              <a:gd name="connsiteX97" fmla="*/ 1899125 w 5125679"/>
              <a:gd name="connsiteY97" fmla="*/ 800860 h 4881793"/>
              <a:gd name="connsiteX98" fmla="*/ 2037774 w 5125679"/>
              <a:gd name="connsiteY98" fmla="*/ 662536 h 4881793"/>
              <a:gd name="connsiteX99" fmla="*/ 2099357 w 5125679"/>
              <a:gd name="connsiteY99" fmla="*/ 570207 h 4881793"/>
              <a:gd name="connsiteX100" fmla="*/ 2022329 w 5125679"/>
              <a:gd name="connsiteY100" fmla="*/ 647054 h 4881793"/>
              <a:gd name="connsiteX101" fmla="*/ 1914372 w 5125679"/>
              <a:gd name="connsiteY101" fmla="*/ 662087 h 4881793"/>
              <a:gd name="connsiteX102" fmla="*/ 1883482 w 5125679"/>
              <a:gd name="connsiteY102" fmla="*/ 631124 h 4881793"/>
              <a:gd name="connsiteX103" fmla="*/ 2037537 w 5125679"/>
              <a:gd name="connsiteY103" fmla="*/ 477431 h 4881793"/>
              <a:gd name="connsiteX104" fmla="*/ 2160939 w 5125679"/>
              <a:gd name="connsiteY104" fmla="*/ 477879 h 4881793"/>
              <a:gd name="connsiteX105" fmla="*/ 2207195 w 5125679"/>
              <a:gd name="connsiteY105" fmla="*/ 462622 h 4881793"/>
              <a:gd name="connsiteX106" fmla="*/ 2222443 w 5125679"/>
              <a:gd name="connsiteY106" fmla="*/ 323849 h 4881793"/>
              <a:gd name="connsiteX107" fmla="*/ 2268659 w 5125679"/>
              <a:gd name="connsiteY107" fmla="*/ 277741 h 4881793"/>
              <a:gd name="connsiteX108" fmla="*/ 2299509 w 5125679"/>
              <a:gd name="connsiteY108" fmla="*/ 277853 h 4881793"/>
              <a:gd name="connsiteX109" fmla="*/ 2299549 w 5125679"/>
              <a:gd name="connsiteY109" fmla="*/ 308704 h 4881793"/>
              <a:gd name="connsiteX110" fmla="*/ 2268738 w 5125679"/>
              <a:gd name="connsiteY110" fmla="*/ 339442 h 4881793"/>
              <a:gd name="connsiteX111" fmla="*/ 2268857 w 5125679"/>
              <a:gd name="connsiteY111" fmla="*/ 431995 h 4881793"/>
              <a:gd name="connsiteX112" fmla="*/ 2361449 w 5125679"/>
              <a:gd name="connsiteY112" fmla="*/ 463182 h 4881793"/>
              <a:gd name="connsiteX113" fmla="*/ 2453921 w 5125679"/>
              <a:gd name="connsiteY113" fmla="*/ 401817 h 4881793"/>
              <a:gd name="connsiteX114" fmla="*/ 2763957 w 5125679"/>
              <a:gd name="connsiteY114" fmla="*/ 92509 h 4881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Lst>
            <a:rect l="l" t="t" r="r" b="b"/>
            <a:pathLst>
              <a:path w="5125679" h="4881793">
                <a:moveTo>
                  <a:pt x="2861869" y="0"/>
                </a:moveTo>
                <a:lnTo>
                  <a:pt x="5125679" y="2134648"/>
                </a:lnTo>
                <a:lnTo>
                  <a:pt x="5123211" y="2139124"/>
                </a:lnTo>
                <a:cubicBezTo>
                  <a:pt x="5100124" y="2178085"/>
                  <a:pt x="5077030" y="2212708"/>
                  <a:pt x="5053981" y="2282039"/>
                </a:cubicBezTo>
                <a:cubicBezTo>
                  <a:pt x="5054020" y="2312889"/>
                  <a:pt x="5007764" y="2328146"/>
                  <a:pt x="4961469" y="2312553"/>
                </a:cubicBezTo>
                <a:cubicBezTo>
                  <a:pt x="4930618" y="2312441"/>
                  <a:pt x="4899767" y="2312329"/>
                  <a:pt x="4868917" y="2312217"/>
                </a:cubicBezTo>
                <a:cubicBezTo>
                  <a:pt x="4868917" y="2312217"/>
                  <a:pt x="4853511" y="2327586"/>
                  <a:pt x="4838106" y="2342955"/>
                </a:cubicBezTo>
                <a:cubicBezTo>
                  <a:pt x="4853551" y="2358437"/>
                  <a:pt x="4868996" y="2373918"/>
                  <a:pt x="4884402" y="2358549"/>
                </a:cubicBezTo>
                <a:cubicBezTo>
                  <a:pt x="4899847" y="2374030"/>
                  <a:pt x="4915292" y="2389511"/>
                  <a:pt x="4946142" y="2389624"/>
                </a:cubicBezTo>
                <a:cubicBezTo>
                  <a:pt x="4946142" y="2389624"/>
                  <a:pt x="4946182" y="2420474"/>
                  <a:pt x="4946182" y="2420474"/>
                </a:cubicBezTo>
                <a:cubicBezTo>
                  <a:pt x="4884560" y="2481952"/>
                  <a:pt x="4869234" y="2559023"/>
                  <a:pt x="4792206" y="2635870"/>
                </a:cubicBezTo>
                <a:cubicBezTo>
                  <a:pt x="4745950" y="2651127"/>
                  <a:pt x="4761435" y="2697459"/>
                  <a:pt x="4730624" y="2728198"/>
                </a:cubicBezTo>
                <a:cubicBezTo>
                  <a:pt x="4699853" y="2789787"/>
                  <a:pt x="4607340" y="2820302"/>
                  <a:pt x="4530273" y="2866298"/>
                </a:cubicBezTo>
                <a:cubicBezTo>
                  <a:pt x="4514867" y="2881667"/>
                  <a:pt x="4484017" y="2881555"/>
                  <a:pt x="4499502" y="2927887"/>
                </a:cubicBezTo>
                <a:cubicBezTo>
                  <a:pt x="4499502" y="2927887"/>
                  <a:pt x="4484096" y="2943257"/>
                  <a:pt x="4468691" y="2958626"/>
                </a:cubicBezTo>
                <a:cubicBezTo>
                  <a:pt x="4376179" y="2989140"/>
                  <a:pt x="4345407" y="3050730"/>
                  <a:pt x="4299230" y="3127689"/>
                </a:cubicBezTo>
                <a:cubicBezTo>
                  <a:pt x="4283864" y="3173909"/>
                  <a:pt x="4222163" y="3173685"/>
                  <a:pt x="4191352" y="3204424"/>
                </a:cubicBezTo>
                <a:cubicBezTo>
                  <a:pt x="4191352" y="3204424"/>
                  <a:pt x="4191352" y="3204424"/>
                  <a:pt x="4175907" y="3188942"/>
                </a:cubicBezTo>
                <a:cubicBezTo>
                  <a:pt x="4175907" y="3188942"/>
                  <a:pt x="4191273" y="3142722"/>
                  <a:pt x="4175868" y="3158091"/>
                </a:cubicBezTo>
                <a:cubicBezTo>
                  <a:pt x="4145017" y="3157979"/>
                  <a:pt x="4145056" y="3188830"/>
                  <a:pt x="4160501" y="3204311"/>
                </a:cubicBezTo>
                <a:cubicBezTo>
                  <a:pt x="4145096" y="3219681"/>
                  <a:pt x="4191392" y="3235274"/>
                  <a:pt x="4145136" y="3250531"/>
                </a:cubicBezTo>
                <a:cubicBezTo>
                  <a:pt x="4129691" y="3235050"/>
                  <a:pt x="4114285" y="3250420"/>
                  <a:pt x="4098840" y="3234938"/>
                </a:cubicBezTo>
                <a:cubicBezTo>
                  <a:pt x="4083434" y="3250307"/>
                  <a:pt x="4037099" y="3203863"/>
                  <a:pt x="4037178" y="3265564"/>
                </a:cubicBezTo>
                <a:cubicBezTo>
                  <a:pt x="4037218" y="3296416"/>
                  <a:pt x="4037257" y="3327266"/>
                  <a:pt x="4083514" y="3312009"/>
                </a:cubicBezTo>
                <a:cubicBezTo>
                  <a:pt x="4098959" y="3327490"/>
                  <a:pt x="4098959" y="3327490"/>
                  <a:pt x="4098959" y="3327490"/>
                </a:cubicBezTo>
                <a:cubicBezTo>
                  <a:pt x="4098998" y="3358341"/>
                  <a:pt x="4098998" y="3358341"/>
                  <a:pt x="4098998" y="3358341"/>
                </a:cubicBezTo>
                <a:cubicBezTo>
                  <a:pt x="4052742" y="3373599"/>
                  <a:pt x="4021892" y="3373486"/>
                  <a:pt x="3975596" y="3357893"/>
                </a:cubicBezTo>
                <a:cubicBezTo>
                  <a:pt x="3960190" y="3373262"/>
                  <a:pt x="3990962" y="3311673"/>
                  <a:pt x="3960151" y="3342412"/>
                </a:cubicBezTo>
                <a:cubicBezTo>
                  <a:pt x="3929300" y="3342299"/>
                  <a:pt x="3944785" y="3388632"/>
                  <a:pt x="3944824" y="3419482"/>
                </a:cubicBezTo>
                <a:cubicBezTo>
                  <a:pt x="3991081" y="3404225"/>
                  <a:pt x="3975715" y="3450445"/>
                  <a:pt x="3975715" y="3450445"/>
                </a:cubicBezTo>
                <a:cubicBezTo>
                  <a:pt x="4006605" y="3481408"/>
                  <a:pt x="4022050" y="3496889"/>
                  <a:pt x="3975794" y="3512147"/>
                </a:cubicBezTo>
                <a:cubicBezTo>
                  <a:pt x="3944983" y="3542885"/>
                  <a:pt x="3975754" y="3481296"/>
                  <a:pt x="3944904" y="3481184"/>
                </a:cubicBezTo>
                <a:cubicBezTo>
                  <a:pt x="3944904" y="3481184"/>
                  <a:pt x="3929459" y="3465703"/>
                  <a:pt x="3914013" y="3450221"/>
                </a:cubicBezTo>
                <a:cubicBezTo>
                  <a:pt x="3898608" y="3465590"/>
                  <a:pt x="3883202" y="3480960"/>
                  <a:pt x="3867797" y="3496329"/>
                </a:cubicBezTo>
                <a:cubicBezTo>
                  <a:pt x="3867836" y="3527180"/>
                  <a:pt x="3898687" y="3527292"/>
                  <a:pt x="3914093" y="3511923"/>
                </a:cubicBezTo>
                <a:cubicBezTo>
                  <a:pt x="3960428" y="3558367"/>
                  <a:pt x="3960547" y="3650919"/>
                  <a:pt x="3898885" y="3681546"/>
                </a:cubicBezTo>
                <a:cubicBezTo>
                  <a:pt x="3883480" y="3696915"/>
                  <a:pt x="3852629" y="3696803"/>
                  <a:pt x="3852669" y="3727654"/>
                </a:cubicBezTo>
                <a:cubicBezTo>
                  <a:pt x="3837303" y="3773874"/>
                  <a:pt x="3791086" y="3819982"/>
                  <a:pt x="3729345" y="3788907"/>
                </a:cubicBezTo>
                <a:cubicBezTo>
                  <a:pt x="3698455" y="3757944"/>
                  <a:pt x="3667644" y="3788683"/>
                  <a:pt x="3667723" y="3850385"/>
                </a:cubicBezTo>
                <a:cubicBezTo>
                  <a:pt x="3667763" y="3881235"/>
                  <a:pt x="3652397" y="3927456"/>
                  <a:pt x="3590696" y="3927231"/>
                </a:cubicBezTo>
                <a:cubicBezTo>
                  <a:pt x="3590696" y="3927231"/>
                  <a:pt x="3575290" y="3942601"/>
                  <a:pt x="3559885" y="3957970"/>
                </a:cubicBezTo>
                <a:cubicBezTo>
                  <a:pt x="3575409" y="4035153"/>
                  <a:pt x="3498342" y="4081149"/>
                  <a:pt x="3452126" y="4127257"/>
                </a:cubicBezTo>
                <a:cubicBezTo>
                  <a:pt x="3436720" y="4142627"/>
                  <a:pt x="3405870" y="4142514"/>
                  <a:pt x="3390504" y="4188735"/>
                </a:cubicBezTo>
                <a:cubicBezTo>
                  <a:pt x="3359693" y="4219473"/>
                  <a:pt x="3344327" y="4265693"/>
                  <a:pt x="3282586" y="4234618"/>
                </a:cubicBezTo>
                <a:cubicBezTo>
                  <a:pt x="3267141" y="4219137"/>
                  <a:pt x="3236290" y="4219025"/>
                  <a:pt x="3220885" y="4234394"/>
                </a:cubicBezTo>
                <a:cubicBezTo>
                  <a:pt x="3220885" y="4234394"/>
                  <a:pt x="3205479" y="4249764"/>
                  <a:pt x="3205479" y="4249764"/>
                </a:cubicBezTo>
                <a:cubicBezTo>
                  <a:pt x="3220925" y="4265245"/>
                  <a:pt x="3220925" y="4265245"/>
                  <a:pt x="3220925" y="4265245"/>
                </a:cubicBezTo>
                <a:cubicBezTo>
                  <a:pt x="3236370" y="4280726"/>
                  <a:pt x="3267220" y="4280839"/>
                  <a:pt x="3282665" y="4296320"/>
                </a:cubicBezTo>
                <a:cubicBezTo>
                  <a:pt x="3282665" y="4296320"/>
                  <a:pt x="3286526" y="4300191"/>
                  <a:pt x="3290388" y="4304061"/>
                </a:cubicBezTo>
                <a:lnTo>
                  <a:pt x="3291349" y="4305025"/>
                </a:lnTo>
                <a:lnTo>
                  <a:pt x="3243833" y="4349830"/>
                </a:lnTo>
                <a:lnTo>
                  <a:pt x="3236449" y="4342428"/>
                </a:lnTo>
                <a:cubicBezTo>
                  <a:pt x="3190114" y="4295984"/>
                  <a:pt x="3159263" y="4295872"/>
                  <a:pt x="3113046" y="4341980"/>
                </a:cubicBezTo>
                <a:cubicBezTo>
                  <a:pt x="3097641" y="4357349"/>
                  <a:pt x="3113086" y="4372831"/>
                  <a:pt x="3128531" y="4388312"/>
                </a:cubicBezTo>
                <a:cubicBezTo>
                  <a:pt x="3143976" y="4403793"/>
                  <a:pt x="3144016" y="4434644"/>
                  <a:pt x="3174827" y="4403906"/>
                </a:cubicBezTo>
                <a:cubicBezTo>
                  <a:pt x="3178678" y="4400063"/>
                  <a:pt x="3182532" y="4398149"/>
                  <a:pt x="3186387" y="4397199"/>
                </a:cubicBezTo>
                <a:lnTo>
                  <a:pt x="3194264" y="4396571"/>
                </a:lnTo>
                <a:lnTo>
                  <a:pt x="3028523" y="4552856"/>
                </a:lnTo>
                <a:lnTo>
                  <a:pt x="3022451" y="4551580"/>
                </a:lnTo>
                <a:cubicBezTo>
                  <a:pt x="2998590" y="4550770"/>
                  <a:pt x="2989931" y="4565200"/>
                  <a:pt x="2989961" y="4588338"/>
                </a:cubicBezTo>
                <a:lnTo>
                  <a:pt x="2989699" y="4589465"/>
                </a:lnTo>
                <a:lnTo>
                  <a:pt x="2920767" y="4654463"/>
                </a:lnTo>
                <a:lnTo>
                  <a:pt x="2917020" y="4656764"/>
                </a:lnTo>
                <a:cubicBezTo>
                  <a:pt x="2909792" y="4659147"/>
                  <a:pt x="2903525" y="4658643"/>
                  <a:pt x="2900159" y="4664897"/>
                </a:cubicBezTo>
                <a:lnTo>
                  <a:pt x="2898362" y="4675590"/>
                </a:lnTo>
                <a:lnTo>
                  <a:pt x="2679682" y="4881793"/>
                </a:lnTo>
                <a:lnTo>
                  <a:pt x="0" y="2355000"/>
                </a:lnTo>
                <a:lnTo>
                  <a:pt x="1539038" y="903772"/>
                </a:lnTo>
                <a:lnTo>
                  <a:pt x="1575293" y="876810"/>
                </a:lnTo>
                <a:cubicBezTo>
                  <a:pt x="1667804" y="846295"/>
                  <a:pt x="1713982" y="769336"/>
                  <a:pt x="1791009" y="692490"/>
                </a:cubicBezTo>
                <a:cubicBezTo>
                  <a:pt x="1791009" y="692490"/>
                  <a:pt x="1791009" y="692490"/>
                  <a:pt x="1806415" y="677120"/>
                </a:cubicBezTo>
                <a:cubicBezTo>
                  <a:pt x="1821860" y="692601"/>
                  <a:pt x="1821899" y="723453"/>
                  <a:pt x="1821899" y="723453"/>
                </a:cubicBezTo>
                <a:cubicBezTo>
                  <a:pt x="1837344" y="738934"/>
                  <a:pt x="1837384" y="769785"/>
                  <a:pt x="1821978" y="785154"/>
                </a:cubicBezTo>
                <a:cubicBezTo>
                  <a:pt x="1821978" y="785154"/>
                  <a:pt x="1791168" y="815892"/>
                  <a:pt x="1791168" y="815892"/>
                </a:cubicBezTo>
                <a:cubicBezTo>
                  <a:pt x="1713982" y="769336"/>
                  <a:pt x="1714061" y="831038"/>
                  <a:pt x="1698655" y="846408"/>
                </a:cubicBezTo>
                <a:cubicBezTo>
                  <a:pt x="1698695" y="877258"/>
                  <a:pt x="1667884" y="907997"/>
                  <a:pt x="1652478" y="923366"/>
                </a:cubicBezTo>
                <a:cubicBezTo>
                  <a:pt x="1652518" y="954217"/>
                  <a:pt x="1575372" y="938511"/>
                  <a:pt x="1575451" y="1000213"/>
                </a:cubicBezTo>
                <a:cubicBezTo>
                  <a:pt x="1575490" y="1031064"/>
                  <a:pt x="1529234" y="1046321"/>
                  <a:pt x="1482979" y="1061578"/>
                </a:cubicBezTo>
                <a:cubicBezTo>
                  <a:pt x="1483018" y="1092429"/>
                  <a:pt x="1498463" y="1107910"/>
                  <a:pt x="1498463" y="1107910"/>
                </a:cubicBezTo>
                <a:cubicBezTo>
                  <a:pt x="1421396" y="1153907"/>
                  <a:pt x="1390625" y="1215496"/>
                  <a:pt x="1328963" y="1246123"/>
                </a:cubicBezTo>
                <a:cubicBezTo>
                  <a:pt x="1282707" y="1261380"/>
                  <a:pt x="1267341" y="1307600"/>
                  <a:pt x="1221045" y="1292006"/>
                </a:cubicBezTo>
                <a:cubicBezTo>
                  <a:pt x="1205640" y="1307376"/>
                  <a:pt x="1174868" y="1368965"/>
                  <a:pt x="1174908" y="1399816"/>
                </a:cubicBezTo>
                <a:cubicBezTo>
                  <a:pt x="1159502" y="1415185"/>
                  <a:pt x="1113246" y="1430443"/>
                  <a:pt x="1159542" y="1446036"/>
                </a:cubicBezTo>
                <a:cubicBezTo>
                  <a:pt x="1174987" y="1461517"/>
                  <a:pt x="1190393" y="1446148"/>
                  <a:pt x="1205798" y="1430779"/>
                </a:cubicBezTo>
                <a:cubicBezTo>
                  <a:pt x="1282866" y="1384783"/>
                  <a:pt x="1344447" y="1292455"/>
                  <a:pt x="1406070" y="1230977"/>
                </a:cubicBezTo>
                <a:cubicBezTo>
                  <a:pt x="1421475" y="1215608"/>
                  <a:pt x="1436881" y="1200238"/>
                  <a:pt x="1483137" y="1184982"/>
                </a:cubicBezTo>
                <a:cubicBezTo>
                  <a:pt x="1483137" y="1184982"/>
                  <a:pt x="1513987" y="1185094"/>
                  <a:pt x="1513987" y="1185094"/>
                </a:cubicBezTo>
                <a:cubicBezTo>
                  <a:pt x="1513987" y="1185094"/>
                  <a:pt x="1514027" y="1215944"/>
                  <a:pt x="1514027" y="1215944"/>
                </a:cubicBezTo>
                <a:cubicBezTo>
                  <a:pt x="1514027" y="1215944"/>
                  <a:pt x="1498621" y="1231314"/>
                  <a:pt x="1498621" y="1231314"/>
                </a:cubicBezTo>
                <a:cubicBezTo>
                  <a:pt x="1467811" y="1262052"/>
                  <a:pt x="1406149" y="1292678"/>
                  <a:pt x="1406228" y="1354381"/>
                </a:cubicBezTo>
                <a:cubicBezTo>
                  <a:pt x="1437039" y="1323642"/>
                  <a:pt x="1483256" y="1277534"/>
                  <a:pt x="1529472" y="1231426"/>
                </a:cubicBezTo>
                <a:cubicBezTo>
                  <a:pt x="1668121" y="1093102"/>
                  <a:pt x="1853067" y="970370"/>
                  <a:pt x="1976272" y="816565"/>
                </a:cubicBezTo>
                <a:cubicBezTo>
                  <a:pt x="1991677" y="801196"/>
                  <a:pt x="2022527" y="801308"/>
                  <a:pt x="2037933" y="785938"/>
                </a:cubicBezTo>
                <a:cubicBezTo>
                  <a:pt x="2037933" y="785938"/>
                  <a:pt x="2037893" y="755088"/>
                  <a:pt x="2022448" y="739607"/>
                </a:cubicBezTo>
                <a:cubicBezTo>
                  <a:pt x="2037853" y="724237"/>
                  <a:pt x="2007003" y="724125"/>
                  <a:pt x="2007003" y="724125"/>
                </a:cubicBezTo>
                <a:cubicBezTo>
                  <a:pt x="1976192" y="754864"/>
                  <a:pt x="1945381" y="785602"/>
                  <a:pt x="1914570" y="816341"/>
                </a:cubicBezTo>
                <a:cubicBezTo>
                  <a:pt x="1914570" y="816341"/>
                  <a:pt x="1899164" y="831710"/>
                  <a:pt x="1899164" y="831710"/>
                </a:cubicBezTo>
                <a:cubicBezTo>
                  <a:pt x="1899164" y="831710"/>
                  <a:pt x="1899125" y="800860"/>
                  <a:pt x="1899125" y="800860"/>
                </a:cubicBezTo>
                <a:cubicBezTo>
                  <a:pt x="1945342" y="754751"/>
                  <a:pt x="1991558" y="708644"/>
                  <a:pt x="2037774" y="662536"/>
                </a:cubicBezTo>
                <a:cubicBezTo>
                  <a:pt x="2053180" y="647166"/>
                  <a:pt x="2099436" y="631909"/>
                  <a:pt x="2099357" y="570207"/>
                </a:cubicBezTo>
                <a:cubicBezTo>
                  <a:pt x="2068546" y="600946"/>
                  <a:pt x="2037695" y="600834"/>
                  <a:pt x="2022329" y="647054"/>
                </a:cubicBezTo>
                <a:cubicBezTo>
                  <a:pt x="1991518" y="677793"/>
                  <a:pt x="1945222" y="662199"/>
                  <a:pt x="1914372" y="662087"/>
                </a:cubicBezTo>
                <a:cubicBezTo>
                  <a:pt x="1898967" y="677456"/>
                  <a:pt x="1883482" y="631124"/>
                  <a:pt x="1883482" y="631124"/>
                </a:cubicBezTo>
                <a:cubicBezTo>
                  <a:pt x="1929698" y="585016"/>
                  <a:pt x="1991320" y="523539"/>
                  <a:pt x="2037537" y="477431"/>
                </a:cubicBezTo>
                <a:cubicBezTo>
                  <a:pt x="2068347" y="446692"/>
                  <a:pt x="2130089" y="477766"/>
                  <a:pt x="2160939" y="477879"/>
                </a:cubicBezTo>
                <a:cubicBezTo>
                  <a:pt x="2207195" y="462622"/>
                  <a:pt x="2191790" y="477991"/>
                  <a:pt x="2207195" y="462622"/>
                </a:cubicBezTo>
                <a:cubicBezTo>
                  <a:pt x="2191631" y="354588"/>
                  <a:pt x="2191631" y="354588"/>
                  <a:pt x="2222443" y="323849"/>
                </a:cubicBezTo>
                <a:cubicBezTo>
                  <a:pt x="2237848" y="308480"/>
                  <a:pt x="2253253" y="293110"/>
                  <a:pt x="2268659" y="277741"/>
                </a:cubicBezTo>
                <a:cubicBezTo>
                  <a:pt x="2284064" y="262372"/>
                  <a:pt x="2299509" y="277853"/>
                  <a:pt x="2299509" y="277853"/>
                </a:cubicBezTo>
                <a:cubicBezTo>
                  <a:pt x="2299509" y="277853"/>
                  <a:pt x="2299509" y="277853"/>
                  <a:pt x="2299549" y="308704"/>
                </a:cubicBezTo>
                <a:cubicBezTo>
                  <a:pt x="2299549" y="308704"/>
                  <a:pt x="2284144" y="324073"/>
                  <a:pt x="2268738" y="339442"/>
                </a:cubicBezTo>
                <a:cubicBezTo>
                  <a:pt x="2207076" y="370070"/>
                  <a:pt x="2268817" y="401145"/>
                  <a:pt x="2268857" y="431995"/>
                </a:cubicBezTo>
                <a:cubicBezTo>
                  <a:pt x="2299707" y="432108"/>
                  <a:pt x="2315192" y="478440"/>
                  <a:pt x="2361449" y="463182"/>
                </a:cubicBezTo>
                <a:cubicBezTo>
                  <a:pt x="2392260" y="432443"/>
                  <a:pt x="2423110" y="432555"/>
                  <a:pt x="2453921" y="401817"/>
                </a:cubicBezTo>
                <a:cubicBezTo>
                  <a:pt x="2546335" y="294175"/>
                  <a:pt x="2654183" y="194303"/>
                  <a:pt x="2763957" y="92509"/>
                </a:cubicBezTo>
                <a:close/>
              </a:path>
            </a:pathLst>
          </a:custGeom>
          <a:solidFill>
            <a:schemeClr val="accent1"/>
          </a:solidFill>
        </p:spPr>
        <p:txBody>
          <a:bodyPr wrap="square">
            <a:noAutofit/>
          </a:bodyPr>
          <a:lstStyle>
            <a:lvl1pPr>
              <a:defRPr sz="1600"/>
            </a:lvl1pPr>
          </a:lstStyle>
          <a:p>
            <a:pPr lvl="0"/>
            <a:endParaRPr lang="id-ID" noProof="0"/>
          </a:p>
        </p:txBody>
      </p:sp>
      <p:sp>
        <p:nvSpPr>
          <p:cNvPr id="13" name="Picture Placeholder 12">
            <a:extLst>
              <a:ext uri="{FF2B5EF4-FFF2-40B4-BE49-F238E27FC236}">
                <a16:creationId xmlns="" xmlns:a16="http://schemas.microsoft.com/office/drawing/2014/main" id="{737270DC-7642-4E99-A410-F9E5DB38824D}"/>
              </a:ext>
            </a:extLst>
          </p:cNvPr>
          <p:cNvSpPr>
            <a:spLocks noGrp="1"/>
          </p:cNvSpPr>
          <p:nvPr>
            <p:ph type="pic" sz="quarter" idx="11"/>
          </p:nvPr>
        </p:nvSpPr>
        <p:spPr>
          <a:xfrm>
            <a:off x="13950929" y="1447800"/>
            <a:ext cx="9708155" cy="9934710"/>
          </a:xfrm>
          <a:custGeom>
            <a:avLst/>
            <a:gdLst>
              <a:gd name="connsiteX0" fmla="*/ 9653207 w 9708155"/>
              <a:gd name="connsiteY0" fmla="*/ 4560227 h 9934710"/>
              <a:gd name="connsiteX1" fmla="*/ 9708155 w 9708155"/>
              <a:gd name="connsiteY1" fmla="*/ 4612040 h 9934710"/>
              <a:gd name="connsiteX2" fmla="*/ 9687561 w 9708155"/>
              <a:gd name="connsiteY2" fmla="*/ 4632585 h 9934710"/>
              <a:gd name="connsiteX3" fmla="*/ 9677933 w 9708155"/>
              <a:gd name="connsiteY3" fmla="*/ 4642191 h 9934710"/>
              <a:gd name="connsiteX4" fmla="*/ 9662449 w 9708155"/>
              <a:gd name="connsiteY4" fmla="*/ 4595858 h 9934710"/>
              <a:gd name="connsiteX5" fmla="*/ 9653727 w 9708155"/>
              <a:gd name="connsiteY5" fmla="*/ 4561119 h 9934710"/>
              <a:gd name="connsiteX6" fmla="*/ 3938661 w 9708155"/>
              <a:gd name="connsiteY6" fmla="*/ 1124149 h 9934710"/>
              <a:gd name="connsiteX7" fmla="*/ 3954105 w 9708155"/>
              <a:gd name="connsiteY7" fmla="*/ 1139630 h 9934710"/>
              <a:gd name="connsiteX8" fmla="*/ 3938701 w 9708155"/>
              <a:gd name="connsiteY8" fmla="*/ 1155000 h 9934710"/>
              <a:gd name="connsiteX9" fmla="*/ 3938661 w 9708155"/>
              <a:gd name="connsiteY9" fmla="*/ 1124149 h 9934710"/>
              <a:gd name="connsiteX10" fmla="*/ 4817055 w 9708155"/>
              <a:gd name="connsiteY10" fmla="*/ 0 h 9934710"/>
              <a:gd name="connsiteX11" fmla="*/ 9644483 w 9708155"/>
              <a:gd name="connsiteY11" fmla="*/ 4552001 h 9934710"/>
              <a:gd name="connsiteX12" fmla="*/ 9631559 w 9708155"/>
              <a:gd name="connsiteY12" fmla="*/ 4564895 h 9934710"/>
              <a:gd name="connsiteX13" fmla="*/ 9616153 w 9708155"/>
              <a:gd name="connsiteY13" fmla="*/ 4580265 h 9934710"/>
              <a:gd name="connsiteX14" fmla="*/ 9539127 w 9708155"/>
              <a:gd name="connsiteY14" fmla="*/ 4657112 h 9934710"/>
              <a:gd name="connsiteX15" fmla="*/ 9570017 w 9708155"/>
              <a:gd name="connsiteY15" fmla="*/ 4688074 h 9934710"/>
              <a:gd name="connsiteX16" fmla="*/ 9585461 w 9708155"/>
              <a:gd name="connsiteY16" fmla="*/ 4703556 h 9934710"/>
              <a:gd name="connsiteX17" fmla="*/ 9493029 w 9708155"/>
              <a:gd name="connsiteY17" fmla="*/ 4795772 h 9934710"/>
              <a:gd name="connsiteX18" fmla="*/ 9277273 w 9708155"/>
              <a:gd name="connsiteY18" fmla="*/ 4949241 h 9934710"/>
              <a:gd name="connsiteX19" fmla="*/ 9107891 w 9708155"/>
              <a:gd name="connsiteY19" fmla="*/ 5180006 h 9934710"/>
              <a:gd name="connsiteX20" fmla="*/ 8923065 w 9708155"/>
              <a:gd name="connsiteY20" fmla="*/ 5395289 h 9934710"/>
              <a:gd name="connsiteX21" fmla="*/ 8892253 w 9708155"/>
              <a:gd name="connsiteY21" fmla="*/ 5426027 h 9934710"/>
              <a:gd name="connsiteX22" fmla="*/ 8846037 w 9708155"/>
              <a:gd name="connsiteY22" fmla="*/ 5472135 h 9934710"/>
              <a:gd name="connsiteX23" fmla="*/ 8707347 w 9708155"/>
              <a:gd name="connsiteY23" fmla="*/ 5579609 h 9934710"/>
              <a:gd name="connsiteX24" fmla="*/ 8599549 w 9708155"/>
              <a:gd name="connsiteY24" fmla="*/ 5718045 h 9934710"/>
              <a:gd name="connsiteX25" fmla="*/ 8491751 w 9708155"/>
              <a:gd name="connsiteY25" fmla="*/ 5856482 h 9934710"/>
              <a:gd name="connsiteX26" fmla="*/ 8460899 w 9708155"/>
              <a:gd name="connsiteY26" fmla="*/ 5856369 h 9934710"/>
              <a:gd name="connsiteX27" fmla="*/ 8368347 w 9708155"/>
              <a:gd name="connsiteY27" fmla="*/ 5856033 h 9934710"/>
              <a:gd name="connsiteX28" fmla="*/ 8306845 w 9708155"/>
              <a:gd name="connsiteY28" fmla="*/ 6010063 h 9934710"/>
              <a:gd name="connsiteX29" fmla="*/ 8322329 w 9708155"/>
              <a:gd name="connsiteY29" fmla="*/ 6056395 h 9934710"/>
              <a:gd name="connsiteX30" fmla="*/ 8291519 w 9708155"/>
              <a:gd name="connsiteY30" fmla="*/ 6087134 h 9934710"/>
              <a:gd name="connsiteX31" fmla="*/ 8199007 w 9708155"/>
              <a:gd name="connsiteY31" fmla="*/ 6117648 h 9934710"/>
              <a:gd name="connsiteX32" fmla="*/ 7952519 w 9708155"/>
              <a:gd name="connsiteY32" fmla="*/ 6363558 h 9934710"/>
              <a:gd name="connsiteX33" fmla="*/ 7860203 w 9708155"/>
              <a:gd name="connsiteY33" fmla="*/ 6548326 h 9934710"/>
              <a:gd name="connsiteX34" fmla="*/ 7767691 w 9708155"/>
              <a:gd name="connsiteY34" fmla="*/ 6578841 h 9934710"/>
              <a:gd name="connsiteX35" fmla="*/ 7675139 w 9708155"/>
              <a:gd name="connsiteY35" fmla="*/ 6578504 h 9934710"/>
              <a:gd name="connsiteX36" fmla="*/ 7644329 w 9708155"/>
              <a:gd name="connsiteY36" fmla="*/ 6609243 h 9934710"/>
              <a:gd name="connsiteX37" fmla="*/ 7690625 w 9708155"/>
              <a:gd name="connsiteY37" fmla="*/ 6624836 h 9934710"/>
              <a:gd name="connsiteX38" fmla="*/ 7752365 w 9708155"/>
              <a:gd name="connsiteY38" fmla="*/ 6655911 h 9934710"/>
              <a:gd name="connsiteX39" fmla="*/ 7752405 w 9708155"/>
              <a:gd name="connsiteY39" fmla="*/ 6686762 h 9934710"/>
              <a:gd name="connsiteX40" fmla="*/ 7598429 w 9708155"/>
              <a:gd name="connsiteY40" fmla="*/ 6902157 h 9934710"/>
              <a:gd name="connsiteX41" fmla="*/ 7536847 w 9708155"/>
              <a:gd name="connsiteY41" fmla="*/ 6994486 h 9934710"/>
              <a:gd name="connsiteX42" fmla="*/ 7336497 w 9708155"/>
              <a:gd name="connsiteY42" fmla="*/ 7132585 h 9934710"/>
              <a:gd name="connsiteX43" fmla="*/ 7305725 w 9708155"/>
              <a:gd name="connsiteY43" fmla="*/ 7194175 h 9934710"/>
              <a:gd name="connsiteX44" fmla="*/ 7274913 w 9708155"/>
              <a:gd name="connsiteY44" fmla="*/ 7224914 h 9934710"/>
              <a:gd name="connsiteX45" fmla="*/ 7105453 w 9708155"/>
              <a:gd name="connsiteY45" fmla="*/ 7393977 h 9934710"/>
              <a:gd name="connsiteX46" fmla="*/ 6997575 w 9708155"/>
              <a:gd name="connsiteY46" fmla="*/ 7470711 h 9934710"/>
              <a:gd name="connsiteX47" fmla="*/ 6982129 w 9708155"/>
              <a:gd name="connsiteY47" fmla="*/ 7455230 h 9934710"/>
              <a:gd name="connsiteX48" fmla="*/ 6982091 w 9708155"/>
              <a:gd name="connsiteY48" fmla="*/ 7424379 h 9934710"/>
              <a:gd name="connsiteX49" fmla="*/ 6966725 w 9708155"/>
              <a:gd name="connsiteY49" fmla="*/ 7470599 h 9934710"/>
              <a:gd name="connsiteX50" fmla="*/ 6951359 w 9708155"/>
              <a:gd name="connsiteY50" fmla="*/ 7516819 h 9934710"/>
              <a:gd name="connsiteX51" fmla="*/ 6905063 w 9708155"/>
              <a:gd name="connsiteY51" fmla="*/ 7501226 h 9934710"/>
              <a:gd name="connsiteX52" fmla="*/ 6843401 w 9708155"/>
              <a:gd name="connsiteY52" fmla="*/ 7531852 h 9934710"/>
              <a:gd name="connsiteX53" fmla="*/ 6889737 w 9708155"/>
              <a:gd name="connsiteY53" fmla="*/ 7578297 h 9934710"/>
              <a:gd name="connsiteX54" fmla="*/ 6905181 w 9708155"/>
              <a:gd name="connsiteY54" fmla="*/ 7593778 h 9934710"/>
              <a:gd name="connsiteX55" fmla="*/ 6905221 w 9708155"/>
              <a:gd name="connsiteY55" fmla="*/ 7624629 h 9934710"/>
              <a:gd name="connsiteX56" fmla="*/ 6781819 w 9708155"/>
              <a:gd name="connsiteY56" fmla="*/ 7624181 h 9934710"/>
              <a:gd name="connsiteX57" fmla="*/ 6766373 w 9708155"/>
              <a:gd name="connsiteY57" fmla="*/ 7608699 h 9934710"/>
              <a:gd name="connsiteX58" fmla="*/ 6751047 w 9708155"/>
              <a:gd name="connsiteY58" fmla="*/ 7685770 h 9934710"/>
              <a:gd name="connsiteX59" fmla="*/ 6781937 w 9708155"/>
              <a:gd name="connsiteY59" fmla="*/ 7716733 h 9934710"/>
              <a:gd name="connsiteX60" fmla="*/ 6782017 w 9708155"/>
              <a:gd name="connsiteY60" fmla="*/ 7778435 h 9934710"/>
              <a:gd name="connsiteX61" fmla="*/ 6751127 w 9708155"/>
              <a:gd name="connsiteY61" fmla="*/ 7747472 h 9934710"/>
              <a:gd name="connsiteX62" fmla="*/ 6720237 w 9708155"/>
              <a:gd name="connsiteY62" fmla="*/ 7716509 h 9934710"/>
              <a:gd name="connsiteX63" fmla="*/ 6674021 w 9708155"/>
              <a:gd name="connsiteY63" fmla="*/ 7762617 h 9934710"/>
              <a:gd name="connsiteX64" fmla="*/ 6720315 w 9708155"/>
              <a:gd name="connsiteY64" fmla="*/ 7778210 h 9934710"/>
              <a:gd name="connsiteX65" fmla="*/ 6705109 w 9708155"/>
              <a:gd name="connsiteY65" fmla="*/ 7947834 h 9934710"/>
              <a:gd name="connsiteX66" fmla="*/ 6658893 w 9708155"/>
              <a:gd name="connsiteY66" fmla="*/ 7993942 h 9934710"/>
              <a:gd name="connsiteX67" fmla="*/ 6535569 w 9708155"/>
              <a:gd name="connsiteY67" fmla="*/ 8055195 h 9934710"/>
              <a:gd name="connsiteX68" fmla="*/ 6473947 w 9708155"/>
              <a:gd name="connsiteY68" fmla="*/ 8116672 h 9934710"/>
              <a:gd name="connsiteX69" fmla="*/ 6396919 w 9708155"/>
              <a:gd name="connsiteY69" fmla="*/ 8193519 h 9934710"/>
              <a:gd name="connsiteX70" fmla="*/ 6366109 w 9708155"/>
              <a:gd name="connsiteY70" fmla="*/ 8224258 h 9934710"/>
              <a:gd name="connsiteX71" fmla="*/ 6258349 w 9708155"/>
              <a:gd name="connsiteY71" fmla="*/ 8393545 h 9934710"/>
              <a:gd name="connsiteX72" fmla="*/ 6196727 w 9708155"/>
              <a:gd name="connsiteY72" fmla="*/ 8455022 h 9934710"/>
              <a:gd name="connsiteX73" fmla="*/ 6088809 w 9708155"/>
              <a:gd name="connsiteY73" fmla="*/ 8500906 h 9934710"/>
              <a:gd name="connsiteX74" fmla="*/ 6027107 w 9708155"/>
              <a:gd name="connsiteY74" fmla="*/ 8500682 h 9934710"/>
              <a:gd name="connsiteX75" fmla="*/ 6011703 w 9708155"/>
              <a:gd name="connsiteY75" fmla="*/ 8516051 h 9934710"/>
              <a:gd name="connsiteX76" fmla="*/ 6027147 w 9708155"/>
              <a:gd name="connsiteY76" fmla="*/ 8531533 h 9934710"/>
              <a:gd name="connsiteX77" fmla="*/ 6088889 w 9708155"/>
              <a:gd name="connsiteY77" fmla="*/ 8562608 h 9934710"/>
              <a:gd name="connsiteX78" fmla="*/ 6104333 w 9708155"/>
              <a:gd name="connsiteY78" fmla="*/ 8578089 h 9934710"/>
              <a:gd name="connsiteX79" fmla="*/ 6073563 w 9708155"/>
              <a:gd name="connsiteY79" fmla="*/ 8639679 h 9934710"/>
              <a:gd name="connsiteX80" fmla="*/ 6042671 w 9708155"/>
              <a:gd name="connsiteY80" fmla="*/ 8608716 h 9934710"/>
              <a:gd name="connsiteX81" fmla="*/ 5919269 w 9708155"/>
              <a:gd name="connsiteY81" fmla="*/ 8608267 h 9934710"/>
              <a:gd name="connsiteX82" fmla="*/ 5934753 w 9708155"/>
              <a:gd name="connsiteY82" fmla="*/ 8654600 h 9934710"/>
              <a:gd name="connsiteX83" fmla="*/ 5981049 w 9708155"/>
              <a:gd name="connsiteY83" fmla="*/ 8670193 h 9934710"/>
              <a:gd name="connsiteX84" fmla="*/ 6027305 w 9708155"/>
              <a:gd name="connsiteY84" fmla="*/ 8654936 h 9934710"/>
              <a:gd name="connsiteX85" fmla="*/ 6011941 w 9708155"/>
              <a:gd name="connsiteY85" fmla="*/ 8701156 h 9934710"/>
              <a:gd name="connsiteX86" fmla="*/ 5950319 w 9708155"/>
              <a:gd name="connsiteY86" fmla="*/ 8762634 h 9934710"/>
              <a:gd name="connsiteX87" fmla="*/ 5857845 w 9708155"/>
              <a:gd name="connsiteY87" fmla="*/ 8823999 h 9934710"/>
              <a:gd name="connsiteX88" fmla="*/ 5796183 w 9708155"/>
              <a:gd name="connsiteY88" fmla="*/ 8854626 h 9934710"/>
              <a:gd name="connsiteX89" fmla="*/ 5734561 w 9708155"/>
              <a:gd name="connsiteY89" fmla="*/ 8916103 h 9934710"/>
              <a:gd name="connsiteX90" fmla="*/ 5703751 w 9708155"/>
              <a:gd name="connsiteY90" fmla="*/ 8946842 h 9934710"/>
              <a:gd name="connsiteX91" fmla="*/ 5709621 w 9708155"/>
              <a:gd name="connsiteY91" fmla="*/ 9014349 h 9934710"/>
              <a:gd name="connsiteX92" fmla="*/ 5706349 w 9708155"/>
              <a:gd name="connsiteY92" fmla="*/ 9046381 h 9934710"/>
              <a:gd name="connsiteX93" fmla="*/ 4764269 w 9708155"/>
              <a:gd name="connsiteY93" fmla="*/ 9934710 h 9934710"/>
              <a:gd name="connsiteX94" fmla="*/ 0 w 9708155"/>
              <a:gd name="connsiteY94" fmla="*/ 5442268 h 9934710"/>
              <a:gd name="connsiteX95" fmla="*/ 103206 w 9708155"/>
              <a:gd name="connsiteY95" fmla="*/ 5352178 h 9934710"/>
              <a:gd name="connsiteX96" fmla="*/ 195679 w 9708155"/>
              <a:gd name="connsiteY96" fmla="*/ 5290812 h 9934710"/>
              <a:gd name="connsiteX97" fmla="*/ 365140 w 9708155"/>
              <a:gd name="connsiteY97" fmla="*/ 5121749 h 9934710"/>
              <a:gd name="connsiteX98" fmla="*/ 519155 w 9708155"/>
              <a:gd name="connsiteY98" fmla="*/ 4937205 h 9934710"/>
              <a:gd name="connsiteX99" fmla="*/ 796494 w 9708155"/>
              <a:gd name="connsiteY99" fmla="*/ 4691407 h 9934710"/>
              <a:gd name="connsiteX100" fmla="*/ 1104643 w 9708155"/>
              <a:gd name="connsiteY100" fmla="*/ 4414871 h 9934710"/>
              <a:gd name="connsiteX101" fmla="*/ 1335765 w 9708155"/>
              <a:gd name="connsiteY101" fmla="*/ 4215182 h 9934710"/>
              <a:gd name="connsiteX102" fmla="*/ 1751753 w 9708155"/>
              <a:gd name="connsiteY102" fmla="*/ 3831060 h 9934710"/>
              <a:gd name="connsiteX103" fmla="*/ 2044458 w 9708155"/>
              <a:gd name="connsiteY103" fmla="*/ 3539044 h 9934710"/>
              <a:gd name="connsiteX104" fmla="*/ 2275620 w 9708155"/>
              <a:gd name="connsiteY104" fmla="*/ 3370205 h 9934710"/>
              <a:gd name="connsiteX105" fmla="*/ 2445040 w 9708155"/>
              <a:gd name="connsiteY105" fmla="*/ 3170290 h 9934710"/>
              <a:gd name="connsiteX106" fmla="*/ 2676163 w 9708155"/>
              <a:gd name="connsiteY106" fmla="*/ 2970601 h 9934710"/>
              <a:gd name="connsiteX107" fmla="*/ 2968907 w 9708155"/>
              <a:gd name="connsiteY107" fmla="*/ 2709434 h 9934710"/>
              <a:gd name="connsiteX108" fmla="*/ 3184623 w 9708155"/>
              <a:gd name="connsiteY108" fmla="*/ 2525113 h 9934710"/>
              <a:gd name="connsiteX109" fmla="*/ 3400339 w 9708155"/>
              <a:gd name="connsiteY109" fmla="*/ 2340794 h 9934710"/>
              <a:gd name="connsiteX110" fmla="*/ 3415745 w 9708155"/>
              <a:gd name="connsiteY110" fmla="*/ 2325424 h 9934710"/>
              <a:gd name="connsiteX111" fmla="*/ 3431231 w 9708155"/>
              <a:gd name="connsiteY111" fmla="*/ 2371757 h 9934710"/>
              <a:gd name="connsiteX112" fmla="*/ 3431309 w 9708155"/>
              <a:gd name="connsiteY112" fmla="*/ 2433459 h 9934710"/>
              <a:gd name="connsiteX113" fmla="*/ 3400499 w 9708155"/>
              <a:gd name="connsiteY113" fmla="*/ 2464197 h 9934710"/>
              <a:gd name="connsiteX114" fmla="*/ 3307987 w 9708155"/>
              <a:gd name="connsiteY114" fmla="*/ 2494712 h 9934710"/>
              <a:gd name="connsiteX115" fmla="*/ 3261809 w 9708155"/>
              <a:gd name="connsiteY115" fmla="*/ 2571670 h 9934710"/>
              <a:gd name="connsiteX116" fmla="*/ 3184781 w 9708155"/>
              <a:gd name="connsiteY116" fmla="*/ 2648518 h 9934710"/>
              <a:gd name="connsiteX117" fmla="*/ 3092309 w 9708155"/>
              <a:gd name="connsiteY117" fmla="*/ 2709882 h 9934710"/>
              <a:gd name="connsiteX118" fmla="*/ 3107795 w 9708155"/>
              <a:gd name="connsiteY118" fmla="*/ 2756214 h 9934710"/>
              <a:gd name="connsiteX119" fmla="*/ 2938293 w 9708155"/>
              <a:gd name="connsiteY119" fmla="*/ 2894427 h 9934710"/>
              <a:gd name="connsiteX120" fmla="*/ 2830376 w 9708155"/>
              <a:gd name="connsiteY120" fmla="*/ 2940310 h 9934710"/>
              <a:gd name="connsiteX121" fmla="*/ 2784239 w 9708155"/>
              <a:gd name="connsiteY121" fmla="*/ 3048120 h 9934710"/>
              <a:gd name="connsiteX122" fmla="*/ 2768873 w 9708155"/>
              <a:gd name="connsiteY122" fmla="*/ 3094340 h 9934710"/>
              <a:gd name="connsiteX123" fmla="*/ 2815129 w 9708155"/>
              <a:gd name="connsiteY123" fmla="*/ 3079084 h 9934710"/>
              <a:gd name="connsiteX124" fmla="*/ 3015401 w 9708155"/>
              <a:gd name="connsiteY124" fmla="*/ 2879281 h 9934710"/>
              <a:gd name="connsiteX125" fmla="*/ 3092467 w 9708155"/>
              <a:gd name="connsiteY125" fmla="*/ 2833285 h 9934710"/>
              <a:gd name="connsiteX126" fmla="*/ 3123319 w 9708155"/>
              <a:gd name="connsiteY126" fmla="*/ 2833398 h 9934710"/>
              <a:gd name="connsiteX127" fmla="*/ 3123357 w 9708155"/>
              <a:gd name="connsiteY127" fmla="*/ 2864248 h 9934710"/>
              <a:gd name="connsiteX128" fmla="*/ 3107953 w 9708155"/>
              <a:gd name="connsiteY128" fmla="*/ 2879618 h 9934710"/>
              <a:gd name="connsiteX129" fmla="*/ 3015559 w 9708155"/>
              <a:gd name="connsiteY129" fmla="*/ 3002685 h 9934710"/>
              <a:gd name="connsiteX130" fmla="*/ 3138803 w 9708155"/>
              <a:gd name="connsiteY130" fmla="*/ 2879730 h 9934710"/>
              <a:gd name="connsiteX131" fmla="*/ 3585603 w 9708155"/>
              <a:gd name="connsiteY131" fmla="*/ 2464870 h 9934710"/>
              <a:gd name="connsiteX132" fmla="*/ 3647263 w 9708155"/>
              <a:gd name="connsiteY132" fmla="*/ 2434243 h 9934710"/>
              <a:gd name="connsiteX133" fmla="*/ 3631779 w 9708155"/>
              <a:gd name="connsiteY133" fmla="*/ 2387911 h 9934710"/>
              <a:gd name="connsiteX134" fmla="*/ 3616333 w 9708155"/>
              <a:gd name="connsiteY134" fmla="*/ 2372429 h 9934710"/>
              <a:gd name="connsiteX135" fmla="*/ 3523901 w 9708155"/>
              <a:gd name="connsiteY135" fmla="*/ 2464646 h 9934710"/>
              <a:gd name="connsiteX136" fmla="*/ 3508495 w 9708155"/>
              <a:gd name="connsiteY136" fmla="*/ 2480016 h 9934710"/>
              <a:gd name="connsiteX137" fmla="*/ 3508455 w 9708155"/>
              <a:gd name="connsiteY137" fmla="*/ 2449164 h 9934710"/>
              <a:gd name="connsiteX138" fmla="*/ 3647105 w 9708155"/>
              <a:gd name="connsiteY138" fmla="*/ 2310840 h 9934710"/>
              <a:gd name="connsiteX139" fmla="*/ 3708687 w 9708155"/>
              <a:gd name="connsiteY139" fmla="*/ 2218511 h 9934710"/>
              <a:gd name="connsiteX140" fmla="*/ 3631659 w 9708155"/>
              <a:gd name="connsiteY140" fmla="*/ 2295358 h 9934710"/>
              <a:gd name="connsiteX141" fmla="*/ 3523703 w 9708155"/>
              <a:gd name="connsiteY141" fmla="*/ 2310391 h 9934710"/>
              <a:gd name="connsiteX142" fmla="*/ 3492813 w 9708155"/>
              <a:gd name="connsiteY142" fmla="*/ 2279428 h 9934710"/>
              <a:gd name="connsiteX143" fmla="*/ 3646867 w 9708155"/>
              <a:gd name="connsiteY143" fmla="*/ 2125735 h 9934710"/>
              <a:gd name="connsiteX144" fmla="*/ 3770271 w 9708155"/>
              <a:gd name="connsiteY144" fmla="*/ 2126183 h 9934710"/>
              <a:gd name="connsiteX145" fmla="*/ 3816527 w 9708155"/>
              <a:gd name="connsiteY145" fmla="*/ 2110926 h 9934710"/>
              <a:gd name="connsiteX146" fmla="*/ 3831773 w 9708155"/>
              <a:gd name="connsiteY146" fmla="*/ 1972153 h 9934710"/>
              <a:gd name="connsiteX147" fmla="*/ 3877989 w 9708155"/>
              <a:gd name="connsiteY147" fmla="*/ 1926045 h 9934710"/>
              <a:gd name="connsiteX148" fmla="*/ 3908841 w 9708155"/>
              <a:gd name="connsiteY148" fmla="*/ 1926157 h 9934710"/>
              <a:gd name="connsiteX149" fmla="*/ 3908881 w 9708155"/>
              <a:gd name="connsiteY149" fmla="*/ 1957008 h 9934710"/>
              <a:gd name="connsiteX150" fmla="*/ 3878069 w 9708155"/>
              <a:gd name="connsiteY150" fmla="*/ 1987746 h 9934710"/>
              <a:gd name="connsiteX151" fmla="*/ 3878187 w 9708155"/>
              <a:gd name="connsiteY151" fmla="*/ 2080299 h 9934710"/>
              <a:gd name="connsiteX152" fmla="*/ 3970779 w 9708155"/>
              <a:gd name="connsiteY152" fmla="*/ 2111486 h 9934710"/>
              <a:gd name="connsiteX153" fmla="*/ 4063251 w 9708155"/>
              <a:gd name="connsiteY153" fmla="*/ 2050121 h 9934710"/>
              <a:gd name="connsiteX154" fmla="*/ 4694877 w 9708155"/>
              <a:gd name="connsiteY154" fmla="*/ 1419978 h 9934710"/>
              <a:gd name="connsiteX155" fmla="*/ 4756539 w 9708155"/>
              <a:gd name="connsiteY155" fmla="*/ 1389351 h 9934710"/>
              <a:gd name="connsiteX156" fmla="*/ 4848971 w 9708155"/>
              <a:gd name="connsiteY156" fmla="*/ 1297135 h 9934710"/>
              <a:gd name="connsiteX157" fmla="*/ 4818043 w 9708155"/>
              <a:gd name="connsiteY157" fmla="*/ 1235321 h 9934710"/>
              <a:gd name="connsiteX158" fmla="*/ 4895069 w 9708155"/>
              <a:gd name="connsiteY158" fmla="*/ 1158474 h 9934710"/>
              <a:gd name="connsiteX159" fmla="*/ 4910475 w 9708155"/>
              <a:gd name="connsiteY159" fmla="*/ 1143105 h 9934710"/>
              <a:gd name="connsiteX160" fmla="*/ 4895031 w 9708155"/>
              <a:gd name="connsiteY160" fmla="*/ 1127624 h 9934710"/>
              <a:gd name="connsiteX161" fmla="*/ 4771747 w 9708155"/>
              <a:gd name="connsiteY161" fmla="*/ 1219728 h 9934710"/>
              <a:gd name="connsiteX162" fmla="*/ 4694759 w 9708155"/>
              <a:gd name="connsiteY162" fmla="*/ 1327425 h 9934710"/>
              <a:gd name="connsiteX163" fmla="*/ 4648581 w 9708155"/>
              <a:gd name="connsiteY163" fmla="*/ 1404384 h 9934710"/>
              <a:gd name="connsiteX164" fmla="*/ 4602325 w 9708155"/>
              <a:gd name="connsiteY164" fmla="*/ 1419641 h 9934710"/>
              <a:gd name="connsiteX165" fmla="*/ 4556069 w 9708155"/>
              <a:gd name="connsiteY165" fmla="*/ 1434898 h 9934710"/>
              <a:gd name="connsiteX166" fmla="*/ 4509735 w 9708155"/>
              <a:gd name="connsiteY166" fmla="*/ 1388454 h 9934710"/>
              <a:gd name="connsiteX167" fmla="*/ 4663749 w 9708155"/>
              <a:gd name="connsiteY167" fmla="*/ 1203910 h 9934710"/>
              <a:gd name="connsiteX168" fmla="*/ 4787033 w 9708155"/>
              <a:gd name="connsiteY168" fmla="*/ 1111806 h 9934710"/>
              <a:gd name="connsiteX169" fmla="*/ 4802399 w 9708155"/>
              <a:gd name="connsiteY169" fmla="*/ 1065586 h 9934710"/>
              <a:gd name="connsiteX170" fmla="*/ 4756063 w 9708155"/>
              <a:gd name="connsiteY170" fmla="*/ 1019141 h 9934710"/>
              <a:gd name="connsiteX171" fmla="*/ 4694363 w 9708155"/>
              <a:gd name="connsiteY171" fmla="*/ 1018917 h 9934710"/>
              <a:gd name="connsiteX172" fmla="*/ 4632701 w 9708155"/>
              <a:gd name="connsiteY172" fmla="*/ 1049544 h 9934710"/>
              <a:gd name="connsiteX173" fmla="*/ 4678917 w 9708155"/>
              <a:gd name="connsiteY173" fmla="*/ 1003436 h 9934710"/>
              <a:gd name="connsiteX174" fmla="*/ 4725133 w 9708155"/>
              <a:gd name="connsiteY174" fmla="*/ 957328 h 9934710"/>
              <a:gd name="connsiteX175" fmla="*/ 4755905 w 9708155"/>
              <a:gd name="connsiteY175" fmla="*/ 895739 h 9934710"/>
              <a:gd name="connsiteX176" fmla="*/ 4694243 w 9708155"/>
              <a:gd name="connsiteY176" fmla="*/ 926365 h 9934710"/>
              <a:gd name="connsiteX177" fmla="*/ 4678799 w 9708155"/>
              <a:gd name="connsiteY177" fmla="*/ 910883 h 9934710"/>
              <a:gd name="connsiteX178" fmla="*/ 4601653 w 9708155"/>
              <a:gd name="connsiteY178" fmla="*/ 895178 h 9934710"/>
              <a:gd name="connsiteX179" fmla="*/ 4570801 w 9708155"/>
              <a:gd name="connsiteY179" fmla="*/ 895065 h 9934710"/>
              <a:gd name="connsiteX180" fmla="*/ 4570763 w 9708155"/>
              <a:gd name="connsiteY180" fmla="*/ 864215 h 9934710"/>
              <a:gd name="connsiteX181" fmla="*/ 4601533 w 9708155"/>
              <a:gd name="connsiteY181" fmla="*/ 802625 h 9934710"/>
              <a:gd name="connsiteX182" fmla="*/ 4555277 w 9708155"/>
              <a:gd name="connsiteY182" fmla="*/ 817883 h 9934710"/>
              <a:gd name="connsiteX183" fmla="*/ 4370253 w 9708155"/>
              <a:gd name="connsiteY183" fmla="*/ 878911 h 9934710"/>
              <a:gd name="connsiteX184" fmla="*/ 4062023 w 9708155"/>
              <a:gd name="connsiteY184" fmla="*/ 1093746 h 9934710"/>
              <a:gd name="connsiteX185" fmla="*/ 4000283 w 9708155"/>
              <a:gd name="connsiteY185" fmla="*/ 1062671 h 9934710"/>
              <a:gd name="connsiteX186" fmla="*/ 3938661 w 9708155"/>
              <a:gd name="connsiteY186" fmla="*/ 1124149 h 9934710"/>
              <a:gd name="connsiteX187" fmla="*/ 4046381 w 9708155"/>
              <a:gd name="connsiteY187" fmla="*/ 924010 h 9934710"/>
              <a:gd name="connsiteX188" fmla="*/ 4185031 w 9708155"/>
              <a:gd name="connsiteY188" fmla="*/ 785686 h 9934710"/>
              <a:gd name="connsiteX189" fmla="*/ 4200357 w 9708155"/>
              <a:gd name="connsiteY189" fmla="*/ 708616 h 9934710"/>
              <a:gd name="connsiteX190" fmla="*/ 4277423 w 9708155"/>
              <a:gd name="connsiteY190" fmla="*/ 662620 h 9934710"/>
              <a:gd name="connsiteX191" fmla="*/ 4369817 w 9708155"/>
              <a:gd name="connsiteY191" fmla="*/ 539553 h 9934710"/>
              <a:gd name="connsiteX192" fmla="*/ 4477615 w 9708155"/>
              <a:gd name="connsiteY192" fmla="*/ 401117 h 9934710"/>
              <a:gd name="connsiteX193" fmla="*/ 4523793 w 9708155"/>
              <a:gd name="connsiteY193" fmla="*/ 324158 h 9934710"/>
              <a:gd name="connsiteX194" fmla="*/ 4677847 w 9708155"/>
              <a:gd name="connsiteY194" fmla="*/ 170464 h 9934710"/>
              <a:gd name="connsiteX195" fmla="*/ 4816457 w 9708155"/>
              <a:gd name="connsiteY195" fmla="*/ 1289 h 9934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Lst>
            <a:rect l="l" t="t" r="r" b="b"/>
            <a:pathLst>
              <a:path w="9708155" h="9934710">
                <a:moveTo>
                  <a:pt x="9653207" y="4560227"/>
                </a:moveTo>
                <a:lnTo>
                  <a:pt x="9708155" y="4612040"/>
                </a:lnTo>
                <a:lnTo>
                  <a:pt x="9687561" y="4632585"/>
                </a:lnTo>
                <a:cubicBezTo>
                  <a:pt x="9681785" y="4638348"/>
                  <a:pt x="9677933" y="4642191"/>
                  <a:pt x="9677933" y="4642191"/>
                </a:cubicBezTo>
                <a:cubicBezTo>
                  <a:pt x="9662489" y="4626709"/>
                  <a:pt x="9677895" y="4611339"/>
                  <a:pt x="9662449" y="4595858"/>
                </a:cubicBezTo>
                <a:cubicBezTo>
                  <a:pt x="9650865" y="4584247"/>
                  <a:pt x="9656635" y="4572699"/>
                  <a:pt x="9653727" y="4561119"/>
                </a:cubicBezTo>
                <a:close/>
                <a:moveTo>
                  <a:pt x="3938661" y="1124149"/>
                </a:moveTo>
                <a:cubicBezTo>
                  <a:pt x="3938661" y="1124149"/>
                  <a:pt x="3954105" y="1139630"/>
                  <a:pt x="3954105" y="1139630"/>
                </a:cubicBezTo>
                <a:cubicBezTo>
                  <a:pt x="3954105" y="1139630"/>
                  <a:pt x="3938701" y="1155000"/>
                  <a:pt x="3938701" y="1155000"/>
                </a:cubicBezTo>
                <a:cubicBezTo>
                  <a:pt x="3923255" y="1139518"/>
                  <a:pt x="3923255" y="1139518"/>
                  <a:pt x="3938661" y="1124149"/>
                </a:cubicBezTo>
                <a:close/>
                <a:moveTo>
                  <a:pt x="4817055" y="0"/>
                </a:moveTo>
                <a:lnTo>
                  <a:pt x="9644483" y="4552001"/>
                </a:lnTo>
                <a:lnTo>
                  <a:pt x="9631559" y="4564895"/>
                </a:lnTo>
                <a:cubicBezTo>
                  <a:pt x="9627707" y="4568737"/>
                  <a:pt x="9623855" y="4572580"/>
                  <a:pt x="9616153" y="4580265"/>
                </a:cubicBezTo>
                <a:cubicBezTo>
                  <a:pt x="9600747" y="4595634"/>
                  <a:pt x="9616233" y="4641966"/>
                  <a:pt x="9539127" y="4657112"/>
                </a:cubicBezTo>
                <a:cubicBezTo>
                  <a:pt x="9523721" y="4672481"/>
                  <a:pt x="9539165" y="4687962"/>
                  <a:pt x="9570017" y="4688074"/>
                </a:cubicBezTo>
                <a:cubicBezTo>
                  <a:pt x="9570017" y="4688074"/>
                  <a:pt x="9585461" y="4703556"/>
                  <a:pt x="9585461" y="4703556"/>
                </a:cubicBezTo>
                <a:cubicBezTo>
                  <a:pt x="9554651" y="4734294"/>
                  <a:pt x="9523839" y="4765033"/>
                  <a:pt x="9493029" y="4795772"/>
                </a:cubicBezTo>
                <a:cubicBezTo>
                  <a:pt x="9415961" y="4841767"/>
                  <a:pt x="9338895" y="4887764"/>
                  <a:pt x="9277273" y="4949241"/>
                </a:cubicBezTo>
                <a:cubicBezTo>
                  <a:pt x="9215651" y="5010719"/>
                  <a:pt x="9138623" y="5087565"/>
                  <a:pt x="9107891" y="5180006"/>
                </a:cubicBezTo>
                <a:cubicBezTo>
                  <a:pt x="9077159" y="5272446"/>
                  <a:pt x="9000091" y="5318442"/>
                  <a:pt x="8923065" y="5395289"/>
                </a:cubicBezTo>
                <a:cubicBezTo>
                  <a:pt x="8907659" y="5410658"/>
                  <a:pt x="8907659" y="5410658"/>
                  <a:pt x="8892253" y="5426027"/>
                </a:cubicBezTo>
                <a:cubicBezTo>
                  <a:pt x="8892293" y="5456878"/>
                  <a:pt x="8876887" y="5472247"/>
                  <a:pt x="8846037" y="5472135"/>
                </a:cubicBezTo>
                <a:cubicBezTo>
                  <a:pt x="8753445" y="5440948"/>
                  <a:pt x="8753565" y="5533501"/>
                  <a:pt x="8707347" y="5579609"/>
                </a:cubicBezTo>
                <a:cubicBezTo>
                  <a:pt x="8661131" y="5625717"/>
                  <a:pt x="8630321" y="5656456"/>
                  <a:pt x="8599549" y="5718045"/>
                </a:cubicBezTo>
                <a:cubicBezTo>
                  <a:pt x="8599629" y="5779747"/>
                  <a:pt x="8537967" y="5810373"/>
                  <a:pt x="8491751" y="5856482"/>
                </a:cubicBezTo>
                <a:cubicBezTo>
                  <a:pt x="8491751" y="5856482"/>
                  <a:pt x="8476345" y="5871851"/>
                  <a:pt x="8460899" y="5856369"/>
                </a:cubicBezTo>
                <a:cubicBezTo>
                  <a:pt x="8430009" y="5825406"/>
                  <a:pt x="8383753" y="5840664"/>
                  <a:pt x="8368347" y="5856033"/>
                </a:cubicBezTo>
                <a:cubicBezTo>
                  <a:pt x="8352981" y="5902253"/>
                  <a:pt x="8306765" y="5948361"/>
                  <a:pt x="8306845" y="6010063"/>
                </a:cubicBezTo>
                <a:cubicBezTo>
                  <a:pt x="8322289" y="6025545"/>
                  <a:pt x="8306885" y="6040913"/>
                  <a:pt x="8322329" y="6056395"/>
                </a:cubicBezTo>
                <a:cubicBezTo>
                  <a:pt x="8306923" y="6071765"/>
                  <a:pt x="8291519" y="6087134"/>
                  <a:pt x="8291519" y="6087134"/>
                </a:cubicBezTo>
                <a:cubicBezTo>
                  <a:pt x="8245183" y="6040689"/>
                  <a:pt x="8214411" y="6102279"/>
                  <a:pt x="8199007" y="6117648"/>
                </a:cubicBezTo>
                <a:cubicBezTo>
                  <a:pt x="8183759" y="6256421"/>
                  <a:pt x="8029545" y="6286711"/>
                  <a:pt x="7952519" y="6363558"/>
                </a:cubicBezTo>
                <a:cubicBezTo>
                  <a:pt x="7921747" y="6425147"/>
                  <a:pt x="7890935" y="6455886"/>
                  <a:pt x="7860203" y="6548326"/>
                </a:cubicBezTo>
                <a:cubicBezTo>
                  <a:pt x="7860243" y="6579177"/>
                  <a:pt x="7813987" y="6594434"/>
                  <a:pt x="7767691" y="6578841"/>
                </a:cubicBezTo>
                <a:cubicBezTo>
                  <a:pt x="7736841" y="6578729"/>
                  <a:pt x="7705991" y="6578616"/>
                  <a:pt x="7675139" y="6578504"/>
                </a:cubicBezTo>
                <a:cubicBezTo>
                  <a:pt x="7675139" y="6578504"/>
                  <a:pt x="7659735" y="6593874"/>
                  <a:pt x="7644329" y="6609243"/>
                </a:cubicBezTo>
                <a:cubicBezTo>
                  <a:pt x="7659773" y="6624724"/>
                  <a:pt x="7675219" y="6640206"/>
                  <a:pt x="7690625" y="6624836"/>
                </a:cubicBezTo>
                <a:cubicBezTo>
                  <a:pt x="7706069" y="6640318"/>
                  <a:pt x="7721515" y="6655799"/>
                  <a:pt x="7752365" y="6655911"/>
                </a:cubicBezTo>
                <a:cubicBezTo>
                  <a:pt x="7752365" y="6655911"/>
                  <a:pt x="7752405" y="6686762"/>
                  <a:pt x="7752405" y="6686762"/>
                </a:cubicBezTo>
                <a:cubicBezTo>
                  <a:pt x="7690783" y="6748239"/>
                  <a:pt x="7675457" y="6825311"/>
                  <a:pt x="7598429" y="6902157"/>
                </a:cubicBezTo>
                <a:cubicBezTo>
                  <a:pt x="7552173" y="6917415"/>
                  <a:pt x="7567657" y="6963747"/>
                  <a:pt x="7536847" y="6994486"/>
                </a:cubicBezTo>
                <a:cubicBezTo>
                  <a:pt x="7506075" y="7056075"/>
                  <a:pt x="7413563" y="7086590"/>
                  <a:pt x="7336497" y="7132585"/>
                </a:cubicBezTo>
                <a:cubicBezTo>
                  <a:pt x="7321091" y="7147955"/>
                  <a:pt x="7290239" y="7147843"/>
                  <a:pt x="7305725" y="7194175"/>
                </a:cubicBezTo>
                <a:cubicBezTo>
                  <a:pt x="7305725" y="7194175"/>
                  <a:pt x="7290319" y="7209544"/>
                  <a:pt x="7274913" y="7224914"/>
                </a:cubicBezTo>
                <a:cubicBezTo>
                  <a:pt x="7182401" y="7255428"/>
                  <a:pt x="7151631" y="7317018"/>
                  <a:pt x="7105453" y="7393977"/>
                </a:cubicBezTo>
                <a:cubicBezTo>
                  <a:pt x="7090087" y="7440197"/>
                  <a:pt x="7028387" y="7439973"/>
                  <a:pt x="6997575" y="7470711"/>
                </a:cubicBezTo>
                <a:cubicBezTo>
                  <a:pt x="6997575" y="7470711"/>
                  <a:pt x="6997575" y="7470711"/>
                  <a:pt x="6982129" y="7455230"/>
                </a:cubicBezTo>
                <a:cubicBezTo>
                  <a:pt x="6982129" y="7455230"/>
                  <a:pt x="6997495" y="7409010"/>
                  <a:pt x="6982091" y="7424379"/>
                </a:cubicBezTo>
                <a:cubicBezTo>
                  <a:pt x="6951239" y="7424267"/>
                  <a:pt x="6951279" y="7455118"/>
                  <a:pt x="6966725" y="7470599"/>
                </a:cubicBezTo>
                <a:cubicBezTo>
                  <a:pt x="6951319" y="7485968"/>
                  <a:pt x="6997615" y="7501562"/>
                  <a:pt x="6951359" y="7516819"/>
                </a:cubicBezTo>
                <a:cubicBezTo>
                  <a:pt x="6935913" y="7501338"/>
                  <a:pt x="6920507" y="7516707"/>
                  <a:pt x="6905063" y="7501226"/>
                </a:cubicBezTo>
                <a:cubicBezTo>
                  <a:pt x="6889657" y="7516595"/>
                  <a:pt x="6843321" y="7470151"/>
                  <a:pt x="6843401" y="7531852"/>
                </a:cubicBezTo>
                <a:cubicBezTo>
                  <a:pt x="6843441" y="7562703"/>
                  <a:pt x="6843481" y="7593554"/>
                  <a:pt x="6889737" y="7578297"/>
                </a:cubicBezTo>
                <a:cubicBezTo>
                  <a:pt x="6905181" y="7593778"/>
                  <a:pt x="6905181" y="7593778"/>
                  <a:pt x="6905181" y="7593778"/>
                </a:cubicBezTo>
                <a:cubicBezTo>
                  <a:pt x="6905221" y="7624629"/>
                  <a:pt x="6905221" y="7624629"/>
                  <a:pt x="6905221" y="7624629"/>
                </a:cubicBezTo>
                <a:cubicBezTo>
                  <a:pt x="6858965" y="7639886"/>
                  <a:pt x="6828115" y="7639774"/>
                  <a:pt x="6781819" y="7624181"/>
                </a:cubicBezTo>
                <a:cubicBezTo>
                  <a:pt x="6766413" y="7639550"/>
                  <a:pt x="6797185" y="7577960"/>
                  <a:pt x="6766373" y="7608699"/>
                </a:cubicBezTo>
                <a:cubicBezTo>
                  <a:pt x="6735523" y="7608587"/>
                  <a:pt x="6751007" y="7654919"/>
                  <a:pt x="6751047" y="7685770"/>
                </a:cubicBezTo>
                <a:cubicBezTo>
                  <a:pt x="6797303" y="7670513"/>
                  <a:pt x="6781937" y="7716733"/>
                  <a:pt x="6781937" y="7716733"/>
                </a:cubicBezTo>
                <a:cubicBezTo>
                  <a:pt x="6812829" y="7747696"/>
                  <a:pt x="6828273" y="7763177"/>
                  <a:pt x="6782017" y="7778435"/>
                </a:cubicBezTo>
                <a:cubicBezTo>
                  <a:pt x="6751207" y="7809173"/>
                  <a:pt x="6781977" y="7747584"/>
                  <a:pt x="6751127" y="7747472"/>
                </a:cubicBezTo>
                <a:cubicBezTo>
                  <a:pt x="6751127" y="7747472"/>
                  <a:pt x="6735681" y="7731990"/>
                  <a:pt x="6720237" y="7716509"/>
                </a:cubicBezTo>
                <a:cubicBezTo>
                  <a:pt x="6704831" y="7731878"/>
                  <a:pt x="6689425" y="7747247"/>
                  <a:pt x="6674021" y="7762617"/>
                </a:cubicBezTo>
                <a:cubicBezTo>
                  <a:pt x="6674059" y="7793468"/>
                  <a:pt x="6704911" y="7793580"/>
                  <a:pt x="6720315" y="7778210"/>
                </a:cubicBezTo>
                <a:cubicBezTo>
                  <a:pt x="6766651" y="7824655"/>
                  <a:pt x="6766769" y="7917207"/>
                  <a:pt x="6705109" y="7947834"/>
                </a:cubicBezTo>
                <a:cubicBezTo>
                  <a:pt x="6689703" y="7963203"/>
                  <a:pt x="6658853" y="7963091"/>
                  <a:pt x="6658893" y="7993942"/>
                </a:cubicBezTo>
                <a:cubicBezTo>
                  <a:pt x="6643525" y="8040162"/>
                  <a:pt x="6597309" y="8086270"/>
                  <a:pt x="6535569" y="8055195"/>
                </a:cubicBezTo>
                <a:cubicBezTo>
                  <a:pt x="6504679" y="8024232"/>
                  <a:pt x="6473867" y="8054971"/>
                  <a:pt x="6473947" y="8116672"/>
                </a:cubicBezTo>
                <a:cubicBezTo>
                  <a:pt x="6473987" y="8147523"/>
                  <a:pt x="6458621" y="8193743"/>
                  <a:pt x="6396919" y="8193519"/>
                </a:cubicBezTo>
                <a:cubicBezTo>
                  <a:pt x="6396919" y="8193519"/>
                  <a:pt x="6381513" y="8208889"/>
                  <a:pt x="6366109" y="8224258"/>
                </a:cubicBezTo>
                <a:cubicBezTo>
                  <a:pt x="6381633" y="8301441"/>
                  <a:pt x="6304565" y="8347437"/>
                  <a:pt x="6258349" y="8393545"/>
                </a:cubicBezTo>
                <a:cubicBezTo>
                  <a:pt x="6242943" y="8408914"/>
                  <a:pt x="6212093" y="8408802"/>
                  <a:pt x="6196727" y="8455022"/>
                </a:cubicBezTo>
                <a:cubicBezTo>
                  <a:pt x="6165915" y="8485761"/>
                  <a:pt x="6150549" y="8531981"/>
                  <a:pt x="6088809" y="8500906"/>
                </a:cubicBezTo>
                <a:cubicBezTo>
                  <a:pt x="6073363" y="8485425"/>
                  <a:pt x="6042513" y="8485313"/>
                  <a:pt x="6027107" y="8500682"/>
                </a:cubicBezTo>
                <a:cubicBezTo>
                  <a:pt x="6027107" y="8500682"/>
                  <a:pt x="6011703" y="8516051"/>
                  <a:pt x="6011703" y="8516051"/>
                </a:cubicBezTo>
                <a:cubicBezTo>
                  <a:pt x="6027147" y="8531533"/>
                  <a:pt x="6027147" y="8531533"/>
                  <a:pt x="6027147" y="8531533"/>
                </a:cubicBezTo>
                <a:cubicBezTo>
                  <a:pt x="6042593" y="8547014"/>
                  <a:pt x="6073443" y="8547126"/>
                  <a:pt x="6088889" y="8562608"/>
                </a:cubicBezTo>
                <a:cubicBezTo>
                  <a:pt x="6088889" y="8562608"/>
                  <a:pt x="6104333" y="8578089"/>
                  <a:pt x="6104333" y="8578089"/>
                </a:cubicBezTo>
                <a:cubicBezTo>
                  <a:pt x="6104373" y="8608940"/>
                  <a:pt x="6088967" y="8624309"/>
                  <a:pt x="6073563" y="8639679"/>
                </a:cubicBezTo>
                <a:cubicBezTo>
                  <a:pt x="6073563" y="8639679"/>
                  <a:pt x="6058117" y="8624197"/>
                  <a:pt x="6042671" y="8608716"/>
                </a:cubicBezTo>
                <a:cubicBezTo>
                  <a:pt x="5996337" y="8562272"/>
                  <a:pt x="5965485" y="8562159"/>
                  <a:pt x="5919269" y="8608267"/>
                </a:cubicBezTo>
                <a:cubicBezTo>
                  <a:pt x="5903863" y="8623637"/>
                  <a:pt x="5919309" y="8639118"/>
                  <a:pt x="5934753" y="8654600"/>
                </a:cubicBezTo>
                <a:cubicBezTo>
                  <a:pt x="5950199" y="8670081"/>
                  <a:pt x="5950239" y="8700932"/>
                  <a:pt x="5981049" y="8670193"/>
                </a:cubicBezTo>
                <a:cubicBezTo>
                  <a:pt x="5996455" y="8654824"/>
                  <a:pt x="6011901" y="8670305"/>
                  <a:pt x="6027305" y="8654936"/>
                </a:cubicBezTo>
                <a:cubicBezTo>
                  <a:pt x="6011901" y="8670305"/>
                  <a:pt x="5996495" y="8685675"/>
                  <a:pt x="6011941" y="8701156"/>
                </a:cubicBezTo>
                <a:cubicBezTo>
                  <a:pt x="6027425" y="8747488"/>
                  <a:pt x="5965723" y="8747264"/>
                  <a:pt x="5950319" y="8762634"/>
                </a:cubicBezTo>
                <a:cubicBezTo>
                  <a:pt x="5919587" y="8855074"/>
                  <a:pt x="5919587" y="8855074"/>
                  <a:pt x="5857845" y="8823999"/>
                </a:cubicBezTo>
                <a:cubicBezTo>
                  <a:pt x="5811549" y="8808405"/>
                  <a:pt x="5796145" y="8823775"/>
                  <a:pt x="5796183" y="8854626"/>
                </a:cubicBezTo>
                <a:cubicBezTo>
                  <a:pt x="5796223" y="8885476"/>
                  <a:pt x="5765413" y="8916215"/>
                  <a:pt x="5734561" y="8916103"/>
                </a:cubicBezTo>
                <a:cubicBezTo>
                  <a:pt x="5719157" y="8931472"/>
                  <a:pt x="5703711" y="8915991"/>
                  <a:pt x="5703751" y="8946842"/>
                </a:cubicBezTo>
                <a:cubicBezTo>
                  <a:pt x="5711493" y="8970008"/>
                  <a:pt x="5711523" y="8993146"/>
                  <a:pt x="5709621" y="9014349"/>
                </a:cubicBezTo>
                <a:lnTo>
                  <a:pt x="5706349" y="9046381"/>
                </a:lnTo>
                <a:lnTo>
                  <a:pt x="4764269" y="9934710"/>
                </a:lnTo>
                <a:lnTo>
                  <a:pt x="0" y="5442268"/>
                </a:lnTo>
                <a:lnTo>
                  <a:pt x="103206" y="5352178"/>
                </a:lnTo>
                <a:cubicBezTo>
                  <a:pt x="118612" y="5336808"/>
                  <a:pt x="180274" y="5306182"/>
                  <a:pt x="195679" y="5290812"/>
                </a:cubicBezTo>
                <a:cubicBezTo>
                  <a:pt x="210966" y="5182891"/>
                  <a:pt x="303518" y="5183227"/>
                  <a:pt x="365140" y="5121749"/>
                </a:cubicBezTo>
                <a:cubicBezTo>
                  <a:pt x="395911" y="5060160"/>
                  <a:pt x="442088" y="4983202"/>
                  <a:pt x="519155" y="4937205"/>
                </a:cubicBezTo>
                <a:cubicBezTo>
                  <a:pt x="627073" y="4891321"/>
                  <a:pt x="704061" y="4783624"/>
                  <a:pt x="796494" y="4691407"/>
                </a:cubicBezTo>
                <a:cubicBezTo>
                  <a:pt x="904372" y="4614673"/>
                  <a:pt x="1027655" y="4522569"/>
                  <a:pt x="1104643" y="4414871"/>
                </a:cubicBezTo>
                <a:cubicBezTo>
                  <a:pt x="1212561" y="4368988"/>
                  <a:pt x="1258738" y="4292029"/>
                  <a:pt x="1335765" y="4215182"/>
                </a:cubicBezTo>
                <a:cubicBezTo>
                  <a:pt x="1474415" y="4076859"/>
                  <a:pt x="1628549" y="3984866"/>
                  <a:pt x="1751753" y="3831060"/>
                </a:cubicBezTo>
                <a:cubicBezTo>
                  <a:pt x="1875077" y="3769807"/>
                  <a:pt x="1952025" y="3631258"/>
                  <a:pt x="2044458" y="3539044"/>
                </a:cubicBezTo>
                <a:cubicBezTo>
                  <a:pt x="2121486" y="3462196"/>
                  <a:pt x="2213997" y="3431681"/>
                  <a:pt x="2275620" y="3370205"/>
                </a:cubicBezTo>
                <a:cubicBezTo>
                  <a:pt x="2321796" y="3293245"/>
                  <a:pt x="2383419" y="3231767"/>
                  <a:pt x="2445040" y="3170290"/>
                </a:cubicBezTo>
                <a:cubicBezTo>
                  <a:pt x="2552958" y="3124406"/>
                  <a:pt x="2614541" y="3032078"/>
                  <a:pt x="2676163" y="2970601"/>
                </a:cubicBezTo>
                <a:cubicBezTo>
                  <a:pt x="2799486" y="2909347"/>
                  <a:pt x="2861029" y="2786168"/>
                  <a:pt x="2968907" y="2709434"/>
                </a:cubicBezTo>
                <a:cubicBezTo>
                  <a:pt x="3061379" y="2648068"/>
                  <a:pt x="3107557" y="2571111"/>
                  <a:pt x="3184623" y="2525113"/>
                </a:cubicBezTo>
                <a:cubicBezTo>
                  <a:pt x="3277135" y="2494599"/>
                  <a:pt x="3323313" y="2417640"/>
                  <a:pt x="3400339" y="2340794"/>
                </a:cubicBezTo>
                <a:cubicBezTo>
                  <a:pt x="3400339" y="2340794"/>
                  <a:pt x="3400339" y="2340794"/>
                  <a:pt x="3415745" y="2325424"/>
                </a:cubicBezTo>
                <a:cubicBezTo>
                  <a:pt x="3431191" y="2340905"/>
                  <a:pt x="3431231" y="2371757"/>
                  <a:pt x="3431231" y="2371757"/>
                </a:cubicBezTo>
                <a:cubicBezTo>
                  <a:pt x="3446675" y="2387238"/>
                  <a:pt x="3446715" y="2418089"/>
                  <a:pt x="3431309" y="2433459"/>
                </a:cubicBezTo>
                <a:cubicBezTo>
                  <a:pt x="3431309" y="2433459"/>
                  <a:pt x="3400499" y="2464197"/>
                  <a:pt x="3400499" y="2464197"/>
                </a:cubicBezTo>
                <a:cubicBezTo>
                  <a:pt x="3323313" y="2417640"/>
                  <a:pt x="3323393" y="2479342"/>
                  <a:pt x="3307987" y="2494712"/>
                </a:cubicBezTo>
                <a:cubicBezTo>
                  <a:pt x="3308025" y="2525562"/>
                  <a:pt x="3277215" y="2556302"/>
                  <a:pt x="3261809" y="2571670"/>
                </a:cubicBezTo>
                <a:cubicBezTo>
                  <a:pt x="3261849" y="2602522"/>
                  <a:pt x="3184703" y="2586815"/>
                  <a:pt x="3184781" y="2648518"/>
                </a:cubicBezTo>
                <a:cubicBezTo>
                  <a:pt x="3184821" y="2679368"/>
                  <a:pt x="3138565" y="2694625"/>
                  <a:pt x="3092309" y="2709882"/>
                </a:cubicBezTo>
                <a:cubicBezTo>
                  <a:pt x="3092349" y="2740733"/>
                  <a:pt x="3107795" y="2756214"/>
                  <a:pt x="3107795" y="2756214"/>
                </a:cubicBezTo>
                <a:cubicBezTo>
                  <a:pt x="3030727" y="2802211"/>
                  <a:pt x="2999955" y="2863801"/>
                  <a:pt x="2938293" y="2894427"/>
                </a:cubicBezTo>
                <a:cubicBezTo>
                  <a:pt x="2892037" y="2909684"/>
                  <a:pt x="2876671" y="2955904"/>
                  <a:pt x="2830376" y="2940310"/>
                </a:cubicBezTo>
                <a:cubicBezTo>
                  <a:pt x="2814971" y="2955680"/>
                  <a:pt x="2784199" y="3017270"/>
                  <a:pt x="2784239" y="3048120"/>
                </a:cubicBezTo>
                <a:cubicBezTo>
                  <a:pt x="2768833" y="3063490"/>
                  <a:pt x="2722577" y="3078746"/>
                  <a:pt x="2768873" y="3094340"/>
                </a:cubicBezTo>
                <a:cubicBezTo>
                  <a:pt x="2784318" y="3109821"/>
                  <a:pt x="2799724" y="3094452"/>
                  <a:pt x="2815129" y="3079084"/>
                </a:cubicBezTo>
                <a:cubicBezTo>
                  <a:pt x="2892197" y="3033087"/>
                  <a:pt x="2953779" y="2940759"/>
                  <a:pt x="3015401" y="2879281"/>
                </a:cubicBezTo>
                <a:cubicBezTo>
                  <a:pt x="3030807" y="2863912"/>
                  <a:pt x="3046211" y="2848543"/>
                  <a:pt x="3092467" y="2833285"/>
                </a:cubicBezTo>
                <a:cubicBezTo>
                  <a:pt x="3092467" y="2833285"/>
                  <a:pt x="3123319" y="2833398"/>
                  <a:pt x="3123319" y="2833398"/>
                </a:cubicBezTo>
                <a:cubicBezTo>
                  <a:pt x="3123319" y="2833398"/>
                  <a:pt x="3123357" y="2864248"/>
                  <a:pt x="3123357" y="2864248"/>
                </a:cubicBezTo>
                <a:cubicBezTo>
                  <a:pt x="3123357" y="2864248"/>
                  <a:pt x="3107953" y="2879618"/>
                  <a:pt x="3107953" y="2879618"/>
                </a:cubicBezTo>
                <a:cubicBezTo>
                  <a:pt x="3077141" y="2910356"/>
                  <a:pt x="3015481" y="2940982"/>
                  <a:pt x="3015559" y="3002685"/>
                </a:cubicBezTo>
                <a:cubicBezTo>
                  <a:pt x="3046371" y="2971945"/>
                  <a:pt x="3092587" y="2925838"/>
                  <a:pt x="3138803" y="2879730"/>
                </a:cubicBezTo>
                <a:cubicBezTo>
                  <a:pt x="3277453" y="2741406"/>
                  <a:pt x="3462399" y="2618676"/>
                  <a:pt x="3585603" y="2464870"/>
                </a:cubicBezTo>
                <a:cubicBezTo>
                  <a:pt x="3601007" y="2449500"/>
                  <a:pt x="3631859" y="2449612"/>
                  <a:pt x="3647263" y="2434243"/>
                </a:cubicBezTo>
                <a:cubicBezTo>
                  <a:pt x="3647263" y="2434243"/>
                  <a:pt x="3647225" y="2403392"/>
                  <a:pt x="3631779" y="2387911"/>
                </a:cubicBezTo>
                <a:cubicBezTo>
                  <a:pt x="3647185" y="2372541"/>
                  <a:pt x="3616333" y="2372429"/>
                  <a:pt x="3616333" y="2372429"/>
                </a:cubicBezTo>
                <a:cubicBezTo>
                  <a:pt x="3585523" y="2403168"/>
                  <a:pt x="3554713" y="2433906"/>
                  <a:pt x="3523901" y="2464646"/>
                </a:cubicBezTo>
                <a:cubicBezTo>
                  <a:pt x="3523901" y="2464646"/>
                  <a:pt x="3508495" y="2480016"/>
                  <a:pt x="3508495" y="2480016"/>
                </a:cubicBezTo>
                <a:cubicBezTo>
                  <a:pt x="3508495" y="2480016"/>
                  <a:pt x="3508455" y="2449164"/>
                  <a:pt x="3508455" y="2449164"/>
                </a:cubicBezTo>
                <a:cubicBezTo>
                  <a:pt x="3554673" y="2403055"/>
                  <a:pt x="3600889" y="2356948"/>
                  <a:pt x="3647105" y="2310840"/>
                </a:cubicBezTo>
                <a:cubicBezTo>
                  <a:pt x="3662511" y="2295470"/>
                  <a:pt x="3708767" y="2280213"/>
                  <a:pt x="3708687" y="2218511"/>
                </a:cubicBezTo>
                <a:cubicBezTo>
                  <a:pt x="3677877" y="2249250"/>
                  <a:pt x="3647027" y="2249138"/>
                  <a:pt x="3631659" y="2295358"/>
                </a:cubicBezTo>
                <a:cubicBezTo>
                  <a:pt x="3600849" y="2326097"/>
                  <a:pt x="3554553" y="2310503"/>
                  <a:pt x="3523703" y="2310391"/>
                </a:cubicBezTo>
                <a:cubicBezTo>
                  <a:pt x="3508297" y="2325760"/>
                  <a:pt x="3492813" y="2279428"/>
                  <a:pt x="3492813" y="2279428"/>
                </a:cubicBezTo>
                <a:cubicBezTo>
                  <a:pt x="3539029" y="2233320"/>
                  <a:pt x="3600651" y="2171843"/>
                  <a:pt x="3646867" y="2125735"/>
                </a:cubicBezTo>
                <a:cubicBezTo>
                  <a:pt x="3677679" y="2094996"/>
                  <a:pt x="3739419" y="2126070"/>
                  <a:pt x="3770271" y="2126183"/>
                </a:cubicBezTo>
                <a:cubicBezTo>
                  <a:pt x="3816527" y="2110926"/>
                  <a:pt x="3801121" y="2126295"/>
                  <a:pt x="3816527" y="2110926"/>
                </a:cubicBezTo>
                <a:cubicBezTo>
                  <a:pt x="3800963" y="2002892"/>
                  <a:pt x="3800963" y="2002892"/>
                  <a:pt x="3831773" y="1972153"/>
                </a:cubicBezTo>
                <a:cubicBezTo>
                  <a:pt x="3847179" y="1956784"/>
                  <a:pt x="3862585" y="1941414"/>
                  <a:pt x="3877989" y="1926045"/>
                </a:cubicBezTo>
                <a:cubicBezTo>
                  <a:pt x="3893395" y="1910676"/>
                  <a:pt x="3908841" y="1926157"/>
                  <a:pt x="3908841" y="1926157"/>
                </a:cubicBezTo>
                <a:cubicBezTo>
                  <a:pt x="3908841" y="1926157"/>
                  <a:pt x="3908841" y="1926157"/>
                  <a:pt x="3908881" y="1957008"/>
                </a:cubicBezTo>
                <a:cubicBezTo>
                  <a:pt x="3908881" y="1957008"/>
                  <a:pt x="3893475" y="1972377"/>
                  <a:pt x="3878069" y="1987746"/>
                </a:cubicBezTo>
                <a:cubicBezTo>
                  <a:pt x="3816407" y="2018373"/>
                  <a:pt x="3878147" y="2049449"/>
                  <a:pt x="3878187" y="2080299"/>
                </a:cubicBezTo>
                <a:cubicBezTo>
                  <a:pt x="3909039" y="2080411"/>
                  <a:pt x="3924523" y="2126744"/>
                  <a:pt x="3970779" y="2111486"/>
                </a:cubicBezTo>
                <a:cubicBezTo>
                  <a:pt x="4001591" y="2080747"/>
                  <a:pt x="4032441" y="2080860"/>
                  <a:pt x="4063251" y="2050121"/>
                </a:cubicBezTo>
                <a:cubicBezTo>
                  <a:pt x="4248079" y="1834838"/>
                  <a:pt x="4494645" y="1650630"/>
                  <a:pt x="4694877" y="1419978"/>
                </a:cubicBezTo>
                <a:cubicBezTo>
                  <a:pt x="4694877" y="1419978"/>
                  <a:pt x="4679313" y="1311943"/>
                  <a:pt x="4756539" y="1389351"/>
                </a:cubicBezTo>
                <a:cubicBezTo>
                  <a:pt x="4787351" y="1358612"/>
                  <a:pt x="4818161" y="1327873"/>
                  <a:pt x="4848971" y="1297135"/>
                </a:cubicBezTo>
                <a:cubicBezTo>
                  <a:pt x="4833527" y="1281654"/>
                  <a:pt x="4771825" y="1281429"/>
                  <a:pt x="4818043" y="1235321"/>
                </a:cubicBezTo>
                <a:cubicBezTo>
                  <a:pt x="4848853" y="1204582"/>
                  <a:pt x="4864259" y="1189213"/>
                  <a:pt x="4895069" y="1158474"/>
                </a:cubicBezTo>
                <a:cubicBezTo>
                  <a:pt x="4910475" y="1143105"/>
                  <a:pt x="4910475" y="1143105"/>
                  <a:pt x="4910475" y="1143105"/>
                </a:cubicBezTo>
                <a:cubicBezTo>
                  <a:pt x="4895031" y="1127624"/>
                  <a:pt x="4895031" y="1127624"/>
                  <a:pt x="4895031" y="1127624"/>
                </a:cubicBezTo>
                <a:cubicBezTo>
                  <a:pt x="4848813" y="1173731"/>
                  <a:pt x="4833447" y="1219952"/>
                  <a:pt x="4771747" y="1219728"/>
                </a:cubicBezTo>
                <a:cubicBezTo>
                  <a:pt x="4756381" y="1265948"/>
                  <a:pt x="4725569" y="1296686"/>
                  <a:pt x="4694759" y="1327425"/>
                </a:cubicBezTo>
                <a:cubicBezTo>
                  <a:pt x="4663947" y="1358164"/>
                  <a:pt x="4633097" y="1358052"/>
                  <a:pt x="4648581" y="1404384"/>
                </a:cubicBezTo>
                <a:cubicBezTo>
                  <a:pt x="4633177" y="1419753"/>
                  <a:pt x="4633177" y="1419753"/>
                  <a:pt x="4602325" y="1419641"/>
                </a:cubicBezTo>
                <a:cubicBezTo>
                  <a:pt x="4586881" y="1404159"/>
                  <a:pt x="4556069" y="1434898"/>
                  <a:pt x="4556069" y="1434898"/>
                </a:cubicBezTo>
                <a:cubicBezTo>
                  <a:pt x="4525219" y="1434787"/>
                  <a:pt x="4509735" y="1388454"/>
                  <a:pt x="4509735" y="1388454"/>
                </a:cubicBezTo>
                <a:cubicBezTo>
                  <a:pt x="4586801" y="1342458"/>
                  <a:pt x="4586643" y="1219055"/>
                  <a:pt x="4663749" y="1203910"/>
                </a:cubicBezTo>
                <a:cubicBezTo>
                  <a:pt x="4725411" y="1173283"/>
                  <a:pt x="4756221" y="1142545"/>
                  <a:pt x="4787033" y="1111806"/>
                </a:cubicBezTo>
                <a:cubicBezTo>
                  <a:pt x="4802439" y="1096436"/>
                  <a:pt x="4802399" y="1065586"/>
                  <a:pt x="4802399" y="1065586"/>
                </a:cubicBezTo>
                <a:cubicBezTo>
                  <a:pt x="4817765" y="1019366"/>
                  <a:pt x="4786875" y="988403"/>
                  <a:pt x="4756063" y="1019141"/>
                </a:cubicBezTo>
                <a:cubicBezTo>
                  <a:pt x="4725213" y="1019029"/>
                  <a:pt x="4725213" y="1019029"/>
                  <a:pt x="4694363" y="1018917"/>
                </a:cubicBezTo>
                <a:cubicBezTo>
                  <a:pt x="4678957" y="1034286"/>
                  <a:pt x="4663551" y="1049656"/>
                  <a:pt x="4632701" y="1049544"/>
                </a:cubicBezTo>
                <a:cubicBezTo>
                  <a:pt x="4648107" y="1034175"/>
                  <a:pt x="4663513" y="1018805"/>
                  <a:pt x="4678917" y="1003436"/>
                </a:cubicBezTo>
                <a:cubicBezTo>
                  <a:pt x="4694323" y="988066"/>
                  <a:pt x="4709729" y="972697"/>
                  <a:pt x="4725133" y="957328"/>
                </a:cubicBezTo>
                <a:cubicBezTo>
                  <a:pt x="4740539" y="941958"/>
                  <a:pt x="4740499" y="911108"/>
                  <a:pt x="4755905" y="895739"/>
                </a:cubicBezTo>
                <a:cubicBezTo>
                  <a:pt x="4740499" y="911108"/>
                  <a:pt x="4725095" y="926477"/>
                  <a:pt x="4694243" y="926365"/>
                </a:cubicBezTo>
                <a:cubicBezTo>
                  <a:pt x="4678839" y="941734"/>
                  <a:pt x="4678839" y="941734"/>
                  <a:pt x="4678799" y="910883"/>
                </a:cubicBezTo>
                <a:cubicBezTo>
                  <a:pt x="4663313" y="864551"/>
                  <a:pt x="4632463" y="864439"/>
                  <a:pt x="4601653" y="895178"/>
                </a:cubicBezTo>
                <a:cubicBezTo>
                  <a:pt x="4601653" y="895178"/>
                  <a:pt x="4570801" y="895065"/>
                  <a:pt x="4570801" y="895065"/>
                </a:cubicBezTo>
                <a:cubicBezTo>
                  <a:pt x="4555357" y="879584"/>
                  <a:pt x="4570763" y="864215"/>
                  <a:pt x="4570763" y="864215"/>
                </a:cubicBezTo>
                <a:cubicBezTo>
                  <a:pt x="4570723" y="833364"/>
                  <a:pt x="4586127" y="817995"/>
                  <a:pt x="4601533" y="802625"/>
                </a:cubicBezTo>
                <a:cubicBezTo>
                  <a:pt x="4586089" y="787144"/>
                  <a:pt x="4570683" y="802513"/>
                  <a:pt x="4555277" y="817883"/>
                </a:cubicBezTo>
                <a:cubicBezTo>
                  <a:pt x="4493577" y="817658"/>
                  <a:pt x="4416469" y="832804"/>
                  <a:pt x="4370253" y="878911"/>
                </a:cubicBezTo>
                <a:cubicBezTo>
                  <a:pt x="4293265" y="986609"/>
                  <a:pt x="4169903" y="1017011"/>
                  <a:pt x="4062023" y="1093746"/>
                </a:cubicBezTo>
                <a:cubicBezTo>
                  <a:pt x="4015767" y="1109003"/>
                  <a:pt x="4061905" y="1001194"/>
                  <a:pt x="4000283" y="1062671"/>
                </a:cubicBezTo>
                <a:cubicBezTo>
                  <a:pt x="3984877" y="1078040"/>
                  <a:pt x="3969473" y="1093410"/>
                  <a:pt x="3938661" y="1124149"/>
                </a:cubicBezTo>
                <a:cubicBezTo>
                  <a:pt x="3954027" y="1077928"/>
                  <a:pt x="4015569" y="954750"/>
                  <a:pt x="4046381" y="924010"/>
                </a:cubicBezTo>
                <a:cubicBezTo>
                  <a:pt x="4092597" y="877903"/>
                  <a:pt x="4138813" y="831795"/>
                  <a:pt x="4185031" y="785686"/>
                </a:cubicBezTo>
                <a:cubicBezTo>
                  <a:pt x="4184991" y="754836"/>
                  <a:pt x="4184951" y="723985"/>
                  <a:pt x="4200357" y="708616"/>
                </a:cubicBezTo>
                <a:cubicBezTo>
                  <a:pt x="4215761" y="693246"/>
                  <a:pt x="4262017" y="677989"/>
                  <a:pt x="4277423" y="662620"/>
                </a:cubicBezTo>
                <a:cubicBezTo>
                  <a:pt x="4308235" y="631881"/>
                  <a:pt x="4339005" y="570292"/>
                  <a:pt x="4369817" y="539553"/>
                </a:cubicBezTo>
                <a:cubicBezTo>
                  <a:pt x="4400589" y="477963"/>
                  <a:pt x="4462289" y="478188"/>
                  <a:pt x="4477615" y="401117"/>
                </a:cubicBezTo>
                <a:cubicBezTo>
                  <a:pt x="4477575" y="370266"/>
                  <a:pt x="4492981" y="354896"/>
                  <a:pt x="4523793" y="324158"/>
                </a:cubicBezTo>
                <a:cubicBezTo>
                  <a:pt x="4570009" y="278050"/>
                  <a:pt x="4616225" y="231941"/>
                  <a:pt x="4677847" y="170464"/>
                </a:cubicBezTo>
                <a:cubicBezTo>
                  <a:pt x="4724063" y="124356"/>
                  <a:pt x="4785687" y="62879"/>
                  <a:pt x="4816457" y="1289"/>
                </a:cubicBezTo>
                <a:close/>
              </a:path>
            </a:pathLst>
          </a:custGeom>
          <a:solidFill>
            <a:schemeClr val="accent1"/>
          </a:solidFill>
        </p:spPr>
        <p:txBody>
          <a:bodyPr wrap="square">
            <a:noAutofit/>
          </a:bodyPr>
          <a:lstStyle>
            <a:lvl1pPr>
              <a:defRPr sz="1600"/>
            </a:lvl1pPr>
          </a:lstStyle>
          <a:p>
            <a:pPr lvl="0"/>
            <a:endParaRPr lang="id-ID" noProof="0"/>
          </a:p>
        </p:txBody>
      </p:sp>
      <p:sp>
        <p:nvSpPr>
          <p:cNvPr id="9" name="Picture Placeholder 8">
            <a:extLst>
              <a:ext uri="{FF2B5EF4-FFF2-40B4-BE49-F238E27FC236}">
                <a16:creationId xmlns="" xmlns:a16="http://schemas.microsoft.com/office/drawing/2014/main" id="{A82B8E6D-5DED-4AB1-8853-CA9F6DBC26CB}"/>
              </a:ext>
            </a:extLst>
          </p:cNvPr>
          <p:cNvSpPr>
            <a:spLocks noGrp="1"/>
          </p:cNvSpPr>
          <p:nvPr>
            <p:ph type="pic" sz="quarter" idx="12"/>
          </p:nvPr>
        </p:nvSpPr>
        <p:spPr>
          <a:xfrm>
            <a:off x="9113837" y="6096000"/>
            <a:ext cx="7475637" cy="7024768"/>
          </a:xfrm>
          <a:custGeom>
            <a:avLst/>
            <a:gdLst>
              <a:gd name="connsiteX0" fmla="*/ 3737819 w 7475637"/>
              <a:gd name="connsiteY0" fmla="*/ 0 h 7024768"/>
              <a:gd name="connsiteX1" fmla="*/ 7475637 w 7475637"/>
              <a:gd name="connsiteY1" fmla="*/ 3524557 h 7024768"/>
              <a:gd name="connsiteX2" fmla="*/ 7449710 w 7475637"/>
              <a:gd name="connsiteY2" fmla="*/ 3549005 h 7024768"/>
              <a:gd name="connsiteX3" fmla="*/ 7388144 w 7475637"/>
              <a:gd name="connsiteY3" fmla="*/ 3582917 h 7024768"/>
              <a:gd name="connsiteX4" fmla="*/ 7268692 w 7475637"/>
              <a:gd name="connsiteY4" fmla="*/ 3655753 h 7024768"/>
              <a:gd name="connsiteX5" fmla="*/ 7191624 w 7475637"/>
              <a:gd name="connsiteY5" fmla="*/ 3701749 h 7024768"/>
              <a:gd name="connsiteX6" fmla="*/ 6975868 w 7475637"/>
              <a:gd name="connsiteY6" fmla="*/ 3855218 h 7024768"/>
              <a:gd name="connsiteX7" fmla="*/ 6729301 w 7475637"/>
              <a:gd name="connsiteY7" fmla="*/ 4039427 h 7024768"/>
              <a:gd name="connsiteX8" fmla="*/ 6621462 w 7475637"/>
              <a:gd name="connsiteY8" fmla="*/ 4147012 h 7024768"/>
              <a:gd name="connsiteX9" fmla="*/ 6513585 w 7475637"/>
              <a:gd name="connsiteY9" fmla="*/ 4223746 h 7024768"/>
              <a:gd name="connsiteX10" fmla="*/ 6451923 w 7475637"/>
              <a:gd name="connsiteY10" fmla="*/ 4254373 h 7024768"/>
              <a:gd name="connsiteX11" fmla="*/ 6421152 w 7475637"/>
              <a:gd name="connsiteY11" fmla="*/ 4315962 h 7024768"/>
              <a:gd name="connsiteX12" fmla="*/ 6374935 w 7475637"/>
              <a:gd name="connsiteY12" fmla="*/ 4362070 h 7024768"/>
              <a:gd name="connsiteX13" fmla="*/ 6297868 w 7475637"/>
              <a:gd name="connsiteY13" fmla="*/ 4408067 h 7024768"/>
              <a:gd name="connsiteX14" fmla="*/ 6220801 w 7475637"/>
              <a:gd name="connsiteY14" fmla="*/ 4454062 h 7024768"/>
              <a:gd name="connsiteX15" fmla="*/ 6128368 w 7475637"/>
              <a:gd name="connsiteY15" fmla="*/ 4546279 h 7024768"/>
              <a:gd name="connsiteX16" fmla="*/ 6082191 w 7475637"/>
              <a:gd name="connsiteY16" fmla="*/ 4623238 h 7024768"/>
              <a:gd name="connsiteX17" fmla="*/ 6051380 w 7475637"/>
              <a:gd name="connsiteY17" fmla="*/ 4653976 h 7024768"/>
              <a:gd name="connsiteX18" fmla="*/ 5974273 w 7475637"/>
              <a:gd name="connsiteY18" fmla="*/ 4669121 h 7024768"/>
              <a:gd name="connsiteX19" fmla="*/ 5912651 w 7475637"/>
              <a:gd name="connsiteY19" fmla="*/ 4730599 h 7024768"/>
              <a:gd name="connsiteX20" fmla="*/ 5835702 w 7475637"/>
              <a:gd name="connsiteY20" fmla="*/ 4869147 h 7024768"/>
              <a:gd name="connsiteX21" fmla="*/ 5666242 w 7475637"/>
              <a:gd name="connsiteY21" fmla="*/ 5038210 h 7024768"/>
              <a:gd name="connsiteX22" fmla="*/ 5465932 w 7475637"/>
              <a:gd name="connsiteY22" fmla="*/ 5207161 h 7024768"/>
              <a:gd name="connsiteX23" fmla="*/ 5388904 w 7475637"/>
              <a:gd name="connsiteY23" fmla="*/ 5284008 h 7024768"/>
              <a:gd name="connsiteX24" fmla="*/ 5296431 w 7475637"/>
              <a:gd name="connsiteY24" fmla="*/ 5345373 h 7024768"/>
              <a:gd name="connsiteX25" fmla="*/ 5311876 w 7475637"/>
              <a:gd name="connsiteY25" fmla="*/ 5360855 h 7024768"/>
              <a:gd name="connsiteX26" fmla="*/ 5203998 w 7475637"/>
              <a:gd name="connsiteY26" fmla="*/ 5437589 h 7024768"/>
              <a:gd name="connsiteX27" fmla="*/ 5204117 w 7475637"/>
              <a:gd name="connsiteY27" fmla="*/ 5530142 h 7024768"/>
              <a:gd name="connsiteX28" fmla="*/ 5111684 w 7475637"/>
              <a:gd name="connsiteY28" fmla="*/ 5622357 h 7024768"/>
              <a:gd name="connsiteX29" fmla="*/ 5080873 w 7475637"/>
              <a:gd name="connsiteY29" fmla="*/ 5653096 h 7024768"/>
              <a:gd name="connsiteX30" fmla="*/ 5065389 w 7475637"/>
              <a:gd name="connsiteY30" fmla="*/ 5606764 h 7024768"/>
              <a:gd name="connsiteX31" fmla="*/ 5049904 w 7475637"/>
              <a:gd name="connsiteY31" fmla="*/ 5560431 h 7024768"/>
              <a:gd name="connsiteX32" fmla="*/ 5019092 w 7475637"/>
              <a:gd name="connsiteY32" fmla="*/ 5591171 h 7024768"/>
              <a:gd name="connsiteX33" fmla="*/ 4942065 w 7475637"/>
              <a:gd name="connsiteY33" fmla="*/ 5668017 h 7024768"/>
              <a:gd name="connsiteX34" fmla="*/ 4972955 w 7475637"/>
              <a:gd name="connsiteY34" fmla="*/ 5698980 h 7024768"/>
              <a:gd name="connsiteX35" fmla="*/ 4988400 w 7475637"/>
              <a:gd name="connsiteY35" fmla="*/ 5714461 h 7024768"/>
              <a:gd name="connsiteX36" fmla="*/ 4895967 w 7475637"/>
              <a:gd name="connsiteY36" fmla="*/ 5806677 h 7024768"/>
              <a:gd name="connsiteX37" fmla="*/ 4680211 w 7475637"/>
              <a:gd name="connsiteY37" fmla="*/ 5960147 h 7024768"/>
              <a:gd name="connsiteX38" fmla="*/ 4510830 w 7475637"/>
              <a:gd name="connsiteY38" fmla="*/ 6190911 h 7024768"/>
              <a:gd name="connsiteX39" fmla="*/ 4326004 w 7475637"/>
              <a:gd name="connsiteY39" fmla="*/ 6406194 h 7024768"/>
              <a:gd name="connsiteX40" fmla="*/ 4295192 w 7475637"/>
              <a:gd name="connsiteY40" fmla="*/ 6436933 h 7024768"/>
              <a:gd name="connsiteX41" fmla="*/ 4248976 w 7475637"/>
              <a:gd name="connsiteY41" fmla="*/ 6483041 h 7024768"/>
              <a:gd name="connsiteX42" fmla="*/ 4110287 w 7475637"/>
              <a:gd name="connsiteY42" fmla="*/ 6590514 h 7024768"/>
              <a:gd name="connsiteX43" fmla="*/ 4002488 w 7475637"/>
              <a:gd name="connsiteY43" fmla="*/ 6728951 h 7024768"/>
              <a:gd name="connsiteX44" fmla="*/ 3894689 w 7475637"/>
              <a:gd name="connsiteY44" fmla="*/ 6867387 h 7024768"/>
              <a:gd name="connsiteX45" fmla="*/ 3863839 w 7475637"/>
              <a:gd name="connsiteY45" fmla="*/ 6867275 h 7024768"/>
              <a:gd name="connsiteX46" fmla="*/ 3771287 w 7475637"/>
              <a:gd name="connsiteY46" fmla="*/ 6866939 h 7024768"/>
              <a:gd name="connsiteX47" fmla="*/ 3709783 w 7475637"/>
              <a:gd name="connsiteY47" fmla="*/ 7020968 h 7024768"/>
              <a:gd name="connsiteX48" fmla="*/ 3712000 w 7475637"/>
              <a:gd name="connsiteY48" fmla="*/ 7024768 h 7024768"/>
              <a:gd name="connsiteX49" fmla="*/ 0 w 7475637"/>
              <a:gd name="connsiteY49" fmla="*/ 3524557 h 702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7475637" h="7024768">
                <a:moveTo>
                  <a:pt x="3737819" y="0"/>
                </a:moveTo>
                <a:lnTo>
                  <a:pt x="7475637" y="3524557"/>
                </a:lnTo>
                <a:lnTo>
                  <a:pt x="7449710" y="3549005"/>
                </a:lnTo>
                <a:lnTo>
                  <a:pt x="7388144" y="3582917"/>
                </a:lnTo>
                <a:cubicBezTo>
                  <a:pt x="7341898" y="3605887"/>
                  <a:pt x="7299503" y="3625015"/>
                  <a:pt x="7268692" y="3655753"/>
                </a:cubicBezTo>
                <a:cubicBezTo>
                  <a:pt x="7253286" y="3671122"/>
                  <a:pt x="7207030" y="3686379"/>
                  <a:pt x="7191624" y="3701749"/>
                </a:cubicBezTo>
                <a:cubicBezTo>
                  <a:pt x="7130003" y="3763226"/>
                  <a:pt x="7052935" y="3809223"/>
                  <a:pt x="6975868" y="3855218"/>
                </a:cubicBezTo>
                <a:cubicBezTo>
                  <a:pt x="6883395" y="3916584"/>
                  <a:pt x="6806329" y="3962579"/>
                  <a:pt x="6729301" y="4039427"/>
                </a:cubicBezTo>
                <a:cubicBezTo>
                  <a:pt x="6698530" y="4101016"/>
                  <a:pt x="6683164" y="4147236"/>
                  <a:pt x="6621462" y="4147012"/>
                </a:cubicBezTo>
                <a:cubicBezTo>
                  <a:pt x="6621542" y="4208713"/>
                  <a:pt x="6544396" y="4193008"/>
                  <a:pt x="6513585" y="4223746"/>
                </a:cubicBezTo>
                <a:cubicBezTo>
                  <a:pt x="6498179" y="4239115"/>
                  <a:pt x="6482773" y="4254485"/>
                  <a:pt x="6451923" y="4254373"/>
                </a:cubicBezTo>
                <a:cubicBezTo>
                  <a:pt x="6405667" y="4269630"/>
                  <a:pt x="6359371" y="4254037"/>
                  <a:pt x="6421152" y="4315962"/>
                </a:cubicBezTo>
                <a:cubicBezTo>
                  <a:pt x="6421152" y="4315962"/>
                  <a:pt x="6405786" y="4362183"/>
                  <a:pt x="6374935" y="4362070"/>
                </a:cubicBezTo>
                <a:cubicBezTo>
                  <a:pt x="6359529" y="4377440"/>
                  <a:pt x="6313273" y="4392697"/>
                  <a:pt x="6297868" y="4408067"/>
                </a:cubicBezTo>
                <a:cubicBezTo>
                  <a:pt x="6267017" y="4407954"/>
                  <a:pt x="6236206" y="4438693"/>
                  <a:pt x="6220801" y="4454062"/>
                </a:cubicBezTo>
                <a:cubicBezTo>
                  <a:pt x="6236325" y="4531246"/>
                  <a:pt x="6190069" y="4546503"/>
                  <a:pt x="6128368" y="4546279"/>
                </a:cubicBezTo>
                <a:cubicBezTo>
                  <a:pt x="6097517" y="4546166"/>
                  <a:pt x="6020410" y="4561312"/>
                  <a:pt x="6082191" y="4623238"/>
                </a:cubicBezTo>
                <a:cubicBezTo>
                  <a:pt x="6082191" y="4623238"/>
                  <a:pt x="6066785" y="4638607"/>
                  <a:pt x="6051380" y="4653976"/>
                </a:cubicBezTo>
                <a:cubicBezTo>
                  <a:pt x="6035974" y="4669345"/>
                  <a:pt x="6005124" y="4669233"/>
                  <a:pt x="5974273" y="4669121"/>
                </a:cubicBezTo>
                <a:cubicBezTo>
                  <a:pt x="5912572" y="4668897"/>
                  <a:pt x="5912611" y="4699748"/>
                  <a:pt x="5912651" y="4730599"/>
                </a:cubicBezTo>
                <a:cubicBezTo>
                  <a:pt x="5897285" y="4776819"/>
                  <a:pt x="5881919" y="4823039"/>
                  <a:pt x="5835702" y="4869147"/>
                </a:cubicBezTo>
                <a:cubicBezTo>
                  <a:pt x="5789486" y="4915255"/>
                  <a:pt x="5727865" y="4976732"/>
                  <a:pt x="5666242" y="5038210"/>
                </a:cubicBezTo>
                <a:cubicBezTo>
                  <a:pt x="5604621" y="5099687"/>
                  <a:pt x="5512108" y="5130202"/>
                  <a:pt x="5465932" y="5207161"/>
                </a:cubicBezTo>
                <a:cubicBezTo>
                  <a:pt x="5404230" y="5206937"/>
                  <a:pt x="5404269" y="5237787"/>
                  <a:pt x="5388904" y="5284008"/>
                </a:cubicBezTo>
                <a:cubicBezTo>
                  <a:pt x="5388943" y="5314858"/>
                  <a:pt x="5327242" y="5314634"/>
                  <a:pt x="5296431" y="5345373"/>
                </a:cubicBezTo>
                <a:cubicBezTo>
                  <a:pt x="5296431" y="5345373"/>
                  <a:pt x="5311876" y="5360855"/>
                  <a:pt x="5311876" y="5360855"/>
                </a:cubicBezTo>
                <a:cubicBezTo>
                  <a:pt x="5281065" y="5391593"/>
                  <a:pt x="5265699" y="5437813"/>
                  <a:pt x="5203998" y="5437589"/>
                </a:cubicBezTo>
                <a:cubicBezTo>
                  <a:pt x="5219483" y="5483921"/>
                  <a:pt x="5250373" y="5514884"/>
                  <a:pt x="5204117" y="5530142"/>
                </a:cubicBezTo>
                <a:cubicBezTo>
                  <a:pt x="5173306" y="5560880"/>
                  <a:pt x="5142495" y="5591619"/>
                  <a:pt x="5111684" y="5622357"/>
                </a:cubicBezTo>
                <a:cubicBezTo>
                  <a:pt x="5096279" y="5637726"/>
                  <a:pt x="5080873" y="5653096"/>
                  <a:pt x="5080873" y="5653096"/>
                </a:cubicBezTo>
                <a:cubicBezTo>
                  <a:pt x="5065428" y="5637615"/>
                  <a:pt x="5080834" y="5622245"/>
                  <a:pt x="5065389" y="5606764"/>
                </a:cubicBezTo>
                <a:cubicBezTo>
                  <a:pt x="5049943" y="5591282"/>
                  <a:pt x="5065349" y="5575913"/>
                  <a:pt x="5049904" y="5560431"/>
                </a:cubicBezTo>
                <a:cubicBezTo>
                  <a:pt x="5034498" y="5575801"/>
                  <a:pt x="5034498" y="5575801"/>
                  <a:pt x="5019092" y="5591171"/>
                </a:cubicBezTo>
                <a:cubicBezTo>
                  <a:pt x="5003687" y="5606540"/>
                  <a:pt x="5019172" y="5652872"/>
                  <a:pt x="4942065" y="5668017"/>
                </a:cubicBezTo>
                <a:cubicBezTo>
                  <a:pt x="4926660" y="5683386"/>
                  <a:pt x="4942105" y="5698868"/>
                  <a:pt x="4972955" y="5698980"/>
                </a:cubicBezTo>
                <a:cubicBezTo>
                  <a:pt x="4972955" y="5698980"/>
                  <a:pt x="4988400" y="5714461"/>
                  <a:pt x="4988400" y="5714461"/>
                </a:cubicBezTo>
                <a:cubicBezTo>
                  <a:pt x="4957590" y="5745200"/>
                  <a:pt x="4926778" y="5775939"/>
                  <a:pt x="4895967" y="5806677"/>
                </a:cubicBezTo>
                <a:cubicBezTo>
                  <a:pt x="4818901" y="5852673"/>
                  <a:pt x="4741833" y="5898669"/>
                  <a:pt x="4680211" y="5960147"/>
                </a:cubicBezTo>
                <a:cubicBezTo>
                  <a:pt x="4618589" y="6021624"/>
                  <a:pt x="4541562" y="6098471"/>
                  <a:pt x="4510830" y="6190911"/>
                </a:cubicBezTo>
                <a:cubicBezTo>
                  <a:pt x="4480098" y="6283352"/>
                  <a:pt x="4403031" y="6329348"/>
                  <a:pt x="4326004" y="6406194"/>
                </a:cubicBezTo>
                <a:cubicBezTo>
                  <a:pt x="4310598" y="6421564"/>
                  <a:pt x="4310598" y="6421564"/>
                  <a:pt x="4295192" y="6436933"/>
                </a:cubicBezTo>
                <a:cubicBezTo>
                  <a:pt x="4295232" y="6467784"/>
                  <a:pt x="4279827" y="6483153"/>
                  <a:pt x="4248976" y="6483041"/>
                </a:cubicBezTo>
                <a:cubicBezTo>
                  <a:pt x="4156385" y="6451854"/>
                  <a:pt x="4156503" y="6544406"/>
                  <a:pt x="4110287" y="6590514"/>
                </a:cubicBezTo>
                <a:cubicBezTo>
                  <a:pt x="4064070" y="6636622"/>
                  <a:pt x="4033259" y="6667361"/>
                  <a:pt x="4002488" y="6728951"/>
                </a:cubicBezTo>
                <a:cubicBezTo>
                  <a:pt x="4002567" y="6790652"/>
                  <a:pt x="3940906" y="6821279"/>
                  <a:pt x="3894689" y="6867387"/>
                </a:cubicBezTo>
                <a:cubicBezTo>
                  <a:pt x="3894689" y="6867387"/>
                  <a:pt x="3879284" y="6882756"/>
                  <a:pt x="3863839" y="6867275"/>
                </a:cubicBezTo>
                <a:cubicBezTo>
                  <a:pt x="3832948" y="6836312"/>
                  <a:pt x="3786692" y="6851569"/>
                  <a:pt x="3771287" y="6866939"/>
                </a:cubicBezTo>
                <a:cubicBezTo>
                  <a:pt x="3755921" y="6913159"/>
                  <a:pt x="3709704" y="6959267"/>
                  <a:pt x="3709783" y="7020968"/>
                </a:cubicBezTo>
                <a:lnTo>
                  <a:pt x="3712000" y="7024768"/>
                </a:lnTo>
                <a:lnTo>
                  <a:pt x="0" y="3524557"/>
                </a:lnTo>
                <a:close/>
              </a:path>
            </a:pathLst>
          </a:custGeom>
          <a:solidFill>
            <a:schemeClr val="accent1"/>
          </a:solidFill>
        </p:spPr>
        <p:txBody>
          <a:bodyPr wrap="square">
            <a:noAutofit/>
          </a:bodyPr>
          <a:lstStyle>
            <a:lvl1pPr>
              <a:defRPr sz="1600"/>
            </a:lvl1pPr>
          </a:lstStyle>
          <a:p>
            <a:pPr lvl="0"/>
            <a:endParaRPr lang="id-ID" noProof="0"/>
          </a:p>
        </p:txBody>
      </p:sp>
    </p:spTree>
    <p:extLst>
      <p:ext uri="{BB962C8B-B14F-4D97-AF65-F5344CB8AC3E}">
        <p14:creationId xmlns:p14="http://schemas.microsoft.com/office/powerpoint/2010/main" val="612986380"/>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5_ภาพนิ่งชื่อเรื่อง">
    <p:spTree>
      <p:nvGrpSpPr>
        <p:cNvPr id="1" name=""/>
        <p:cNvGrpSpPr/>
        <p:nvPr/>
      </p:nvGrpSpPr>
      <p:grpSpPr>
        <a:xfrm>
          <a:off x="0" y="0"/>
          <a:ext cx="0" cy="0"/>
          <a:chOff x="0" y="0"/>
          <a:chExt cx="0" cy="0"/>
        </a:xfrm>
      </p:grpSpPr>
      <p:sp>
        <p:nvSpPr>
          <p:cNvPr id="8" name="Picture Placeholder 4">
            <a:extLst>
              <a:ext uri="{FF2B5EF4-FFF2-40B4-BE49-F238E27FC236}">
                <a16:creationId xmlns="" xmlns:a16="http://schemas.microsoft.com/office/drawing/2014/main" id="{3EB09AAE-0DB1-43A2-A5DB-E2B844558742}"/>
              </a:ext>
            </a:extLst>
          </p:cNvPr>
          <p:cNvSpPr>
            <a:spLocks noGrp="1"/>
          </p:cNvSpPr>
          <p:nvPr>
            <p:ph type="pic" sz="quarter" idx="10"/>
          </p:nvPr>
        </p:nvSpPr>
        <p:spPr>
          <a:xfrm>
            <a:off x="0" y="0"/>
            <a:ext cx="13144500" cy="13716000"/>
          </a:xfrm>
          <a:custGeom>
            <a:avLst/>
            <a:gdLst>
              <a:gd name="connsiteX0" fmla="*/ 0 w 6572250"/>
              <a:gd name="connsiteY0" fmla="*/ 0 h 6858000"/>
              <a:gd name="connsiteX1" fmla="*/ 6572250 w 6572250"/>
              <a:gd name="connsiteY1" fmla="*/ 0 h 6858000"/>
              <a:gd name="connsiteX2" fmla="*/ 6572250 w 6572250"/>
              <a:gd name="connsiteY2" fmla="*/ 6858000 h 6858000"/>
              <a:gd name="connsiteX3" fmla="*/ 0 w 657225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572250" h="6858000">
                <a:moveTo>
                  <a:pt x="0" y="0"/>
                </a:moveTo>
                <a:lnTo>
                  <a:pt x="6572250" y="0"/>
                </a:lnTo>
                <a:lnTo>
                  <a:pt x="6572250" y="6858000"/>
                </a:lnTo>
                <a:lnTo>
                  <a:pt x="0" y="6858000"/>
                </a:lnTo>
                <a:close/>
              </a:path>
            </a:pathLst>
          </a:custGeom>
          <a:solidFill>
            <a:schemeClr val="accent1"/>
          </a:solidFill>
        </p:spPr>
        <p:txBody>
          <a:bodyPr wrap="square">
            <a:noAutofit/>
          </a:bodyPr>
          <a:lstStyle>
            <a:lvl1pPr>
              <a:defRPr sz="1600"/>
            </a:lvl1pPr>
          </a:lstStyle>
          <a:p>
            <a:pPr lvl="0"/>
            <a:endParaRPr lang="en-US" noProof="0"/>
          </a:p>
        </p:txBody>
      </p:sp>
    </p:spTree>
    <p:extLst>
      <p:ext uri="{BB962C8B-B14F-4D97-AF65-F5344CB8AC3E}">
        <p14:creationId xmlns:p14="http://schemas.microsoft.com/office/powerpoint/2010/main" val="203052824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6_ภาพนิ่งชื่อเรื่อง">
    <p:spTree>
      <p:nvGrpSpPr>
        <p:cNvPr id="1" name=""/>
        <p:cNvGrpSpPr/>
        <p:nvPr/>
      </p:nvGrpSpPr>
      <p:grpSpPr>
        <a:xfrm>
          <a:off x="0" y="0"/>
          <a:ext cx="0" cy="0"/>
          <a:chOff x="0" y="0"/>
          <a:chExt cx="0" cy="0"/>
        </a:xfrm>
      </p:grpSpPr>
      <p:sp>
        <p:nvSpPr>
          <p:cNvPr id="4" name="Picture Placeholder 3">
            <a:extLst>
              <a:ext uri="{FF2B5EF4-FFF2-40B4-BE49-F238E27FC236}">
                <a16:creationId xmlns="" xmlns:a16="http://schemas.microsoft.com/office/drawing/2014/main" id="{3EB09AAE-0DB1-43A2-A5DB-E2B844558742}"/>
              </a:ext>
            </a:extLst>
          </p:cNvPr>
          <p:cNvSpPr>
            <a:spLocks noGrp="1"/>
          </p:cNvSpPr>
          <p:nvPr>
            <p:ph type="pic" sz="quarter" idx="10"/>
          </p:nvPr>
        </p:nvSpPr>
        <p:spPr>
          <a:xfrm>
            <a:off x="0" y="0"/>
            <a:ext cx="19040806" cy="13747532"/>
          </a:xfrm>
          <a:custGeom>
            <a:avLst/>
            <a:gdLst>
              <a:gd name="connsiteX0" fmla="*/ 9841236 w 19040806"/>
              <a:gd name="connsiteY0" fmla="*/ 8893598 h 13747532"/>
              <a:gd name="connsiteX1" fmla="*/ 9736279 w 19040806"/>
              <a:gd name="connsiteY1" fmla="*/ 8995064 h 13747532"/>
              <a:gd name="connsiteX2" fmla="*/ 9743551 w 19040806"/>
              <a:gd name="connsiteY2" fmla="*/ 8982855 h 13747532"/>
              <a:gd name="connsiteX3" fmla="*/ 9840588 w 19040806"/>
              <a:gd name="connsiteY3" fmla="*/ 8893809 h 13747532"/>
              <a:gd name="connsiteX4" fmla="*/ 17871238 w 19040806"/>
              <a:gd name="connsiteY4" fmla="*/ 984650 h 13747532"/>
              <a:gd name="connsiteX5" fmla="*/ 17885040 w 19040806"/>
              <a:gd name="connsiteY5" fmla="*/ 998484 h 13747532"/>
              <a:gd name="connsiteX6" fmla="*/ 17855832 w 19040806"/>
              <a:gd name="connsiteY6" fmla="*/ 1000019 h 13747532"/>
              <a:gd name="connsiteX7" fmla="*/ 17871238 w 19040806"/>
              <a:gd name="connsiteY7" fmla="*/ 984650 h 13747532"/>
              <a:gd name="connsiteX8" fmla="*/ 0 w 19040806"/>
              <a:gd name="connsiteY8" fmla="*/ 0 h 13747532"/>
              <a:gd name="connsiteX9" fmla="*/ 19040806 w 19040806"/>
              <a:gd name="connsiteY9" fmla="*/ 0 h 13747532"/>
              <a:gd name="connsiteX10" fmla="*/ 18451848 w 19040806"/>
              <a:gd name="connsiteY10" fmla="*/ 569371 h 13747532"/>
              <a:gd name="connsiteX11" fmla="*/ 18434756 w 19040806"/>
              <a:gd name="connsiteY11" fmla="*/ 583758 h 13747532"/>
              <a:gd name="connsiteX12" fmla="*/ 18340788 w 19040806"/>
              <a:gd name="connsiteY12" fmla="*/ 654216 h 13747532"/>
              <a:gd name="connsiteX13" fmla="*/ 18316878 w 19040806"/>
              <a:gd name="connsiteY13" fmla="*/ 691871 h 13747532"/>
              <a:gd name="connsiteX14" fmla="*/ 18307080 w 19040806"/>
              <a:gd name="connsiteY14" fmla="*/ 709322 h 13747532"/>
              <a:gd name="connsiteX15" fmla="*/ 18280174 w 19040806"/>
              <a:gd name="connsiteY15" fmla="*/ 735335 h 13747532"/>
              <a:gd name="connsiteX16" fmla="*/ 18261232 w 19040806"/>
              <a:gd name="connsiteY16" fmla="*/ 743934 h 13747532"/>
              <a:gd name="connsiteX17" fmla="*/ 18219148 w 19040806"/>
              <a:gd name="connsiteY17" fmla="*/ 747967 h 13747532"/>
              <a:gd name="connsiteX18" fmla="*/ 18080498 w 19040806"/>
              <a:gd name="connsiteY18" fmla="*/ 886291 h 13747532"/>
              <a:gd name="connsiteX19" fmla="*/ 17885040 w 19040806"/>
              <a:gd name="connsiteY19" fmla="*/ 998484 h 13747532"/>
              <a:gd name="connsiteX20" fmla="*/ 17946662 w 19040806"/>
              <a:gd name="connsiteY20" fmla="*/ 937006 h 13747532"/>
              <a:gd name="connsiteX21" fmla="*/ 17920664 w 19040806"/>
              <a:gd name="connsiteY21" fmla="*/ 880136 h 13747532"/>
              <a:gd name="connsiteX22" fmla="*/ 18141154 w 19040806"/>
              <a:gd name="connsiteY22" fmla="*/ 577355 h 13747532"/>
              <a:gd name="connsiteX23" fmla="*/ 18209192 w 19040806"/>
              <a:gd name="connsiteY23" fmla="*/ 399066 h 13747532"/>
              <a:gd name="connsiteX24" fmla="*/ 18226202 w 19040806"/>
              <a:gd name="connsiteY24" fmla="*/ 354494 h 13747532"/>
              <a:gd name="connsiteX25" fmla="*/ 18166184 w 19040806"/>
              <a:gd name="connsiteY25" fmla="*/ 386768 h 13747532"/>
              <a:gd name="connsiteX26" fmla="*/ 18136978 w 19040806"/>
              <a:gd name="connsiteY26" fmla="*/ 388303 h 13747532"/>
              <a:gd name="connsiteX27" fmla="*/ 18138582 w 19040806"/>
              <a:gd name="connsiteY27" fmla="*/ 359100 h 13747532"/>
              <a:gd name="connsiteX28" fmla="*/ 18127988 w 19040806"/>
              <a:gd name="connsiteY28" fmla="*/ 286861 h 13747532"/>
              <a:gd name="connsiteX29" fmla="*/ 18114188 w 19040806"/>
              <a:gd name="connsiteY29" fmla="*/ 273027 h 13747532"/>
              <a:gd name="connsiteX30" fmla="*/ 18146602 w 19040806"/>
              <a:gd name="connsiteY30" fmla="*/ 213085 h 13747532"/>
              <a:gd name="connsiteX31" fmla="*/ 18086586 w 19040806"/>
              <a:gd name="connsiteY31" fmla="*/ 245360 h 13747532"/>
              <a:gd name="connsiteX32" fmla="*/ 18040368 w 19040806"/>
              <a:gd name="connsiteY32" fmla="*/ 291467 h 13747532"/>
              <a:gd name="connsiteX33" fmla="*/ 17994152 w 19040806"/>
              <a:gd name="connsiteY33" fmla="*/ 337576 h 13747532"/>
              <a:gd name="connsiteX34" fmla="*/ 18026568 w 19040806"/>
              <a:gd name="connsiteY34" fmla="*/ 277634 h 13747532"/>
              <a:gd name="connsiteX35" fmla="*/ 18029776 w 19040806"/>
              <a:gd name="connsiteY35" fmla="*/ 219228 h 13747532"/>
              <a:gd name="connsiteX36" fmla="*/ 17988372 w 19040806"/>
              <a:gd name="connsiteY36" fmla="*/ 177726 h 13747532"/>
              <a:gd name="connsiteX37" fmla="*/ 17943760 w 19040806"/>
              <a:gd name="connsiteY37" fmla="*/ 194631 h 13747532"/>
              <a:gd name="connsiteX38" fmla="*/ 17849722 w 19040806"/>
              <a:gd name="connsiteY38" fmla="*/ 316051 h 13747532"/>
              <a:gd name="connsiteX39" fmla="*/ 17666462 w 19040806"/>
              <a:gd name="connsiteY39" fmla="*/ 471280 h 13747532"/>
              <a:gd name="connsiteX40" fmla="*/ 17625058 w 19040806"/>
              <a:gd name="connsiteY40" fmla="*/ 429778 h 13747532"/>
              <a:gd name="connsiteX41" fmla="*/ 17642066 w 19040806"/>
              <a:gd name="connsiteY41" fmla="*/ 385206 h 13747532"/>
              <a:gd name="connsiteX42" fmla="*/ 17659076 w 19040806"/>
              <a:gd name="connsiteY42" fmla="*/ 340634 h 13747532"/>
              <a:gd name="connsiteX43" fmla="*/ 17734500 w 19040806"/>
              <a:gd name="connsiteY43" fmla="*/ 292990 h 13747532"/>
              <a:gd name="connsiteX44" fmla="*/ 17840734 w 19040806"/>
              <a:gd name="connsiteY44" fmla="*/ 214608 h 13747532"/>
              <a:gd name="connsiteX45" fmla="*/ 17934772 w 19040806"/>
              <a:gd name="connsiteY45" fmla="*/ 93189 h 13747532"/>
              <a:gd name="connsiteX46" fmla="*/ 17920970 w 19040806"/>
              <a:gd name="connsiteY46" fmla="*/ 79355 h 13747532"/>
              <a:gd name="connsiteX47" fmla="*/ 17905564 w 19040806"/>
              <a:gd name="connsiteY47" fmla="*/ 94724 h 13747532"/>
              <a:gd name="connsiteX48" fmla="*/ 17828536 w 19040806"/>
              <a:gd name="connsiteY48" fmla="*/ 171571 h 13747532"/>
              <a:gd name="connsiteX49" fmla="*/ 17771728 w 19040806"/>
              <a:gd name="connsiteY49" fmla="*/ 145439 h 13747532"/>
              <a:gd name="connsiteX50" fmla="*/ 17679296 w 19040806"/>
              <a:gd name="connsiteY50" fmla="*/ 237655 h 13747532"/>
              <a:gd name="connsiteX51" fmla="*/ 17646880 w 19040806"/>
              <a:gd name="connsiteY51" fmla="*/ 297597 h 13747532"/>
              <a:gd name="connsiteX52" fmla="*/ 17015254 w 19040806"/>
              <a:gd name="connsiteY52" fmla="*/ 927741 h 13747532"/>
              <a:gd name="connsiteX53" fmla="*/ 16952028 w 19040806"/>
              <a:gd name="connsiteY53" fmla="*/ 1018421 h 13747532"/>
              <a:gd name="connsiteX54" fmla="*/ 16976422 w 19040806"/>
              <a:gd name="connsiteY54" fmla="*/ 1104495 h 13747532"/>
              <a:gd name="connsiteX55" fmla="*/ 17064042 w 19040806"/>
              <a:gd name="connsiteY55" fmla="*/ 1099887 h 13747532"/>
              <a:gd name="connsiteX56" fmla="*/ 17094854 w 19040806"/>
              <a:gd name="connsiteY56" fmla="*/ 1069149 h 13747532"/>
              <a:gd name="connsiteX57" fmla="*/ 17124060 w 19040806"/>
              <a:gd name="connsiteY57" fmla="*/ 1067613 h 13747532"/>
              <a:gd name="connsiteX58" fmla="*/ 17122456 w 19040806"/>
              <a:gd name="connsiteY58" fmla="*/ 1096816 h 13747532"/>
              <a:gd name="connsiteX59" fmla="*/ 17076240 w 19040806"/>
              <a:gd name="connsiteY59" fmla="*/ 1142924 h 13747532"/>
              <a:gd name="connsiteX60" fmla="*/ 16944006 w 19040806"/>
              <a:gd name="connsiteY60" fmla="*/ 1164436 h 13747532"/>
              <a:gd name="connsiteX61" fmla="*/ 16926998 w 19040806"/>
              <a:gd name="connsiteY61" fmla="*/ 1209009 h 13747532"/>
              <a:gd name="connsiteX62" fmla="*/ 16920580 w 19040806"/>
              <a:gd name="connsiteY62" fmla="*/ 1325821 h 13747532"/>
              <a:gd name="connsiteX63" fmla="*/ 16766525 w 19040806"/>
              <a:gd name="connsiteY63" fmla="*/ 1479515 h 13747532"/>
              <a:gd name="connsiteX64" fmla="*/ 16738922 w 19040806"/>
              <a:gd name="connsiteY64" fmla="*/ 1451847 h 13747532"/>
              <a:gd name="connsiteX65" fmla="*/ 16759140 w 19040806"/>
              <a:gd name="connsiteY65" fmla="*/ 1348869 h 13747532"/>
              <a:gd name="connsiteX66" fmla="*/ 16836168 w 19040806"/>
              <a:gd name="connsiteY66" fmla="*/ 1272022 h 13747532"/>
              <a:gd name="connsiteX67" fmla="*/ 16745339 w 19040806"/>
              <a:gd name="connsiteY67" fmla="*/ 1335035 h 13747532"/>
              <a:gd name="connsiteX68" fmla="*/ 16606690 w 19040806"/>
              <a:gd name="connsiteY68" fmla="*/ 1473359 h 13747532"/>
              <a:gd name="connsiteX69" fmla="*/ 16577483 w 19040806"/>
              <a:gd name="connsiteY69" fmla="*/ 1474895 h 13747532"/>
              <a:gd name="connsiteX70" fmla="*/ 16592888 w 19040806"/>
              <a:gd name="connsiteY70" fmla="*/ 1459526 h 13747532"/>
              <a:gd name="connsiteX71" fmla="*/ 16685321 w 19040806"/>
              <a:gd name="connsiteY71" fmla="*/ 1367309 h 13747532"/>
              <a:gd name="connsiteX72" fmla="*/ 16671520 w 19040806"/>
              <a:gd name="connsiteY72" fmla="*/ 1353476 h 13747532"/>
              <a:gd name="connsiteX73" fmla="*/ 16628512 w 19040806"/>
              <a:gd name="connsiteY73" fmla="*/ 1341177 h 13747532"/>
              <a:gd name="connsiteX74" fmla="*/ 16596097 w 19040806"/>
              <a:gd name="connsiteY74" fmla="*/ 1401119 h 13747532"/>
              <a:gd name="connsiteX75" fmla="*/ 16178544 w 19040806"/>
              <a:gd name="connsiteY75" fmla="*/ 1845295 h 13747532"/>
              <a:gd name="connsiteX76" fmla="*/ 16055300 w 19040806"/>
              <a:gd name="connsiteY76" fmla="*/ 1968250 h 13747532"/>
              <a:gd name="connsiteX77" fmla="*/ 16176940 w 19040806"/>
              <a:gd name="connsiteY77" fmla="*/ 1874498 h 13747532"/>
              <a:gd name="connsiteX78" fmla="*/ 16192345 w 19040806"/>
              <a:gd name="connsiteY78" fmla="*/ 1859129 h 13747532"/>
              <a:gd name="connsiteX79" fmla="*/ 16221552 w 19040806"/>
              <a:gd name="connsiteY79" fmla="*/ 1857593 h 13747532"/>
              <a:gd name="connsiteX80" fmla="*/ 16219948 w 19040806"/>
              <a:gd name="connsiteY80" fmla="*/ 1886796 h 13747532"/>
              <a:gd name="connsiteX81" fmla="*/ 16172128 w 19040806"/>
              <a:gd name="connsiteY81" fmla="*/ 1962107 h 13747532"/>
              <a:gd name="connsiteX82" fmla="*/ 15971856 w 19040806"/>
              <a:gd name="connsiteY82" fmla="*/ 2161909 h 13747532"/>
              <a:gd name="connsiteX83" fmla="*/ 15954846 w 19040806"/>
              <a:gd name="connsiteY83" fmla="*/ 2206481 h 13747532"/>
              <a:gd name="connsiteX84" fmla="*/ 15999458 w 19040806"/>
              <a:gd name="connsiteY84" fmla="*/ 2189576 h 13747532"/>
              <a:gd name="connsiteX85" fmla="*/ 16104088 w 19040806"/>
              <a:gd name="connsiteY85" fmla="*/ 2140397 h 13747532"/>
              <a:gd name="connsiteX86" fmla="*/ 16153513 w 19040806"/>
              <a:gd name="connsiteY86" fmla="*/ 2035883 h 13747532"/>
              <a:gd name="connsiteX87" fmla="*/ 16293767 w 19040806"/>
              <a:gd name="connsiteY87" fmla="*/ 1868355 h 13747532"/>
              <a:gd name="connsiteX88" fmla="*/ 16336775 w 19040806"/>
              <a:gd name="connsiteY88" fmla="*/ 1880653 h 13747532"/>
              <a:gd name="connsiteX89" fmla="*/ 16400001 w 19040806"/>
              <a:gd name="connsiteY89" fmla="*/ 1789973 h 13747532"/>
              <a:gd name="connsiteX90" fmla="*/ 16477029 w 19040806"/>
              <a:gd name="connsiteY90" fmla="*/ 1713126 h 13747532"/>
              <a:gd name="connsiteX91" fmla="*/ 16552452 w 19040806"/>
              <a:gd name="connsiteY91" fmla="*/ 1665483 h 13747532"/>
              <a:gd name="connsiteX92" fmla="*/ 16586472 w 19040806"/>
              <a:gd name="connsiteY92" fmla="*/ 1576338 h 13747532"/>
              <a:gd name="connsiteX93" fmla="*/ 16617282 w 19040806"/>
              <a:gd name="connsiteY93" fmla="*/ 1545599 h 13747532"/>
              <a:gd name="connsiteX94" fmla="*/ 16675696 w 19040806"/>
              <a:gd name="connsiteY94" fmla="*/ 1542528 h 13747532"/>
              <a:gd name="connsiteX95" fmla="*/ 16718704 w 19040806"/>
              <a:gd name="connsiteY95" fmla="*/ 1554825 h 13747532"/>
              <a:gd name="connsiteX96" fmla="*/ 16703298 w 19040806"/>
              <a:gd name="connsiteY96" fmla="*/ 1570195 h 13747532"/>
              <a:gd name="connsiteX97" fmla="*/ 16516828 w 19040806"/>
              <a:gd name="connsiteY97" fmla="*/ 1783830 h 13747532"/>
              <a:gd name="connsiteX98" fmla="*/ 16330358 w 19040806"/>
              <a:gd name="connsiteY98" fmla="*/ 1997466 h 13747532"/>
              <a:gd name="connsiteX99" fmla="*/ 16066860 w 19040806"/>
              <a:gd name="connsiteY99" fmla="*/ 2287948 h 13747532"/>
              <a:gd name="connsiteX100" fmla="*/ 15864984 w 19040806"/>
              <a:gd name="connsiteY100" fmla="*/ 2516953 h 13747532"/>
              <a:gd name="connsiteX101" fmla="*/ 15666317 w 19040806"/>
              <a:gd name="connsiteY101" fmla="*/ 2687551 h 13747532"/>
              <a:gd name="connsiteX102" fmla="*/ 15493648 w 19040806"/>
              <a:gd name="connsiteY102" fmla="*/ 2915020 h 13747532"/>
              <a:gd name="connsiteX103" fmla="*/ 15200944 w 19040806"/>
              <a:gd name="connsiteY103" fmla="*/ 3207038 h 13747532"/>
              <a:gd name="connsiteX104" fmla="*/ 14814202 w 19040806"/>
              <a:gd name="connsiteY104" fmla="*/ 3620474 h 13747532"/>
              <a:gd name="connsiteX105" fmla="*/ 14612326 w 19040806"/>
              <a:gd name="connsiteY105" fmla="*/ 3849479 h 13747532"/>
              <a:gd name="connsiteX106" fmla="*/ 14333423 w 19040806"/>
              <a:gd name="connsiteY106" fmla="*/ 4155330 h 13747532"/>
              <a:gd name="connsiteX107" fmla="*/ 14085331 w 19040806"/>
              <a:gd name="connsiteY107" fmla="*/ 4430443 h 13747532"/>
              <a:gd name="connsiteX108" fmla="*/ 13902069 w 19040806"/>
              <a:gd name="connsiteY108" fmla="*/ 4585672 h 13747532"/>
              <a:gd name="connsiteX109" fmla="*/ 13732608 w 19040806"/>
              <a:gd name="connsiteY109" fmla="*/ 4754735 h 13747532"/>
              <a:gd name="connsiteX110" fmla="*/ 13669382 w 19040806"/>
              <a:gd name="connsiteY110" fmla="*/ 4845416 h 13747532"/>
              <a:gd name="connsiteX111" fmla="*/ 13282641 w 19040806"/>
              <a:gd name="connsiteY111" fmla="*/ 5258852 h 13747532"/>
              <a:gd name="connsiteX112" fmla="*/ 12899107 w 19040806"/>
              <a:gd name="connsiteY112" fmla="*/ 5613883 h 13747532"/>
              <a:gd name="connsiteX113" fmla="*/ 12558582 w 19040806"/>
              <a:gd name="connsiteY113" fmla="*/ 5981212 h 13747532"/>
              <a:gd name="connsiteX114" fmla="*/ 12450744 w 19040806"/>
              <a:gd name="connsiteY114" fmla="*/ 6088797 h 13747532"/>
              <a:gd name="connsiteX115" fmla="*/ 12233462 w 19040806"/>
              <a:gd name="connsiteY115" fmla="*/ 6333171 h 13747532"/>
              <a:gd name="connsiteX116" fmla="*/ 12127228 w 19040806"/>
              <a:gd name="connsiteY116" fmla="*/ 6411554 h 13747532"/>
              <a:gd name="connsiteX117" fmla="*/ 12064002 w 19040806"/>
              <a:gd name="connsiteY117" fmla="*/ 6502234 h 13747532"/>
              <a:gd name="connsiteX118" fmla="*/ 11586431 w 19040806"/>
              <a:gd name="connsiteY118" fmla="*/ 6978684 h 13747532"/>
              <a:gd name="connsiteX119" fmla="*/ 11215095 w 19040806"/>
              <a:gd name="connsiteY119" fmla="*/ 7376752 h 13747532"/>
              <a:gd name="connsiteX120" fmla="*/ 10954806 w 19040806"/>
              <a:gd name="connsiteY120" fmla="*/ 7608827 h 13747532"/>
              <a:gd name="connsiteX121" fmla="*/ 10692912 w 19040806"/>
              <a:gd name="connsiteY121" fmla="*/ 7870106 h 13747532"/>
              <a:gd name="connsiteX122" fmla="*/ 10475631 w 19040806"/>
              <a:gd name="connsiteY122" fmla="*/ 8114481 h 13747532"/>
              <a:gd name="connsiteX123" fmla="*/ 10350783 w 19040806"/>
              <a:gd name="connsiteY123" fmla="*/ 8266638 h 13747532"/>
              <a:gd name="connsiteX124" fmla="*/ 10273755 w 19040806"/>
              <a:gd name="connsiteY124" fmla="*/ 8343485 h 13747532"/>
              <a:gd name="connsiteX125" fmla="*/ 10199936 w 19040806"/>
              <a:gd name="connsiteY125" fmla="*/ 8361926 h 13747532"/>
              <a:gd name="connsiteX126" fmla="*/ 10138314 w 19040806"/>
              <a:gd name="connsiteY126" fmla="*/ 8423403 h 13747532"/>
              <a:gd name="connsiteX127" fmla="*/ 9998061 w 19040806"/>
              <a:gd name="connsiteY127" fmla="*/ 8590930 h 13747532"/>
              <a:gd name="connsiteX128" fmla="*/ 9871608 w 19040806"/>
              <a:gd name="connsiteY128" fmla="*/ 8772291 h 13747532"/>
              <a:gd name="connsiteX129" fmla="*/ 9608110 w 19040806"/>
              <a:gd name="connsiteY129" fmla="*/ 9062773 h 13747532"/>
              <a:gd name="connsiteX130" fmla="*/ 9591101 w 19040806"/>
              <a:gd name="connsiteY130" fmla="*/ 9107346 h 13747532"/>
              <a:gd name="connsiteX131" fmla="*/ 9592024 w 19040806"/>
              <a:gd name="connsiteY131" fmla="*/ 9123677 h 13747532"/>
              <a:gd name="connsiteX132" fmla="*/ 9595275 w 19040806"/>
              <a:gd name="connsiteY132" fmla="*/ 9131378 h 13747532"/>
              <a:gd name="connsiteX133" fmla="*/ 4820309 w 19040806"/>
              <a:gd name="connsiteY133" fmla="*/ 13747532 h 13747532"/>
              <a:gd name="connsiteX134" fmla="*/ 0 w 19040806"/>
              <a:gd name="connsiteY134" fmla="*/ 13716000 h 137475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Lst>
            <a:rect l="l" t="t" r="r" b="b"/>
            <a:pathLst>
              <a:path w="19040806" h="13747532">
                <a:moveTo>
                  <a:pt x="9841236" y="8893598"/>
                </a:moveTo>
                <a:lnTo>
                  <a:pt x="9736279" y="8995064"/>
                </a:lnTo>
                <a:lnTo>
                  <a:pt x="9743551" y="8982855"/>
                </a:lnTo>
                <a:cubicBezTo>
                  <a:pt x="9779417" y="8926372"/>
                  <a:pt x="9788383" y="8912251"/>
                  <a:pt x="9840588" y="8893809"/>
                </a:cubicBezTo>
                <a:close/>
                <a:moveTo>
                  <a:pt x="17871238" y="984650"/>
                </a:moveTo>
                <a:cubicBezTo>
                  <a:pt x="17871238" y="984650"/>
                  <a:pt x="17885040" y="998484"/>
                  <a:pt x="17885040" y="998484"/>
                </a:cubicBezTo>
                <a:cubicBezTo>
                  <a:pt x="17869634" y="1013853"/>
                  <a:pt x="17869634" y="1013853"/>
                  <a:pt x="17855832" y="1000019"/>
                </a:cubicBezTo>
                <a:cubicBezTo>
                  <a:pt x="17855832" y="1000019"/>
                  <a:pt x="17871238" y="984650"/>
                  <a:pt x="17871238" y="984650"/>
                </a:cubicBezTo>
                <a:close/>
                <a:moveTo>
                  <a:pt x="0" y="0"/>
                </a:moveTo>
                <a:lnTo>
                  <a:pt x="19040806" y="0"/>
                </a:lnTo>
                <a:lnTo>
                  <a:pt x="18451848" y="569371"/>
                </a:lnTo>
                <a:lnTo>
                  <a:pt x="18434756" y="583758"/>
                </a:lnTo>
                <a:cubicBezTo>
                  <a:pt x="18403432" y="607243"/>
                  <a:pt x="18363896" y="631161"/>
                  <a:pt x="18340788" y="654216"/>
                </a:cubicBezTo>
                <a:cubicBezTo>
                  <a:pt x="18333086" y="661900"/>
                  <a:pt x="18324982" y="676886"/>
                  <a:pt x="18316878" y="691871"/>
                </a:cubicBezTo>
                <a:lnTo>
                  <a:pt x="18307080" y="709322"/>
                </a:lnTo>
                <a:lnTo>
                  <a:pt x="18280174" y="735335"/>
                </a:lnTo>
                <a:lnTo>
                  <a:pt x="18261232" y="743934"/>
                </a:lnTo>
                <a:cubicBezTo>
                  <a:pt x="18248354" y="746431"/>
                  <a:pt x="18233752" y="747199"/>
                  <a:pt x="18219148" y="747967"/>
                </a:cubicBezTo>
                <a:cubicBezTo>
                  <a:pt x="18172932" y="794075"/>
                  <a:pt x="18126714" y="840183"/>
                  <a:pt x="18080498" y="886291"/>
                </a:cubicBezTo>
                <a:cubicBezTo>
                  <a:pt x="18049688" y="917030"/>
                  <a:pt x="17929652" y="981578"/>
                  <a:pt x="17885040" y="998484"/>
                </a:cubicBezTo>
                <a:cubicBezTo>
                  <a:pt x="17915850" y="967745"/>
                  <a:pt x="17931256" y="952375"/>
                  <a:pt x="17946662" y="937006"/>
                </a:cubicBezTo>
                <a:cubicBezTo>
                  <a:pt x="18008284" y="875529"/>
                  <a:pt x="17903654" y="924708"/>
                  <a:pt x="17920664" y="880136"/>
                </a:cubicBezTo>
                <a:cubicBezTo>
                  <a:pt x="17999296" y="774086"/>
                  <a:pt x="18034918" y="655738"/>
                  <a:pt x="18141154" y="577355"/>
                </a:cubicBezTo>
                <a:cubicBezTo>
                  <a:pt x="18187370" y="531248"/>
                  <a:pt x="18205984" y="457472"/>
                  <a:pt x="18209192" y="399066"/>
                </a:cubicBezTo>
                <a:cubicBezTo>
                  <a:pt x="18224598" y="383697"/>
                  <a:pt x="18240002" y="368327"/>
                  <a:pt x="18226202" y="354494"/>
                </a:cubicBezTo>
                <a:cubicBezTo>
                  <a:pt x="18210796" y="369863"/>
                  <a:pt x="18195390" y="385232"/>
                  <a:pt x="18166184" y="386768"/>
                </a:cubicBezTo>
                <a:cubicBezTo>
                  <a:pt x="18166184" y="386768"/>
                  <a:pt x="18150778" y="402137"/>
                  <a:pt x="18136978" y="388303"/>
                </a:cubicBezTo>
                <a:cubicBezTo>
                  <a:pt x="18136978" y="388303"/>
                  <a:pt x="18138582" y="359100"/>
                  <a:pt x="18138582" y="359100"/>
                </a:cubicBezTo>
                <a:cubicBezTo>
                  <a:pt x="18169392" y="328362"/>
                  <a:pt x="18170996" y="299159"/>
                  <a:pt x="18127988" y="286861"/>
                </a:cubicBezTo>
                <a:cubicBezTo>
                  <a:pt x="18098782" y="288396"/>
                  <a:pt x="18098782" y="288396"/>
                  <a:pt x="18114188" y="273027"/>
                </a:cubicBezTo>
                <a:cubicBezTo>
                  <a:pt x="18115792" y="243824"/>
                  <a:pt x="18131198" y="228455"/>
                  <a:pt x="18146602" y="213085"/>
                </a:cubicBezTo>
                <a:cubicBezTo>
                  <a:pt x="18131198" y="228455"/>
                  <a:pt x="18101990" y="229990"/>
                  <a:pt x="18086586" y="245360"/>
                </a:cubicBezTo>
                <a:cubicBezTo>
                  <a:pt x="18071180" y="260729"/>
                  <a:pt x="18055774" y="276098"/>
                  <a:pt x="18040368" y="291467"/>
                </a:cubicBezTo>
                <a:cubicBezTo>
                  <a:pt x="18024964" y="306837"/>
                  <a:pt x="18009558" y="322207"/>
                  <a:pt x="17994152" y="337576"/>
                </a:cubicBezTo>
                <a:cubicBezTo>
                  <a:pt x="17995756" y="308373"/>
                  <a:pt x="18011162" y="293003"/>
                  <a:pt x="18026568" y="277634"/>
                </a:cubicBezTo>
                <a:cubicBezTo>
                  <a:pt x="18028172" y="248431"/>
                  <a:pt x="18028172" y="248431"/>
                  <a:pt x="18029776" y="219228"/>
                </a:cubicBezTo>
                <a:cubicBezTo>
                  <a:pt x="18060586" y="188489"/>
                  <a:pt x="18032984" y="160822"/>
                  <a:pt x="17988372" y="177726"/>
                </a:cubicBezTo>
                <a:cubicBezTo>
                  <a:pt x="17988372" y="177726"/>
                  <a:pt x="17959166" y="179262"/>
                  <a:pt x="17943760" y="194631"/>
                </a:cubicBezTo>
                <a:cubicBezTo>
                  <a:pt x="17912948" y="225371"/>
                  <a:pt x="17882138" y="256109"/>
                  <a:pt x="17849722" y="316051"/>
                </a:cubicBezTo>
                <a:cubicBezTo>
                  <a:pt x="17831108" y="389826"/>
                  <a:pt x="17714282" y="395969"/>
                  <a:pt x="17666462" y="471280"/>
                </a:cubicBezTo>
                <a:cubicBezTo>
                  <a:pt x="17666462" y="471280"/>
                  <a:pt x="17623452" y="458982"/>
                  <a:pt x="17625058" y="429778"/>
                </a:cubicBezTo>
                <a:cubicBezTo>
                  <a:pt x="17625058" y="429778"/>
                  <a:pt x="17655868" y="399040"/>
                  <a:pt x="17642066" y="385206"/>
                </a:cubicBezTo>
                <a:cubicBezTo>
                  <a:pt x="17643672" y="356003"/>
                  <a:pt x="17643672" y="356003"/>
                  <a:pt x="17659076" y="340634"/>
                </a:cubicBezTo>
                <a:cubicBezTo>
                  <a:pt x="17702084" y="352932"/>
                  <a:pt x="17703688" y="323729"/>
                  <a:pt x="17734500" y="292990"/>
                </a:cubicBezTo>
                <a:cubicBezTo>
                  <a:pt x="17765312" y="262251"/>
                  <a:pt x="17796122" y="231513"/>
                  <a:pt x="17840734" y="214608"/>
                </a:cubicBezTo>
                <a:cubicBezTo>
                  <a:pt x="17843942" y="156202"/>
                  <a:pt x="17888556" y="139296"/>
                  <a:pt x="17934772" y="93189"/>
                </a:cubicBezTo>
                <a:cubicBezTo>
                  <a:pt x="17934772" y="93189"/>
                  <a:pt x="17934772" y="93189"/>
                  <a:pt x="17920970" y="79355"/>
                </a:cubicBezTo>
                <a:cubicBezTo>
                  <a:pt x="17920970" y="79355"/>
                  <a:pt x="17920970" y="79355"/>
                  <a:pt x="17905564" y="94724"/>
                </a:cubicBezTo>
                <a:cubicBezTo>
                  <a:pt x="17874754" y="125463"/>
                  <a:pt x="17859348" y="140832"/>
                  <a:pt x="17828536" y="171571"/>
                </a:cubicBezTo>
                <a:cubicBezTo>
                  <a:pt x="17782320" y="217679"/>
                  <a:pt x="17785528" y="159273"/>
                  <a:pt x="17771728" y="145439"/>
                </a:cubicBezTo>
                <a:cubicBezTo>
                  <a:pt x="17740916" y="176178"/>
                  <a:pt x="17710106" y="206916"/>
                  <a:pt x="17679296" y="237655"/>
                </a:cubicBezTo>
                <a:cubicBezTo>
                  <a:pt x="17748302" y="306824"/>
                  <a:pt x="17646880" y="297597"/>
                  <a:pt x="17646880" y="297597"/>
                </a:cubicBezTo>
                <a:cubicBezTo>
                  <a:pt x="17417402" y="498935"/>
                  <a:pt x="17229328" y="741773"/>
                  <a:pt x="17015254" y="927741"/>
                </a:cubicBezTo>
                <a:cubicBezTo>
                  <a:pt x="16984444" y="958479"/>
                  <a:pt x="16982838" y="987682"/>
                  <a:pt x="16952028" y="1018421"/>
                </a:cubicBezTo>
                <a:cubicBezTo>
                  <a:pt x="16935018" y="1062994"/>
                  <a:pt x="16978026" y="1075292"/>
                  <a:pt x="16976422" y="1104495"/>
                </a:cubicBezTo>
                <a:cubicBezTo>
                  <a:pt x="17005628" y="1102959"/>
                  <a:pt x="17031626" y="1159830"/>
                  <a:pt x="17064042" y="1099887"/>
                </a:cubicBezTo>
                <a:cubicBezTo>
                  <a:pt x="17079448" y="1084518"/>
                  <a:pt x="17094854" y="1069149"/>
                  <a:pt x="17094854" y="1069149"/>
                </a:cubicBezTo>
                <a:cubicBezTo>
                  <a:pt x="17124060" y="1067613"/>
                  <a:pt x="17124060" y="1067613"/>
                  <a:pt x="17124060" y="1067613"/>
                </a:cubicBezTo>
                <a:cubicBezTo>
                  <a:pt x="17124060" y="1067613"/>
                  <a:pt x="17137862" y="1081447"/>
                  <a:pt x="17122456" y="1096816"/>
                </a:cubicBezTo>
                <a:cubicBezTo>
                  <a:pt x="17107050" y="1112186"/>
                  <a:pt x="17091644" y="1127555"/>
                  <a:pt x="17076240" y="1142924"/>
                </a:cubicBezTo>
                <a:cubicBezTo>
                  <a:pt x="17045428" y="1173663"/>
                  <a:pt x="17045428" y="1173663"/>
                  <a:pt x="16944006" y="1164436"/>
                </a:cubicBezTo>
                <a:cubicBezTo>
                  <a:pt x="16928602" y="1179806"/>
                  <a:pt x="16944006" y="1164436"/>
                  <a:pt x="16926998" y="1209009"/>
                </a:cubicBezTo>
                <a:cubicBezTo>
                  <a:pt x="16925392" y="1238212"/>
                  <a:pt x="16951390" y="1295083"/>
                  <a:pt x="16920580" y="1325821"/>
                </a:cubicBezTo>
                <a:cubicBezTo>
                  <a:pt x="16874364" y="1371929"/>
                  <a:pt x="16812742" y="1433407"/>
                  <a:pt x="16766525" y="1479515"/>
                </a:cubicBezTo>
                <a:cubicBezTo>
                  <a:pt x="16766525" y="1479515"/>
                  <a:pt x="16723517" y="1467216"/>
                  <a:pt x="16738922" y="1451847"/>
                </a:cubicBezTo>
                <a:cubicBezTo>
                  <a:pt x="16740526" y="1422644"/>
                  <a:pt x="16728329" y="1379607"/>
                  <a:pt x="16759140" y="1348869"/>
                </a:cubicBezTo>
                <a:cubicBezTo>
                  <a:pt x="16803754" y="1331963"/>
                  <a:pt x="16805358" y="1302760"/>
                  <a:pt x="16836168" y="1272022"/>
                </a:cubicBezTo>
                <a:cubicBezTo>
                  <a:pt x="16777754" y="1275093"/>
                  <a:pt x="16760745" y="1319665"/>
                  <a:pt x="16745339" y="1335035"/>
                </a:cubicBezTo>
                <a:cubicBezTo>
                  <a:pt x="16699123" y="1381143"/>
                  <a:pt x="16652907" y="1427251"/>
                  <a:pt x="16606690" y="1473359"/>
                </a:cubicBezTo>
                <a:cubicBezTo>
                  <a:pt x="16606690" y="1473359"/>
                  <a:pt x="16577483" y="1474895"/>
                  <a:pt x="16577483" y="1474895"/>
                </a:cubicBezTo>
                <a:cubicBezTo>
                  <a:pt x="16577483" y="1474895"/>
                  <a:pt x="16592888" y="1459526"/>
                  <a:pt x="16592888" y="1459526"/>
                </a:cubicBezTo>
                <a:cubicBezTo>
                  <a:pt x="16623700" y="1428786"/>
                  <a:pt x="16654511" y="1398048"/>
                  <a:pt x="16685321" y="1367309"/>
                </a:cubicBezTo>
                <a:cubicBezTo>
                  <a:pt x="16685321" y="1367309"/>
                  <a:pt x="16686926" y="1338106"/>
                  <a:pt x="16671520" y="1353476"/>
                </a:cubicBezTo>
                <a:cubicBezTo>
                  <a:pt x="16657719" y="1339642"/>
                  <a:pt x="16628512" y="1341177"/>
                  <a:pt x="16628512" y="1341177"/>
                </a:cubicBezTo>
                <a:cubicBezTo>
                  <a:pt x="16613107" y="1356547"/>
                  <a:pt x="16611503" y="1385750"/>
                  <a:pt x="16596097" y="1401119"/>
                </a:cubicBezTo>
                <a:cubicBezTo>
                  <a:pt x="16443647" y="1525609"/>
                  <a:pt x="16317194" y="1706971"/>
                  <a:pt x="16178544" y="1845295"/>
                </a:cubicBezTo>
                <a:cubicBezTo>
                  <a:pt x="16132328" y="1891403"/>
                  <a:pt x="16086112" y="1937510"/>
                  <a:pt x="16055300" y="1968250"/>
                </a:cubicBezTo>
                <a:cubicBezTo>
                  <a:pt x="16113714" y="1965178"/>
                  <a:pt x="16146129" y="1905237"/>
                  <a:pt x="16176940" y="1874498"/>
                </a:cubicBezTo>
                <a:cubicBezTo>
                  <a:pt x="16176940" y="1874498"/>
                  <a:pt x="16192345" y="1859129"/>
                  <a:pt x="16192345" y="1859129"/>
                </a:cubicBezTo>
                <a:cubicBezTo>
                  <a:pt x="16192345" y="1859129"/>
                  <a:pt x="16221552" y="1857593"/>
                  <a:pt x="16221552" y="1857593"/>
                </a:cubicBezTo>
                <a:cubicBezTo>
                  <a:pt x="16221552" y="1857593"/>
                  <a:pt x="16219948" y="1886796"/>
                  <a:pt x="16219948" y="1886796"/>
                </a:cubicBezTo>
                <a:cubicBezTo>
                  <a:pt x="16202938" y="1931368"/>
                  <a:pt x="16187533" y="1946738"/>
                  <a:pt x="16172128" y="1962107"/>
                </a:cubicBezTo>
                <a:cubicBezTo>
                  <a:pt x="16110505" y="2023585"/>
                  <a:pt x="16019677" y="2086597"/>
                  <a:pt x="15971856" y="2161909"/>
                </a:cubicBezTo>
                <a:cubicBezTo>
                  <a:pt x="15956450" y="2177278"/>
                  <a:pt x="15941045" y="2192647"/>
                  <a:pt x="15954846" y="2206481"/>
                </a:cubicBezTo>
                <a:cubicBezTo>
                  <a:pt x="15967043" y="2249518"/>
                  <a:pt x="15984053" y="2204946"/>
                  <a:pt x="15999458" y="2189576"/>
                </a:cubicBezTo>
                <a:cubicBezTo>
                  <a:pt x="16028665" y="2188041"/>
                  <a:pt x="16088683" y="2155766"/>
                  <a:pt x="16104088" y="2140397"/>
                </a:cubicBezTo>
                <a:cubicBezTo>
                  <a:pt x="16091891" y="2097360"/>
                  <a:pt x="16136503" y="2080455"/>
                  <a:pt x="16153513" y="2035883"/>
                </a:cubicBezTo>
                <a:cubicBezTo>
                  <a:pt x="16185929" y="1975941"/>
                  <a:pt x="16245946" y="1943667"/>
                  <a:pt x="16293767" y="1868355"/>
                </a:cubicBezTo>
                <a:cubicBezTo>
                  <a:pt x="16293767" y="1868355"/>
                  <a:pt x="16307569" y="1882189"/>
                  <a:pt x="16336775" y="1880653"/>
                </a:cubicBezTo>
                <a:cubicBezTo>
                  <a:pt x="16353785" y="1836081"/>
                  <a:pt x="16370794" y="1791509"/>
                  <a:pt x="16400001" y="1789973"/>
                </a:cubicBezTo>
                <a:cubicBezTo>
                  <a:pt x="16458415" y="1786901"/>
                  <a:pt x="16447822" y="1714662"/>
                  <a:pt x="16477029" y="1713126"/>
                </a:cubicBezTo>
                <a:cubicBezTo>
                  <a:pt x="16492434" y="1697757"/>
                  <a:pt x="16523245" y="1667018"/>
                  <a:pt x="16552452" y="1665483"/>
                </a:cubicBezTo>
                <a:cubicBezTo>
                  <a:pt x="16567858" y="1650113"/>
                  <a:pt x="16626271" y="1647042"/>
                  <a:pt x="16586472" y="1576338"/>
                </a:cubicBezTo>
                <a:cubicBezTo>
                  <a:pt x="16586472" y="1576338"/>
                  <a:pt x="16617282" y="1545599"/>
                  <a:pt x="16617282" y="1545599"/>
                </a:cubicBezTo>
                <a:cubicBezTo>
                  <a:pt x="16632688" y="1530230"/>
                  <a:pt x="16661895" y="1528694"/>
                  <a:pt x="16675696" y="1542528"/>
                </a:cubicBezTo>
                <a:cubicBezTo>
                  <a:pt x="16675696" y="1542528"/>
                  <a:pt x="16704903" y="1540992"/>
                  <a:pt x="16718704" y="1554825"/>
                </a:cubicBezTo>
                <a:cubicBezTo>
                  <a:pt x="16703298" y="1570195"/>
                  <a:pt x="16703298" y="1570195"/>
                  <a:pt x="16703298" y="1570195"/>
                </a:cubicBezTo>
                <a:cubicBezTo>
                  <a:pt x="16626271" y="1647042"/>
                  <a:pt x="16550848" y="1694686"/>
                  <a:pt x="16516828" y="1783830"/>
                </a:cubicBezTo>
                <a:cubicBezTo>
                  <a:pt x="16469007" y="1859142"/>
                  <a:pt x="16393584" y="1906785"/>
                  <a:pt x="16330358" y="1997466"/>
                </a:cubicBezTo>
                <a:cubicBezTo>
                  <a:pt x="16251727" y="2103515"/>
                  <a:pt x="16131691" y="2168064"/>
                  <a:pt x="16066860" y="2287948"/>
                </a:cubicBezTo>
                <a:cubicBezTo>
                  <a:pt x="16005239" y="2349425"/>
                  <a:pt x="15914410" y="2412438"/>
                  <a:pt x="15864984" y="2516953"/>
                </a:cubicBezTo>
                <a:cubicBezTo>
                  <a:pt x="15803363" y="2578430"/>
                  <a:pt x="15741740" y="2639907"/>
                  <a:pt x="15666317" y="2687551"/>
                </a:cubicBezTo>
                <a:cubicBezTo>
                  <a:pt x="15604695" y="2749029"/>
                  <a:pt x="15570676" y="2838173"/>
                  <a:pt x="15493648" y="2915020"/>
                </a:cubicBezTo>
                <a:cubicBezTo>
                  <a:pt x="15401216" y="3007236"/>
                  <a:pt x="15265774" y="3087154"/>
                  <a:pt x="15200944" y="3207038"/>
                </a:cubicBezTo>
                <a:cubicBezTo>
                  <a:pt x="15048493" y="3331528"/>
                  <a:pt x="14952852" y="3482150"/>
                  <a:pt x="14814202" y="3620474"/>
                </a:cubicBezTo>
                <a:cubicBezTo>
                  <a:pt x="14737174" y="3697321"/>
                  <a:pt x="14661751" y="3744964"/>
                  <a:pt x="14612326" y="3849479"/>
                </a:cubicBezTo>
                <a:cubicBezTo>
                  <a:pt x="14506092" y="3927861"/>
                  <a:pt x="14412055" y="4049281"/>
                  <a:pt x="14333423" y="4155330"/>
                </a:cubicBezTo>
                <a:cubicBezTo>
                  <a:pt x="14240990" y="4247547"/>
                  <a:pt x="14134756" y="4325929"/>
                  <a:pt x="14085331" y="4430443"/>
                </a:cubicBezTo>
                <a:cubicBezTo>
                  <a:pt x="14037510" y="4505754"/>
                  <a:pt x="13962087" y="4553398"/>
                  <a:pt x="13902069" y="4585672"/>
                </a:cubicBezTo>
                <a:cubicBezTo>
                  <a:pt x="13840447" y="4647150"/>
                  <a:pt x="13835634" y="4734759"/>
                  <a:pt x="13732608" y="4754735"/>
                </a:cubicBezTo>
                <a:cubicBezTo>
                  <a:pt x="13717203" y="4770104"/>
                  <a:pt x="13684788" y="4830047"/>
                  <a:pt x="13669382" y="4845416"/>
                </a:cubicBezTo>
                <a:cubicBezTo>
                  <a:pt x="13544534" y="4997573"/>
                  <a:pt x="13407489" y="5106694"/>
                  <a:pt x="13282641" y="5258852"/>
                </a:cubicBezTo>
                <a:cubicBezTo>
                  <a:pt x="13188603" y="5380272"/>
                  <a:pt x="13036153" y="5504762"/>
                  <a:pt x="12899107" y="5613883"/>
                </a:cubicBezTo>
                <a:cubicBezTo>
                  <a:pt x="12775863" y="5736838"/>
                  <a:pt x="12695627" y="5872091"/>
                  <a:pt x="12558582" y="5981212"/>
                </a:cubicBezTo>
                <a:cubicBezTo>
                  <a:pt x="12512366" y="6027320"/>
                  <a:pt x="12481555" y="6058059"/>
                  <a:pt x="12450744" y="6088797"/>
                </a:cubicBezTo>
                <a:cubicBezTo>
                  <a:pt x="12373716" y="6165644"/>
                  <a:pt x="12282887" y="6228657"/>
                  <a:pt x="12233462" y="6333171"/>
                </a:cubicBezTo>
                <a:cubicBezTo>
                  <a:pt x="12218057" y="6348541"/>
                  <a:pt x="12171840" y="6394649"/>
                  <a:pt x="12127228" y="6411554"/>
                </a:cubicBezTo>
                <a:cubicBezTo>
                  <a:pt x="12098021" y="6413090"/>
                  <a:pt x="12094813" y="6471496"/>
                  <a:pt x="12064002" y="6502234"/>
                </a:cubicBezTo>
                <a:cubicBezTo>
                  <a:pt x="11909947" y="6655928"/>
                  <a:pt x="11742091" y="6795788"/>
                  <a:pt x="11586431" y="6978684"/>
                </a:cubicBezTo>
                <a:cubicBezTo>
                  <a:pt x="11476989" y="7115473"/>
                  <a:pt x="11310737" y="7226129"/>
                  <a:pt x="11215095" y="7376752"/>
                </a:cubicBezTo>
                <a:cubicBezTo>
                  <a:pt x="11151869" y="7467432"/>
                  <a:pt x="11045635" y="7545814"/>
                  <a:pt x="10954806" y="7608827"/>
                </a:cubicBezTo>
                <a:cubicBezTo>
                  <a:pt x="10862373" y="7701044"/>
                  <a:pt x="10785345" y="7777890"/>
                  <a:pt x="10692912" y="7870106"/>
                </a:cubicBezTo>
                <a:cubicBezTo>
                  <a:pt x="10602084" y="7933120"/>
                  <a:pt x="10552659" y="8037634"/>
                  <a:pt x="10475631" y="8114481"/>
                </a:cubicBezTo>
                <a:cubicBezTo>
                  <a:pt x="10429415" y="8160589"/>
                  <a:pt x="10369397" y="8192863"/>
                  <a:pt x="10350783" y="8266638"/>
                </a:cubicBezTo>
                <a:cubicBezTo>
                  <a:pt x="10321576" y="8268174"/>
                  <a:pt x="10290765" y="8298913"/>
                  <a:pt x="10273755" y="8343485"/>
                </a:cubicBezTo>
                <a:cubicBezTo>
                  <a:pt x="10258350" y="8358854"/>
                  <a:pt x="10229143" y="8360390"/>
                  <a:pt x="10199936" y="8361926"/>
                </a:cubicBezTo>
                <a:cubicBezTo>
                  <a:pt x="10184531" y="8377295"/>
                  <a:pt x="10195124" y="8449535"/>
                  <a:pt x="10138314" y="8423403"/>
                </a:cubicBezTo>
                <a:cubicBezTo>
                  <a:pt x="10133502" y="8511012"/>
                  <a:pt x="10059683" y="8529453"/>
                  <a:pt x="9998061" y="8590930"/>
                </a:cubicBezTo>
                <a:cubicBezTo>
                  <a:pt x="9965645" y="8650872"/>
                  <a:pt x="9933230" y="8710814"/>
                  <a:pt x="9871608" y="8772291"/>
                </a:cubicBezTo>
                <a:cubicBezTo>
                  <a:pt x="9751573" y="8836840"/>
                  <a:pt x="9700543" y="8970557"/>
                  <a:pt x="9608110" y="9062773"/>
                </a:cubicBezTo>
                <a:cubicBezTo>
                  <a:pt x="9594309" y="9048939"/>
                  <a:pt x="9592705" y="9078142"/>
                  <a:pt x="9591101" y="9107346"/>
                </a:cubicBezTo>
                <a:cubicBezTo>
                  <a:pt x="9591101" y="9107346"/>
                  <a:pt x="9590700" y="9114647"/>
                  <a:pt x="9592024" y="9123677"/>
                </a:cubicBezTo>
                <a:lnTo>
                  <a:pt x="9595275" y="9131378"/>
                </a:lnTo>
                <a:lnTo>
                  <a:pt x="4820309" y="13747532"/>
                </a:lnTo>
                <a:lnTo>
                  <a:pt x="0" y="13716000"/>
                </a:lnTo>
                <a:close/>
              </a:path>
            </a:pathLst>
          </a:custGeom>
          <a:solidFill>
            <a:schemeClr val="accent1"/>
          </a:solidFill>
          <a:ln>
            <a:noFill/>
          </a:ln>
        </p:spPr>
        <p:txBody>
          <a:bodyPr wrap="square">
            <a:noAutofit/>
          </a:bodyPr>
          <a:lstStyle>
            <a:lvl1pPr>
              <a:defRPr sz="1600"/>
            </a:lvl1pPr>
          </a:lstStyle>
          <a:p>
            <a:pPr lvl="0"/>
            <a:endParaRPr lang="en-US" noProof="0"/>
          </a:p>
        </p:txBody>
      </p:sp>
    </p:spTree>
    <p:extLst>
      <p:ext uri="{BB962C8B-B14F-4D97-AF65-F5344CB8AC3E}">
        <p14:creationId xmlns:p14="http://schemas.microsoft.com/office/powerpoint/2010/main" val="101484641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7_ภาพนิ่งชื่อเรื่อง">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10972800" y="0"/>
            <a:ext cx="13350876" cy="13716000"/>
          </a:xfrm>
          <a:custGeom>
            <a:avLst/>
            <a:gdLst>
              <a:gd name="connsiteX0" fmla="*/ 4505020 w 13350876"/>
              <a:gd name="connsiteY0" fmla="*/ 11667370 h 13716000"/>
              <a:gd name="connsiteX1" fmla="*/ 4513854 w 13350876"/>
              <a:gd name="connsiteY1" fmla="*/ 11690018 h 13716000"/>
              <a:gd name="connsiteX2" fmla="*/ 4480307 w 13350876"/>
              <a:gd name="connsiteY2" fmla="*/ 11703102 h 13716000"/>
              <a:gd name="connsiteX3" fmla="*/ 4505020 w 13350876"/>
              <a:gd name="connsiteY3" fmla="*/ 11667370 h 13716000"/>
              <a:gd name="connsiteX4" fmla="*/ 26087 w 13350876"/>
              <a:gd name="connsiteY4" fmla="*/ 2883 h 13716000"/>
              <a:gd name="connsiteX5" fmla="*/ 19282 w 13350876"/>
              <a:gd name="connsiteY5" fmla="*/ 5537 h 13716000"/>
              <a:gd name="connsiteX6" fmla="*/ 17710 w 13350876"/>
              <a:gd name="connsiteY6" fmla="*/ 6150 h 13716000"/>
              <a:gd name="connsiteX7" fmla="*/ 18350 w 13350876"/>
              <a:gd name="connsiteY7" fmla="*/ 5901 h 13716000"/>
              <a:gd name="connsiteX8" fmla="*/ 31862 w 13350876"/>
              <a:gd name="connsiteY8" fmla="*/ 630 h 13716000"/>
              <a:gd name="connsiteX9" fmla="*/ 26087 w 13350876"/>
              <a:gd name="connsiteY9" fmla="*/ 2883 h 13716000"/>
              <a:gd name="connsiteX10" fmla="*/ 27145 w 13350876"/>
              <a:gd name="connsiteY10" fmla="*/ 2470 h 13716000"/>
              <a:gd name="connsiteX11" fmla="*/ 31862 w 13350876"/>
              <a:gd name="connsiteY11" fmla="*/ 630 h 13716000"/>
              <a:gd name="connsiteX12" fmla="*/ 226962 w 13350876"/>
              <a:gd name="connsiteY12" fmla="*/ 0 h 13716000"/>
              <a:gd name="connsiteX13" fmla="*/ 13350876 w 13350876"/>
              <a:gd name="connsiteY13" fmla="*/ 0 h 13716000"/>
              <a:gd name="connsiteX14" fmla="*/ 13350876 w 13350876"/>
              <a:gd name="connsiteY14" fmla="*/ 13716000 h 13716000"/>
              <a:gd name="connsiteX15" fmla="*/ 4805282 w 13350876"/>
              <a:gd name="connsiteY15" fmla="*/ 13716000 h 13716000"/>
              <a:gd name="connsiteX16" fmla="*/ 4812543 w 13350876"/>
              <a:gd name="connsiteY16" fmla="*/ 13666608 h 13716000"/>
              <a:gd name="connsiteX17" fmla="*/ 4800282 w 13350876"/>
              <a:gd name="connsiteY17" fmla="*/ 13613498 h 13716000"/>
              <a:gd name="connsiteX18" fmla="*/ 4798496 w 13350876"/>
              <a:gd name="connsiteY18" fmla="*/ 13509826 h 13716000"/>
              <a:gd name="connsiteX19" fmla="*/ 4786091 w 13350876"/>
              <a:gd name="connsiteY19" fmla="*/ 13279834 h 13716000"/>
              <a:gd name="connsiteX20" fmla="*/ 4731306 w 13350876"/>
              <a:gd name="connsiteY20" fmla="*/ 13040279 h 13716000"/>
              <a:gd name="connsiteX21" fmla="*/ 4642974 w 13350876"/>
              <a:gd name="connsiteY21" fmla="*/ 12813809 h 13716000"/>
              <a:gd name="connsiteX22" fmla="*/ 4641188 w 13350876"/>
              <a:gd name="connsiteY22" fmla="*/ 12710136 h 13716000"/>
              <a:gd name="connsiteX23" fmla="*/ 4604069 w 13350876"/>
              <a:gd name="connsiteY23" fmla="*/ 12515876 h 13716000"/>
              <a:gd name="connsiteX24" fmla="*/ 4575783 w 13350876"/>
              <a:gd name="connsiteY24" fmla="*/ 12344262 h 13716000"/>
              <a:gd name="connsiteX25" fmla="*/ 4506904 w 13350876"/>
              <a:gd name="connsiteY25" fmla="*/ 12266758 h 13716000"/>
              <a:gd name="connsiteX26" fmla="*/ 4547498 w 13350876"/>
              <a:gd name="connsiteY26" fmla="*/ 12172649 h 13716000"/>
              <a:gd name="connsiteX27" fmla="*/ 4467999 w 13350876"/>
              <a:gd name="connsiteY27" fmla="*/ 11968826 h 13716000"/>
              <a:gd name="connsiteX28" fmla="*/ 4480307 w 13350876"/>
              <a:gd name="connsiteY28" fmla="*/ 11703102 h 13716000"/>
              <a:gd name="connsiteX29" fmla="*/ 4515640 w 13350876"/>
              <a:gd name="connsiteY29" fmla="*/ 11793690 h 13716000"/>
              <a:gd name="connsiteX30" fmla="*/ 4625113 w 13350876"/>
              <a:gd name="connsiteY30" fmla="*/ 11777084 h 13716000"/>
              <a:gd name="connsiteX31" fmla="*/ 4875916 w 13350876"/>
              <a:gd name="connsiteY31" fmla="*/ 12122830 h 13716000"/>
              <a:gd name="connsiteX32" fmla="*/ 5080768 w 13350876"/>
              <a:gd name="connsiteY32" fmla="*/ 12251669 h 13716000"/>
              <a:gd name="connsiteX33" fmla="*/ 5131981 w 13350876"/>
              <a:gd name="connsiteY33" fmla="*/ 12283878 h 13716000"/>
              <a:gd name="connsiteX34" fmla="*/ 5139028 w 13350876"/>
              <a:gd name="connsiteY34" fmla="*/ 12202853 h 13716000"/>
              <a:gd name="connsiteX35" fmla="*/ 5163741 w 13350876"/>
              <a:gd name="connsiteY35" fmla="*/ 12167121 h 13716000"/>
              <a:gd name="connsiteX36" fmla="*/ 5206121 w 13350876"/>
              <a:gd name="connsiteY36" fmla="*/ 12176684 h 13716000"/>
              <a:gd name="connsiteX37" fmla="*/ 5324427 w 13350876"/>
              <a:gd name="connsiteY37" fmla="*/ 12182725 h 13716000"/>
              <a:gd name="connsiteX38" fmla="*/ 5357974 w 13350876"/>
              <a:gd name="connsiteY38" fmla="*/ 12169640 h 13716000"/>
              <a:gd name="connsiteX39" fmla="*/ 5418020 w 13350876"/>
              <a:gd name="connsiteY39" fmla="*/ 12224497 h 13716000"/>
              <a:gd name="connsiteX40" fmla="*/ 5425067 w 13350876"/>
              <a:gd name="connsiteY40" fmla="*/ 12143471 h 13716000"/>
              <a:gd name="connsiteX41" fmla="*/ 5398567 w 13350876"/>
              <a:gd name="connsiteY41" fmla="*/ 12075530 h 13716000"/>
              <a:gd name="connsiteX42" fmla="*/ 5372068 w 13350876"/>
              <a:gd name="connsiteY42" fmla="*/ 12007589 h 13716000"/>
              <a:gd name="connsiteX43" fmla="*/ 5432114 w 13350876"/>
              <a:gd name="connsiteY43" fmla="*/ 12062446 h 13716000"/>
              <a:gd name="connsiteX44" fmla="*/ 5516874 w 13350876"/>
              <a:gd name="connsiteY44" fmla="*/ 12081572 h 13716000"/>
              <a:gd name="connsiteX45" fmla="*/ 5617514 w 13350876"/>
              <a:gd name="connsiteY45" fmla="*/ 12042319 h 13716000"/>
              <a:gd name="connsiteX46" fmla="*/ 5633394 w 13350876"/>
              <a:gd name="connsiteY46" fmla="*/ 11983940 h 13716000"/>
              <a:gd name="connsiteX47" fmla="*/ 5538015 w 13350876"/>
              <a:gd name="connsiteY47" fmla="*/ 11838495 h 13716000"/>
              <a:gd name="connsiteX48" fmla="*/ 5474397 w 13350876"/>
              <a:gd name="connsiteY48" fmla="*/ 11576294 h 13716000"/>
              <a:gd name="connsiteX49" fmla="*/ 5575036 w 13350876"/>
              <a:gd name="connsiteY49" fmla="*/ 11537040 h 13716000"/>
              <a:gd name="connsiteX50" fmla="*/ 5626249 w 13350876"/>
              <a:gd name="connsiteY50" fmla="*/ 11569250 h 13716000"/>
              <a:gd name="connsiteX51" fmla="*/ 5677462 w 13350876"/>
              <a:gd name="connsiteY51" fmla="*/ 11601459 h 13716000"/>
              <a:gd name="connsiteX52" fmla="*/ 5679248 w 13350876"/>
              <a:gd name="connsiteY52" fmla="*/ 11705132 h 13716000"/>
              <a:gd name="connsiteX53" fmla="*/ 5698700 w 13350876"/>
              <a:gd name="connsiteY53" fmla="*/ 11854098 h 13716000"/>
              <a:gd name="connsiteX54" fmla="*/ 5794079 w 13350876"/>
              <a:gd name="connsiteY54" fmla="*/ 11999543 h 13716000"/>
              <a:gd name="connsiteX55" fmla="*/ 5827624 w 13350876"/>
              <a:gd name="connsiteY55" fmla="*/ 11986459 h 13716000"/>
              <a:gd name="connsiteX56" fmla="*/ 5818792 w 13350876"/>
              <a:gd name="connsiteY56" fmla="*/ 11963812 h 13716000"/>
              <a:gd name="connsiteX57" fmla="*/ 5774627 w 13350876"/>
              <a:gd name="connsiteY57" fmla="*/ 11850577 h 13716000"/>
              <a:gd name="connsiteX58" fmla="*/ 5866432 w 13350876"/>
              <a:gd name="connsiteY58" fmla="*/ 11788676 h 13716000"/>
              <a:gd name="connsiteX59" fmla="*/ 5813436 w 13350876"/>
              <a:gd name="connsiteY59" fmla="*/ 11652794 h 13716000"/>
              <a:gd name="connsiteX60" fmla="*/ 5753388 w 13350876"/>
              <a:gd name="connsiteY60" fmla="*/ 11597937 h 13716000"/>
              <a:gd name="connsiteX61" fmla="*/ 5391228 w 13350876"/>
              <a:gd name="connsiteY61" fmla="*/ 10669409 h 13716000"/>
              <a:gd name="connsiteX62" fmla="*/ 5313516 w 13350876"/>
              <a:gd name="connsiteY62" fmla="*/ 10569259 h 13716000"/>
              <a:gd name="connsiteX63" fmla="*/ 5161663 w 13350876"/>
              <a:gd name="connsiteY63" fmla="*/ 10576303 h 13716000"/>
              <a:gd name="connsiteX64" fmla="*/ 5087523 w 13350876"/>
              <a:gd name="connsiteY64" fmla="*/ 10683497 h 13716000"/>
              <a:gd name="connsiteX65" fmla="*/ 5105189 w 13350876"/>
              <a:gd name="connsiteY65" fmla="*/ 10728791 h 13716000"/>
              <a:gd name="connsiteX66" fmla="*/ 5080476 w 13350876"/>
              <a:gd name="connsiteY66" fmla="*/ 10764522 h 13716000"/>
              <a:gd name="connsiteX67" fmla="*/ 5038096 w 13350876"/>
              <a:gd name="connsiteY67" fmla="*/ 10754959 h 13716000"/>
              <a:gd name="connsiteX68" fmla="*/ 5011597 w 13350876"/>
              <a:gd name="connsiteY68" fmla="*/ 10687018 h 13716000"/>
              <a:gd name="connsiteX69" fmla="*/ 5101617 w 13350876"/>
              <a:gd name="connsiteY69" fmla="*/ 10521445 h 13716000"/>
              <a:gd name="connsiteX70" fmla="*/ 5050404 w 13350876"/>
              <a:gd name="connsiteY70" fmla="*/ 10489236 h 13716000"/>
              <a:gd name="connsiteX71" fmla="*/ 4880885 w 13350876"/>
              <a:gd name="connsiteY71" fmla="*/ 10450985 h 13716000"/>
              <a:gd name="connsiteX72" fmla="*/ 4792553 w 13350876"/>
              <a:gd name="connsiteY72" fmla="*/ 10224515 h 13716000"/>
              <a:gd name="connsiteX73" fmla="*/ 4859646 w 13350876"/>
              <a:gd name="connsiteY73" fmla="*/ 10198346 h 13716000"/>
              <a:gd name="connsiteX74" fmla="*/ 4995619 w 13350876"/>
              <a:gd name="connsiteY74" fmla="*/ 10249681 h 13716000"/>
              <a:gd name="connsiteX75" fmla="*/ 5039785 w 13350876"/>
              <a:gd name="connsiteY75" fmla="*/ 10362917 h 13716000"/>
              <a:gd name="connsiteX76" fmla="*/ 5029165 w 13350876"/>
              <a:gd name="connsiteY76" fmla="*/ 10236597 h 13716000"/>
              <a:gd name="connsiteX77" fmla="*/ 4949667 w 13350876"/>
              <a:gd name="connsiteY77" fmla="*/ 10032774 h 13716000"/>
              <a:gd name="connsiteX78" fmla="*/ 4974380 w 13350876"/>
              <a:gd name="connsiteY78" fmla="*/ 9997042 h 13716000"/>
              <a:gd name="connsiteX79" fmla="*/ 4983214 w 13350876"/>
              <a:gd name="connsiteY79" fmla="*/ 10019689 h 13716000"/>
              <a:gd name="connsiteX80" fmla="*/ 5036212 w 13350876"/>
              <a:gd name="connsiteY80" fmla="*/ 10155571 h 13716000"/>
              <a:gd name="connsiteX81" fmla="*/ 5069759 w 13350876"/>
              <a:gd name="connsiteY81" fmla="*/ 10142487 h 13716000"/>
              <a:gd name="connsiteX82" fmla="*/ 5128019 w 13350876"/>
              <a:gd name="connsiteY82" fmla="*/ 10093671 h 13716000"/>
              <a:gd name="connsiteX83" fmla="*/ 5067973 w 13350876"/>
              <a:gd name="connsiteY83" fmla="*/ 10038814 h 13716000"/>
              <a:gd name="connsiteX84" fmla="*/ 4787098 w 13350876"/>
              <a:gd name="connsiteY84" fmla="*/ 9417782 h 13716000"/>
              <a:gd name="connsiteX85" fmla="*/ 4716432 w 13350876"/>
              <a:gd name="connsiteY85" fmla="*/ 9236606 h 13716000"/>
              <a:gd name="connsiteX86" fmla="*/ 4744718 w 13350876"/>
              <a:gd name="connsiteY86" fmla="*/ 9408220 h 13716000"/>
              <a:gd name="connsiteX87" fmla="*/ 4753551 w 13350876"/>
              <a:gd name="connsiteY87" fmla="*/ 9430867 h 13716000"/>
              <a:gd name="connsiteX88" fmla="*/ 4728837 w 13350876"/>
              <a:gd name="connsiteY88" fmla="*/ 9466598 h 13716000"/>
              <a:gd name="connsiteX89" fmla="*/ 4686458 w 13350876"/>
              <a:gd name="connsiteY89" fmla="*/ 9457036 h 13716000"/>
              <a:gd name="connsiteX90" fmla="*/ 4617578 w 13350876"/>
              <a:gd name="connsiteY90" fmla="*/ 9379532 h 13716000"/>
              <a:gd name="connsiteX91" fmla="*/ 4502747 w 13350876"/>
              <a:gd name="connsiteY91" fmla="*/ 9085120 h 13716000"/>
              <a:gd name="connsiteX92" fmla="*/ 4451534 w 13350876"/>
              <a:gd name="connsiteY92" fmla="*/ 9052910 h 13716000"/>
              <a:gd name="connsiteX93" fmla="*/ 4435654 w 13350876"/>
              <a:gd name="connsiteY93" fmla="*/ 9111289 h 13716000"/>
              <a:gd name="connsiteX94" fmla="*/ 4412727 w 13350876"/>
              <a:gd name="connsiteY94" fmla="*/ 9250693 h 13716000"/>
              <a:gd name="connsiteX95" fmla="*/ 4523986 w 13350876"/>
              <a:gd name="connsiteY95" fmla="*/ 9337760 h 13716000"/>
              <a:gd name="connsiteX96" fmla="*/ 4645864 w 13350876"/>
              <a:gd name="connsiteY96" fmla="*/ 9551145 h 13716000"/>
              <a:gd name="connsiteX97" fmla="*/ 4587604 w 13350876"/>
              <a:gd name="connsiteY97" fmla="*/ 9599961 h 13716000"/>
              <a:gd name="connsiteX98" fmla="*/ 4665317 w 13350876"/>
              <a:gd name="connsiteY98" fmla="*/ 9700112 h 13716000"/>
              <a:gd name="connsiteX99" fmla="*/ 4709482 w 13350876"/>
              <a:gd name="connsiteY99" fmla="*/ 9813347 h 13716000"/>
              <a:gd name="connsiteX100" fmla="*/ 4711268 w 13350876"/>
              <a:gd name="connsiteY100" fmla="*/ 9917019 h 13716000"/>
              <a:gd name="connsiteX101" fmla="*/ 4813694 w 13350876"/>
              <a:gd name="connsiteY101" fmla="*/ 9981439 h 13716000"/>
              <a:gd name="connsiteX102" fmla="*/ 4831361 w 13350876"/>
              <a:gd name="connsiteY102" fmla="*/ 10026732 h 13716000"/>
              <a:gd name="connsiteX103" fmla="*/ 4781934 w 13350876"/>
              <a:gd name="connsiteY103" fmla="*/ 10098196 h 13716000"/>
              <a:gd name="connsiteX104" fmla="*/ 4723674 w 13350876"/>
              <a:gd name="connsiteY104" fmla="*/ 10147011 h 13716000"/>
              <a:gd name="connsiteX105" fmla="*/ 4714841 w 13350876"/>
              <a:gd name="connsiteY105" fmla="*/ 10124365 h 13716000"/>
              <a:gd name="connsiteX106" fmla="*/ 4566463 w 13350876"/>
              <a:gd name="connsiteY106" fmla="*/ 9843038 h 13716000"/>
              <a:gd name="connsiteX107" fmla="*/ 4418085 w 13350876"/>
              <a:gd name="connsiteY107" fmla="*/ 9561711 h 13716000"/>
              <a:gd name="connsiteX108" fmla="*/ 4225541 w 13350876"/>
              <a:gd name="connsiteY108" fmla="*/ 9167148 h 13716000"/>
              <a:gd name="connsiteX109" fmla="*/ 4068330 w 13350876"/>
              <a:gd name="connsiteY109" fmla="*/ 8863174 h 13716000"/>
              <a:gd name="connsiteX110" fmla="*/ 3995879 w 13350876"/>
              <a:gd name="connsiteY110" fmla="*/ 8578326 h 13716000"/>
              <a:gd name="connsiteX111" fmla="*/ 3813954 w 13350876"/>
              <a:gd name="connsiteY111" fmla="*/ 8310084 h 13716000"/>
              <a:gd name="connsiteX112" fmla="*/ 3646124 w 13350876"/>
              <a:gd name="connsiteY112" fmla="*/ 7879790 h 13716000"/>
              <a:gd name="connsiteX113" fmla="*/ 3382915 w 13350876"/>
              <a:gd name="connsiteY113" fmla="*/ 7304051 h 13716000"/>
              <a:gd name="connsiteX114" fmla="*/ 3225704 w 13350876"/>
              <a:gd name="connsiteY114" fmla="*/ 7000078 h 13716000"/>
              <a:gd name="connsiteX115" fmla="*/ 3024327 w 13350876"/>
              <a:gd name="connsiteY115" fmla="*/ 6582870 h 13716000"/>
              <a:gd name="connsiteX116" fmla="*/ 2840616 w 13350876"/>
              <a:gd name="connsiteY116" fmla="*/ 6210954 h 13716000"/>
              <a:gd name="connsiteX117" fmla="*/ 2776998 w 13350876"/>
              <a:gd name="connsiteY117" fmla="*/ 5948752 h 13716000"/>
              <a:gd name="connsiteX118" fmla="*/ 2679833 w 13350876"/>
              <a:gd name="connsiteY118" fmla="*/ 5699635 h 13716000"/>
              <a:gd name="connsiteX119" fmla="*/ 2602121 w 13350876"/>
              <a:gd name="connsiteY119" fmla="*/ 5599485 h 13716000"/>
              <a:gd name="connsiteX120" fmla="*/ 2338911 w 13350876"/>
              <a:gd name="connsiteY120" fmla="*/ 5023746 h 13716000"/>
              <a:gd name="connsiteX121" fmla="*/ 2160462 w 13350876"/>
              <a:gd name="connsiteY121" fmla="*/ 4467133 h 13716000"/>
              <a:gd name="connsiteX122" fmla="*/ 1923752 w 13350876"/>
              <a:gd name="connsiteY122" fmla="*/ 3959335 h 13716000"/>
              <a:gd name="connsiteX123" fmla="*/ 1861920 w 13350876"/>
              <a:gd name="connsiteY123" fmla="*/ 3800806 h 13716000"/>
              <a:gd name="connsiteX124" fmla="*/ 1695876 w 13350876"/>
              <a:gd name="connsiteY124" fmla="*/ 3474185 h 13716000"/>
              <a:gd name="connsiteX125" fmla="*/ 1676423 w 13350876"/>
              <a:gd name="connsiteY125" fmla="*/ 3325218 h 13716000"/>
              <a:gd name="connsiteX126" fmla="*/ 1598711 w 13350876"/>
              <a:gd name="connsiteY126" fmla="*/ 3225068 h 13716000"/>
              <a:gd name="connsiteX127" fmla="*/ 1324883 w 13350876"/>
              <a:gd name="connsiteY127" fmla="*/ 2523010 h 13716000"/>
              <a:gd name="connsiteX128" fmla="*/ 1070507 w 13350876"/>
              <a:gd name="connsiteY128" fmla="*/ 1969919 h 13716000"/>
              <a:gd name="connsiteX129" fmla="*/ 962722 w 13350876"/>
              <a:gd name="connsiteY129" fmla="*/ 1594482 h 13716000"/>
              <a:gd name="connsiteX130" fmla="*/ 812558 w 13350876"/>
              <a:gd name="connsiteY130" fmla="*/ 1209482 h 13716000"/>
              <a:gd name="connsiteX131" fmla="*/ 646514 w 13350876"/>
              <a:gd name="connsiteY131" fmla="*/ 882861 h 13716000"/>
              <a:gd name="connsiteX132" fmla="*/ 533469 w 13350876"/>
              <a:gd name="connsiteY132" fmla="*/ 692123 h 13716000"/>
              <a:gd name="connsiteX133" fmla="*/ 489303 w 13350876"/>
              <a:gd name="connsiteY133" fmla="*/ 578887 h 13716000"/>
              <a:gd name="connsiteX134" fmla="*/ 529897 w 13350876"/>
              <a:gd name="connsiteY134" fmla="*/ 484778 h 13716000"/>
              <a:gd name="connsiteX135" fmla="*/ 494564 w 13350876"/>
              <a:gd name="connsiteY135" fmla="*/ 394189 h 13716000"/>
              <a:gd name="connsiteX136" fmla="*/ 372686 w 13350876"/>
              <a:gd name="connsiteY136" fmla="*/ 180804 h 13716000"/>
              <a:gd name="connsiteX137" fmla="*/ 248008 w 13350876"/>
              <a:gd name="connsiteY137" fmla="*/ 42302 h 13716000"/>
              <a:gd name="connsiteX138" fmla="*/ 0 w 13350876"/>
              <a:gd name="connsiteY138" fmla="*/ 0 h 13716000"/>
              <a:gd name="connsiteX139" fmla="*/ 32093 w 13350876"/>
              <a:gd name="connsiteY139" fmla="*/ 0 h 13716000"/>
              <a:gd name="connsiteX140" fmla="*/ 31862 w 13350876"/>
              <a:gd name="connsiteY140" fmla="*/ 630 h 13716000"/>
              <a:gd name="connsiteX141" fmla="*/ 18350 w 13350876"/>
              <a:gd name="connsiteY141" fmla="*/ 5901 h 13716000"/>
              <a:gd name="connsiteX142" fmla="*/ 12468 w 13350876"/>
              <a:gd name="connsiteY142" fmla="*/ 8194 h 13716000"/>
              <a:gd name="connsiteX143" fmla="*/ 84 w 13350876"/>
              <a:gd name="connsiteY143" fmla="*/ 13025 h 13716000"/>
              <a:gd name="connsiteX144" fmla="*/ 0 w 13350876"/>
              <a:gd name="connsiteY144" fmla="*/ 13058 h 1371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13350876" h="13716000">
                <a:moveTo>
                  <a:pt x="4505020" y="11667370"/>
                </a:moveTo>
                <a:cubicBezTo>
                  <a:pt x="4505020" y="11667370"/>
                  <a:pt x="4513854" y="11690018"/>
                  <a:pt x="4513854" y="11690018"/>
                </a:cubicBezTo>
                <a:cubicBezTo>
                  <a:pt x="4513854" y="11690018"/>
                  <a:pt x="4480307" y="11703102"/>
                  <a:pt x="4480307" y="11703102"/>
                </a:cubicBezTo>
                <a:cubicBezTo>
                  <a:pt x="4471474" y="11680455"/>
                  <a:pt x="4471474" y="11680455"/>
                  <a:pt x="4505020" y="11667370"/>
                </a:cubicBezTo>
                <a:close/>
                <a:moveTo>
                  <a:pt x="26087" y="2883"/>
                </a:moveTo>
                <a:lnTo>
                  <a:pt x="19282" y="5537"/>
                </a:lnTo>
                <a:cubicBezTo>
                  <a:pt x="17186" y="6355"/>
                  <a:pt x="16137" y="6763"/>
                  <a:pt x="17710" y="6150"/>
                </a:cubicBezTo>
                <a:lnTo>
                  <a:pt x="18350" y="5901"/>
                </a:lnTo>
                <a:close/>
                <a:moveTo>
                  <a:pt x="31862" y="630"/>
                </a:moveTo>
                <a:lnTo>
                  <a:pt x="26087" y="2883"/>
                </a:lnTo>
                <a:lnTo>
                  <a:pt x="27145" y="2470"/>
                </a:lnTo>
                <a:cubicBezTo>
                  <a:pt x="29766" y="1448"/>
                  <a:pt x="31862" y="630"/>
                  <a:pt x="31862" y="630"/>
                </a:cubicBezTo>
                <a:close/>
                <a:moveTo>
                  <a:pt x="226962" y="0"/>
                </a:moveTo>
                <a:lnTo>
                  <a:pt x="13350876" y="0"/>
                </a:lnTo>
                <a:lnTo>
                  <a:pt x="13350876" y="13716000"/>
                </a:lnTo>
                <a:lnTo>
                  <a:pt x="4805282" y="13716000"/>
                </a:lnTo>
                <a:lnTo>
                  <a:pt x="4812543" y="13666608"/>
                </a:lnTo>
                <a:cubicBezTo>
                  <a:pt x="4811435" y="13648286"/>
                  <a:pt x="4806907" y="13630483"/>
                  <a:pt x="4800282" y="13613498"/>
                </a:cubicBezTo>
                <a:cubicBezTo>
                  <a:pt x="4824996" y="13577767"/>
                  <a:pt x="4773783" y="13545557"/>
                  <a:pt x="4798496" y="13509826"/>
                </a:cubicBezTo>
                <a:cubicBezTo>
                  <a:pt x="4847923" y="13438363"/>
                  <a:pt x="4745497" y="13373944"/>
                  <a:pt x="4786091" y="13279834"/>
                </a:cubicBezTo>
                <a:cubicBezTo>
                  <a:pt x="4793138" y="13198808"/>
                  <a:pt x="4757805" y="13108220"/>
                  <a:pt x="4731306" y="13040279"/>
                </a:cubicBezTo>
                <a:cubicBezTo>
                  <a:pt x="4695973" y="12949691"/>
                  <a:pt x="4669473" y="12881750"/>
                  <a:pt x="4642974" y="12813809"/>
                </a:cubicBezTo>
                <a:cubicBezTo>
                  <a:pt x="4625308" y="12768515"/>
                  <a:pt x="4616474" y="12745868"/>
                  <a:pt x="4641188" y="12710136"/>
                </a:cubicBezTo>
                <a:cubicBezTo>
                  <a:pt x="4681781" y="12616026"/>
                  <a:pt x="4597022" y="12596901"/>
                  <a:pt x="4604069" y="12515876"/>
                </a:cubicBezTo>
                <a:cubicBezTo>
                  <a:pt x="4586402" y="12470581"/>
                  <a:pt x="4593450" y="12389556"/>
                  <a:pt x="4575783" y="12344262"/>
                </a:cubicBezTo>
                <a:cubicBezTo>
                  <a:pt x="4566950" y="12321615"/>
                  <a:pt x="4515737" y="12289406"/>
                  <a:pt x="4506904" y="12266758"/>
                </a:cubicBezTo>
                <a:cubicBezTo>
                  <a:pt x="4498071" y="12244111"/>
                  <a:pt x="4522784" y="12208380"/>
                  <a:pt x="4547498" y="12172649"/>
                </a:cubicBezTo>
                <a:cubicBezTo>
                  <a:pt x="4520998" y="12104708"/>
                  <a:pt x="4494499" y="12036767"/>
                  <a:pt x="4467999" y="11968826"/>
                </a:cubicBezTo>
                <a:cubicBezTo>
                  <a:pt x="4450333" y="11923531"/>
                  <a:pt x="4464427" y="11761480"/>
                  <a:pt x="4480307" y="11703102"/>
                </a:cubicBezTo>
                <a:cubicBezTo>
                  <a:pt x="4497973" y="11748396"/>
                  <a:pt x="4506807" y="11771043"/>
                  <a:pt x="4515640" y="11793690"/>
                </a:cubicBezTo>
                <a:cubicBezTo>
                  <a:pt x="4550972" y="11884278"/>
                  <a:pt x="4573900" y="11744874"/>
                  <a:pt x="4625113" y="11777084"/>
                </a:cubicBezTo>
                <a:cubicBezTo>
                  <a:pt x="4711658" y="11899881"/>
                  <a:pt x="4856464" y="11973864"/>
                  <a:pt x="4875916" y="12122830"/>
                </a:cubicBezTo>
                <a:cubicBezTo>
                  <a:pt x="4902416" y="12190771"/>
                  <a:pt x="4996008" y="12232543"/>
                  <a:pt x="5080768" y="12251669"/>
                </a:cubicBezTo>
                <a:cubicBezTo>
                  <a:pt x="5089601" y="12274315"/>
                  <a:pt x="5098434" y="12296963"/>
                  <a:pt x="5131981" y="12283878"/>
                </a:cubicBezTo>
                <a:cubicBezTo>
                  <a:pt x="5123148" y="12261231"/>
                  <a:pt x="5114315" y="12238585"/>
                  <a:pt x="5139028" y="12202853"/>
                </a:cubicBezTo>
                <a:cubicBezTo>
                  <a:pt x="5139028" y="12202853"/>
                  <a:pt x="5130195" y="12180206"/>
                  <a:pt x="5163741" y="12167121"/>
                </a:cubicBezTo>
                <a:cubicBezTo>
                  <a:pt x="5163741" y="12167121"/>
                  <a:pt x="5206121" y="12176684"/>
                  <a:pt x="5206121" y="12176684"/>
                </a:cubicBezTo>
                <a:cubicBezTo>
                  <a:pt x="5223788" y="12221978"/>
                  <a:pt x="5266167" y="12231541"/>
                  <a:pt x="5324427" y="12182725"/>
                </a:cubicBezTo>
                <a:cubicBezTo>
                  <a:pt x="5349141" y="12146994"/>
                  <a:pt x="5349141" y="12146994"/>
                  <a:pt x="5357974" y="12169640"/>
                </a:cubicBezTo>
                <a:cubicBezTo>
                  <a:pt x="5400354" y="12179203"/>
                  <a:pt x="5409187" y="12201850"/>
                  <a:pt x="5418020" y="12224497"/>
                </a:cubicBezTo>
                <a:cubicBezTo>
                  <a:pt x="5409187" y="12201850"/>
                  <a:pt x="5433900" y="12166119"/>
                  <a:pt x="5425067" y="12143471"/>
                </a:cubicBezTo>
                <a:cubicBezTo>
                  <a:pt x="5416234" y="12120825"/>
                  <a:pt x="5407401" y="12098178"/>
                  <a:pt x="5398567" y="12075530"/>
                </a:cubicBezTo>
                <a:cubicBezTo>
                  <a:pt x="5389734" y="12052883"/>
                  <a:pt x="5380901" y="12030237"/>
                  <a:pt x="5372068" y="12007589"/>
                </a:cubicBezTo>
                <a:cubicBezTo>
                  <a:pt x="5414448" y="12017152"/>
                  <a:pt x="5423281" y="12039799"/>
                  <a:pt x="5432114" y="12062446"/>
                </a:cubicBezTo>
                <a:cubicBezTo>
                  <a:pt x="5474494" y="12072009"/>
                  <a:pt x="5474494" y="12072009"/>
                  <a:pt x="5516874" y="12081572"/>
                </a:cubicBezTo>
                <a:cubicBezTo>
                  <a:pt x="5534540" y="12126865"/>
                  <a:pt x="5601633" y="12100697"/>
                  <a:pt x="5617514" y="12042319"/>
                </a:cubicBezTo>
                <a:cubicBezTo>
                  <a:pt x="5617514" y="12042319"/>
                  <a:pt x="5642227" y="12006587"/>
                  <a:pt x="5633394" y="11983940"/>
                </a:cubicBezTo>
                <a:cubicBezTo>
                  <a:pt x="5615727" y="11938646"/>
                  <a:pt x="5598061" y="11893351"/>
                  <a:pt x="5538015" y="11838495"/>
                </a:cubicBezTo>
                <a:cubicBezTo>
                  <a:pt x="5444422" y="11796722"/>
                  <a:pt x="5543276" y="11653797"/>
                  <a:pt x="5474397" y="11576294"/>
                </a:cubicBezTo>
                <a:cubicBezTo>
                  <a:pt x="5474397" y="11576294"/>
                  <a:pt x="5532656" y="11527477"/>
                  <a:pt x="5575036" y="11537040"/>
                </a:cubicBezTo>
                <a:cubicBezTo>
                  <a:pt x="5575036" y="11537040"/>
                  <a:pt x="5592703" y="11582334"/>
                  <a:pt x="5626249" y="11569250"/>
                </a:cubicBezTo>
                <a:cubicBezTo>
                  <a:pt x="5668629" y="11578813"/>
                  <a:pt x="5668629" y="11578813"/>
                  <a:pt x="5677462" y="11601459"/>
                </a:cubicBezTo>
                <a:cubicBezTo>
                  <a:pt x="5619202" y="11650275"/>
                  <a:pt x="5661582" y="11659838"/>
                  <a:pt x="5679248" y="11705132"/>
                </a:cubicBezTo>
                <a:cubicBezTo>
                  <a:pt x="5696915" y="11750426"/>
                  <a:pt x="5714581" y="11795720"/>
                  <a:pt x="5698700" y="11854098"/>
                </a:cubicBezTo>
                <a:cubicBezTo>
                  <a:pt x="5783460" y="11873224"/>
                  <a:pt x="5767580" y="11931602"/>
                  <a:pt x="5794079" y="11999543"/>
                </a:cubicBezTo>
                <a:cubicBezTo>
                  <a:pt x="5794079" y="11999543"/>
                  <a:pt x="5794079" y="11999543"/>
                  <a:pt x="5827624" y="11986459"/>
                </a:cubicBezTo>
                <a:cubicBezTo>
                  <a:pt x="5827624" y="11986459"/>
                  <a:pt x="5827624" y="11986459"/>
                  <a:pt x="5818792" y="11963812"/>
                </a:cubicBezTo>
                <a:cubicBezTo>
                  <a:pt x="5801126" y="11918518"/>
                  <a:pt x="5792293" y="11895870"/>
                  <a:pt x="5774627" y="11850577"/>
                </a:cubicBezTo>
                <a:cubicBezTo>
                  <a:pt x="5748127" y="11782636"/>
                  <a:pt x="5832888" y="11801760"/>
                  <a:pt x="5866432" y="11788676"/>
                </a:cubicBezTo>
                <a:cubicBezTo>
                  <a:pt x="5848768" y="11743382"/>
                  <a:pt x="5831100" y="11698089"/>
                  <a:pt x="5813436" y="11652794"/>
                </a:cubicBezTo>
                <a:cubicBezTo>
                  <a:pt x="5645702" y="11718216"/>
                  <a:pt x="5753388" y="11597937"/>
                  <a:pt x="5753388" y="11597937"/>
                </a:cubicBezTo>
                <a:cubicBezTo>
                  <a:pt x="5663270" y="11267794"/>
                  <a:pt x="5472513" y="10976905"/>
                  <a:pt x="5391228" y="10669409"/>
                </a:cubicBezTo>
                <a:cubicBezTo>
                  <a:pt x="5373562" y="10624115"/>
                  <a:pt x="5331182" y="10614552"/>
                  <a:pt x="5313516" y="10569259"/>
                </a:cubicBezTo>
                <a:cubicBezTo>
                  <a:pt x="5262303" y="10537049"/>
                  <a:pt x="5204043" y="10585865"/>
                  <a:pt x="5161663" y="10576303"/>
                </a:cubicBezTo>
                <a:cubicBezTo>
                  <a:pt x="5136950" y="10612033"/>
                  <a:pt x="5027477" y="10628640"/>
                  <a:pt x="5087523" y="10683497"/>
                </a:cubicBezTo>
                <a:cubicBezTo>
                  <a:pt x="5096356" y="10706143"/>
                  <a:pt x="5105189" y="10728791"/>
                  <a:pt x="5105189" y="10728791"/>
                </a:cubicBezTo>
                <a:cubicBezTo>
                  <a:pt x="5080476" y="10764522"/>
                  <a:pt x="5080476" y="10764522"/>
                  <a:pt x="5080476" y="10764522"/>
                </a:cubicBezTo>
                <a:cubicBezTo>
                  <a:pt x="5080476" y="10764522"/>
                  <a:pt x="5046929" y="10777607"/>
                  <a:pt x="5038096" y="10754959"/>
                </a:cubicBezTo>
                <a:cubicBezTo>
                  <a:pt x="5029263" y="10732312"/>
                  <a:pt x="5020430" y="10709666"/>
                  <a:pt x="5011597" y="10687018"/>
                </a:cubicBezTo>
                <a:cubicBezTo>
                  <a:pt x="4993930" y="10641725"/>
                  <a:pt x="4993930" y="10641725"/>
                  <a:pt x="5101617" y="10521445"/>
                </a:cubicBezTo>
                <a:cubicBezTo>
                  <a:pt x="5092784" y="10498799"/>
                  <a:pt x="5101617" y="10521445"/>
                  <a:pt x="5050404" y="10489236"/>
                </a:cubicBezTo>
                <a:cubicBezTo>
                  <a:pt x="5008024" y="10479673"/>
                  <a:pt x="4898551" y="10496280"/>
                  <a:pt x="4880885" y="10450985"/>
                </a:cubicBezTo>
                <a:cubicBezTo>
                  <a:pt x="4854385" y="10383044"/>
                  <a:pt x="4819053" y="10292456"/>
                  <a:pt x="4792553" y="10224515"/>
                </a:cubicBezTo>
                <a:cubicBezTo>
                  <a:pt x="4792553" y="10224515"/>
                  <a:pt x="4850813" y="10175700"/>
                  <a:pt x="4859646" y="10198346"/>
                </a:cubicBezTo>
                <a:cubicBezTo>
                  <a:pt x="4902026" y="10207909"/>
                  <a:pt x="4977953" y="10204387"/>
                  <a:pt x="4995619" y="10249681"/>
                </a:cubicBezTo>
                <a:cubicBezTo>
                  <a:pt x="4979738" y="10308059"/>
                  <a:pt x="5022118" y="10317622"/>
                  <a:pt x="5039785" y="10362917"/>
                </a:cubicBezTo>
                <a:cubicBezTo>
                  <a:pt x="5089211" y="10291453"/>
                  <a:pt x="5037999" y="10259244"/>
                  <a:pt x="5029165" y="10236597"/>
                </a:cubicBezTo>
                <a:cubicBezTo>
                  <a:pt x="5002666" y="10168656"/>
                  <a:pt x="4976166" y="10100715"/>
                  <a:pt x="4949667" y="10032774"/>
                </a:cubicBezTo>
                <a:cubicBezTo>
                  <a:pt x="4949667" y="10032774"/>
                  <a:pt x="4974380" y="9997042"/>
                  <a:pt x="4974380" y="9997042"/>
                </a:cubicBezTo>
                <a:cubicBezTo>
                  <a:pt x="4974380" y="9997042"/>
                  <a:pt x="4983214" y="10019689"/>
                  <a:pt x="4983214" y="10019689"/>
                </a:cubicBezTo>
                <a:cubicBezTo>
                  <a:pt x="5000880" y="10064983"/>
                  <a:pt x="5018546" y="10110278"/>
                  <a:pt x="5036212" y="10155571"/>
                </a:cubicBezTo>
                <a:cubicBezTo>
                  <a:pt x="5036212" y="10155571"/>
                  <a:pt x="5078592" y="10165134"/>
                  <a:pt x="5069759" y="10142487"/>
                </a:cubicBezTo>
                <a:cubicBezTo>
                  <a:pt x="5103306" y="10129403"/>
                  <a:pt x="5128019" y="10093671"/>
                  <a:pt x="5128019" y="10093671"/>
                </a:cubicBezTo>
                <a:cubicBezTo>
                  <a:pt x="5119186" y="10071024"/>
                  <a:pt x="5076806" y="10061462"/>
                  <a:pt x="5067973" y="10038814"/>
                </a:cubicBezTo>
                <a:cubicBezTo>
                  <a:pt x="5022021" y="9821907"/>
                  <a:pt x="4866596" y="9621605"/>
                  <a:pt x="4787098" y="9417782"/>
                </a:cubicBezTo>
                <a:cubicBezTo>
                  <a:pt x="4760598" y="9349841"/>
                  <a:pt x="4734098" y="9281900"/>
                  <a:pt x="4716432" y="9236606"/>
                </a:cubicBezTo>
                <a:cubicBezTo>
                  <a:pt x="4667005" y="9308068"/>
                  <a:pt x="4727052" y="9362926"/>
                  <a:pt x="4744718" y="9408220"/>
                </a:cubicBezTo>
                <a:cubicBezTo>
                  <a:pt x="4744718" y="9408220"/>
                  <a:pt x="4753551" y="9430867"/>
                  <a:pt x="4753551" y="9430867"/>
                </a:cubicBezTo>
                <a:cubicBezTo>
                  <a:pt x="4753551" y="9430867"/>
                  <a:pt x="4728837" y="9466598"/>
                  <a:pt x="4728837" y="9466598"/>
                </a:cubicBezTo>
                <a:cubicBezTo>
                  <a:pt x="4728837" y="9466598"/>
                  <a:pt x="4686458" y="9457036"/>
                  <a:pt x="4686458" y="9457036"/>
                </a:cubicBezTo>
                <a:cubicBezTo>
                  <a:pt x="4635245" y="9424825"/>
                  <a:pt x="4626412" y="9402179"/>
                  <a:pt x="4617578" y="9379532"/>
                </a:cubicBezTo>
                <a:cubicBezTo>
                  <a:pt x="4582246" y="9288943"/>
                  <a:pt x="4571627" y="9162624"/>
                  <a:pt x="4502747" y="9085120"/>
                </a:cubicBezTo>
                <a:cubicBezTo>
                  <a:pt x="4493914" y="9062473"/>
                  <a:pt x="4485081" y="9039826"/>
                  <a:pt x="4451534" y="9052910"/>
                </a:cubicBezTo>
                <a:cubicBezTo>
                  <a:pt x="4375608" y="9056433"/>
                  <a:pt x="4426821" y="9088642"/>
                  <a:pt x="4435654" y="9111289"/>
                </a:cubicBezTo>
                <a:cubicBezTo>
                  <a:pt x="4410940" y="9147020"/>
                  <a:pt x="4403894" y="9228046"/>
                  <a:pt x="4412727" y="9250693"/>
                </a:cubicBezTo>
                <a:cubicBezTo>
                  <a:pt x="4488653" y="9247171"/>
                  <a:pt x="4472773" y="9305549"/>
                  <a:pt x="4523986" y="9337760"/>
                </a:cubicBezTo>
                <a:cubicBezTo>
                  <a:pt x="4584032" y="9392616"/>
                  <a:pt x="4576985" y="9473642"/>
                  <a:pt x="4645864" y="9551145"/>
                </a:cubicBezTo>
                <a:cubicBezTo>
                  <a:pt x="4645864" y="9551145"/>
                  <a:pt x="4612318" y="9564230"/>
                  <a:pt x="4587604" y="9599961"/>
                </a:cubicBezTo>
                <a:cubicBezTo>
                  <a:pt x="4638817" y="9632171"/>
                  <a:pt x="4690030" y="9664380"/>
                  <a:pt x="4665317" y="9700112"/>
                </a:cubicBezTo>
                <a:cubicBezTo>
                  <a:pt x="4615890" y="9771574"/>
                  <a:pt x="4734196" y="9777616"/>
                  <a:pt x="4709482" y="9813347"/>
                </a:cubicBezTo>
                <a:cubicBezTo>
                  <a:pt x="4718316" y="9835994"/>
                  <a:pt x="4735982" y="9881287"/>
                  <a:pt x="4711268" y="9917019"/>
                </a:cubicBezTo>
                <a:cubicBezTo>
                  <a:pt x="4720102" y="9939667"/>
                  <a:pt x="4670675" y="10011129"/>
                  <a:pt x="4813694" y="9981439"/>
                </a:cubicBezTo>
                <a:cubicBezTo>
                  <a:pt x="4813694" y="9981439"/>
                  <a:pt x="4831361" y="10026732"/>
                  <a:pt x="4831361" y="10026732"/>
                </a:cubicBezTo>
                <a:cubicBezTo>
                  <a:pt x="4840194" y="10049380"/>
                  <a:pt x="4815481" y="10085111"/>
                  <a:pt x="4781934" y="10098196"/>
                </a:cubicBezTo>
                <a:cubicBezTo>
                  <a:pt x="4781934" y="10098196"/>
                  <a:pt x="4757220" y="10133927"/>
                  <a:pt x="4723674" y="10147011"/>
                </a:cubicBezTo>
                <a:cubicBezTo>
                  <a:pt x="4714841" y="10124365"/>
                  <a:pt x="4714841" y="10124365"/>
                  <a:pt x="4714841" y="10124365"/>
                </a:cubicBezTo>
                <a:cubicBezTo>
                  <a:pt x="4670675" y="10011129"/>
                  <a:pt x="4668889" y="9907456"/>
                  <a:pt x="4566463" y="9843038"/>
                </a:cubicBezTo>
                <a:cubicBezTo>
                  <a:pt x="4497584" y="9765534"/>
                  <a:pt x="4495797" y="9661861"/>
                  <a:pt x="4418085" y="9561711"/>
                </a:cubicBezTo>
                <a:cubicBezTo>
                  <a:pt x="4331539" y="9438912"/>
                  <a:pt x="4345633" y="9276862"/>
                  <a:pt x="4225541" y="9167148"/>
                </a:cubicBezTo>
                <a:cubicBezTo>
                  <a:pt x="4190209" y="9076560"/>
                  <a:pt x="4179589" y="8950241"/>
                  <a:pt x="4068330" y="8863174"/>
                </a:cubicBezTo>
                <a:cubicBezTo>
                  <a:pt x="4032997" y="8772586"/>
                  <a:pt x="3997665" y="8681999"/>
                  <a:pt x="3995879" y="8578326"/>
                </a:cubicBezTo>
                <a:cubicBezTo>
                  <a:pt x="3960546" y="8487738"/>
                  <a:pt x="3858120" y="8423318"/>
                  <a:pt x="3813954" y="8310084"/>
                </a:cubicBezTo>
                <a:cubicBezTo>
                  <a:pt x="3760955" y="8174202"/>
                  <a:pt x="3766216" y="7989504"/>
                  <a:pt x="3646124" y="7879790"/>
                </a:cubicBezTo>
                <a:cubicBezTo>
                  <a:pt x="3600172" y="7662882"/>
                  <a:pt x="3462414" y="7507875"/>
                  <a:pt x="3382915" y="7304051"/>
                </a:cubicBezTo>
                <a:cubicBezTo>
                  <a:pt x="3338749" y="7190817"/>
                  <a:pt x="3336963" y="7087144"/>
                  <a:pt x="3225704" y="7000078"/>
                </a:cubicBezTo>
                <a:cubicBezTo>
                  <a:pt x="3206251" y="6851111"/>
                  <a:pt x="3110873" y="6705668"/>
                  <a:pt x="3024327" y="6582870"/>
                </a:cubicBezTo>
                <a:cubicBezTo>
                  <a:pt x="2971328" y="6446987"/>
                  <a:pt x="2951875" y="6298021"/>
                  <a:pt x="2840616" y="6210954"/>
                </a:cubicBezTo>
                <a:cubicBezTo>
                  <a:pt x="2771737" y="6133450"/>
                  <a:pt x="2769951" y="6029778"/>
                  <a:pt x="2776998" y="5948752"/>
                </a:cubicBezTo>
                <a:cubicBezTo>
                  <a:pt x="2741665" y="5858164"/>
                  <a:pt x="2614526" y="5829476"/>
                  <a:pt x="2679833" y="5699635"/>
                </a:cubicBezTo>
                <a:cubicBezTo>
                  <a:pt x="2671000" y="5676989"/>
                  <a:pt x="2610954" y="5622132"/>
                  <a:pt x="2602121" y="5599485"/>
                </a:cubicBezTo>
                <a:cubicBezTo>
                  <a:pt x="2489076" y="5408746"/>
                  <a:pt x="2451957" y="5214485"/>
                  <a:pt x="2338911" y="5023746"/>
                </a:cubicBezTo>
                <a:cubicBezTo>
                  <a:pt x="2243533" y="4878301"/>
                  <a:pt x="2197581" y="4661393"/>
                  <a:pt x="2160462" y="4467133"/>
                </a:cubicBezTo>
                <a:cubicBezTo>
                  <a:pt x="2089796" y="4285957"/>
                  <a:pt x="1960871" y="4153596"/>
                  <a:pt x="1923752" y="3959335"/>
                </a:cubicBezTo>
                <a:cubicBezTo>
                  <a:pt x="1897253" y="3891394"/>
                  <a:pt x="1879586" y="3846100"/>
                  <a:pt x="1861920" y="3800806"/>
                </a:cubicBezTo>
                <a:cubicBezTo>
                  <a:pt x="1817754" y="3687571"/>
                  <a:pt x="1807135" y="3561252"/>
                  <a:pt x="1695876" y="3474185"/>
                </a:cubicBezTo>
                <a:cubicBezTo>
                  <a:pt x="1687043" y="3451538"/>
                  <a:pt x="1660543" y="3383597"/>
                  <a:pt x="1676423" y="3325218"/>
                </a:cubicBezTo>
                <a:cubicBezTo>
                  <a:pt x="1701137" y="3289487"/>
                  <a:pt x="1616377" y="3270362"/>
                  <a:pt x="1598711" y="3225068"/>
                </a:cubicBezTo>
                <a:cubicBezTo>
                  <a:pt x="1510379" y="2998598"/>
                  <a:pt x="1455594" y="2759043"/>
                  <a:pt x="1324883" y="2523010"/>
                </a:cubicBezTo>
                <a:cubicBezTo>
                  <a:pt x="1220671" y="2354918"/>
                  <a:pt x="1208265" y="2124926"/>
                  <a:pt x="1070507" y="1969919"/>
                </a:cubicBezTo>
                <a:cubicBezTo>
                  <a:pt x="992794" y="1869768"/>
                  <a:pt x="973342" y="1720801"/>
                  <a:pt x="962722" y="1594482"/>
                </a:cubicBezTo>
                <a:cubicBezTo>
                  <a:pt x="909723" y="1458600"/>
                  <a:pt x="865557" y="1345365"/>
                  <a:pt x="812558" y="1209482"/>
                </a:cubicBezTo>
                <a:cubicBezTo>
                  <a:pt x="801939" y="1083163"/>
                  <a:pt x="690680" y="996097"/>
                  <a:pt x="646514" y="882861"/>
                </a:cubicBezTo>
                <a:cubicBezTo>
                  <a:pt x="620015" y="814920"/>
                  <a:pt x="627062" y="733895"/>
                  <a:pt x="533469" y="692123"/>
                </a:cubicBezTo>
                <a:cubicBezTo>
                  <a:pt x="558182" y="656391"/>
                  <a:pt x="540516" y="611097"/>
                  <a:pt x="489303" y="578887"/>
                </a:cubicBezTo>
                <a:cubicBezTo>
                  <a:pt x="480470" y="556240"/>
                  <a:pt x="505183" y="520509"/>
                  <a:pt x="529897" y="484778"/>
                </a:cubicBezTo>
                <a:cubicBezTo>
                  <a:pt x="521064" y="462130"/>
                  <a:pt x="402757" y="456090"/>
                  <a:pt x="494564" y="394189"/>
                </a:cubicBezTo>
                <a:cubicBezTo>
                  <a:pt x="367425" y="365502"/>
                  <a:pt x="408018" y="271392"/>
                  <a:pt x="372686" y="180804"/>
                </a:cubicBezTo>
                <a:cubicBezTo>
                  <a:pt x="327652" y="139661"/>
                  <a:pt x="282617" y="98519"/>
                  <a:pt x="248008" y="42302"/>
                </a:cubicBezTo>
                <a:close/>
                <a:moveTo>
                  <a:pt x="0" y="0"/>
                </a:moveTo>
                <a:lnTo>
                  <a:pt x="32093" y="0"/>
                </a:lnTo>
                <a:lnTo>
                  <a:pt x="31862" y="630"/>
                </a:lnTo>
                <a:lnTo>
                  <a:pt x="18350" y="5901"/>
                </a:lnTo>
                <a:lnTo>
                  <a:pt x="12468" y="8194"/>
                </a:lnTo>
                <a:cubicBezTo>
                  <a:pt x="5392" y="10955"/>
                  <a:pt x="1853" y="12335"/>
                  <a:pt x="84" y="13025"/>
                </a:cubicBezTo>
                <a:lnTo>
                  <a:pt x="0" y="13058"/>
                </a:lnTo>
                <a:close/>
              </a:path>
            </a:pathLst>
          </a:custGeom>
          <a:solidFill>
            <a:schemeClr val="accent1"/>
          </a:solidFill>
        </p:spPr>
        <p:txBody>
          <a:bodyPr wrap="square">
            <a:noAutofit/>
          </a:bodyPr>
          <a:lstStyle/>
          <a:p>
            <a:endParaRPr lang="en-US"/>
          </a:p>
        </p:txBody>
      </p:sp>
    </p:spTree>
    <p:extLst>
      <p:ext uri="{BB962C8B-B14F-4D97-AF65-F5344CB8AC3E}">
        <p14:creationId xmlns:p14="http://schemas.microsoft.com/office/powerpoint/2010/main" val="655450808"/>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9_ภาพนิ่งชื่อเรื่อง">
    <p:spTree>
      <p:nvGrpSpPr>
        <p:cNvPr id="1" name=""/>
        <p:cNvGrpSpPr/>
        <p:nvPr/>
      </p:nvGrpSpPr>
      <p:grpSpPr>
        <a:xfrm>
          <a:off x="0" y="0"/>
          <a:ext cx="0" cy="0"/>
          <a:chOff x="0" y="0"/>
          <a:chExt cx="0" cy="0"/>
        </a:xfrm>
      </p:grpSpPr>
      <p:sp>
        <p:nvSpPr>
          <p:cNvPr id="4" name="Picture Placeholder 13"/>
          <p:cNvSpPr>
            <a:spLocks noGrp="1"/>
          </p:cNvSpPr>
          <p:nvPr>
            <p:ph type="pic" sz="quarter" idx="16"/>
          </p:nvPr>
        </p:nvSpPr>
        <p:spPr>
          <a:xfrm>
            <a:off x="-30163" y="3353353"/>
            <a:ext cx="15635506" cy="7543247"/>
          </a:xfrm>
          <a:custGeom>
            <a:avLst/>
            <a:gdLst>
              <a:gd name="connsiteX0" fmla="*/ 0 w 11176000"/>
              <a:gd name="connsiteY0" fmla="*/ 0 h 6426200"/>
              <a:gd name="connsiteX1" fmla="*/ 11176000 w 11176000"/>
              <a:gd name="connsiteY1" fmla="*/ 0 h 6426200"/>
              <a:gd name="connsiteX2" fmla="*/ 11176000 w 11176000"/>
              <a:gd name="connsiteY2" fmla="*/ 6426200 h 6426200"/>
              <a:gd name="connsiteX3" fmla="*/ 0 w 11176000"/>
              <a:gd name="connsiteY3" fmla="*/ 6426200 h 6426200"/>
              <a:gd name="connsiteX4" fmla="*/ 0 w 11176000"/>
              <a:gd name="connsiteY4" fmla="*/ 0 h 6426200"/>
              <a:gd name="connsiteX0" fmla="*/ 0 w 13320111"/>
              <a:gd name="connsiteY0" fmla="*/ 0 h 6426200"/>
              <a:gd name="connsiteX1" fmla="*/ 13320111 w 13320111"/>
              <a:gd name="connsiteY1" fmla="*/ 0 h 6426200"/>
              <a:gd name="connsiteX2" fmla="*/ 11176000 w 13320111"/>
              <a:gd name="connsiteY2" fmla="*/ 6426200 h 6426200"/>
              <a:gd name="connsiteX3" fmla="*/ 0 w 13320111"/>
              <a:gd name="connsiteY3" fmla="*/ 6426200 h 6426200"/>
              <a:gd name="connsiteX4" fmla="*/ 0 w 13320111"/>
              <a:gd name="connsiteY4" fmla="*/ 0 h 6426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20111" h="6426200">
                <a:moveTo>
                  <a:pt x="0" y="0"/>
                </a:moveTo>
                <a:lnTo>
                  <a:pt x="13320111" y="0"/>
                </a:lnTo>
                <a:lnTo>
                  <a:pt x="11176000" y="6426200"/>
                </a:lnTo>
                <a:lnTo>
                  <a:pt x="0" y="6426200"/>
                </a:lnTo>
                <a:lnTo>
                  <a:pt x="0" y="0"/>
                </a:lnTo>
                <a:close/>
              </a:path>
            </a:pathLst>
          </a:custGeom>
          <a:solidFill>
            <a:schemeClr val="accent1"/>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386484278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8_ภาพนิ่งชื่อเรื่อง">
    <p:spTree>
      <p:nvGrpSpPr>
        <p:cNvPr id="1" name=""/>
        <p:cNvGrpSpPr/>
        <p:nvPr/>
      </p:nvGrpSpPr>
      <p:grpSpPr>
        <a:xfrm>
          <a:off x="0" y="0"/>
          <a:ext cx="0" cy="0"/>
          <a:chOff x="0" y="0"/>
          <a:chExt cx="0" cy="0"/>
        </a:xfrm>
      </p:grpSpPr>
      <p:sp>
        <p:nvSpPr>
          <p:cNvPr id="11" name="Picture Placeholder 13"/>
          <p:cNvSpPr>
            <a:spLocks noGrp="1"/>
          </p:cNvSpPr>
          <p:nvPr>
            <p:ph type="pic" sz="quarter" idx="21"/>
          </p:nvPr>
        </p:nvSpPr>
        <p:spPr>
          <a:xfrm>
            <a:off x="1493838" y="2057400"/>
            <a:ext cx="10874866" cy="9364815"/>
          </a:xfrm>
          <a:custGeom>
            <a:avLst/>
            <a:gdLst>
              <a:gd name="connsiteX0" fmla="*/ 0 w 8005541"/>
              <a:gd name="connsiteY0" fmla="*/ 0 h 9364815"/>
              <a:gd name="connsiteX1" fmla="*/ 8005541 w 8005541"/>
              <a:gd name="connsiteY1" fmla="*/ 0 h 9364815"/>
              <a:gd name="connsiteX2" fmla="*/ 8005541 w 8005541"/>
              <a:gd name="connsiteY2" fmla="*/ 9364815 h 9364815"/>
              <a:gd name="connsiteX3" fmla="*/ 0 w 8005541"/>
              <a:gd name="connsiteY3" fmla="*/ 9364815 h 9364815"/>
              <a:gd name="connsiteX4" fmla="*/ 0 w 8005541"/>
              <a:gd name="connsiteY4" fmla="*/ 0 h 9364815"/>
              <a:gd name="connsiteX0" fmla="*/ 0 w 10874866"/>
              <a:gd name="connsiteY0" fmla="*/ 0 h 9364815"/>
              <a:gd name="connsiteX1" fmla="*/ 10874866 w 10874866"/>
              <a:gd name="connsiteY1" fmla="*/ 31531 h 9364815"/>
              <a:gd name="connsiteX2" fmla="*/ 8005541 w 10874866"/>
              <a:gd name="connsiteY2" fmla="*/ 9364815 h 9364815"/>
              <a:gd name="connsiteX3" fmla="*/ 0 w 10874866"/>
              <a:gd name="connsiteY3" fmla="*/ 9364815 h 9364815"/>
              <a:gd name="connsiteX4" fmla="*/ 0 w 10874866"/>
              <a:gd name="connsiteY4" fmla="*/ 0 h 93648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74866" h="9364815">
                <a:moveTo>
                  <a:pt x="0" y="0"/>
                </a:moveTo>
                <a:lnTo>
                  <a:pt x="10874866" y="31531"/>
                </a:lnTo>
                <a:lnTo>
                  <a:pt x="8005541" y="9364815"/>
                </a:lnTo>
                <a:lnTo>
                  <a:pt x="0" y="9364815"/>
                </a:lnTo>
                <a:lnTo>
                  <a:pt x="0" y="0"/>
                </a:lnTo>
                <a:close/>
              </a:path>
            </a:pathLst>
          </a:custGeom>
          <a:solidFill>
            <a:schemeClr val="accent1"/>
          </a:solidFill>
          <a:effectLst/>
        </p:spPr>
        <p:txBody>
          <a:bodyPr>
            <a:normAutofit/>
          </a:bodyPr>
          <a:lstStyle>
            <a:lvl1pPr marL="0" indent="0">
              <a:buNone/>
              <a:defRPr sz="2800">
                <a:ln>
                  <a:noFill/>
                </a:ln>
                <a:solidFill>
                  <a:schemeClr val="bg1">
                    <a:lumMod val="85000"/>
                  </a:schemeClr>
                </a:solidFill>
              </a:defRPr>
            </a:lvl1pPr>
          </a:lstStyle>
          <a:p>
            <a:endParaRPr lang="en-US" dirty="0"/>
          </a:p>
        </p:txBody>
      </p:sp>
      <p:sp>
        <p:nvSpPr>
          <p:cNvPr id="12" name="Picture Placeholder 13"/>
          <p:cNvSpPr>
            <a:spLocks noGrp="1"/>
          </p:cNvSpPr>
          <p:nvPr>
            <p:ph type="pic" sz="quarter" idx="22"/>
          </p:nvPr>
        </p:nvSpPr>
        <p:spPr>
          <a:xfrm>
            <a:off x="9502867" y="6553201"/>
            <a:ext cx="9745570" cy="5967522"/>
          </a:xfrm>
          <a:custGeom>
            <a:avLst/>
            <a:gdLst>
              <a:gd name="connsiteX0" fmla="*/ 0 w 5047446"/>
              <a:gd name="connsiteY0" fmla="*/ 0 h 5904460"/>
              <a:gd name="connsiteX1" fmla="*/ 5047446 w 5047446"/>
              <a:gd name="connsiteY1" fmla="*/ 0 h 5904460"/>
              <a:gd name="connsiteX2" fmla="*/ 5047446 w 5047446"/>
              <a:gd name="connsiteY2" fmla="*/ 5904460 h 5904460"/>
              <a:gd name="connsiteX3" fmla="*/ 0 w 5047446"/>
              <a:gd name="connsiteY3" fmla="*/ 5904460 h 5904460"/>
              <a:gd name="connsiteX4" fmla="*/ 0 w 5047446"/>
              <a:gd name="connsiteY4" fmla="*/ 0 h 5904460"/>
              <a:gd name="connsiteX0" fmla="*/ 0 w 7916770"/>
              <a:gd name="connsiteY0" fmla="*/ 0 h 5935991"/>
              <a:gd name="connsiteX1" fmla="*/ 5047446 w 7916770"/>
              <a:gd name="connsiteY1" fmla="*/ 0 h 5935991"/>
              <a:gd name="connsiteX2" fmla="*/ 7916770 w 7916770"/>
              <a:gd name="connsiteY2" fmla="*/ 5935991 h 5935991"/>
              <a:gd name="connsiteX3" fmla="*/ 0 w 7916770"/>
              <a:gd name="connsiteY3" fmla="*/ 5904460 h 5935991"/>
              <a:gd name="connsiteX4" fmla="*/ 0 w 7916770"/>
              <a:gd name="connsiteY4" fmla="*/ 0 h 5935991"/>
              <a:gd name="connsiteX0" fmla="*/ 1891862 w 9808632"/>
              <a:gd name="connsiteY0" fmla="*/ 0 h 5935991"/>
              <a:gd name="connsiteX1" fmla="*/ 6939308 w 9808632"/>
              <a:gd name="connsiteY1" fmla="*/ 0 h 5935991"/>
              <a:gd name="connsiteX2" fmla="*/ 9808632 w 9808632"/>
              <a:gd name="connsiteY2" fmla="*/ 5935991 h 5935991"/>
              <a:gd name="connsiteX3" fmla="*/ 0 w 9808632"/>
              <a:gd name="connsiteY3" fmla="*/ 5935991 h 5935991"/>
              <a:gd name="connsiteX4" fmla="*/ 1891862 w 9808632"/>
              <a:gd name="connsiteY4" fmla="*/ 0 h 5935991"/>
              <a:gd name="connsiteX0" fmla="*/ 1828800 w 9745570"/>
              <a:gd name="connsiteY0" fmla="*/ 0 h 5967522"/>
              <a:gd name="connsiteX1" fmla="*/ 6876246 w 9745570"/>
              <a:gd name="connsiteY1" fmla="*/ 0 h 5967522"/>
              <a:gd name="connsiteX2" fmla="*/ 9745570 w 9745570"/>
              <a:gd name="connsiteY2" fmla="*/ 5935991 h 5967522"/>
              <a:gd name="connsiteX3" fmla="*/ 0 w 9745570"/>
              <a:gd name="connsiteY3" fmla="*/ 5967522 h 5967522"/>
              <a:gd name="connsiteX4" fmla="*/ 1828800 w 9745570"/>
              <a:gd name="connsiteY4" fmla="*/ 0 h 59675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45570" h="5967522">
                <a:moveTo>
                  <a:pt x="1828800" y="0"/>
                </a:moveTo>
                <a:lnTo>
                  <a:pt x="6876246" y="0"/>
                </a:lnTo>
                <a:lnTo>
                  <a:pt x="9745570" y="5935991"/>
                </a:lnTo>
                <a:lnTo>
                  <a:pt x="0" y="5967522"/>
                </a:lnTo>
                <a:lnTo>
                  <a:pt x="1828800" y="0"/>
                </a:lnTo>
                <a:close/>
              </a:path>
            </a:pathLst>
          </a:custGeom>
          <a:solidFill>
            <a:schemeClr val="accent1"/>
          </a:solidFill>
          <a:effectLst/>
        </p:spPr>
        <p:txBody>
          <a:bodyPr>
            <a:normAutofit/>
          </a:bodyPr>
          <a:lstStyle>
            <a:lvl1pPr marL="0" indent="0">
              <a:buNone/>
              <a:defRPr sz="2800">
                <a:ln>
                  <a:noFill/>
                </a:ln>
                <a:solidFill>
                  <a:schemeClr val="bg1">
                    <a:lumMod val="85000"/>
                  </a:schemeClr>
                </a:solidFill>
              </a:defRPr>
            </a:lvl1pPr>
          </a:lstStyle>
          <a:p>
            <a:endParaRPr lang="en-US" dirty="0"/>
          </a:p>
        </p:txBody>
      </p:sp>
    </p:spTree>
    <p:extLst>
      <p:ext uri="{BB962C8B-B14F-4D97-AF65-F5344CB8AC3E}">
        <p14:creationId xmlns:p14="http://schemas.microsoft.com/office/powerpoint/2010/main" val="33042362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6_ภาพนิ่งชื่อเรื่อง">
    <p:spTree>
      <p:nvGrpSpPr>
        <p:cNvPr id="1" name=""/>
        <p:cNvGrpSpPr/>
        <p:nvPr/>
      </p:nvGrpSpPr>
      <p:grpSpPr>
        <a:xfrm>
          <a:off x="0" y="0"/>
          <a:ext cx="0" cy="0"/>
          <a:chOff x="0" y="0"/>
          <a:chExt cx="0" cy="0"/>
        </a:xfrm>
      </p:grpSpPr>
      <p:sp>
        <p:nvSpPr>
          <p:cNvPr id="3" name="ตัวแทนรูปภาพ 21"/>
          <p:cNvSpPr>
            <a:spLocks noGrp="1"/>
          </p:cNvSpPr>
          <p:nvPr>
            <p:ph type="pic" sz="quarter" idx="10"/>
          </p:nvPr>
        </p:nvSpPr>
        <p:spPr>
          <a:xfrm>
            <a:off x="12390437" y="118426"/>
            <a:ext cx="5901154" cy="5335121"/>
          </a:xfrm>
          <a:prstGeom prst="triangle">
            <a:avLst/>
          </a:prstGeom>
          <a:solidFill>
            <a:schemeClr val="accent1"/>
          </a:solidFill>
        </p:spPr>
        <p:txBody>
          <a:bodyPr/>
          <a:lstStyle/>
          <a:p>
            <a:endParaRPr lang="th-TH"/>
          </a:p>
        </p:txBody>
      </p:sp>
      <p:sp>
        <p:nvSpPr>
          <p:cNvPr id="4" name="ตัวแทนรูปภาพ 21"/>
          <p:cNvSpPr>
            <a:spLocks noGrp="1"/>
          </p:cNvSpPr>
          <p:nvPr>
            <p:ph type="pic" sz="quarter" idx="11"/>
          </p:nvPr>
        </p:nvSpPr>
        <p:spPr>
          <a:xfrm>
            <a:off x="9266237" y="0"/>
            <a:ext cx="5874808" cy="5374641"/>
          </a:xfrm>
          <a:custGeom>
            <a:avLst/>
            <a:gdLst>
              <a:gd name="connsiteX0" fmla="*/ 0 w 15171208"/>
              <a:gd name="connsiteY0" fmla="*/ 13716000 h 13716000"/>
              <a:gd name="connsiteX1" fmla="*/ 7585604 w 15171208"/>
              <a:gd name="connsiteY1" fmla="*/ 0 h 13716000"/>
              <a:gd name="connsiteX2" fmla="*/ 15171208 w 15171208"/>
              <a:gd name="connsiteY2" fmla="*/ 13716000 h 13716000"/>
              <a:gd name="connsiteX3" fmla="*/ 0 w 15171208"/>
              <a:gd name="connsiteY3" fmla="*/ 13716000 h 13716000"/>
              <a:gd name="connsiteX0" fmla="*/ 0 w 15171208"/>
              <a:gd name="connsiteY0" fmla="*/ 13716000 h 13716000"/>
              <a:gd name="connsiteX1" fmla="*/ 7585604 w 15171208"/>
              <a:gd name="connsiteY1" fmla="*/ 0 h 13716000"/>
              <a:gd name="connsiteX2" fmla="*/ 15171208 w 15171208"/>
              <a:gd name="connsiteY2" fmla="*/ 13716000 h 13716000"/>
              <a:gd name="connsiteX3" fmla="*/ 7463896 w 15171208"/>
              <a:gd name="connsiteY3" fmla="*/ 13682134 h 13716000"/>
              <a:gd name="connsiteX4" fmla="*/ 0 w 15171208"/>
              <a:gd name="connsiteY4" fmla="*/ 13716000 h 13716000"/>
              <a:gd name="connsiteX0" fmla="*/ 0 w 15577608"/>
              <a:gd name="connsiteY0" fmla="*/ 13716000 h 13716000"/>
              <a:gd name="connsiteX1" fmla="*/ 7585604 w 15577608"/>
              <a:gd name="connsiteY1" fmla="*/ 0 h 13716000"/>
              <a:gd name="connsiteX2" fmla="*/ 15577608 w 15577608"/>
              <a:gd name="connsiteY2" fmla="*/ 67734 h 13716000"/>
              <a:gd name="connsiteX3" fmla="*/ 7463896 w 15577608"/>
              <a:gd name="connsiteY3" fmla="*/ 13682134 h 13716000"/>
              <a:gd name="connsiteX4" fmla="*/ 0 w 15577608"/>
              <a:gd name="connsiteY4" fmla="*/ 13716000 h 13716000"/>
              <a:gd name="connsiteX0" fmla="*/ 0 w 15306675"/>
              <a:gd name="connsiteY0" fmla="*/ 0 h 13682134"/>
              <a:gd name="connsiteX1" fmla="*/ 7314671 w 15306675"/>
              <a:gd name="connsiteY1" fmla="*/ 0 h 13682134"/>
              <a:gd name="connsiteX2" fmla="*/ 15306675 w 15306675"/>
              <a:gd name="connsiteY2" fmla="*/ 67734 h 13682134"/>
              <a:gd name="connsiteX3" fmla="*/ 7192963 w 15306675"/>
              <a:gd name="connsiteY3" fmla="*/ 13682134 h 13682134"/>
              <a:gd name="connsiteX4" fmla="*/ 0 w 15306675"/>
              <a:gd name="connsiteY4" fmla="*/ 0 h 13682134"/>
              <a:gd name="connsiteX0" fmla="*/ 0 w 15306675"/>
              <a:gd name="connsiteY0" fmla="*/ 0 h 14020800"/>
              <a:gd name="connsiteX1" fmla="*/ 7314671 w 15306675"/>
              <a:gd name="connsiteY1" fmla="*/ 0 h 14020800"/>
              <a:gd name="connsiteX2" fmla="*/ 15306675 w 15306675"/>
              <a:gd name="connsiteY2" fmla="*/ 67734 h 14020800"/>
              <a:gd name="connsiteX3" fmla="*/ 7531630 w 15306675"/>
              <a:gd name="connsiteY3" fmla="*/ 14020800 h 14020800"/>
              <a:gd name="connsiteX4" fmla="*/ 0 w 15306675"/>
              <a:gd name="connsiteY4" fmla="*/ 0 h 14020800"/>
              <a:gd name="connsiteX0" fmla="*/ 0 w 15103475"/>
              <a:gd name="connsiteY0" fmla="*/ 101600 h 14020800"/>
              <a:gd name="connsiteX1" fmla="*/ 7111471 w 15103475"/>
              <a:gd name="connsiteY1" fmla="*/ 0 h 14020800"/>
              <a:gd name="connsiteX2" fmla="*/ 15103475 w 15103475"/>
              <a:gd name="connsiteY2" fmla="*/ 67734 h 14020800"/>
              <a:gd name="connsiteX3" fmla="*/ 7328430 w 15103475"/>
              <a:gd name="connsiteY3" fmla="*/ 14020800 h 14020800"/>
              <a:gd name="connsiteX4" fmla="*/ 0 w 15103475"/>
              <a:gd name="connsiteY4" fmla="*/ 101600 h 14020800"/>
              <a:gd name="connsiteX0" fmla="*/ 0 w 15103475"/>
              <a:gd name="connsiteY0" fmla="*/ 101600 h 14020800"/>
              <a:gd name="connsiteX1" fmla="*/ 7111471 w 15103475"/>
              <a:gd name="connsiteY1" fmla="*/ 0 h 14020800"/>
              <a:gd name="connsiteX2" fmla="*/ 15103475 w 15103475"/>
              <a:gd name="connsiteY2" fmla="*/ 67734 h 14020800"/>
              <a:gd name="connsiteX3" fmla="*/ 7328430 w 15103475"/>
              <a:gd name="connsiteY3" fmla="*/ 14020800 h 14020800"/>
              <a:gd name="connsiteX4" fmla="*/ 0 w 15103475"/>
              <a:gd name="connsiteY4" fmla="*/ 101600 h 14020800"/>
              <a:gd name="connsiteX0" fmla="*/ 0 w 15103475"/>
              <a:gd name="connsiteY0" fmla="*/ 33866 h 13953066"/>
              <a:gd name="connsiteX1" fmla="*/ 7721071 w 15103475"/>
              <a:gd name="connsiteY1" fmla="*/ 6536266 h 13953066"/>
              <a:gd name="connsiteX2" fmla="*/ 15103475 w 15103475"/>
              <a:gd name="connsiteY2" fmla="*/ 0 h 13953066"/>
              <a:gd name="connsiteX3" fmla="*/ 7328430 w 15103475"/>
              <a:gd name="connsiteY3" fmla="*/ 13953066 h 13953066"/>
              <a:gd name="connsiteX4" fmla="*/ 0 w 15103475"/>
              <a:gd name="connsiteY4" fmla="*/ 33866 h 13953066"/>
              <a:gd name="connsiteX0" fmla="*/ 0 w 15103475"/>
              <a:gd name="connsiteY0" fmla="*/ 33866 h 13953066"/>
              <a:gd name="connsiteX1" fmla="*/ 7314671 w 15103475"/>
              <a:gd name="connsiteY1" fmla="*/ 33866 h 13953066"/>
              <a:gd name="connsiteX2" fmla="*/ 15103475 w 15103475"/>
              <a:gd name="connsiteY2" fmla="*/ 0 h 13953066"/>
              <a:gd name="connsiteX3" fmla="*/ 7328430 w 15103475"/>
              <a:gd name="connsiteY3" fmla="*/ 13953066 h 13953066"/>
              <a:gd name="connsiteX4" fmla="*/ 0 w 15103475"/>
              <a:gd name="connsiteY4" fmla="*/ 33866 h 13953066"/>
              <a:gd name="connsiteX0" fmla="*/ 0 w 15103475"/>
              <a:gd name="connsiteY0" fmla="*/ 33866 h 13953066"/>
              <a:gd name="connsiteX1" fmla="*/ 15103475 w 15103475"/>
              <a:gd name="connsiteY1" fmla="*/ 0 h 13953066"/>
              <a:gd name="connsiteX2" fmla="*/ 7328430 w 15103475"/>
              <a:gd name="connsiteY2" fmla="*/ 13953066 h 13953066"/>
              <a:gd name="connsiteX3" fmla="*/ 0 w 15103475"/>
              <a:gd name="connsiteY3" fmla="*/ 33866 h 13953066"/>
              <a:gd name="connsiteX0" fmla="*/ 0 w 15103475"/>
              <a:gd name="connsiteY0" fmla="*/ 33866 h 13817600"/>
              <a:gd name="connsiteX1" fmla="*/ 15103475 w 15103475"/>
              <a:gd name="connsiteY1" fmla="*/ 0 h 13817600"/>
              <a:gd name="connsiteX2" fmla="*/ 7396164 w 15103475"/>
              <a:gd name="connsiteY2" fmla="*/ 13817600 h 13817600"/>
              <a:gd name="connsiteX3" fmla="*/ 0 w 15103475"/>
              <a:gd name="connsiteY3" fmla="*/ 33866 h 13817600"/>
            </a:gdLst>
            <a:ahLst/>
            <a:cxnLst>
              <a:cxn ang="0">
                <a:pos x="connsiteX0" y="connsiteY0"/>
              </a:cxn>
              <a:cxn ang="0">
                <a:pos x="connsiteX1" y="connsiteY1"/>
              </a:cxn>
              <a:cxn ang="0">
                <a:pos x="connsiteX2" y="connsiteY2"/>
              </a:cxn>
              <a:cxn ang="0">
                <a:pos x="connsiteX3" y="connsiteY3"/>
              </a:cxn>
            </a:cxnLst>
            <a:rect l="l" t="t" r="r" b="b"/>
            <a:pathLst>
              <a:path w="15103475" h="13817600">
                <a:moveTo>
                  <a:pt x="0" y="33866"/>
                </a:moveTo>
                <a:lnTo>
                  <a:pt x="15103475" y="0"/>
                </a:lnTo>
                <a:lnTo>
                  <a:pt x="7396164" y="13817600"/>
                </a:lnTo>
                <a:lnTo>
                  <a:pt x="0" y="33866"/>
                </a:lnTo>
                <a:close/>
              </a:path>
            </a:pathLst>
          </a:custGeom>
          <a:solidFill>
            <a:schemeClr val="accent1"/>
          </a:solidFill>
        </p:spPr>
        <p:txBody>
          <a:bodyPr/>
          <a:lstStyle/>
          <a:p>
            <a:endParaRPr lang="th-TH"/>
          </a:p>
        </p:txBody>
      </p:sp>
      <p:sp>
        <p:nvSpPr>
          <p:cNvPr id="9" name="Picture Placeholder 8"/>
          <p:cNvSpPr>
            <a:spLocks noGrp="1"/>
          </p:cNvSpPr>
          <p:nvPr>
            <p:ph type="pic" sz="quarter" idx="12"/>
          </p:nvPr>
        </p:nvSpPr>
        <p:spPr>
          <a:xfrm>
            <a:off x="14167968" y="5823946"/>
            <a:ext cx="8665696" cy="7925921"/>
          </a:xfrm>
          <a:custGeom>
            <a:avLst/>
            <a:gdLst>
              <a:gd name="connsiteX0" fmla="*/ 4282284 w 8665696"/>
              <a:gd name="connsiteY0" fmla="*/ 0 h 7925921"/>
              <a:gd name="connsiteX1" fmla="*/ 8665696 w 8665696"/>
              <a:gd name="connsiteY1" fmla="*/ 7925921 h 7925921"/>
              <a:gd name="connsiteX2" fmla="*/ 0 w 8665696"/>
              <a:gd name="connsiteY2" fmla="*/ 7925921 h 7925921"/>
              <a:gd name="connsiteX3" fmla="*/ 6451 w 8665696"/>
              <a:gd name="connsiteY3" fmla="*/ 7910491 h 7925921"/>
              <a:gd name="connsiteX4" fmla="*/ 142509 w 8665696"/>
              <a:gd name="connsiteY4" fmla="*/ 7881356 h 7925921"/>
              <a:gd name="connsiteX5" fmla="*/ 173837 w 8665696"/>
              <a:gd name="connsiteY5" fmla="*/ 7919412 h 7925921"/>
              <a:gd name="connsiteX6" fmla="*/ 200745 w 8665696"/>
              <a:gd name="connsiteY6" fmla="*/ 7859932 h 7925921"/>
              <a:gd name="connsiteX7" fmla="*/ 160448 w 8665696"/>
              <a:gd name="connsiteY7" fmla="*/ 7841702 h 7925921"/>
              <a:gd name="connsiteX8" fmla="*/ 120150 w 8665696"/>
              <a:gd name="connsiteY8" fmla="*/ 7823472 h 7925921"/>
              <a:gd name="connsiteX9" fmla="*/ 178387 w 8665696"/>
              <a:gd name="connsiteY9" fmla="*/ 7802049 h 7925921"/>
              <a:gd name="connsiteX10" fmla="*/ 218684 w 8665696"/>
              <a:gd name="connsiteY10" fmla="*/ 7820279 h 7925921"/>
              <a:gd name="connsiteX11" fmla="*/ 285889 w 8665696"/>
              <a:gd name="connsiteY11" fmla="*/ 7779029 h 7925921"/>
              <a:gd name="connsiteX12" fmla="*/ 265740 w 8665696"/>
              <a:gd name="connsiteY12" fmla="*/ 7769914 h 7925921"/>
              <a:gd name="connsiteX13" fmla="*/ 221023 w 8665696"/>
              <a:gd name="connsiteY13" fmla="*/ 7654147 h 7925921"/>
              <a:gd name="connsiteX14" fmla="*/ 250141 w 8665696"/>
              <a:gd name="connsiteY14" fmla="*/ 7643435 h 7925921"/>
              <a:gd name="connsiteX15" fmla="*/ 270290 w 8665696"/>
              <a:gd name="connsiteY15" fmla="*/ 7652550 h 7925921"/>
              <a:gd name="connsiteX16" fmla="*/ 330736 w 8665696"/>
              <a:gd name="connsiteY16" fmla="*/ 7679895 h 7925921"/>
              <a:gd name="connsiteX17" fmla="*/ 337495 w 8665696"/>
              <a:gd name="connsiteY17" fmla="*/ 7611300 h 7925921"/>
              <a:gd name="connsiteX18" fmla="*/ 306167 w 8665696"/>
              <a:gd name="connsiteY18" fmla="*/ 7573243 h 7925921"/>
              <a:gd name="connsiteX19" fmla="*/ 344254 w 8665696"/>
              <a:gd name="connsiteY19" fmla="*/ 7542705 h 7925921"/>
              <a:gd name="connsiteX20" fmla="*/ 382341 w 8665696"/>
              <a:gd name="connsiteY20" fmla="*/ 7512166 h 7925921"/>
              <a:gd name="connsiteX21" fmla="*/ 353223 w 8665696"/>
              <a:gd name="connsiteY21" fmla="*/ 7522879 h 7925921"/>
              <a:gd name="connsiteX22" fmla="*/ 333075 w 8665696"/>
              <a:gd name="connsiteY22" fmla="*/ 7513764 h 7925921"/>
              <a:gd name="connsiteX23" fmla="*/ 366742 w 8665696"/>
              <a:gd name="connsiteY23" fmla="*/ 7385688 h 7925921"/>
              <a:gd name="connsiteX24" fmla="*/ 465404 w 8665696"/>
              <a:gd name="connsiteY24" fmla="*/ 7167595 h 7925921"/>
              <a:gd name="connsiteX25" fmla="*/ 483343 w 8665696"/>
              <a:gd name="connsiteY25" fmla="*/ 7127941 h 7925921"/>
              <a:gd name="connsiteX26" fmla="*/ 530400 w 8665696"/>
              <a:gd name="connsiteY26" fmla="*/ 7077576 h 7925921"/>
              <a:gd name="connsiteX27" fmla="*/ 588764 w 8665696"/>
              <a:gd name="connsiteY27" fmla="*/ 6841253 h 7925921"/>
              <a:gd name="connsiteX28" fmla="*/ 653760 w 8665696"/>
              <a:gd name="connsiteY28" fmla="*/ 6751234 h 7925921"/>
              <a:gd name="connsiteX29" fmla="*/ 801689 w 8665696"/>
              <a:gd name="connsiteY29" fmla="*/ 6531543 h 7925921"/>
              <a:gd name="connsiteX30" fmla="*/ 830807 w 8665696"/>
              <a:gd name="connsiteY30" fmla="*/ 6520832 h 7925921"/>
              <a:gd name="connsiteX31" fmla="*/ 882284 w 8665696"/>
              <a:gd name="connsiteY31" fmla="*/ 6568003 h 7925921"/>
              <a:gd name="connsiteX32" fmla="*/ 913612 w 8665696"/>
              <a:gd name="connsiteY32" fmla="*/ 6606060 h 7925921"/>
              <a:gd name="connsiteX33" fmla="*/ 931550 w 8665696"/>
              <a:gd name="connsiteY33" fmla="*/ 6566407 h 7925921"/>
              <a:gd name="connsiteX34" fmla="*/ 898012 w 8665696"/>
              <a:gd name="connsiteY34" fmla="*/ 6479582 h 7925921"/>
              <a:gd name="connsiteX35" fmla="*/ 893592 w 8665696"/>
              <a:gd name="connsiteY35" fmla="*/ 6382045 h 7925921"/>
              <a:gd name="connsiteX36" fmla="*/ 1034762 w 8665696"/>
              <a:gd name="connsiteY36" fmla="*/ 6230949 h 7925921"/>
              <a:gd name="connsiteX37" fmla="*/ 1178271 w 8665696"/>
              <a:gd name="connsiteY37" fmla="*/ 5913722 h 7925921"/>
              <a:gd name="connsiteX38" fmla="*/ 1173850 w 8665696"/>
              <a:gd name="connsiteY38" fmla="*/ 5816186 h 7925921"/>
              <a:gd name="connsiteX39" fmla="*/ 1191789 w 8665696"/>
              <a:gd name="connsiteY39" fmla="*/ 5776532 h 7925921"/>
              <a:gd name="connsiteX40" fmla="*/ 1241056 w 8665696"/>
              <a:gd name="connsiteY40" fmla="*/ 5774936 h 7925921"/>
              <a:gd name="connsiteX41" fmla="*/ 1364287 w 8665696"/>
              <a:gd name="connsiteY41" fmla="*/ 5663494 h 7925921"/>
              <a:gd name="connsiteX42" fmla="*/ 1330749 w 8665696"/>
              <a:gd name="connsiteY42" fmla="*/ 5576668 h 7925921"/>
              <a:gd name="connsiteX43" fmla="*/ 1319569 w 8665696"/>
              <a:gd name="connsiteY43" fmla="*/ 5547727 h 7925921"/>
              <a:gd name="connsiteX44" fmla="*/ 1411473 w 8665696"/>
              <a:gd name="connsiteY44" fmla="*/ 5398228 h 7925921"/>
              <a:gd name="connsiteX45" fmla="*/ 1503376 w 8665696"/>
              <a:gd name="connsiteY45" fmla="*/ 5248730 h 7925921"/>
              <a:gd name="connsiteX46" fmla="*/ 1554982 w 8665696"/>
              <a:gd name="connsiteY46" fmla="*/ 5081001 h 7925921"/>
              <a:gd name="connsiteX47" fmla="*/ 1581889 w 8665696"/>
              <a:gd name="connsiteY47" fmla="*/ 5021521 h 7925921"/>
              <a:gd name="connsiteX48" fmla="*/ 1599828 w 8665696"/>
              <a:gd name="connsiteY48" fmla="*/ 4981868 h 7925921"/>
              <a:gd name="connsiteX49" fmla="*/ 1736578 w 8665696"/>
              <a:gd name="connsiteY49" fmla="*/ 4733236 h 7925921"/>
              <a:gd name="connsiteX50" fmla="*/ 1893476 w 8665696"/>
              <a:gd name="connsiteY50" fmla="*/ 4493719 h 7925921"/>
              <a:gd name="connsiteX51" fmla="*/ 1960811 w 8665696"/>
              <a:gd name="connsiteY51" fmla="*/ 4237568 h 7925921"/>
              <a:gd name="connsiteX52" fmla="*/ 2014627 w 8665696"/>
              <a:gd name="connsiteY52" fmla="*/ 4118608 h 7925921"/>
              <a:gd name="connsiteX53" fmla="*/ 2034775 w 8665696"/>
              <a:gd name="connsiteY53" fmla="*/ 4127723 h 7925921"/>
              <a:gd name="connsiteX54" fmla="*/ 2075073 w 8665696"/>
              <a:gd name="connsiteY54" fmla="*/ 4145953 h 7925921"/>
              <a:gd name="connsiteX55" fmla="*/ 2119919 w 8665696"/>
              <a:gd name="connsiteY55" fmla="*/ 4046820 h 7925921"/>
              <a:gd name="connsiteX56" fmla="*/ 2137858 w 8665696"/>
              <a:gd name="connsiteY56" fmla="*/ 4007166 h 7925921"/>
              <a:gd name="connsiteX57" fmla="*/ 2088591 w 8665696"/>
              <a:gd name="connsiteY57" fmla="*/ 4008762 h 7925921"/>
              <a:gd name="connsiteX58" fmla="*/ 2075227 w 8665696"/>
              <a:gd name="connsiteY58" fmla="*/ 4006448 h 7925921"/>
              <a:gd name="connsiteX59" fmla="*/ 2064957 w 8665696"/>
              <a:gd name="connsiteY59" fmla="*/ 4009285 h 7925921"/>
              <a:gd name="connsiteX60" fmla="*/ 2170375 w 8665696"/>
              <a:gd name="connsiteY60" fmla="*/ 3818671 h 7925921"/>
              <a:gd name="connsiteX61" fmla="*/ 2198433 w 8665696"/>
              <a:gd name="connsiteY61" fmla="*/ 3819611 h 7925921"/>
              <a:gd name="connsiteX62" fmla="*/ 2191738 w 8665696"/>
              <a:gd name="connsiteY62" fmla="*/ 3780756 h 7925921"/>
              <a:gd name="connsiteX63" fmla="*/ 2192095 w 8665696"/>
              <a:gd name="connsiteY63" fmla="*/ 3779399 h 7925921"/>
              <a:gd name="connsiteX64" fmla="*/ 2238969 w 8665696"/>
              <a:gd name="connsiteY64" fmla="*/ 3694644 h 7925921"/>
              <a:gd name="connsiteX65" fmla="*/ 2242174 w 8665696"/>
              <a:gd name="connsiteY65" fmla="*/ 3696094 h 7925921"/>
              <a:gd name="connsiteX66" fmla="*/ 2252248 w 8665696"/>
              <a:gd name="connsiteY66" fmla="*/ 3700651 h 7925921"/>
              <a:gd name="connsiteX67" fmla="*/ 2259581 w 8665696"/>
              <a:gd name="connsiteY67" fmla="*/ 3668515 h 7925921"/>
              <a:gd name="connsiteX68" fmla="*/ 2259874 w 8665696"/>
              <a:gd name="connsiteY68" fmla="*/ 3656844 h 7925921"/>
              <a:gd name="connsiteX69" fmla="*/ 2311189 w 8665696"/>
              <a:gd name="connsiteY69" fmla="*/ 3564058 h 7925921"/>
              <a:gd name="connsiteX70" fmla="*/ 2322037 w 8665696"/>
              <a:gd name="connsiteY70" fmla="*/ 3553090 h 7925921"/>
              <a:gd name="connsiteX71" fmla="*/ 2328199 w 8665696"/>
              <a:gd name="connsiteY71" fmla="*/ 3533301 h 7925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8665696" h="7925921">
                <a:moveTo>
                  <a:pt x="4282284" y="0"/>
                </a:moveTo>
                <a:lnTo>
                  <a:pt x="8665696" y="7925921"/>
                </a:lnTo>
                <a:lnTo>
                  <a:pt x="0" y="7925921"/>
                </a:lnTo>
                <a:lnTo>
                  <a:pt x="6451" y="7910491"/>
                </a:lnTo>
                <a:cubicBezTo>
                  <a:pt x="36704" y="7873796"/>
                  <a:pt x="97175" y="7860847"/>
                  <a:pt x="142509" y="7881356"/>
                </a:cubicBezTo>
                <a:cubicBezTo>
                  <a:pt x="133540" y="7901182"/>
                  <a:pt x="144719" y="7930124"/>
                  <a:pt x="173837" y="7919412"/>
                </a:cubicBezTo>
                <a:cubicBezTo>
                  <a:pt x="182807" y="7899586"/>
                  <a:pt x="191776" y="7879759"/>
                  <a:pt x="200745" y="7859932"/>
                </a:cubicBezTo>
                <a:cubicBezTo>
                  <a:pt x="180596" y="7850817"/>
                  <a:pt x="160448" y="7841702"/>
                  <a:pt x="160448" y="7841702"/>
                </a:cubicBezTo>
                <a:cubicBezTo>
                  <a:pt x="149268" y="7812761"/>
                  <a:pt x="102212" y="7863126"/>
                  <a:pt x="120150" y="7823472"/>
                </a:cubicBezTo>
                <a:cubicBezTo>
                  <a:pt x="117940" y="7774704"/>
                  <a:pt x="138089" y="7783819"/>
                  <a:pt x="178387" y="7802049"/>
                </a:cubicBezTo>
                <a:cubicBezTo>
                  <a:pt x="178387" y="7802049"/>
                  <a:pt x="216474" y="7771511"/>
                  <a:pt x="218684" y="7820279"/>
                </a:cubicBezTo>
                <a:cubicBezTo>
                  <a:pt x="247802" y="7809567"/>
                  <a:pt x="297068" y="7807970"/>
                  <a:pt x="285889" y="7779029"/>
                </a:cubicBezTo>
                <a:cubicBezTo>
                  <a:pt x="303828" y="7739375"/>
                  <a:pt x="256771" y="7789741"/>
                  <a:pt x="265740" y="7769914"/>
                </a:cubicBezTo>
                <a:cubicBezTo>
                  <a:pt x="234412" y="7731857"/>
                  <a:pt x="223233" y="7702915"/>
                  <a:pt x="221023" y="7654147"/>
                </a:cubicBezTo>
                <a:cubicBezTo>
                  <a:pt x="221023" y="7654147"/>
                  <a:pt x="221023" y="7654147"/>
                  <a:pt x="250141" y="7643435"/>
                </a:cubicBezTo>
                <a:cubicBezTo>
                  <a:pt x="250141" y="7643435"/>
                  <a:pt x="250141" y="7643435"/>
                  <a:pt x="270290" y="7652550"/>
                </a:cubicBezTo>
                <a:cubicBezTo>
                  <a:pt x="272500" y="7701319"/>
                  <a:pt x="301618" y="7690607"/>
                  <a:pt x="330736" y="7679895"/>
                </a:cubicBezTo>
                <a:cubicBezTo>
                  <a:pt x="388971" y="7658472"/>
                  <a:pt x="328525" y="7631127"/>
                  <a:pt x="337495" y="7611300"/>
                </a:cubicBezTo>
                <a:cubicBezTo>
                  <a:pt x="317346" y="7602185"/>
                  <a:pt x="326316" y="7582358"/>
                  <a:pt x="306167" y="7573243"/>
                </a:cubicBezTo>
                <a:cubicBezTo>
                  <a:pt x="303957" y="7524475"/>
                  <a:pt x="335285" y="7562532"/>
                  <a:pt x="344254" y="7542705"/>
                </a:cubicBezTo>
                <a:cubicBezTo>
                  <a:pt x="364403" y="7551820"/>
                  <a:pt x="393521" y="7541108"/>
                  <a:pt x="382341" y="7512166"/>
                </a:cubicBezTo>
                <a:cubicBezTo>
                  <a:pt x="391311" y="7492340"/>
                  <a:pt x="353223" y="7522879"/>
                  <a:pt x="353223" y="7522879"/>
                </a:cubicBezTo>
                <a:cubicBezTo>
                  <a:pt x="333075" y="7513764"/>
                  <a:pt x="333075" y="7513764"/>
                  <a:pt x="333075" y="7513764"/>
                </a:cubicBezTo>
                <a:cubicBezTo>
                  <a:pt x="351013" y="7474110"/>
                  <a:pt x="328655" y="7416227"/>
                  <a:pt x="366742" y="7385688"/>
                </a:cubicBezTo>
                <a:cubicBezTo>
                  <a:pt x="422768" y="7315496"/>
                  <a:pt x="469824" y="7265131"/>
                  <a:pt x="465404" y="7167595"/>
                </a:cubicBezTo>
                <a:cubicBezTo>
                  <a:pt x="474374" y="7147768"/>
                  <a:pt x="483343" y="7127941"/>
                  <a:pt x="483343" y="7127941"/>
                </a:cubicBezTo>
                <a:cubicBezTo>
                  <a:pt x="532610" y="7126345"/>
                  <a:pt x="521430" y="7097403"/>
                  <a:pt x="530400" y="7077576"/>
                </a:cubicBezTo>
                <a:cubicBezTo>
                  <a:pt x="546128" y="6989154"/>
                  <a:pt x="541708" y="6891617"/>
                  <a:pt x="588764" y="6841253"/>
                </a:cubicBezTo>
                <a:cubicBezTo>
                  <a:pt x="606703" y="6801599"/>
                  <a:pt x="655970" y="6800002"/>
                  <a:pt x="653760" y="6751234"/>
                </a:cubicBezTo>
                <a:cubicBezTo>
                  <a:pt x="698606" y="6652100"/>
                  <a:pt x="765812" y="6610850"/>
                  <a:pt x="801689" y="6531543"/>
                </a:cubicBezTo>
                <a:cubicBezTo>
                  <a:pt x="801689" y="6531543"/>
                  <a:pt x="830807" y="6520832"/>
                  <a:pt x="830807" y="6520832"/>
                </a:cubicBezTo>
                <a:cubicBezTo>
                  <a:pt x="841986" y="6549773"/>
                  <a:pt x="862135" y="6558888"/>
                  <a:pt x="882284" y="6568003"/>
                </a:cubicBezTo>
                <a:cubicBezTo>
                  <a:pt x="873314" y="6587830"/>
                  <a:pt x="893463" y="6596945"/>
                  <a:pt x="913612" y="6606060"/>
                </a:cubicBezTo>
                <a:cubicBezTo>
                  <a:pt x="922581" y="6586233"/>
                  <a:pt x="931550" y="6566407"/>
                  <a:pt x="931550" y="6566407"/>
                </a:cubicBezTo>
                <a:cubicBezTo>
                  <a:pt x="920371" y="6537465"/>
                  <a:pt x="909191" y="6508523"/>
                  <a:pt x="898012" y="6479582"/>
                </a:cubicBezTo>
                <a:cubicBezTo>
                  <a:pt x="866684" y="6441525"/>
                  <a:pt x="864474" y="6392757"/>
                  <a:pt x="893592" y="6382045"/>
                </a:cubicBezTo>
                <a:cubicBezTo>
                  <a:pt x="969766" y="6320968"/>
                  <a:pt x="987705" y="6281315"/>
                  <a:pt x="1034762" y="6230949"/>
                </a:cubicBezTo>
                <a:cubicBezTo>
                  <a:pt x="1079608" y="6131816"/>
                  <a:pt x="1052829" y="5976396"/>
                  <a:pt x="1178271" y="5913722"/>
                </a:cubicBezTo>
                <a:cubicBezTo>
                  <a:pt x="1187240" y="5893896"/>
                  <a:pt x="1234297" y="5843531"/>
                  <a:pt x="1173850" y="5816186"/>
                </a:cubicBezTo>
                <a:cubicBezTo>
                  <a:pt x="1173850" y="5816186"/>
                  <a:pt x="1182820" y="5796359"/>
                  <a:pt x="1191789" y="5776532"/>
                </a:cubicBezTo>
                <a:cubicBezTo>
                  <a:pt x="1211938" y="5785647"/>
                  <a:pt x="1220907" y="5765821"/>
                  <a:pt x="1241056" y="5774936"/>
                </a:cubicBezTo>
                <a:cubicBezTo>
                  <a:pt x="1299292" y="5753512"/>
                  <a:pt x="1326200" y="5694032"/>
                  <a:pt x="1364287" y="5663494"/>
                </a:cubicBezTo>
                <a:cubicBezTo>
                  <a:pt x="1373256" y="5643667"/>
                  <a:pt x="1371046" y="5594898"/>
                  <a:pt x="1330749" y="5576668"/>
                </a:cubicBezTo>
                <a:cubicBezTo>
                  <a:pt x="1310600" y="5567553"/>
                  <a:pt x="1319569" y="5547727"/>
                  <a:pt x="1319569" y="5547727"/>
                </a:cubicBezTo>
                <a:cubicBezTo>
                  <a:pt x="1346477" y="5488247"/>
                  <a:pt x="1353237" y="5419652"/>
                  <a:pt x="1411473" y="5398228"/>
                </a:cubicBezTo>
                <a:cubicBezTo>
                  <a:pt x="1458529" y="5347863"/>
                  <a:pt x="1476468" y="5308210"/>
                  <a:pt x="1503376" y="5248730"/>
                </a:cubicBezTo>
                <a:cubicBezTo>
                  <a:pt x="1530284" y="5189250"/>
                  <a:pt x="1617638" y="5157115"/>
                  <a:pt x="1554982" y="5081001"/>
                </a:cubicBezTo>
                <a:cubicBezTo>
                  <a:pt x="1543802" y="5052059"/>
                  <a:pt x="1552771" y="5032233"/>
                  <a:pt x="1581889" y="5021521"/>
                </a:cubicBezTo>
                <a:cubicBezTo>
                  <a:pt x="1590859" y="5001694"/>
                  <a:pt x="1590859" y="5001694"/>
                  <a:pt x="1599828" y="4981868"/>
                </a:cubicBezTo>
                <a:cubicBezTo>
                  <a:pt x="1644675" y="4882734"/>
                  <a:pt x="1660403" y="4794312"/>
                  <a:pt x="1736578" y="4733236"/>
                </a:cubicBezTo>
                <a:cubicBezTo>
                  <a:pt x="1812752" y="4672159"/>
                  <a:pt x="1857599" y="4573025"/>
                  <a:pt x="1893476" y="4493719"/>
                </a:cubicBezTo>
                <a:cubicBezTo>
                  <a:pt x="1929353" y="4414412"/>
                  <a:pt x="1945082" y="4325990"/>
                  <a:pt x="1960811" y="4237568"/>
                </a:cubicBezTo>
                <a:cubicBezTo>
                  <a:pt x="1978749" y="4197915"/>
                  <a:pt x="1996688" y="4158261"/>
                  <a:pt x="2014627" y="4118608"/>
                </a:cubicBezTo>
                <a:cubicBezTo>
                  <a:pt x="2014627" y="4118608"/>
                  <a:pt x="2034775" y="4127723"/>
                  <a:pt x="2034775" y="4127723"/>
                </a:cubicBezTo>
                <a:cubicBezTo>
                  <a:pt x="2045955" y="4156664"/>
                  <a:pt x="2066103" y="4165779"/>
                  <a:pt x="2075073" y="4145953"/>
                </a:cubicBezTo>
                <a:cubicBezTo>
                  <a:pt x="2061683" y="4068243"/>
                  <a:pt x="2110950" y="4066646"/>
                  <a:pt x="2119919" y="4046820"/>
                </a:cubicBezTo>
                <a:cubicBezTo>
                  <a:pt x="2128889" y="4026992"/>
                  <a:pt x="2128889" y="4026992"/>
                  <a:pt x="2137858" y="4007166"/>
                </a:cubicBezTo>
                <a:cubicBezTo>
                  <a:pt x="2117709" y="3998051"/>
                  <a:pt x="2108740" y="4017877"/>
                  <a:pt x="2088591" y="4008762"/>
                </a:cubicBezTo>
                <a:cubicBezTo>
                  <a:pt x="2083554" y="4006483"/>
                  <a:pt x="2079216" y="4006014"/>
                  <a:pt x="2075227" y="4006448"/>
                </a:cubicBezTo>
                <a:lnTo>
                  <a:pt x="2064957" y="4009285"/>
                </a:lnTo>
                <a:lnTo>
                  <a:pt x="2170375" y="3818671"/>
                </a:lnTo>
                <a:lnTo>
                  <a:pt x="2198433" y="3819611"/>
                </a:lnTo>
                <a:cubicBezTo>
                  <a:pt x="2192843" y="3805140"/>
                  <a:pt x="2191032" y="3792378"/>
                  <a:pt x="2191738" y="3780756"/>
                </a:cubicBezTo>
                <a:lnTo>
                  <a:pt x="2192095" y="3779399"/>
                </a:lnTo>
                <a:lnTo>
                  <a:pt x="2238969" y="3694644"/>
                </a:lnTo>
                <a:lnTo>
                  <a:pt x="2242174" y="3696094"/>
                </a:lnTo>
                <a:cubicBezTo>
                  <a:pt x="2247211" y="3698372"/>
                  <a:pt x="2252248" y="3700651"/>
                  <a:pt x="2252248" y="3700651"/>
                </a:cubicBezTo>
                <a:cubicBezTo>
                  <a:pt x="2256733" y="3690738"/>
                  <a:pt x="2258699" y="3679685"/>
                  <a:pt x="2259581" y="3668515"/>
                </a:cubicBezTo>
                <a:lnTo>
                  <a:pt x="2259874" y="3656844"/>
                </a:lnTo>
                <a:lnTo>
                  <a:pt x="2311189" y="3564058"/>
                </a:lnTo>
                <a:lnTo>
                  <a:pt x="2322037" y="3553090"/>
                </a:lnTo>
                <a:lnTo>
                  <a:pt x="2328199" y="3533301"/>
                </a:lnTo>
                <a:close/>
              </a:path>
            </a:pathLst>
          </a:custGeom>
          <a:solidFill>
            <a:schemeClr val="accent1"/>
          </a:solidFill>
        </p:spPr>
        <p:txBody>
          <a:bodyPr wrap="square">
            <a:noAutofit/>
          </a:bodyPr>
          <a:lstStyle/>
          <a:p>
            <a:endParaRPr lang="th-TH"/>
          </a:p>
        </p:txBody>
      </p:sp>
      <p:sp>
        <p:nvSpPr>
          <p:cNvPr id="13" name="Picture Placeholder 12"/>
          <p:cNvSpPr>
            <a:spLocks noGrp="1"/>
          </p:cNvSpPr>
          <p:nvPr>
            <p:ph type="pic" sz="quarter" idx="13"/>
          </p:nvPr>
        </p:nvSpPr>
        <p:spPr>
          <a:xfrm>
            <a:off x="12364380" y="5671653"/>
            <a:ext cx="5867112" cy="5374641"/>
          </a:xfrm>
          <a:custGeom>
            <a:avLst/>
            <a:gdLst>
              <a:gd name="connsiteX0" fmla="*/ 5867112 w 5867112"/>
              <a:gd name="connsiteY0" fmla="*/ 0 h 5374641"/>
              <a:gd name="connsiteX1" fmla="*/ 2869194 w 5867112"/>
              <a:gd name="connsiteY1" fmla="*/ 5374641 h 5374641"/>
              <a:gd name="connsiteX2" fmla="*/ 2390787 w 5867112"/>
              <a:gd name="connsiteY2" fmla="*/ 4483066 h 5374641"/>
              <a:gd name="connsiteX3" fmla="*/ 2397547 w 5867112"/>
              <a:gd name="connsiteY3" fmla="*/ 4476509 h 5374641"/>
              <a:gd name="connsiteX4" fmla="*/ 2417109 w 5867112"/>
              <a:gd name="connsiteY4" fmla="*/ 4466194 h 5374641"/>
              <a:gd name="connsiteX5" fmla="*/ 2467121 w 5867112"/>
              <a:gd name="connsiteY5" fmla="*/ 4513624 h 5374641"/>
              <a:gd name="connsiteX6" fmla="*/ 2456231 w 5867112"/>
              <a:gd name="connsiteY6" fmla="*/ 4445563 h 5374641"/>
              <a:gd name="connsiteX7" fmla="*/ 2425780 w 5867112"/>
              <a:gd name="connsiteY7" fmla="*/ 4387817 h 5374641"/>
              <a:gd name="connsiteX8" fmla="*/ 2395328 w 5867112"/>
              <a:gd name="connsiteY8" fmla="*/ 4330071 h 5374641"/>
              <a:gd name="connsiteX9" fmla="*/ 2445341 w 5867112"/>
              <a:gd name="connsiteY9" fmla="*/ 4377502 h 5374641"/>
              <a:gd name="connsiteX10" fmla="*/ 2504765 w 5867112"/>
              <a:gd name="connsiteY10" fmla="*/ 4395368 h 5374641"/>
              <a:gd name="connsiteX11" fmla="*/ 2563449 w 5867112"/>
              <a:gd name="connsiteY11" fmla="*/ 4364422 h 5374641"/>
              <a:gd name="connsiteX12" fmla="*/ 2562709 w 5867112"/>
              <a:gd name="connsiteY12" fmla="*/ 4315609 h 5374641"/>
              <a:gd name="connsiteX13" fmla="*/ 2472094 w 5867112"/>
              <a:gd name="connsiteY13" fmla="*/ 4191184 h 5374641"/>
              <a:gd name="connsiteX14" fmla="*/ 2379999 w 5867112"/>
              <a:gd name="connsiteY14" fmla="*/ 3969133 h 5374641"/>
              <a:gd name="connsiteX15" fmla="*/ 2438683 w 5867112"/>
              <a:gd name="connsiteY15" fmla="*/ 3938187 h 5374641"/>
              <a:gd name="connsiteX16" fmla="*/ 2478545 w 5867112"/>
              <a:gd name="connsiteY16" fmla="*/ 3966368 h 5374641"/>
              <a:gd name="connsiteX17" fmla="*/ 2518407 w 5867112"/>
              <a:gd name="connsiteY17" fmla="*/ 3994550 h 5374641"/>
              <a:gd name="connsiteX18" fmla="*/ 2539449 w 5867112"/>
              <a:gd name="connsiteY18" fmla="*/ 4081861 h 5374641"/>
              <a:gd name="connsiteX19" fmla="*/ 2580790 w 5867112"/>
              <a:gd name="connsiteY19" fmla="*/ 4207668 h 5374641"/>
              <a:gd name="connsiteX20" fmla="*/ 2671406 w 5867112"/>
              <a:gd name="connsiteY20" fmla="*/ 4332094 h 5374641"/>
              <a:gd name="connsiteX21" fmla="*/ 2690967 w 5867112"/>
              <a:gd name="connsiteY21" fmla="*/ 4321778 h 5374641"/>
              <a:gd name="connsiteX22" fmla="*/ 2680816 w 5867112"/>
              <a:gd name="connsiteY22" fmla="*/ 4302530 h 5374641"/>
              <a:gd name="connsiteX23" fmla="*/ 2630063 w 5867112"/>
              <a:gd name="connsiteY23" fmla="*/ 4206286 h 5374641"/>
              <a:gd name="connsiteX24" fmla="*/ 2678597 w 5867112"/>
              <a:gd name="connsiteY24" fmla="*/ 4156091 h 5374641"/>
              <a:gd name="connsiteX25" fmla="*/ 2617694 w 5867112"/>
              <a:gd name="connsiteY25" fmla="*/ 4040599 h 5374641"/>
              <a:gd name="connsiteX26" fmla="*/ 2567681 w 5867112"/>
              <a:gd name="connsiteY26" fmla="*/ 3993168 h 5374641"/>
              <a:gd name="connsiteX27" fmla="*/ 2151508 w 5867112"/>
              <a:gd name="connsiteY27" fmla="*/ 3203971 h 5374641"/>
              <a:gd name="connsiteX28" fmla="*/ 2081194 w 5867112"/>
              <a:gd name="connsiteY28" fmla="*/ 3118044 h 5374641"/>
              <a:gd name="connsiteX29" fmla="*/ 1982647 w 5867112"/>
              <a:gd name="connsiteY29" fmla="*/ 3120807 h 5374641"/>
              <a:gd name="connsiteX30" fmla="*/ 1954415 w 5867112"/>
              <a:gd name="connsiteY30" fmla="*/ 3209500 h 5374641"/>
              <a:gd name="connsiteX31" fmla="*/ 1974716 w 5867112"/>
              <a:gd name="connsiteY31" fmla="*/ 3247997 h 5374641"/>
              <a:gd name="connsiteX32" fmla="*/ 1965305 w 5867112"/>
              <a:gd name="connsiteY32" fmla="*/ 3277561 h 5374641"/>
              <a:gd name="connsiteX33" fmla="*/ 1935594 w 5867112"/>
              <a:gd name="connsiteY33" fmla="*/ 3268628 h 5374641"/>
              <a:gd name="connsiteX34" fmla="*/ 1905142 w 5867112"/>
              <a:gd name="connsiteY34" fmla="*/ 3210882 h 5374641"/>
              <a:gd name="connsiteX35" fmla="*/ 1932634 w 5867112"/>
              <a:gd name="connsiteY35" fmla="*/ 3073377 h 5374641"/>
              <a:gd name="connsiteX36" fmla="*/ 1892772 w 5867112"/>
              <a:gd name="connsiteY36" fmla="*/ 3045195 h 5374641"/>
              <a:gd name="connsiteX37" fmla="*/ 1773924 w 5867112"/>
              <a:gd name="connsiteY37" fmla="*/ 3009461 h 5374641"/>
              <a:gd name="connsiteX38" fmla="*/ 1672419 w 5867112"/>
              <a:gd name="connsiteY38" fmla="*/ 2816974 h 5374641"/>
              <a:gd name="connsiteX39" fmla="*/ 1711542 w 5867112"/>
              <a:gd name="connsiteY39" fmla="*/ 2796344 h 5374641"/>
              <a:gd name="connsiteX40" fmla="*/ 1810827 w 5867112"/>
              <a:gd name="connsiteY40" fmla="*/ 2842392 h 5374641"/>
              <a:gd name="connsiteX41" fmla="*/ 1861580 w 5867112"/>
              <a:gd name="connsiteY41" fmla="*/ 2938636 h 5374641"/>
              <a:gd name="connsiteX42" fmla="*/ 1830389 w 5867112"/>
              <a:gd name="connsiteY42" fmla="*/ 2832076 h 5374641"/>
              <a:gd name="connsiteX43" fmla="*/ 1739034 w 5867112"/>
              <a:gd name="connsiteY43" fmla="*/ 2658838 h 5374641"/>
              <a:gd name="connsiteX44" fmla="*/ 1748445 w 5867112"/>
              <a:gd name="connsiteY44" fmla="*/ 2629274 h 5374641"/>
              <a:gd name="connsiteX45" fmla="*/ 1758595 w 5867112"/>
              <a:gd name="connsiteY45" fmla="*/ 2648523 h 5374641"/>
              <a:gd name="connsiteX46" fmla="*/ 1819499 w 5867112"/>
              <a:gd name="connsiteY46" fmla="*/ 2764015 h 5374641"/>
              <a:gd name="connsiteX47" fmla="*/ 1839060 w 5867112"/>
              <a:gd name="connsiteY47" fmla="*/ 2753700 h 5374641"/>
              <a:gd name="connsiteX48" fmla="*/ 1868032 w 5867112"/>
              <a:gd name="connsiteY48" fmla="*/ 2713821 h 5374641"/>
              <a:gd name="connsiteX49" fmla="*/ 1818019 w 5867112"/>
              <a:gd name="connsiteY49" fmla="*/ 2666390 h 5374641"/>
              <a:gd name="connsiteX50" fmla="*/ 1514242 w 5867112"/>
              <a:gd name="connsiteY50" fmla="*/ 2137741 h 5374641"/>
              <a:gd name="connsiteX51" fmla="*/ 1433038 w 5867112"/>
              <a:gd name="connsiteY51" fmla="*/ 1983752 h 5374641"/>
              <a:gd name="connsiteX52" fmla="*/ 1484530 w 5867112"/>
              <a:gd name="connsiteY52" fmla="*/ 2128808 h 5374641"/>
              <a:gd name="connsiteX53" fmla="*/ 1494681 w 5867112"/>
              <a:gd name="connsiteY53" fmla="*/ 2148057 h 5374641"/>
              <a:gd name="connsiteX54" fmla="*/ 1485270 w 5867112"/>
              <a:gd name="connsiteY54" fmla="*/ 2177621 h 5374641"/>
              <a:gd name="connsiteX55" fmla="*/ 1455558 w 5867112"/>
              <a:gd name="connsiteY55" fmla="*/ 2168688 h 5374641"/>
              <a:gd name="connsiteX56" fmla="*/ 1395395 w 5867112"/>
              <a:gd name="connsiteY56" fmla="*/ 2102009 h 5374641"/>
              <a:gd name="connsiteX57" fmla="*/ 1263437 w 5867112"/>
              <a:gd name="connsiteY57" fmla="*/ 1851775 h 5374641"/>
              <a:gd name="connsiteX58" fmla="*/ 1223575 w 5867112"/>
              <a:gd name="connsiteY58" fmla="*/ 1823593 h 5374641"/>
              <a:gd name="connsiteX59" fmla="*/ 1224315 w 5867112"/>
              <a:gd name="connsiteY59" fmla="*/ 1872406 h 5374641"/>
              <a:gd name="connsiteX60" fmla="*/ 1235945 w 5867112"/>
              <a:gd name="connsiteY60" fmla="*/ 1989281 h 5374641"/>
              <a:gd name="connsiteX61" fmla="*/ 1325820 w 5867112"/>
              <a:gd name="connsiteY61" fmla="*/ 2064893 h 5374641"/>
              <a:gd name="connsiteX62" fmla="*/ 1446887 w 5867112"/>
              <a:gd name="connsiteY62" fmla="*/ 2247065 h 5374641"/>
              <a:gd name="connsiteX63" fmla="*/ 1417915 w 5867112"/>
              <a:gd name="connsiteY63" fmla="*/ 2286945 h 5374641"/>
              <a:gd name="connsiteX64" fmla="*/ 1488229 w 5867112"/>
              <a:gd name="connsiteY64" fmla="*/ 2372872 h 5374641"/>
              <a:gd name="connsiteX65" fmla="*/ 1538982 w 5867112"/>
              <a:gd name="connsiteY65" fmla="*/ 2469116 h 5374641"/>
              <a:gd name="connsiteX66" fmla="*/ 1560023 w 5867112"/>
              <a:gd name="connsiteY66" fmla="*/ 2556426 h 5374641"/>
              <a:gd name="connsiteX67" fmla="*/ 1639748 w 5867112"/>
              <a:gd name="connsiteY67" fmla="*/ 2612790 h 5374641"/>
              <a:gd name="connsiteX68" fmla="*/ 1660049 w 5867112"/>
              <a:gd name="connsiteY68" fmla="*/ 2651287 h 5374641"/>
              <a:gd name="connsiteX69" fmla="*/ 1641227 w 5867112"/>
              <a:gd name="connsiteY69" fmla="*/ 2710415 h 5374641"/>
              <a:gd name="connsiteX70" fmla="*/ 1612256 w 5867112"/>
              <a:gd name="connsiteY70" fmla="*/ 2750296 h 5374641"/>
              <a:gd name="connsiteX71" fmla="*/ 1602105 w 5867112"/>
              <a:gd name="connsiteY71" fmla="*/ 2731046 h 5374641"/>
              <a:gd name="connsiteX72" fmla="*/ 1450586 w 5867112"/>
              <a:gd name="connsiteY72" fmla="*/ 2491129 h 5374641"/>
              <a:gd name="connsiteX73" fmla="*/ 1299068 w 5867112"/>
              <a:gd name="connsiteY73" fmla="*/ 2251211 h 5374641"/>
              <a:gd name="connsiteX74" fmla="*/ 1096796 w 5867112"/>
              <a:gd name="connsiteY74" fmla="*/ 1915050 h 5374641"/>
              <a:gd name="connsiteX75" fmla="*/ 935127 w 5867112"/>
              <a:gd name="connsiteY75" fmla="*/ 1655883 h 5374641"/>
              <a:gd name="connsiteX76" fmla="*/ 832882 w 5867112"/>
              <a:gd name="connsiteY76" fmla="*/ 1414584 h 5374641"/>
              <a:gd name="connsiteX77" fmla="*/ 661802 w 5867112"/>
              <a:gd name="connsiteY77" fmla="*/ 1184981 h 5374641"/>
              <a:gd name="connsiteX78" fmla="*/ 468941 w 5867112"/>
              <a:gd name="connsiteY78" fmla="*/ 819256 h 5374641"/>
              <a:gd name="connsiteX79" fmla="*/ 185466 w 5867112"/>
              <a:gd name="connsiteY79" fmla="*/ 329105 h 5374641"/>
              <a:gd name="connsiteX80" fmla="*/ 23796 w 5867112"/>
              <a:gd name="connsiteY80" fmla="*/ 69938 h 5374641"/>
              <a:gd name="connsiteX81" fmla="*/ 0 w 5867112"/>
              <a:gd name="connsiteY81" fmla="*/ 13156 h 5374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Lst>
            <a:rect l="l" t="t" r="r" b="b"/>
            <a:pathLst>
              <a:path w="5867112" h="5374641">
                <a:moveTo>
                  <a:pt x="5867112" y="0"/>
                </a:moveTo>
                <a:lnTo>
                  <a:pt x="2869194" y="5374641"/>
                </a:lnTo>
                <a:lnTo>
                  <a:pt x="2390787" y="4483066"/>
                </a:lnTo>
                <a:lnTo>
                  <a:pt x="2397547" y="4476509"/>
                </a:lnTo>
                <a:cubicBezTo>
                  <a:pt x="2406958" y="4446945"/>
                  <a:pt x="2406958" y="4446945"/>
                  <a:pt x="2417109" y="4466194"/>
                </a:cubicBezTo>
                <a:cubicBezTo>
                  <a:pt x="2446820" y="4475127"/>
                  <a:pt x="2456971" y="4494376"/>
                  <a:pt x="2467121" y="4513624"/>
                </a:cubicBezTo>
                <a:cubicBezTo>
                  <a:pt x="2456971" y="4494376"/>
                  <a:pt x="2466382" y="4464812"/>
                  <a:pt x="2456231" y="4445563"/>
                </a:cubicBezTo>
                <a:cubicBezTo>
                  <a:pt x="2446081" y="4426314"/>
                  <a:pt x="2435930" y="4407066"/>
                  <a:pt x="2425780" y="4387817"/>
                </a:cubicBezTo>
                <a:cubicBezTo>
                  <a:pt x="2415629" y="4368569"/>
                  <a:pt x="2405478" y="4349319"/>
                  <a:pt x="2395328" y="4330071"/>
                </a:cubicBezTo>
                <a:cubicBezTo>
                  <a:pt x="2425040" y="4339004"/>
                  <a:pt x="2435191" y="4358253"/>
                  <a:pt x="2445341" y="4377502"/>
                </a:cubicBezTo>
                <a:cubicBezTo>
                  <a:pt x="2475053" y="4386435"/>
                  <a:pt x="2475053" y="4386435"/>
                  <a:pt x="2504765" y="4395368"/>
                </a:cubicBezTo>
                <a:cubicBezTo>
                  <a:pt x="2525066" y="4433865"/>
                  <a:pt x="2564188" y="4413235"/>
                  <a:pt x="2563449" y="4364422"/>
                </a:cubicBezTo>
                <a:cubicBezTo>
                  <a:pt x="2563449" y="4364422"/>
                  <a:pt x="2572859" y="4334858"/>
                  <a:pt x="2562709" y="4315609"/>
                </a:cubicBezTo>
                <a:cubicBezTo>
                  <a:pt x="2542407" y="4277111"/>
                  <a:pt x="2522106" y="4238614"/>
                  <a:pt x="2472094" y="4191184"/>
                </a:cubicBezTo>
                <a:cubicBezTo>
                  <a:pt x="2402519" y="4154069"/>
                  <a:pt x="2440162" y="4035812"/>
                  <a:pt x="2379999" y="3969133"/>
                </a:cubicBezTo>
                <a:cubicBezTo>
                  <a:pt x="2379999" y="3969133"/>
                  <a:pt x="2408971" y="3929253"/>
                  <a:pt x="2438683" y="3938187"/>
                </a:cubicBezTo>
                <a:cubicBezTo>
                  <a:pt x="2438683" y="3938187"/>
                  <a:pt x="2458984" y="3976684"/>
                  <a:pt x="2478545" y="3966368"/>
                </a:cubicBezTo>
                <a:cubicBezTo>
                  <a:pt x="2508257" y="3975302"/>
                  <a:pt x="2508257" y="3975302"/>
                  <a:pt x="2518407" y="3994550"/>
                </a:cubicBezTo>
                <a:cubicBezTo>
                  <a:pt x="2489435" y="4034430"/>
                  <a:pt x="2519147" y="4043363"/>
                  <a:pt x="2539449" y="4081861"/>
                </a:cubicBezTo>
                <a:cubicBezTo>
                  <a:pt x="2559750" y="4120358"/>
                  <a:pt x="2580051" y="4158855"/>
                  <a:pt x="2580790" y="4207668"/>
                </a:cubicBezTo>
                <a:cubicBezTo>
                  <a:pt x="2640214" y="4225534"/>
                  <a:pt x="2640954" y="4274348"/>
                  <a:pt x="2671406" y="4332094"/>
                </a:cubicBezTo>
                <a:cubicBezTo>
                  <a:pt x="2671406" y="4332094"/>
                  <a:pt x="2671406" y="4332094"/>
                  <a:pt x="2690967" y="4321778"/>
                </a:cubicBezTo>
                <a:cubicBezTo>
                  <a:pt x="2690967" y="4321778"/>
                  <a:pt x="2690967" y="4321778"/>
                  <a:pt x="2680816" y="4302530"/>
                </a:cubicBezTo>
                <a:cubicBezTo>
                  <a:pt x="2660515" y="4264032"/>
                  <a:pt x="2650365" y="4244784"/>
                  <a:pt x="2630063" y="4206286"/>
                </a:cubicBezTo>
                <a:cubicBezTo>
                  <a:pt x="2599612" y="4148540"/>
                  <a:pt x="2659036" y="4166406"/>
                  <a:pt x="2678597" y="4156091"/>
                </a:cubicBezTo>
                <a:cubicBezTo>
                  <a:pt x="2658296" y="4117594"/>
                  <a:pt x="2637995" y="4079096"/>
                  <a:pt x="2617694" y="4040599"/>
                </a:cubicBezTo>
                <a:cubicBezTo>
                  <a:pt x="2519887" y="4092176"/>
                  <a:pt x="2567681" y="3993168"/>
                  <a:pt x="2567681" y="3993168"/>
                </a:cubicBezTo>
                <a:cubicBezTo>
                  <a:pt x="2445134" y="3713371"/>
                  <a:pt x="2263904" y="3464520"/>
                  <a:pt x="2151508" y="3203971"/>
                </a:cubicBezTo>
                <a:cubicBezTo>
                  <a:pt x="2131207" y="3165474"/>
                  <a:pt x="2101495" y="3156541"/>
                  <a:pt x="2081194" y="3118044"/>
                </a:cubicBezTo>
                <a:cubicBezTo>
                  <a:pt x="2041331" y="3089861"/>
                  <a:pt x="2012359" y="3129740"/>
                  <a:pt x="1982647" y="3120807"/>
                </a:cubicBezTo>
                <a:cubicBezTo>
                  <a:pt x="1973236" y="3150371"/>
                  <a:pt x="1904402" y="3162069"/>
                  <a:pt x="1954415" y="3209500"/>
                </a:cubicBezTo>
                <a:cubicBezTo>
                  <a:pt x="1964566" y="3228749"/>
                  <a:pt x="1974716" y="3247997"/>
                  <a:pt x="1974716" y="3247997"/>
                </a:cubicBezTo>
                <a:cubicBezTo>
                  <a:pt x="1965305" y="3277561"/>
                  <a:pt x="1965305" y="3277561"/>
                  <a:pt x="1965305" y="3277561"/>
                </a:cubicBezTo>
                <a:cubicBezTo>
                  <a:pt x="1965305" y="3277561"/>
                  <a:pt x="1945744" y="3287877"/>
                  <a:pt x="1935594" y="3268628"/>
                </a:cubicBezTo>
                <a:cubicBezTo>
                  <a:pt x="1925443" y="3249379"/>
                  <a:pt x="1915293" y="3230131"/>
                  <a:pt x="1905142" y="3210882"/>
                </a:cubicBezTo>
                <a:cubicBezTo>
                  <a:pt x="1884841" y="3172384"/>
                  <a:pt x="1884841" y="3172384"/>
                  <a:pt x="1932634" y="3073377"/>
                </a:cubicBezTo>
                <a:cubicBezTo>
                  <a:pt x="1922484" y="3054128"/>
                  <a:pt x="1932634" y="3073377"/>
                  <a:pt x="1892772" y="3045195"/>
                </a:cubicBezTo>
                <a:cubicBezTo>
                  <a:pt x="1863060" y="3036262"/>
                  <a:pt x="1794225" y="3047959"/>
                  <a:pt x="1773924" y="3009461"/>
                </a:cubicBezTo>
                <a:cubicBezTo>
                  <a:pt x="1743473" y="2951716"/>
                  <a:pt x="1702870" y="2874720"/>
                  <a:pt x="1672419" y="2816974"/>
                </a:cubicBezTo>
                <a:cubicBezTo>
                  <a:pt x="1672419" y="2816974"/>
                  <a:pt x="1701391" y="2777095"/>
                  <a:pt x="1711542" y="2796344"/>
                </a:cubicBezTo>
                <a:cubicBezTo>
                  <a:pt x="1741253" y="2805277"/>
                  <a:pt x="1790526" y="2803895"/>
                  <a:pt x="1810827" y="2842392"/>
                </a:cubicBezTo>
                <a:cubicBezTo>
                  <a:pt x="1811568" y="2891205"/>
                  <a:pt x="1841279" y="2900139"/>
                  <a:pt x="1861580" y="2938636"/>
                </a:cubicBezTo>
                <a:cubicBezTo>
                  <a:pt x="1880402" y="2879508"/>
                  <a:pt x="1840540" y="2851326"/>
                  <a:pt x="1830389" y="2832076"/>
                </a:cubicBezTo>
                <a:cubicBezTo>
                  <a:pt x="1799937" y="2774331"/>
                  <a:pt x="1769486" y="2716585"/>
                  <a:pt x="1739034" y="2658838"/>
                </a:cubicBezTo>
                <a:cubicBezTo>
                  <a:pt x="1739034" y="2658838"/>
                  <a:pt x="1748445" y="2629274"/>
                  <a:pt x="1748445" y="2629274"/>
                </a:cubicBezTo>
                <a:cubicBezTo>
                  <a:pt x="1748445" y="2629274"/>
                  <a:pt x="1758595" y="2648523"/>
                  <a:pt x="1758595" y="2648523"/>
                </a:cubicBezTo>
                <a:cubicBezTo>
                  <a:pt x="1778897" y="2687021"/>
                  <a:pt x="1799198" y="2725518"/>
                  <a:pt x="1819499" y="2764015"/>
                </a:cubicBezTo>
                <a:cubicBezTo>
                  <a:pt x="1819499" y="2764015"/>
                  <a:pt x="1849210" y="2772948"/>
                  <a:pt x="1839060" y="2753700"/>
                </a:cubicBezTo>
                <a:cubicBezTo>
                  <a:pt x="1858621" y="2743384"/>
                  <a:pt x="1868032" y="2713821"/>
                  <a:pt x="1868032" y="2713821"/>
                </a:cubicBezTo>
                <a:cubicBezTo>
                  <a:pt x="1857881" y="2694572"/>
                  <a:pt x="1828170" y="2685639"/>
                  <a:pt x="1818019" y="2666390"/>
                </a:cubicBezTo>
                <a:cubicBezTo>
                  <a:pt x="1746226" y="2482837"/>
                  <a:pt x="1605597" y="2310980"/>
                  <a:pt x="1514242" y="2137741"/>
                </a:cubicBezTo>
                <a:cubicBezTo>
                  <a:pt x="1483790" y="2079996"/>
                  <a:pt x="1453339" y="2022250"/>
                  <a:pt x="1433038" y="1983752"/>
                </a:cubicBezTo>
                <a:cubicBezTo>
                  <a:pt x="1414216" y="2042881"/>
                  <a:pt x="1464229" y="2090311"/>
                  <a:pt x="1484530" y="2128808"/>
                </a:cubicBezTo>
                <a:cubicBezTo>
                  <a:pt x="1484530" y="2128808"/>
                  <a:pt x="1494681" y="2148057"/>
                  <a:pt x="1494681" y="2148057"/>
                </a:cubicBezTo>
                <a:cubicBezTo>
                  <a:pt x="1494681" y="2148057"/>
                  <a:pt x="1485270" y="2177621"/>
                  <a:pt x="1485270" y="2177621"/>
                </a:cubicBezTo>
                <a:cubicBezTo>
                  <a:pt x="1485270" y="2177621"/>
                  <a:pt x="1455558" y="2168688"/>
                  <a:pt x="1455558" y="2168688"/>
                </a:cubicBezTo>
                <a:cubicBezTo>
                  <a:pt x="1415696" y="2140506"/>
                  <a:pt x="1405545" y="2121257"/>
                  <a:pt x="1395395" y="2102009"/>
                </a:cubicBezTo>
                <a:cubicBezTo>
                  <a:pt x="1354792" y="2025013"/>
                  <a:pt x="1323601" y="1918455"/>
                  <a:pt x="1263437" y="1851775"/>
                </a:cubicBezTo>
                <a:cubicBezTo>
                  <a:pt x="1253287" y="1832527"/>
                  <a:pt x="1243136" y="1813278"/>
                  <a:pt x="1223575" y="1823593"/>
                </a:cubicBezTo>
                <a:cubicBezTo>
                  <a:pt x="1174302" y="1824976"/>
                  <a:pt x="1214164" y="1853157"/>
                  <a:pt x="1224315" y="1872406"/>
                </a:cubicBezTo>
                <a:cubicBezTo>
                  <a:pt x="1214904" y="1901970"/>
                  <a:pt x="1225795" y="1970032"/>
                  <a:pt x="1235945" y="1989281"/>
                </a:cubicBezTo>
                <a:cubicBezTo>
                  <a:pt x="1285218" y="1987898"/>
                  <a:pt x="1285958" y="2036711"/>
                  <a:pt x="1325820" y="2064893"/>
                </a:cubicBezTo>
                <a:cubicBezTo>
                  <a:pt x="1375833" y="2112324"/>
                  <a:pt x="1386724" y="2180385"/>
                  <a:pt x="1446887" y="2247065"/>
                </a:cubicBezTo>
                <a:cubicBezTo>
                  <a:pt x="1446887" y="2247065"/>
                  <a:pt x="1427326" y="2257381"/>
                  <a:pt x="1417915" y="2286945"/>
                </a:cubicBezTo>
                <a:cubicBezTo>
                  <a:pt x="1457778" y="2315126"/>
                  <a:pt x="1497640" y="2343308"/>
                  <a:pt x="1488229" y="2372872"/>
                </a:cubicBezTo>
                <a:cubicBezTo>
                  <a:pt x="1469408" y="2432001"/>
                  <a:pt x="1548393" y="2439552"/>
                  <a:pt x="1538982" y="2469116"/>
                </a:cubicBezTo>
                <a:cubicBezTo>
                  <a:pt x="1549133" y="2488365"/>
                  <a:pt x="1569434" y="2526862"/>
                  <a:pt x="1560023" y="2556426"/>
                </a:cubicBezTo>
                <a:cubicBezTo>
                  <a:pt x="1570174" y="2575675"/>
                  <a:pt x="1551352" y="2634803"/>
                  <a:pt x="1639748" y="2612790"/>
                </a:cubicBezTo>
                <a:cubicBezTo>
                  <a:pt x="1639748" y="2612790"/>
                  <a:pt x="1660049" y="2651287"/>
                  <a:pt x="1660049" y="2651287"/>
                </a:cubicBezTo>
                <a:cubicBezTo>
                  <a:pt x="1670199" y="2670536"/>
                  <a:pt x="1660789" y="2700100"/>
                  <a:pt x="1641227" y="2710415"/>
                </a:cubicBezTo>
                <a:cubicBezTo>
                  <a:pt x="1641227" y="2710415"/>
                  <a:pt x="1631817" y="2739980"/>
                  <a:pt x="1612256" y="2750296"/>
                </a:cubicBezTo>
                <a:cubicBezTo>
                  <a:pt x="1602105" y="2731046"/>
                  <a:pt x="1602105" y="2731046"/>
                  <a:pt x="1602105" y="2731046"/>
                </a:cubicBezTo>
                <a:cubicBezTo>
                  <a:pt x="1551352" y="2634803"/>
                  <a:pt x="1530311" y="2547493"/>
                  <a:pt x="1450586" y="2491129"/>
                </a:cubicBezTo>
                <a:cubicBezTo>
                  <a:pt x="1390423" y="2424449"/>
                  <a:pt x="1369382" y="2337139"/>
                  <a:pt x="1299068" y="2251211"/>
                </a:cubicBezTo>
                <a:cubicBezTo>
                  <a:pt x="1218603" y="2146035"/>
                  <a:pt x="1196822" y="2009911"/>
                  <a:pt x="1096796" y="1915050"/>
                </a:cubicBezTo>
                <a:cubicBezTo>
                  <a:pt x="1056194" y="1838055"/>
                  <a:pt x="1025003" y="1731496"/>
                  <a:pt x="935127" y="1655883"/>
                </a:cubicBezTo>
                <a:cubicBezTo>
                  <a:pt x="894525" y="1578889"/>
                  <a:pt x="853923" y="1501893"/>
                  <a:pt x="832882" y="1414584"/>
                </a:cubicBezTo>
                <a:cubicBezTo>
                  <a:pt x="792279" y="1337588"/>
                  <a:pt x="712555" y="1281225"/>
                  <a:pt x="661802" y="1184981"/>
                </a:cubicBezTo>
                <a:cubicBezTo>
                  <a:pt x="600899" y="1069489"/>
                  <a:pt x="568967" y="914117"/>
                  <a:pt x="468941" y="819256"/>
                </a:cubicBezTo>
                <a:cubicBezTo>
                  <a:pt x="397148" y="635702"/>
                  <a:pt x="276821" y="502343"/>
                  <a:pt x="185466" y="329105"/>
                </a:cubicBezTo>
                <a:cubicBezTo>
                  <a:pt x="134713" y="232861"/>
                  <a:pt x="113672" y="145552"/>
                  <a:pt x="23796" y="69938"/>
                </a:cubicBezTo>
                <a:lnTo>
                  <a:pt x="0" y="13156"/>
                </a:lnTo>
                <a:close/>
              </a:path>
            </a:pathLst>
          </a:custGeom>
          <a:solidFill>
            <a:schemeClr val="accent1"/>
          </a:solidFill>
        </p:spPr>
        <p:txBody>
          <a:bodyPr wrap="square">
            <a:noAutofit/>
          </a:bodyPr>
          <a:lstStyle/>
          <a:p>
            <a:endParaRPr lang="th-TH"/>
          </a:p>
        </p:txBody>
      </p:sp>
      <p:sp>
        <p:nvSpPr>
          <p:cNvPr id="11" name="Picture Placeholder 10"/>
          <p:cNvSpPr>
            <a:spLocks noGrp="1"/>
          </p:cNvSpPr>
          <p:nvPr>
            <p:ph type="pic" sz="quarter" idx="17"/>
          </p:nvPr>
        </p:nvSpPr>
        <p:spPr>
          <a:xfrm>
            <a:off x="15590838" y="0"/>
            <a:ext cx="5874807" cy="5100555"/>
          </a:xfrm>
          <a:custGeom>
            <a:avLst/>
            <a:gdLst>
              <a:gd name="connsiteX0" fmla="*/ 5874807 w 5874807"/>
              <a:gd name="connsiteY0" fmla="*/ 0 h 5100555"/>
              <a:gd name="connsiteX1" fmla="*/ 4915445 w 5874807"/>
              <a:gd name="connsiteY1" fmla="*/ 1719937 h 5100555"/>
              <a:gd name="connsiteX2" fmla="*/ 4924879 w 5874807"/>
              <a:gd name="connsiteY2" fmla="*/ 1685430 h 5100555"/>
              <a:gd name="connsiteX3" fmla="*/ 5019655 w 5874807"/>
              <a:gd name="connsiteY3" fmla="*/ 1423198 h 5100555"/>
              <a:gd name="connsiteX4" fmla="*/ 5026191 w 5874807"/>
              <a:gd name="connsiteY4" fmla="*/ 1228033 h 5100555"/>
              <a:gd name="connsiteX5" fmla="*/ 5027825 w 5874807"/>
              <a:gd name="connsiteY5" fmla="*/ 1179243 h 5100555"/>
              <a:gd name="connsiteX6" fmla="*/ 4976951 w 5874807"/>
              <a:gd name="connsiteY6" fmla="*/ 1225749 h 5100555"/>
              <a:gd name="connsiteX7" fmla="*/ 4947081 w 5874807"/>
              <a:gd name="connsiteY7" fmla="*/ 1234136 h 5100555"/>
              <a:gd name="connsiteX8" fmla="*/ 4938213 w 5874807"/>
              <a:gd name="connsiteY8" fmla="*/ 1204405 h 5100555"/>
              <a:gd name="connsiteX9" fmla="*/ 4901109 w 5874807"/>
              <a:gd name="connsiteY9" fmla="*/ 1134270 h 5100555"/>
              <a:gd name="connsiteX10" fmla="*/ 4881739 w 5874807"/>
              <a:gd name="connsiteY10" fmla="*/ 1123598 h 5100555"/>
              <a:gd name="connsiteX11" fmla="*/ 4893875 w 5874807"/>
              <a:gd name="connsiteY11" fmla="*/ 1055748 h 5100555"/>
              <a:gd name="connsiteX12" fmla="*/ 4843001 w 5874807"/>
              <a:gd name="connsiteY12" fmla="*/ 1102254 h 5100555"/>
              <a:gd name="connsiteX13" fmla="*/ 4811497 w 5874807"/>
              <a:gd name="connsiteY13" fmla="*/ 1159432 h 5100555"/>
              <a:gd name="connsiteX14" fmla="*/ 4779993 w 5874807"/>
              <a:gd name="connsiteY14" fmla="*/ 1216611 h 5100555"/>
              <a:gd name="connsiteX15" fmla="*/ 4792129 w 5874807"/>
              <a:gd name="connsiteY15" fmla="*/ 1148760 h 5100555"/>
              <a:gd name="connsiteX16" fmla="*/ 4774393 w 5874807"/>
              <a:gd name="connsiteY16" fmla="*/ 1089297 h 5100555"/>
              <a:gd name="connsiteX17" fmla="*/ 4716285 w 5874807"/>
              <a:gd name="connsiteY17" fmla="*/ 1057281 h 5100555"/>
              <a:gd name="connsiteX18" fmla="*/ 4675913 w 5874807"/>
              <a:gd name="connsiteY18" fmla="*/ 1084728 h 5100555"/>
              <a:gd name="connsiteX19" fmla="*/ 4621773 w 5874807"/>
              <a:gd name="connsiteY19" fmla="*/ 1228817 h 5100555"/>
              <a:gd name="connsiteX20" fmla="*/ 4486887 w 5874807"/>
              <a:gd name="connsiteY20" fmla="*/ 1427799 h 5100555"/>
              <a:gd name="connsiteX21" fmla="*/ 4428781 w 5874807"/>
              <a:gd name="connsiteY21" fmla="*/ 1395783 h 5100555"/>
              <a:gd name="connsiteX22" fmla="*/ 4430415 w 5874807"/>
              <a:gd name="connsiteY22" fmla="*/ 1346992 h 5100555"/>
              <a:gd name="connsiteX23" fmla="*/ 4432047 w 5874807"/>
              <a:gd name="connsiteY23" fmla="*/ 1298202 h 5100555"/>
              <a:gd name="connsiteX24" fmla="*/ 4493423 w 5874807"/>
              <a:gd name="connsiteY24" fmla="*/ 1232635 h 5100555"/>
              <a:gd name="connsiteX25" fmla="*/ 4575801 w 5874807"/>
              <a:gd name="connsiteY25" fmla="*/ 1128951 h 5100555"/>
              <a:gd name="connsiteX26" fmla="*/ 4629941 w 5874807"/>
              <a:gd name="connsiteY26" fmla="*/ 984862 h 5100555"/>
              <a:gd name="connsiteX27" fmla="*/ 4610573 w 5874807"/>
              <a:gd name="connsiteY27" fmla="*/ 974190 h 5100555"/>
              <a:gd name="connsiteX28" fmla="*/ 4600071 w 5874807"/>
              <a:gd name="connsiteY28" fmla="*/ 993249 h 5100555"/>
              <a:gd name="connsiteX29" fmla="*/ 4547563 w 5874807"/>
              <a:gd name="connsiteY29" fmla="*/ 1088547 h 5100555"/>
              <a:gd name="connsiteX30" fmla="*/ 4478955 w 5874807"/>
              <a:gd name="connsiteY30" fmla="*/ 1075591 h 5100555"/>
              <a:gd name="connsiteX31" fmla="*/ 4415947 w 5874807"/>
              <a:gd name="connsiteY31" fmla="*/ 1189947 h 5100555"/>
              <a:gd name="connsiteX32" fmla="*/ 4403811 w 5874807"/>
              <a:gd name="connsiteY32" fmla="*/ 1257798 h 5100555"/>
              <a:gd name="connsiteX33" fmla="*/ 3973251 w 5874807"/>
              <a:gd name="connsiteY33" fmla="*/ 2039239 h 5100555"/>
              <a:gd name="connsiteX34" fmla="*/ 3940113 w 5874807"/>
              <a:gd name="connsiteY34" fmla="*/ 2145208 h 5100555"/>
              <a:gd name="connsiteX35" fmla="*/ 3996585 w 5874807"/>
              <a:gd name="connsiteY35" fmla="*/ 2226016 h 5100555"/>
              <a:gd name="connsiteX36" fmla="*/ 4086197 w 5874807"/>
              <a:gd name="connsiteY36" fmla="*/ 2200853 h 5100555"/>
              <a:gd name="connsiteX37" fmla="*/ 4107201 w 5874807"/>
              <a:gd name="connsiteY37" fmla="*/ 2162734 h 5100555"/>
              <a:gd name="connsiteX38" fmla="*/ 4137071 w 5874807"/>
              <a:gd name="connsiteY38" fmla="*/ 2154347 h 5100555"/>
              <a:gd name="connsiteX39" fmla="*/ 4145939 w 5874807"/>
              <a:gd name="connsiteY39" fmla="*/ 2184078 h 5100555"/>
              <a:gd name="connsiteX40" fmla="*/ 4114435 w 5874807"/>
              <a:gd name="connsiteY40" fmla="*/ 2241256 h 5100555"/>
              <a:gd name="connsiteX41" fmla="*/ 3984451 w 5874807"/>
              <a:gd name="connsiteY41" fmla="*/ 2293866 h 5100555"/>
              <a:gd name="connsiteX42" fmla="*/ 3982817 w 5874807"/>
              <a:gd name="connsiteY42" fmla="*/ 2342657 h 5100555"/>
              <a:gd name="connsiteX43" fmla="*/ 4018287 w 5874807"/>
              <a:gd name="connsiteY43" fmla="*/ 2461584 h 5100555"/>
              <a:gd name="connsiteX44" fmla="*/ 3913273 w 5874807"/>
              <a:gd name="connsiteY44" fmla="*/ 2652179 h 5100555"/>
              <a:gd name="connsiteX45" fmla="*/ 3874535 w 5874807"/>
              <a:gd name="connsiteY45" fmla="*/ 2630835 h 5100555"/>
              <a:gd name="connsiteX46" fmla="*/ 3858433 w 5874807"/>
              <a:gd name="connsiteY46" fmla="*/ 2522581 h 5100555"/>
              <a:gd name="connsiteX47" fmla="*/ 3910941 w 5874807"/>
              <a:gd name="connsiteY47" fmla="*/ 2427283 h 5100555"/>
              <a:gd name="connsiteX48" fmla="*/ 3839063 w 5874807"/>
              <a:gd name="connsiteY48" fmla="*/ 2511909 h 5100555"/>
              <a:gd name="connsiteX49" fmla="*/ 3744551 w 5874807"/>
              <a:gd name="connsiteY49" fmla="*/ 2683444 h 5100555"/>
              <a:gd name="connsiteX50" fmla="*/ 3714681 w 5874807"/>
              <a:gd name="connsiteY50" fmla="*/ 2691832 h 5100555"/>
              <a:gd name="connsiteX51" fmla="*/ 3725181 w 5874807"/>
              <a:gd name="connsiteY51" fmla="*/ 2672773 h 5100555"/>
              <a:gd name="connsiteX52" fmla="*/ 3788191 w 5874807"/>
              <a:gd name="connsiteY52" fmla="*/ 2558415 h 5100555"/>
              <a:gd name="connsiteX53" fmla="*/ 3768821 w 5874807"/>
              <a:gd name="connsiteY53" fmla="*/ 2547743 h 5100555"/>
              <a:gd name="connsiteX54" fmla="*/ 3719581 w 5874807"/>
              <a:gd name="connsiteY54" fmla="*/ 2545459 h 5100555"/>
              <a:gd name="connsiteX55" fmla="*/ 3707447 w 5874807"/>
              <a:gd name="connsiteY55" fmla="*/ 2613309 h 5100555"/>
              <a:gd name="connsiteX56" fmla="*/ 3432775 w 5874807"/>
              <a:gd name="connsiteY56" fmla="*/ 3157648 h 5100555"/>
              <a:gd name="connsiteX57" fmla="*/ 3348763 w 5874807"/>
              <a:gd name="connsiteY57" fmla="*/ 3310124 h 5100555"/>
              <a:gd name="connsiteX58" fmla="*/ 3441643 w 5874807"/>
              <a:gd name="connsiteY58" fmla="*/ 3187380 h 5100555"/>
              <a:gd name="connsiteX59" fmla="*/ 3452143 w 5874807"/>
              <a:gd name="connsiteY59" fmla="*/ 3168320 h 5100555"/>
              <a:gd name="connsiteX60" fmla="*/ 3482013 w 5874807"/>
              <a:gd name="connsiteY60" fmla="*/ 3159933 h 5100555"/>
              <a:gd name="connsiteX61" fmla="*/ 3490881 w 5874807"/>
              <a:gd name="connsiteY61" fmla="*/ 3189664 h 5100555"/>
              <a:gd name="connsiteX62" fmla="*/ 3468245 w 5874807"/>
              <a:gd name="connsiteY62" fmla="*/ 3276574 h 5100555"/>
              <a:gd name="connsiteX63" fmla="*/ 3331725 w 5874807"/>
              <a:gd name="connsiteY63" fmla="*/ 3524348 h 5100555"/>
              <a:gd name="connsiteX64" fmla="*/ 3330093 w 5874807"/>
              <a:gd name="connsiteY64" fmla="*/ 3573139 h 5100555"/>
              <a:gd name="connsiteX65" fmla="*/ 3370463 w 5874807"/>
              <a:gd name="connsiteY65" fmla="*/ 3545692 h 5100555"/>
              <a:gd name="connsiteX66" fmla="*/ 3461709 w 5874807"/>
              <a:gd name="connsiteY66" fmla="*/ 3471738 h 5100555"/>
              <a:gd name="connsiteX67" fmla="*/ 3475479 w 5874807"/>
              <a:gd name="connsiteY67" fmla="*/ 3355097 h 5100555"/>
              <a:gd name="connsiteX68" fmla="*/ 3561125 w 5874807"/>
              <a:gd name="connsiteY68" fmla="*/ 3153829 h 5100555"/>
              <a:gd name="connsiteX69" fmla="*/ 3610365 w 5874807"/>
              <a:gd name="connsiteY69" fmla="*/ 3156114 h 5100555"/>
              <a:gd name="connsiteX70" fmla="*/ 3643503 w 5874807"/>
              <a:gd name="connsiteY70" fmla="*/ 3050145 h 5100555"/>
              <a:gd name="connsiteX71" fmla="*/ 3696009 w 5874807"/>
              <a:gd name="connsiteY71" fmla="*/ 2954847 h 5100555"/>
              <a:gd name="connsiteX72" fmla="*/ 3757385 w 5874807"/>
              <a:gd name="connsiteY72" fmla="*/ 2889281 h 5100555"/>
              <a:gd name="connsiteX73" fmla="*/ 3760653 w 5874807"/>
              <a:gd name="connsiteY73" fmla="*/ 2791698 h 5100555"/>
              <a:gd name="connsiteX74" fmla="*/ 3781655 w 5874807"/>
              <a:gd name="connsiteY74" fmla="*/ 2753579 h 5100555"/>
              <a:gd name="connsiteX75" fmla="*/ 3841395 w 5874807"/>
              <a:gd name="connsiteY75" fmla="*/ 2736805 h 5100555"/>
              <a:gd name="connsiteX76" fmla="*/ 3890635 w 5874807"/>
              <a:gd name="connsiteY76" fmla="*/ 2739088 h 5100555"/>
              <a:gd name="connsiteX77" fmla="*/ 3880135 w 5874807"/>
              <a:gd name="connsiteY77" fmla="*/ 2758149 h 5100555"/>
              <a:gd name="connsiteX78" fmla="*/ 3762985 w 5874807"/>
              <a:gd name="connsiteY78" fmla="*/ 3016594 h 5100555"/>
              <a:gd name="connsiteX79" fmla="*/ 3645835 w 5874807"/>
              <a:gd name="connsiteY79" fmla="*/ 3275040 h 5100555"/>
              <a:gd name="connsiteX80" fmla="*/ 3476177 w 5874807"/>
              <a:gd name="connsiteY80" fmla="*/ 3628783 h 5100555"/>
              <a:gd name="connsiteX81" fmla="*/ 3348525 w 5874807"/>
              <a:gd name="connsiteY81" fmla="*/ 3906289 h 5100555"/>
              <a:gd name="connsiteX82" fmla="*/ 3203139 w 5874807"/>
              <a:gd name="connsiteY82" fmla="*/ 4124331 h 5100555"/>
              <a:gd name="connsiteX83" fmla="*/ 3105357 w 5874807"/>
              <a:gd name="connsiteY83" fmla="*/ 4393449 h 5100555"/>
              <a:gd name="connsiteX84" fmla="*/ 2905829 w 5874807"/>
              <a:gd name="connsiteY84" fmla="*/ 4755580 h 5100555"/>
              <a:gd name="connsiteX85" fmla="*/ 2771731 w 5874807"/>
              <a:gd name="connsiteY85" fmla="*/ 5004688 h 5100555"/>
              <a:gd name="connsiteX86" fmla="*/ 2729821 w 5874807"/>
              <a:gd name="connsiteY86" fmla="*/ 5100555 h 5100555"/>
              <a:gd name="connsiteX87" fmla="*/ 0 w 5874807"/>
              <a:gd name="connsiteY87" fmla="*/ 13173 h 5100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5874807" h="5100555">
                <a:moveTo>
                  <a:pt x="5874807" y="0"/>
                </a:moveTo>
                <a:lnTo>
                  <a:pt x="4915445" y="1719937"/>
                </a:lnTo>
                <a:lnTo>
                  <a:pt x="4924879" y="1685430"/>
                </a:lnTo>
                <a:cubicBezTo>
                  <a:pt x="4945575" y="1592016"/>
                  <a:pt x="4957871" y="1500962"/>
                  <a:pt x="5019655" y="1423198"/>
                </a:cubicBezTo>
                <a:cubicBezTo>
                  <a:pt x="5051159" y="1366019"/>
                  <a:pt x="5043927" y="1287496"/>
                  <a:pt x="5026191" y="1228033"/>
                </a:cubicBezTo>
                <a:cubicBezTo>
                  <a:pt x="5036693" y="1208974"/>
                  <a:pt x="5047193" y="1189915"/>
                  <a:pt x="5027825" y="1179243"/>
                </a:cubicBezTo>
                <a:cubicBezTo>
                  <a:pt x="5017323" y="1198302"/>
                  <a:pt x="5006821" y="1217362"/>
                  <a:pt x="4976951" y="1225749"/>
                </a:cubicBezTo>
                <a:cubicBezTo>
                  <a:pt x="4976951" y="1225749"/>
                  <a:pt x="4966449" y="1244808"/>
                  <a:pt x="4947081" y="1234136"/>
                </a:cubicBezTo>
                <a:cubicBezTo>
                  <a:pt x="4947081" y="1234136"/>
                  <a:pt x="4938213" y="1204405"/>
                  <a:pt x="4938213" y="1204405"/>
                </a:cubicBezTo>
                <a:cubicBezTo>
                  <a:pt x="4959215" y="1166286"/>
                  <a:pt x="4950349" y="1136555"/>
                  <a:pt x="4901109" y="1134270"/>
                </a:cubicBezTo>
                <a:cubicBezTo>
                  <a:pt x="4871239" y="1142657"/>
                  <a:pt x="4871239" y="1142657"/>
                  <a:pt x="4881739" y="1123598"/>
                </a:cubicBezTo>
                <a:cubicBezTo>
                  <a:pt x="4872873" y="1093866"/>
                  <a:pt x="4883373" y="1074807"/>
                  <a:pt x="4893875" y="1055748"/>
                </a:cubicBezTo>
                <a:cubicBezTo>
                  <a:pt x="4883373" y="1074807"/>
                  <a:pt x="4853503" y="1083194"/>
                  <a:pt x="4843001" y="1102254"/>
                </a:cubicBezTo>
                <a:cubicBezTo>
                  <a:pt x="4832501" y="1121313"/>
                  <a:pt x="4821999" y="1140373"/>
                  <a:pt x="4811497" y="1159432"/>
                </a:cubicBezTo>
                <a:cubicBezTo>
                  <a:pt x="4800995" y="1178492"/>
                  <a:pt x="4790495" y="1197552"/>
                  <a:pt x="4779993" y="1216611"/>
                </a:cubicBezTo>
                <a:cubicBezTo>
                  <a:pt x="4771125" y="1186880"/>
                  <a:pt x="4781627" y="1167820"/>
                  <a:pt x="4792129" y="1148760"/>
                </a:cubicBezTo>
                <a:cubicBezTo>
                  <a:pt x="4783261" y="1119029"/>
                  <a:pt x="4783261" y="1119029"/>
                  <a:pt x="4774393" y="1089297"/>
                </a:cubicBezTo>
                <a:cubicBezTo>
                  <a:pt x="4795395" y="1051178"/>
                  <a:pt x="4756657" y="1029834"/>
                  <a:pt x="4716285" y="1057281"/>
                </a:cubicBezTo>
                <a:cubicBezTo>
                  <a:pt x="4716285" y="1057281"/>
                  <a:pt x="4686415" y="1065669"/>
                  <a:pt x="4675913" y="1084728"/>
                </a:cubicBezTo>
                <a:cubicBezTo>
                  <a:pt x="4654911" y="1122848"/>
                  <a:pt x="4633907" y="1160967"/>
                  <a:pt x="4621773" y="1228817"/>
                </a:cubicBezTo>
                <a:cubicBezTo>
                  <a:pt x="4629007" y="1307339"/>
                  <a:pt x="4509525" y="1340890"/>
                  <a:pt x="4486887" y="1427799"/>
                </a:cubicBezTo>
                <a:cubicBezTo>
                  <a:pt x="4486887" y="1427799"/>
                  <a:pt x="4437647" y="1425516"/>
                  <a:pt x="4428781" y="1395783"/>
                </a:cubicBezTo>
                <a:cubicBezTo>
                  <a:pt x="4428781" y="1395783"/>
                  <a:pt x="4449783" y="1357664"/>
                  <a:pt x="4430415" y="1346992"/>
                </a:cubicBezTo>
                <a:cubicBezTo>
                  <a:pt x="4421547" y="1317261"/>
                  <a:pt x="4421547" y="1317261"/>
                  <a:pt x="4432047" y="1298202"/>
                </a:cubicBezTo>
                <a:cubicBezTo>
                  <a:pt x="4481287" y="1300486"/>
                  <a:pt x="4472419" y="1270755"/>
                  <a:pt x="4493423" y="1232635"/>
                </a:cubicBezTo>
                <a:cubicBezTo>
                  <a:pt x="4514425" y="1194516"/>
                  <a:pt x="4535429" y="1156397"/>
                  <a:pt x="4575801" y="1128951"/>
                </a:cubicBezTo>
                <a:cubicBezTo>
                  <a:pt x="4558065" y="1069488"/>
                  <a:pt x="4598437" y="1042040"/>
                  <a:pt x="4629941" y="984862"/>
                </a:cubicBezTo>
                <a:cubicBezTo>
                  <a:pt x="4629941" y="984862"/>
                  <a:pt x="4629941" y="984862"/>
                  <a:pt x="4610573" y="974190"/>
                </a:cubicBezTo>
                <a:cubicBezTo>
                  <a:pt x="4610573" y="974190"/>
                  <a:pt x="4610573" y="974190"/>
                  <a:pt x="4600071" y="993249"/>
                </a:cubicBezTo>
                <a:cubicBezTo>
                  <a:pt x="4579069" y="1031368"/>
                  <a:pt x="4568567" y="1050427"/>
                  <a:pt x="4547563" y="1088547"/>
                </a:cubicBezTo>
                <a:cubicBezTo>
                  <a:pt x="4516059" y="1145725"/>
                  <a:pt x="4498325" y="1086263"/>
                  <a:pt x="4478955" y="1075591"/>
                </a:cubicBezTo>
                <a:cubicBezTo>
                  <a:pt x="4457953" y="1113709"/>
                  <a:pt x="4436949" y="1151828"/>
                  <a:pt x="4415947" y="1189947"/>
                </a:cubicBezTo>
                <a:cubicBezTo>
                  <a:pt x="4512793" y="1243307"/>
                  <a:pt x="4403811" y="1257798"/>
                  <a:pt x="4403811" y="1257798"/>
                </a:cubicBezTo>
                <a:cubicBezTo>
                  <a:pt x="4237421" y="1513960"/>
                  <a:pt x="4129139" y="1802137"/>
                  <a:pt x="3973251" y="2039239"/>
                </a:cubicBezTo>
                <a:cubicBezTo>
                  <a:pt x="3952249" y="2077358"/>
                  <a:pt x="3961115" y="2107089"/>
                  <a:pt x="3940113" y="2145208"/>
                </a:cubicBezTo>
                <a:cubicBezTo>
                  <a:pt x="3938479" y="2194000"/>
                  <a:pt x="3987719" y="2196284"/>
                  <a:pt x="3996585" y="2226016"/>
                </a:cubicBezTo>
                <a:cubicBezTo>
                  <a:pt x="4026457" y="2217628"/>
                  <a:pt x="4074063" y="2268704"/>
                  <a:pt x="4086197" y="2200853"/>
                </a:cubicBezTo>
                <a:cubicBezTo>
                  <a:pt x="4096699" y="2181793"/>
                  <a:pt x="4107201" y="2162734"/>
                  <a:pt x="4107201" y="2162734"/>
                </a:cubicBezTo>
                <a:cubicBezTo>
                  <a:pt x="4137071" y="2154347"/>
                  <a:pt x="4137071" y="2154347"/>
                  <a:pt x="4137071" y="2154347"/>
                </a:cubicBezTo>
                <a:cubicBezTo>
                  <a:pt x="4137071" y="2154347"/>
                  <a:pt x="4156441" y="2165019"/>
                  <a:pt x="4145939" y="2184078"/>
                </a:cubicBezTo>
                <a:cubicBezTo>
                  <a:pt x="4135437" y="2203137"/>
                  <a:pt x="4124935" y="2222197"/>
                  <a:pt x="4114435" y="2241256"/>
                </a:cubicBezTo>
                <a:cubicBezTo>
                  <a:pt x="4093431" y="2279376"/>
                  <a:pt x="4093431" y="2279376"/>
                  <a:pt x="3984451" y="2293866"/>
                </a:cubicBezTo>
                <a:cubicBezTo>
                  <a:pt x="3973949" y="2312926"/>
                  <a:pt x="3984451" y="2293866"/>
                  <a:pt x="3982817" y="2342657"/>
                </a:cubicBezTo>
                <a:cubicBezTo>
                  <a:pt x="3991685" y="2372388"/>
                  <a:pt x="4039289" y="2423465"/>
                  <a:pt x="4018287" y="2461584"/>
                </a:cubicBezTo>
                <a:cubicBezTo>
                  <a:pt x="3986783" y="2518762"/>
                  <a:pt x="3944777" y="2595000"/>
                  <a:pt x="3913273" y="2652179"/>
                </a:cubicBezTo>
                <a:cubicBezTo>
                  <a:pt x="3913273" y="2652179"/>
                  <a:pt x="3864033" y="2649894"/>
                  <a:pt x="3874535" y="2630835"/>
                </a:cubicBezTo>
                <a:cubicBezTo>
                  <a:pt x="3865667" y="2601103"/>
                  <a:pt x="3837431" y="2560700"/>
                  <a:pt x="3858433" y="2522581"/>
                </a:cubicBezTo>
                <a:cubicBezTo>
                  <a:pt x="3898805" y="2495133"/>
                  <a:pt x="3889937" y="2465402"/>
                  <a:pt x="3910941" y="2427283"/>
                </a:cubicBezTo>
                <a:cubicBezTo>
                  <a:pt x="3851199" y="2444058"/>
                  <a:pt x="3849565" y="2492849"/>
                  <a:pt x="3839063" y="2511909"/>
                </a:cubicBezTo>
                <a:cubicBezTo>
                  <a:pt x="3807559" y="2569087"/>
                  <a:pt x="3776055" y="2626265"/>
                  <a:pt x="3744551" y="2683444"/>
                </a:cubicBezTo>
                <a:cubicBezTo>
                  <a:pt x="3744551" y="2683444"/>
                  <a:pt x="3714681" y="2691832"/>
                  <a:pt x="3714681" y="2691832"/>
                </a:cubicBezTo>
                <a:cubicBezTo>
                  <a:pt x="3714681" y="2691832"/>
                  <a:pt x="3725181" y="2672773"/>
                  <a:pt x="3725181" y="2672773"/>
                </a:cubicBezTo>
                <a:cubicBezTo>
                  <a:pt x="3746185" y="2634653"/>
                  <a:pt x="3767187" y="2596534"/>
                  <a:pt x="3788191" y="2558415"/>
                </a:cubicBezTo>
                <a:cubicBezTo>
                  <a:pt x="3788191" y="2558415"/>
                  <a:pt x="3779323" y="2528684"/>
                  <a:pt x="3768821" y="2547743"/>
                </a:cubicBezTo>
                <a:cubicBezTo>
                  <a:pt x="3749453" y="2537071"/>
                  <a:pt x="3719581" y="2545459"/>
                  <a:pt x="3719581" y="2545459"/>
                </a:cubicBezTo>
                <a:cubicBezTo>
                  <a:pt x="3709081" y="2564518"/>
                  <a:pt x="3717949" y="2594249"/>
                  <a:pt x="3707447" y="2613309"/>
                </a:cubicBezTo>
                <a:cubicBezTo>
                  <a:pt x="3593565" y="2774172"/>
                  <a:pt x="3527287" y="2986112"/>
                  <a:pt x="3432775" y="3157648"/>
                </a:cubicBezTo>
                <a:cubicBezTo>
                  <a:pt x="3401271" y="3214826"/>
                  <a:pt x="3369767" y="3272005"/>
                  <a:pt x="3348763" y="3310124"/>
                </a:cubicBezTo>
                <a:cubicBezTo>
                  <a:pt x="3408505" y="3293349"/>
                  <a:pt x="3420639" y="3225498"/>
                  <a:pt x="3441643" y="3187380"/>
                </a:cubicBezTo>
                <a:cubicBezTo>
                  <a:pt x="3441643" y="3187380"/>
                  <a:pt x="3452143" y="3168320"/>
                  <a:pt x="3452143" y="3168320"/>
                </a:cubicBezTo>
                <a:cubicBezTo>
                  <a:pt x="3452143" y="3168320"/>
                  <a:pt x="3482013" y="3159933"/>
                  <a:pt x="3482013" y="3159933"/>
                </a:cubicBezTo>
                <a:cubicBezTo>
                  <a:pt x="3482013" y="3159933"/>
                  <a:pt x="3490881" y="3189664"/>
                  <a:pt x="3490881" y="3189664"/>
                </a:cubicBezTo>
                <a:cubicBezTo>
                  <a:pt x="3489247" y="3238455"/>
                  <a:pt x="3478747" y="3257514"/>
                  <a:pt x="3468245" y="3276574"/>
                </a:cubicBezTo>
                <a:cubicBezTo>
                  <a:pt x="3426239" y="3352812"/>
                  <a:pt x="3354363" y="3437438"/>
                  <a:pt x="3331725" y="3524348"/>
                </a:cubicBezTo>
                <a:cubicBezTo>
                  <a:pt x="3321225" y="3543407"/>
                  <a:pt x="3310723" y="3562467"/>
                  <a:pt x="3330093" y="3573139"/>
                </a:cubicBezTo>
                <a:cubicBezTo>
                  <a:pt x="3358329" y="3613542"/>
                  <a:pt x="3359963" y="3564752"/>
                  <a:pt x="3370463" y="3545692"/>
                </a:cubicBezTo>
                <a:cubicBezTo>
                  <a:pt x="3400335" y="3537305"/>
                  <a:pt x="3451209" y="3490798"/>
                  <a:pt x="3461709" y="3471738"/>
                </a:cubicBezTo>
                <a:cubicBezTo>
                  <a:pt x="3433473" y="3431335"/>
                  <a:pt x="3473845" y="3403888"/>
                  <a:pt x="3475479" y="3355097"/>
                </a:cubicBezTo>
                <a:cubicBezTo>
                  <a:pt x="3487615" y="3287246"/>
                  <a:pt x="3538487" y="3240740"/>
                  <a:pt x="3561125" y="3153829"/>
                </a:cubicBezTo>
                <a:cubicBezTo>
                  <a:pt x="3561125" y="3153829"/>
                  <a:pt x="3580493" y="3164501"/>
                  <a:pt x="3610365" y="3156114"/>
                </a:cubicBezTo>
                <a:cubicBezTo>
                  <a:pt x="3611997" y="3107323"/>
                  <a:pt x="3613631" y="3058532"/>
                  <a:pt x="3643503" y="3050145"/>
                </a:cubicBezTo>
                <a:cubicBezTo>
                  <a:pt x="3703243" y="3033369"/>
                  <a:pt x="3666139" y="2963234"/>
                  <a:pt x="3696009" y="2954847"/>
                </a:cubicBezTo>
                <a:cubicBezTo>
                  <a:pt x="3706511" y="2935787"/>
                  <a:pt x="3727513" y="2897668"/>
                  <a:pt x="3757385" y="2889281"/>
                </a:cubicBezTo>
                <a:cubicBezTo>
                  <a:pt x="3767887" y="2870221"/>
                  <a:pt x="3827627" y="2853446"/>
                  <a:pt x="3760653" y="2791698"/>
                </a:cubicBezTo>
                <a:cubicBezTo>
                  <a:pt x="3760653" y="2791698"/>
                  <a:pt x="3781655" y="2753579"/>
                  <a:pt x="3781655" y="2753579"/>
                </a:cubicBezTo>
                <a:cubicBezTo>
                  <a:pt x="3792157" y="2734520"/>
                  <a:pt x="3822027" y="2726132"/>
                  <a:pt x="3841395" y="2736805"/>
                </a:cubicBezTo>
                <a:cubicBezTo>
                  <a:pt x="3841395" y="2736805"/>
                  <a:pt x="3871267" y="2728416"/>
                  <a:pt x="3890635" y="2739088"/>
                </a:cubicBezTo>
                <a:cubicBezTo>
                  <a:pt x="3880135" y="2758149"/>
                  <a:pt x="3880135" y="2758149"/>
                  <a:pt x="3880135" y="2758149"/>
                </a:cubicBezTo>
                <a:cubicBezTo>
                  <a:pt x="3827627" y="2853446"/>
                  <a:pt x="3766251" y="2919012"/>
                  <a:pt x="3762985" y="3016594"/>
                </a:cubicBezTo>
                <a:cubicBezTo>
                  <a:pt x="3740347" y="3103504"/>
                  <a:pt x="3678973" y="3169070"/>
                  <a:pt x="3645835" y="3275040"/>
                </a:cubicBezTo>
                <a:cubicBezTo>
                  <a:pt x="3602195" y="3400069"/>
                  <a:pt x="3500447" y="3493082"/>
                  <a:pt x="3476177" y="3628783"/>
                </a:cubicBezTo>
                <a:cubicBezTo>
                  <a:pt x="3434171" y="3705021"/>
                  <a:pt x="3362295" y="3789647"/>
                  <a:pt x="3348525" y="3906289"/>
                </a:cubicBezTo>
                <a:cubicBezTo>
                  <a:pt x="3306519" y="3982527"/>
                  <a:pt x="3264513" y="4058766"/>
                  <a:pt x="3203139" y="4124331"/>
                </a:cubicBezTo>
                <a:cubicBezTo>
                  <a:pt x="3161133" y="4200570"/>
                  <a:pt x="3157865" y="4298151"/>
                  <a:pt x="3105357" y="4393449"/>
                </a:cubicBezTo>
                <a:cubicBezTo>
                  <a:pt x="3042349" y="4507806"/>
                  <a:pt x="2930101" y="4619879"/>
                  <a:pt x="2905829" y="4755580"/>
                </a:cubicBezTo>
                <a:cubicBezTo>
                  <a:pt x="2848889" y="4836012"/>
                  <a:pt x="2809099" y="4919683"/>
                  <a:pt x="2771731" y="5004688"/>
                </a:cubicBezTo>
                <a:lnTo>
                  <a:pt x="2729821" y="5100555"/>
                </a:lnTo>
                <a:lnTo>
                  <a:pt x="0" y="13173"/>
                </a:lnTo>
                <a:close/>
              </a:path>
            </a:pathLst>
          </a:custGeom>
          <a:solidFill>
            <a:schemeClr val="accent1"/>
          </a:solidFill>
        </p:spPr>
        <p:txBody>
          <a:bodyPr wrap="square">
            <a:noAutofit/>
          </a:bodyPr>
          <a:lstStyle/>
          <a:p>
            <a:endParaRPr lang="th-TH"/>
          </a:p>
        </p:txBody>
      </p:sp>
    </p:spTree>
    <p:extLst>
      <p:ext uri="{BB962C8B-B14F-4D97-AF65-F5344CB8AC3E}">
        <p14:creationId xmlns:p14="http://schemas.microsoft.com/office/powerpoint/2010/main" val="1434745599"/>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0_ภาพนิ่งชื่อเรื่อง">
    <p:spTree>
      <p:nvGrpSpPr>
        <p:cNvPr id="1" name=""/>
        <p:cNvGrpSpPr/>
        <p:nvPr/>
      </p:nvGrpSpPr>
      <p:grpSpPr>
        <a:xfrm>
          <a:off x="0" y="0"/>
          <a:ext cx="0" cy="0"/>
          <a:chOff x="0" y="0"/>
          <a:chExt cx="0" cy="0"/>
        </a:xfrm>
      </p:grpSpPr>
      <p:sp>
        <p:nvSpPr>
          <p:cNvPr id="6" name="Picture Placeholder 13"/>
          <p:cNvSpPr>
            <a:spLocks noGrp="1"/>
          </p:cNvSpPr>
          <p:nvPr>
            <p:ph type="pic" sz="quarter" idx="21"/>
          </p:nvPr>
        </p:nvSpPr>
        <p:spPr>
          <a:xfrm>
            <a:off x="1493837" y="2057400"/>
            <a:ext cx="8005541" cy="9364815"/>
          </a:xfrm>
          <a:prstGeom prst="rect">
            <a:avLst/>
          </a:prstGeom>
          <a:solidFill>
            <a:schemeClr val="accent1"/>
          </a:solidFill>
          <a:effectLst/>
        </p:spPr>
        <p:txBody>
          <a:bodyPr>
            <a:normAutofit/>
          </a:bodyPr>
          <a:lstStyle>
            <a:lvl1pPr marL="0" indent="0">
              <a:buNone/>
              <a:defRPr sz="2800">
                <a:ln>
                  <a:noFill/>
                </a:ln>
                <a:solidFill>
                  <a:schemeClr val="bg1">
                    <a:lumMod val="85000"/>
                  </a:schemeClr>
                </a:solidFill>
              </a:defRPr>
            </a:lvl1pPr>
          </a:lstStyle>
          <a:p>
            <a:endParaRPr lang="en-US" dirty="0"/>
          </a:p>
        </p:txBody>
      </p:sp>
      <p:sp>
        <p:nvSpPr>
          <p:cNvPr id="7" name="Picture Placeholder 13"/>
          <p:cNvSpPr>
            <a:spLocks noGrp="1"/>
          </p:cNvSpPr>
          <p:nvPr>
            <p:ph type="pic" sz="quarter" idx="16"/>
          </p:nvPr>
        </p:nvSpPr>
        <p:spPr>
          <a:xfrm>
            <a:off x="9781391" y="6897140"/>
            <a:ext cx="5047446" cy="5904460"/>
          </a:xfrm>
          <a:prstGeom prst="rect">
            <a:avLst/>
          </a:prstGeom>
          <a:solidFill>
            <a:schemeClr val="accent1"/>
          </a:solidFill>
          <a:effectLst/>
        </p:spPr>
        <p:txBody>
          <a:bodyPr>
            <a:normAutofit/>
          </a:bodyPr>
          <a:lstStyle>
            <a:lvl1pPr marL="0" indent="0">
              <a:buNone/>
              <a:defRPr sz="2800">
                <a:ln>
                  <a:noFill/>
                </a:ln>
                <a:solidFill>
                  <a:schemeClr val="bg1">
                    <a:lumMod val="85000"/>
                  </a:schemeClr>
                </a:solidFill>
              </a:defRPr>
            </a:lvl1pPr>
          </a:lstStyle>
          <a:p>
            <a:endParaRPr lang="en-US" dirty="0"/>
          </a:p>
        </p:txBody>
      </p:sp>
      <p:sp>
        <p:nvSpPr>
          <p:cNvPr id="8" name="Picture Placeholder 13"/>
          <p:cNvSpPr>
            <a:spLocks noGrp="1"/>
          </p:cNvSpPr>
          <p:nvPr>
            <p:ph type="pic" sz="quarter" idx="22"/>
          </p:nvPr>
        </p:nvSpPr>
        <p:spPr>
          <a:xfrm>
            <a:off x="15115391" y="3058020"/>
            <a:ext cx="5047446" cy="5904460"/>
          </a:xfrm>
          <a:prstGeom prst="rect">
            <a:avLst/>
          </a:prstGeom>
          <a:solidFill>
            <a:schemeClr val="accent1"/>
          </a:solidFill>
          <a:effectLst/>
        </p:spPr>
        <p:txBody>
          <a:bodyPr>
            <a:normAutofit/>
          </a:bodyPr>
          <a:lstStyle>
            <a:lvl1pPr marL="0" indent="0">
              <a:buNone/>
              <a:defRPr sz="2800">
                <a:ln>
                  <a:noFill/>
                </a:ln>
                <a:solidFill>
                  <a:schemeClr val="bg1">
                    <a:lumMod val="85000"/>
                  </a:schemeClr>
                </a:solidFill>
              </a:defRPr>
            </a:lvl1pPr>
          </a:lstStyle>
          <a:p>
            <a:endParaRPr lang="en-US" dirty="0"/>
          </a:p>
        </p:txBody>
      </p:sp>
    </p:spTree>
    <p:extLst>
      <p:ext uri="{BB962C8B-B14F-4D97-AF65-F5344CB8AC3E}">
        <p14:creationId xmlns:p14="http://schemas.microsoft.com/office/powerpoint/2010/main" val="229239251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3_ภาพนิ่งชื่อเรื่อง">
    <p:spTree>
      <p:nvGrpSpPr>
        <p:cNvPr id="1" name=""/>
        <p:cNvGrpSpPr/>
        <p:nvPr/>
      </p:nvGrpSpPr>
      <p:grpSpPr>
        <a:xfrm>
          <a:off x="0" y="0"/>
          <a:ext cx="0" cy="0"/>
          <a:chOff x="0" y="0"/>
          <a:chExt cx="0" cy="0"/>
        </a:xfrm>
      </p:grpSpPr>
      <p:sp>
        <p:nvSpPr>
          <p:cNvPr id="232" name="Picture Placeholder 4">
            <a:extLst>
              <a:ext uri="{FF2B5EF4-FFF2-40B4-BE49-F238E27FC236}">
                <a16:creationId xmlns="" xmlns:a16="http://schemas.microsoft.com/office/drawing/2014/main" id="{77B906C2-F351-4E42-8C88-E123F65C7E5D}"/>
              </a:ext>
            </a:extLst>
          </p:cNvPr>
          <p:cNvSpPr>
            <a:spLocks noGrp="1"/>
          </p:cNvSpPr>
          <p:nvPr>
            <p:ph type="pic" sz="quarter" idx="10"/>
          </p:nvPr>
        </p:nvSpPr>
        <p:spPr>
          <a:xfrm>
            <a:off x="226825" y="1537011"/>
            <a:ext cx="5610412" cy="8459747"/>
          </a:xfrm>
          <a:prstGeom prst="rect">
            <a:avLst/>
          </a:prstGeom>
          <a:solidFill>
            <a:schemeClr val="accent1"/>
          </a:solidFill>
        </p:spPr>
        <p:txBody>
          <a:bodyPr/>
          <a:lstStyle>
            <a:lvl1pPr>
              <a:defRPr sz="1600"/>
            </a:lvl1pPr>
          </a:lstStyle>
          <a:p>
            <a:pPr lvl="0"/>
            <a:endParaRPr lang="en-US" noProof="0"/>
          </a:p>
        </p:txBody>
      </p:sp>
      <p:sp>
        <p:nvSpPr>
          <p:cNvPr id="233" name="Picture Placeholder 4">
            <a:extLst>
              <a:ext uri="{FF2B5EF4-FFF2-40B4-BE49-F238E27FC236}">
                <a16:creationId xmlns="" xmlns:a16="http://schemas.microsoft.com/office/drawing/2014/main" id="{01277A44-0C1C-41ED-BE07-A0EE340BF14C}"/>
              </a:ext>
            </a:extLst>
          </p:cNvPr>
          <p:cNvSpPr>
            <a:spLocks noGrp="1"/>
          </p:cNvSpPr>
          <p:nvPr>
            <p:ph type="pic" sz="quarter" idx="11"/>
          </p:nvPr>
        </p:nvSpPr>
        <p:spPr>
          <a:xfrm>
            <a:off x="14668118" y="5798479"/>
            <a:ext cx="4351719" cy="4122079"/>
          </a:xfrm>
          <a:prstGeom prst="rect">
            <a:avLst/>
          </a:prstGeom>
          <a:solidFill>
            <a:schemeClr val="accent1"/>
          </a:solidFill>
        </p:spPr>
        <p:txBody>
          <a:bodyPr/>
          <a:lstStyle>
            <a:lvl1pPr>
              <a:defRPr sz="1600"/>
            </a:lvl1pPr>
          </a:lstStyle>
          <a:p>
            <a:pPr lvl="0"/>
            <a:endParaRPr lang="en-US" noProof="0"/>
          </a:p>
        </p:txBody>
      </p:sp>
      <p:sp>
        <p:nvSpPr>
          <p:cNvPr id="234" name="Picture Placeholder 4">
            <a:extLst>
              <a:ext uri="{FF2B5EF4-FFF2-40B4-BE49-F238E27FC236}">
                <a16:creationId xmlns="" xmlns:a16="http://schemas.microsoft.com/office/drawing/2014/main" id="{4BC6CDCF-2C9F-46A7-BBC6-09637014ED5A}"/>
              </a:ext>
            </a:extLst>
          </p:cNvPr>
          <p:cNvSpPr>
            <a:spLocks noGrp="1"/>
          </p:cNvSpPr>
          <p:nvPr>
            <p:ph type="pic" sz="quarter" idx="13"/>
          </p:nvPr>
        </p:nvSpPr>
        <p:spPr>
          <a:xfrm>
            <a:off x="5989637" y="5798479"/>
            <a:ext cx="8442249" cy="4122079"/>
          </a:xfrm>
          <a:prstGeom prst="rect">
            <a:avLst/>
          </a:prstGeom>
          <a:solidFill>
            <a:schemeClr val="accent1"/>
          </a:solidFill>
        </p:spPr>
        <p:txBody>
          <a:bodyPr/>
          <a:lstStyle>
            <a:lvl1pPr>
              <a:defRPr sz="1600"/>
            </a:lvl1pPr>
          </a:lstStyle>
          <a:p>
            <a:pPr lvl="0"/>
            <a:endParaRPr lang="en-US" noProof="0"/>
          </a:p>
        </p:txBody>
      </p:sp>
      <p:sp>
        <p:nvSpPr>
          <p:cNvPr id="235" name="Picture Placeholder 4">
            <a:extLst>
              <a:ext uri="{FF2B5EF4-FFF2-40B4-BE49-F238E27FC236}">
                <a16:creationId xmlns="" xmlns:a16="http://schemas.microsoft.com/office/drawing/2014/main" id="{66031416-9B78-47A9-A2DD-F8A416213A63}"/>
              </a:ext>
            </a:extLst>
          </p:cNvPr>
          <p:cNvSpPr>
            <a:spLocks noGrp="1"/>
          </p:cNvSpPr>
          <p:nvPr>
            <p:ph type="pic" sz="quarter" idx="12"/>
          </p:nvPr>
        </p:nvSpPr>
        <p:spPr>
          <a:xfrm>
            <a:off x="5989637" y="1524000"/>
            <a:ext cx="4351719" cy="4122079"/>
          </a:xfrm>
          <a:prstGeom prst="rect">
            <a:avLst/>
          </a:prstGeom>
          <a:solidFill>
            <a:schemeClr val="accent1"/>
          </a:solidFill>
        </p:spPr>
        <p:txBody>
          <a:bodyPr/>
          <a:lstStyle>
            <a:lvl1pPr>
              <a:defRPr sz="1600"/>
            </a:lvl1pPr>
          </a:lstStyle>
          <a:p>
            <a:pPr lvl="0"/>
            <a:endParaRPr lang="en-US" noProof="0" dirty="0"/>
          </a:p>
        </p:txBody>
      </p:sp>
      <p:sp>
        <p:nvSpPr>
          <p:cNvPr id="236" name="Picture Placeholder 4">
            <a:extLst>
              <a:ext uri="{FF2B5EF4-FFF2-40B4-BE49-F238E27FC236}">
                <a16:creationId xmlns="" xmlns:a16="http://schemas.microsoft.com/office/drawing/2014/main" id="{748E0011-35A9-403D-8AE5-040F9AD26904}"/>
              </a:ext>
            </a:extLst>
          </p:cNvPr>
          <p:cNvSpPr>
            <a:spLocks noGrp="1"/>
          </p:cNvSpPr>
          <p:nvPr>
            <p:ph type="pic" sz="quarter" idx="14"/>
          </p:nvPr>
        </p:nvSpPr>
        <p:spPr>
          <a:xfrm>
            <a:off x="10577588" y="1531279"/>
            <a:ext cx="8442249" cy="4122079"/>
          </a:xfrm>
          <a:prstGeom prst="rect">
            <a:avLst/>
          </a:prstGeom>
          <a:solidFill>
            <a:schemeClr val="accent1"/>
          </a:solidFill>
        </p:spPr>
        <p:txBody>
          <a:bodyPr/>
          <a:lstStyle>
            <a:lvl1pPr>
              <a:defRPr sz="1600"/>
            </a:lvl1pPr>
          </a:lstStyle>
          <a:p>
            <a:pPr lvl="0"/>
            <a:endParaRPr lang="en-US" noProof="0"/>
          </a:p>
        </p:txBody>
      </p:sp>
    </p:spTree>
    <p:extLst>
      <p:ext uri="{BB962C8B-B14F-4D97-AF65-F5344CB8AC3E}">
        <p14:creationId xmlns:p14="http://schemas.microsoft.com/office/powerpoint/2010/main" val="180998665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2_ภาพนิ่งชื่อเรื่อง">
    <p:spTree>
      <p:nvGrpSpPr>
        <p:cNvPr id="1" name=""/>
        <p:cNvGrpSpPr/>
        <p:nvPr/>
      </p:nvGrpSpPr>
      <p:grpSpPr>
        <a:xfrm>
          <a:off x="0" y="0"/>
          <a:ext cx="0" cy="0"/>
          <a:chOff x="0" y="0"/>
          <a:chExt cx="0" cy="0"/>
        </a:xfrm>
      </p:grpSpPr>
      <p:sp>
        <p:nvSpPr>
          <p:cNvPr id="404" name="Picture Placeholder 13"/>
          <p:cNvSpPr>
            <a:spLocks noGrp="1"/>
          </p:cNvSpPr>
          <p:nvPr>
            <p:ph type="pic" sz="quarter" idx="24"/>
          </p:nvPr>
        </p:nvSpPr>
        <p:spPr>
          <a:xfrm>
            <a:off x="9634652" y="9691959"/>
            <a:ext cx="4817326" cy="4036742"/>
          </a:xfrm>
          <a:prstGeom prst="rect">
            <a:avLst/>
          </a:prstGeom>
          <a:solidFill>
            <a:schemeClr val="accent1"/>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405" name="Picture Placeholder 13"/>
          <p:cNvSpPr>
            <a:spLocks noGrp="1"/>
          </p:cNvSpPr>
          <p:nvPr>
            <p:ph type="pic" sz="quarter" idx="25"/>
          </p:nvPr>
        </p:nvSpPr>
        <p:spPr>
          <a:xfrm>
            <a:off x="0" y="9691959"/>
            <a:ext cx="4817326" cy="4036742"/>
          </a:xfrm>
          <a:prstGeom prst="rect">
            <a:avLst/>
          </a:prstGeom>
          <a:solidFill>
            <a:schemeClr val="accent1"/>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406" name="Picture Placeholder 13"/>
          <p:cNvSpPr>
            <a:spLocks noGrp="1"/>
          </p:cNvSpPr>
          <p:nvPr>
            <p:ph type="pic" sz="quarter" idx="26"/>
          </p:nvPr>
        </p:nvSpPr>
        <p:spPr>
          <a:xfrm>
            <a:off x="4817326" y="9691959"/>
            <a:ext cx="4817326" cy="4036742"/>
          </a:xfrm>
          <a:prstGeom prst="rect">
            <a:avLst/>
          </a:prstGeom>
          <a:solidFill>
            <a:schemeClr val="accent1"/>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407" name="Picture Placeholder 13"/>
          <p:cNvSpPr>
            <a:spLocks noGrp="1"/>
          </p:cNvSpPr>
          <p:nvPr>
            <p:ph type="pic" sz="quarter" idx="27"/>
          </p:nvPr>
        </p:nvSpPr>
        <p:spPr>
          <a:xfrm>
            <a:off x="0" y="0"/>
            <a:ext cx="14451978" cy="9691959"/>
          </a:xfrm>
          <a:prstGeom prst="rect">
            <a:avLst/>
          </a:prstGeom>
          <a:solidFill>
            <a:schemeClr val="accent1"/>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7550590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4_ภาพนิ่งชื่อเรื่อง">
    <p:spTree>
      <p:nvGrpSpPr>
        <p:cNvPr id="1" name=""/>
        <p:cNvGrpSpPr/>
        <p:nvPr/>
      </p:nvGrpSpPr>
      <p:grpSpPr>
        <a:xfrm>
          <a:off x="0" y="0"/>
          <a:ext cx="0" cy="0"/>
          <a:chOff x="0" y="0"/>
          <a:chExt cx="0" cy="0"/>
        </a:xfrm>
      </p:grpSpPr>
      <p:sp>
        <p:nvSpPr>
          <p:cNvPr id="2" name="Picture Placeholder 13"/>
          <p:cNvSpPr>
            <a:spLocks noGrp="1"/>
          </p:cNvSpPr>
          <p:nvPr>
            <p:ph type="pic" sz="quarter" idx="22"/>
          </p:nvPr>
        </p:nvSpPr>
        <p:spPr>
          <a:xfrm>
            <a:off x="11552237" y="2909491"/>
            <a:ext cx="4726685" cy="8368109"/>
          </a:xfrm>
          <a:prstGeom prst="rect">
            <a:avLst/>
          </a:prstGeom>
          <a:solidFill>
            <a:schemeClr val="accent1"/>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3" name="Picture Placeholder 13"/>
          <p:cNvSpPr>
            <a:spLocks noGrp="1"/>
          </p:cNvSpPr>
          <p:nvPr>
            <p:ph type="pic" sz="quarter" idx="23"/>
          </p:nvPr>
        </p:nvSpPr>
        <p:spPr>
          <a:xfrm>
            <a:off x="17419637" y="2909491"/>
            <a:ext cx="4726685" cy="8368109"/>
          </a:xfrm>
          <a:prstGeom prst="rect">
            <a:avLst/>
          </a:prstGeom>
          <a:solidFill>
            <a:schemeClr val="accent1"/>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187072629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5_ภาพนิ่งชื่อเรื่อง">
    <p:spTree>
      <p:nvGrpSpPr>
        <p:cNvPr id="1" name=""/>
        <p:cNvGrpSpPr/>
        <p:nvPr/>
      </p:nvGrpSpPr>
      <p:grpSpPr>
        <a:xfrm>
          <a:off x="0" y="0"/>
          <a:ext cx="0" cy="0"/>
          <a:chOff x="0" y="0"/>
          <a:chExt cx="0" cy="0"/>
        </a:xfrm>
      </p:grpSpPr>
      <p:sp>
        <p:nvSpPr>
          <p:cNvPr id="2" name="Picture Placeholder 13"/>
          <p:cNvSpPr>
            <a:spLocks noGrp="1"/>
          </p:cNvSpPr>
          <p:nvPr>
            <p:ph type="pic" sz="quarter" idx="22"/>
          </p:nvPr>
        </p:nvSpPr>
        <p:spPr>
          <a:xfrm>
            <a:off x="1722437" y="2694030"/>
            <a:ext cx="6240175" cy="8399640"/>
          </a:xfrm>
          <a:custGeom>
            <a:avLst/>
            <a:gdLst>
              <a:gd name="connsiteX0" fmla="*/ 0 w 4726685"/>
              <a:gd name="connsiteY0" fmla="*/ 0 h 8368109"/>
              <a:gd name="connsiteX1" fmla="*/ 4726685 w 4726685"/>
              <a:gd name="connsiteY1" fmla="*/ 0 h 8368109"/>
              <a:gd name="connsiteX2" fmla="*/ 4726685 w 4726685"/>
              <a:gd name="connsiteY2" fmla="*/ 8368109 h 8368109"/>
              <a:gd name="connsiteX3" fmla="*/ 0 w 4726685"/>
              <a:gd name="connsiteY3" fmla="*/ 8368109 h 8368109"/>
              <a:gd name="connsiteX4" fmla="*/ 0 w 4726685"/>
              <a:gd name="connsiteY4" fmla="*/ 0 h 8368109"/>
              <a:gd name="connsiteX0" fmla="*/ 0 w 6240175"/>
              <a:gd name="connsiteY0" fmla="*/ 31531 h 8399640"/>
              <a:gd name="connsiteX1" fmla="*/ 6240175 w 6240175"/>
              <a:gd name="connsiteY1" fmla="*/ 0 h 8399640"/>
              <a:gd name="connsiteX2" fmla="*/ 4726685 w 6240175"/>
              <a:gd name="connsiteY2" fmla="*/ 8399640 h 8399640"/>
              <a:gd name="connsiteX3" fmla="*/ 0 w 6240175"/>
              <a:gd name="connsiteY3" fmla="*/ 8399640 h 8399640"/>
              <a:gd name="connsiteX4" fmla="*/ 0 w 6240175"/>
              <a:gd name="connsiteY4" fmla="*/ 31531 h 8399640"/>
              <a:gd name="connsiteX0" fmla="*/ 1166648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166648 w 6240175"/>
              <a:gd name="connsiteY4" fmla="*/ 0 h 8399640"/>
              <a:gd name="connsiteX0" fmla="*/ 1292772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292772 w 6240175"/>
              <a:gd name="connsiteY4" fmla="*/ 0 h 8399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40175" h="8399640">
                <a:moveTo>
                  <a:pt x="1292772" y="0"/>
                </a:moveTo>
                <a:lnTo>
                  <a:pt x="6240175" y="0"/>
                </a:lnTo>
                <a:lnTo>
                  <a:pt x="4726685" y="8399640"/>
                </a:lnTo>
                <a:lnTo>
                  <a:pt x="0" y="8399640"/>
                </a:lnTo>
                <a:lnTo>
                  <a:pt x="1292772" y="0"/>
                </a:lnTo>
                <a:close/>
              </a:path>
            </a:pathLst>
          </a:custGeom>
          <a:solidFill>
            <a:schemeClr val="accent1"/>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6" name="Picture Placeholder 5"/>
          <p:cNvSpPr>
            <a:spLocks noGrp="1"/>
          </p:cNvSpPr>
          <p:nvPr>
            <p:ph type="pic" sz="quarter" idx="23"/>
          </p:nvPr>
        </p:nvSpPr>
        <p:spPr>
          <a:xfrm>
            <a:off x="6968104" y="1678490"/>
            <a:ext cx="7371631" cy="10105481"/>
          </a:xfrm>
          <a:custGeom>
            <a:avLst/>
            <a:gdLst>
              <a:gd name="connsiteX0" fmla="*/ 7306299 w 7371631"/>
              <a:gd name="connsiteY0" fmla="*/ 0 h 10105481"/>
              <a:gd name="connsiteX1" fmla="*/ 7291164 w 7371631"/>
              <a:gd name="connsiteY1" fmla="*/ 71931 h 10105481"/>
              <a:gd name="connsiteX2" fmla="*/ 7190601 w 7371631"/>
              <a:gd name="connsiteY2" fmla="*/ 498171 h 10105481"/>
              <a:gd name="connsiteX3" fmla="*/ 7184636 w 7371631"/>
              <a:gd name="connsiteY3" fmla="*/ 608556 h 10105481"/>
              <a:gd name="connsiteX4" fmla="*/ 7250717 w 7371631"/>
              <a:gd name="connsiteY4" fmla="*/ 668864 h 10105481"/>
              <a:gd name="connsiteX5" fmla="*/ 7322764 w 7371631"/>
              <a:gd name="connsiteY5" fmla="*/ 618786 h 10105481"/>
              <a:gd name="connsiteX6" fmla="*/ 7332757 w 7371631"/>
              <a:gd name="connsiteY6" fmla="*/ 576427 h 10105481"/>
              <a:gd name="connsiteX7" fmla="*/ 7356773 w 7371631"/>
              <a:gd name="connsiteY7" fmla="*/ 559734 h 10105481"/>
              <a:gd name="connsiteX8" fmla="*/ 7370795 w 7371631"/>
              <a:gd name="connsiteY8" fmla="*/ 585401 h 10105481"/>
              <a:gd name="connsiteX9" fmla="*/ 7355804 w 7371631"/>
              <a:gd name="connsiteY9" fmla="*/ 648940 h 10105481"/>
              <a:gd name="connsiteX10" fmla="*/ 7254745 w 7371631"/>
              <a:gd name="connsiteY10" fmla="*/ 736890 h 10105481"/>
              <a:gd name="connsiteX11" fmla="*/ 7263770 w 7371631"/>
              <a:gd name="connsiteY11" fmla="*/ 783736 h 10105481"/>
              <a:gd name="connsiteX12" fmla="*/ 7319857 w 7371631"/>
              <a:gd name="connsiteY12" fmla="*/ 886404 h 10105481"/>
              <a:gd name="connsiteX13" fmla="*/ 7269888 w 7371631"/>
              <a:gd name="connsiteY13" fmla="*/ 1098200 h 10105481"/>
              <a:gd name="connsiteX14" fmla="*/ 7231851 w 7371631"/>
              <a:gd name="connsiteY14" fmla="*/ 1089226 h 10105481"/>
              <a:gd name="connsiteX15" fmla="*/ 7194782 w 7371631"/>
              <a:gd name="connsiteY15" fmla="*/ 991046 h 10105481"/>
              <a:gd name="connsiteX16" fmla="*/ 7219766 w 7371631"/>
              <a:gd name="connsiteY16" fmla="*/ 885148 h 10105481"/>
              <a:gd name="connsiteX17" fmla="*/ 7175763 w 7371631"/>
              <a:gd name="connsiteY17" fmla="*/ 986559 h 10105481"/>
              <a:gd name="connsiteX18" fmla="*/ 7130791 w 7371631"/>
              <a:gd name="connsiteY18" fmla="*/ 1177176 h 10105481"/>
              <a:gd name="connsiteX19" fmla="*/ 7106776 w 7371631"/>
              <a:gd name="connsiteY19" fmla="*/ 1193868 h 10105481"/>
              <a:gd name="connsiteX20" fmla="*/ 7111772 w 7371631"/>
              <a:gd name="connsiteY20" fmla="*/ 1172689 h 10105481"/>
              <a:gd name="connsiteX21" fmla="*/ 7141754 w 7371631"/>
              <a:gd name="connsiteY21" fmla="*/ 1045611 h 10105481"/>
              <a:gd name="connsiteX22" fmla="*/ 7122735 w 7371631"/>
              <a:gd name="connsiteY22" fmla="*/ 1041124 h 10105481"/>
              <a:gd name="connsiteX23" fmla="*/ 7079701 w 7371631"/>
              <a:gd name="connsiteY23" fmla="*/ 1053329 h 10105481"/>
              <a:gd name="connsiteX24" fmla="*/ 7083729 w 7371631"/>
              <a:gd name="connsiteY24" fmla="*/ 1121355 h 10105481"/>
              <a:gd name="connsiteX25" fmla="*/ 6962835 w 7371631"/>
              <a:gd name="connsiteY25" fmla="*/ 1718873 h 10105481"/>
              <a:gd name="connsiteX26" fmla="*/ 6922859 w 7371631"/>
              <a:gd name="connsiteY26" fmla="*/ 1888310 h 10105481"/>
              <a:gd name="connsiteX27" fmla="*/ 6976856 w 7371631"/>
              <a:gd name="connsiteY27" fmla="*/ 1744539 h 10105481"/>
              <a:gd name="connsiteX28" fmla="*/ 6981853 w 7371631"/>
              <a:gd name="connsiteY28" fmla="*/ 1723360 h 10105481"/>
              <a:gd name="connsiteX29" fmla="*/ 7005869 w 7371631"/>
              <a:gd name="connsiteY29" fmla="*/ 1706667 h 10105481"/>
              <a:gd name="connsiteX30" fmla="*/ 7019891 w 7371631"/>
              <a:gd name="connsiteY30" fmla="*/ 1732334 h 10105481"/>
              <a:gd name="connsiteX31" fmla="*/ 7018922 w 7371631"/>
              <a:gd name="connsiteY31" fmla="*/ 1821539 h 10105481"/>
              <a:gd name="connsiteX32" fmla="*/ 6953962 w 7371631"/>
              <a:gd name="connsiteY32" fmla="*/ 2096875 h 10105481"/>
              <a:gd name="connsiteX33" fmla="*/ 6962987 w 7371631"/>
              <a:gd name="connsiteY33" fmla="*/ 2143721 h 10105481"/>
              <a:gd name="connsiteX34" fmla="*/ 6992000 w 7371631"/>
              <a:gd name="connsiteY34" fmla="*/ 2105849 h 10105481"/>
              <a:gd name="connsiteX35" fmla="*/ 7055022 w 7371631"/>
              <a:gd name="connsiteY35" fmla="*/ 2008924 h 10105481"/>
              <a:gd name="connsiteX36" fmla="*/ 7041969 w 7371631"/>
              <a:gd name="connsiteY36" fmla="*/ 1894053 h 10105481"/>
              <a:gd name="connsiteX37" fmla="*/ 7072919 w 7371631"/>
              <a:gd name="connsiteY37" fmla="*/ 1677768 h 10105481"/>
              <a:gd name="connsiteX38" fmla="*/ 7115953 w 7371631"/>
              <a:gd name="connsiteY38" fmla="*/ 1665563 h 10105481"/>
              <a:gd name="connsiteX39" fmla="*/ 7121919 w 7371631"/>
              <a:gd name="connsiteY39" fmla="*/ 1555178 h 10105481"/>
              <a:gd name="connsiteX40" fmla="*/ 7146903 w 7371631"/>
              <a:gd name="connsiteY40" fmla="*/ 1449280 h 10105481"/>
              <a:gd name="connsiteX41" fmla="*/ 7185910 w 7371631"/>
              <a:gd name="connsiteY41" fmla="*/ 1369049 h 10105481"/>
              <a:gd name="connsiteX42" fmla="*/ 7167860 w 7371631"/>
              <a:gd name="connsiteY42" fmla="*/ 1275355 h 10105481"/>
              <a:gd name="connsiteX43" fmla="*/ 7177854 w 7371631"/>
              <a:gd name="connsiteY43" fmla="*/ 1232996 h 10105481"/>
              <a:gd name="connsiteX44" fmla="*/ 7225885 w 7371631"/>
              <a:gd name="connsiteY44" fmla="*/ 1199611 h 10105481"/>
              <a:gd name="connsiteX45" fmla="*/ 7268919 w 7371631"/>
              <a:gd name="connsiteY45" fmla="*/ 1187405 h 10105481"/>
              <a:gd name="connsiteX46" fmla="*/ 7263922 w 7371631"/>
              <a:gd name="connsiteY46" fmla="*/ 1208585 h 10105481"/>
              <a:gd name="connsiteX47" fmla="*/ 7217982 w 7371631"/>
              <a:gd name="connsiteY47" fmla="*/ 1488407 h 10105481"/>
              <a:gd name="connsiteX48" fmla="*/ 7172041 w 7371631"/>
              <a:gd name="connsiteY48" fmla="*/ 1768230 h 10105481"/>
              <a:gd name="connsiteX49" fmla="*/ 7101115 w 7371631"/>
              <a:gd name="connsiteY49" fmla="*/ 2153951 h 10105481"/>
              <a:gd name="connsiteX50" fmla="*/ 7050177 w 7371631"/>
              <a:gd name="connsiteY50" fmla="*/ 2454953 h 10105481"/>
              <a:gd name="connsiteX51" fmla="*/ 6971196 w 7371631"/>
              <a:gd name="connsiteY51" fmla="*/ 2704621 h 10105481"/>
              <a:gd name="connsiteX52" fmla="*/ 6944274 w 7371631"/>
              <a:gd name="connsiteY52" fmla="*/ 2988931 h 10105481"/>
              <a:gd name="connsiteX53" fmla="*/ 6849333 w 7371631"/>
              <a:gd name="connsiteY53" fmla="*/ 3391344 h 10105481"/>
              <a:gd name="connsiteX54" fmla="*/ 6738432 w 7371631"/>
              <a:gd name="connsiteY54" fmla="*/ 3946502 h 10105481"/>
              <a:gd name="connsiteX55" fmla="*/ 6687495 w 7371631"/>
              <a:gd name="connsiteY55" fmla="*/ 4247505 h 10105481"/>
              <a:gd name="connsiteX56" fmla="*/ 6611573 w 7371631"/>
              <a:gd name="connsiteY56" fmla="*/ 4654405 h 10105481"/>
              <a:gd name="connsiteX57" fmla="*/ 6545644 w 7371631"/>
              <a:gd name="connsiteY57" fmla="*/ 5018946 h 10105481"/>
              <a:gd name="connsiteX58" fmla="*/ 6471659 w 7371631"/>
              <a:gd name="connsiteY58" fmla="*/ 5247435 h 10105481"/>
              <a:gd name="connsiteX59" fmla="*/ 6416694 w 7371631"/>
              <a:gd name="connsiteY59" fmla="*/ 5480411 h 10105481"/>
              <a:gd name="connsiteX60" fmla="*/ 6410728 w 7371631"/>
              <a:gd name="connsiteY60" fmla="*/ 5590796 h 10105481"/>
              <a:gd name="connsiteX61" fmla="*/ 6299827 w 7371631"/>
              <a:gd name="connsiteY61" fmla="*/ 6145954 h 10105481"/>
              <a:gd name="connsiteX62" fmla="*/ 6160883 w 7371631"/>
              <a:gd name="connsiteY62" fmla="*/ 6649779 h 10105481"/>
              <a:gd name="connsiteX63" fmla="*/ 6064973 w 7371631"/>
              <a:gd name="connsiteY63" fmla="*/ 7141398 h 10105481"/>
              <a:gd name="connsiteX64" fmla="*/ 6029995 w 7371631"/>
              <a:gd name="connsiteY64" fmla="*/ 7289655 h 10105481"/>
              <a:gd name="connsiteX65" fmla="*/ 5974061 w 7371631"/>
              <a:gd name="connsiteY65" fmla="*/ 7611837 h 10105481"/>
              <a:gd name="connsiteX66" fmla="*/ 5925060 w 7371631"/>
              <a:gd name="connsiteY66" fmla="*/ 7734428 h 10105481"/>
              <a:gd name="connsiteX67" fmla="*/ 5919095 w 7371631"/>
              <a:gd name="connsiteY67" fmla="*/ 7844813 h 10105481"/>
              <a:gd name="connsiteX68" fmla="*/ 5764191 w 7371631"/>
              <a:gd name="connsiteY68" fmla="*/ 8501382 h 10105481"/>
              <a:gd name="connsiteX69" fmla="*/ 5658287 w 7371631"/>
              <a:gd name="connsiteY69" fmla="*/ 9035360 h 10105481"/>
              <a:gd name="connsiteX70" fmla="*/ 5559318 w 7371631"/>
              <a:gd name="connsiteY70" fmla="*/ 9369747 h 10105481"/>
              <a:gd name="connsiteX71" fmla="*/ 5474371 w 7371631"/>
              <a:gd name="connsiteY71" fmla="*/ 9729801 h 10105481"/>
              <a:gd name="connsiteX72" fmla="*/ 5418437 w 7371631"/>
              <a:gd name="connsiteY72" fmla="*/ 10051983 h 10105481"/>
              <a:gd name="connsiteX73" fmla="*/ 5402964 w 7371631"/>
              <a:gd name="connsiteY73" fmla="*/ 10105481 h 10105481"/>
              <a:gd name="connsiteX74" fmla="*/ 0 w 7371631"/>
              <a:gd name="connsiteY74" fmla="*/ 10105481 h 10105481"/>
              <a:gd name="connsiteX75" fmla="*/ 1738821 w 7371631"/>
              <a:gd name="connsiteY75" fmla="*/ 35711 h 10105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7371631" h="10105481">
                <a:moveTo>
                  <a:pt x="7306299" y="0"/>
                </a:moveTo>
                <a:lnTo>
                  <a:pt x="7291164" y="71931"/>
                </a:lnTo>
                <a:cubicBezTo>
                  <a:pt x="7261565" y="218663"/>
                  <a:pt x="7232590" y="362747"/>
                  <a:pt x="7190601" y="498171"/>
                </a:cubicBezTo>
                <a:cubicBezTo>
                  <a:pt x="7180608" y="540530"/>
                  <a:pt x="7194629" y="566197"/>
                  <a:pt x="7184636" y="608556"/>
                </a:cubicBezTo>
                <a:cubicBezTo>
                  <a:pt x="7193660" y="655403"/>
                  <a:pt x="7236695" y="643198"/>
                  <a:pt x="7250717" y="668864"/>
                </a:cubicBezTo>
                <a:cubicBezTo>
                  <a:pt x="7274732" y="652172"/>
                  <a:pt x="7326792" y="686812"/>
                  <a:pt x="7322764" y="618786"/>
                </a:cubicBezTo>
                <a:cubicBezTo>
                  <a:pt x="7327761" y="597606"/>
                  <a:pt x="7332757" y="576427"/>
                  <a:pt x="7332757" y="576427"/>
                </a:cubicBezTo>
                <a:cubicBezTo>
                  <a:pt x="7356773" y="559734"/>
                  <a:pt x="7356773" y="559734"/>
                  <a:pt x="7356773" y="559734"/>
                </a:cubicBezTo>
                <a:cubicBezTo>
                  <a:pt x="7356773" y="559734"/>
                  <a:pt x="7375792" y="564222"/>
                  <a:pt x="7370795" y="585401"/>
                </a:cubicBezTo>
                <a:cubicBezTo>
                  <a:pt x="7365798" y="606581"/>
                  <a:pt x="7360801" y="627760"/>
                  <a:pt x="7355804" y="648940"/>
                </a:cubicBezTo>
                <a:cubicBezTo>
                  <a:pt x="7345810" y="691299"/>
                  <a:pt x="7345810" y="691299"/>
                  <a:pt x="7254745" y="736890"/>
                </a:cubicBezTo>
                <a:cubicBezTo>
                  <a:pt x="7249748" y="758070"/>
                  <a:pt x="7254745" y="736890"/>
                  <a:pt x="7263770" y="783736"/>
                </a:cubicBezTo>
                <a:cubicBezTo>
                  <a:pt x="7277792" y="809403"/>
                  <a:pt x="7329851" y="844044"/>
                  <a:pt x="7319857" y="886404"/>
                </a:cubicBezTo>
                <a:cubicBezTo>
                  <a:pt x="7304866" y="949942"/>
                  <a:pt x="7284879" y="1034661"/>
                  <a:pt x="7269888" y="1098200"/>
                </a:cubicBezTo>
                <a:cubicBezTo>
                  <a:pt x="7269888" y="1098200"/>
                  <a:pt x="7226854" y="1110405"/>
                  <a:pt x="7231851" y="1089226"/>
                </a:cubicBezTo>
                <a:cubicBezTo>
                  <a:pt x="7217829" y="1063559"/>
                  <a:pt x="7184788" y="1033405"/>
                  <a:pt x="7194782" y="991046"/>
                </a:cubicBezTo>
                <a:cubicBezTo>
                  <a:pt x="7223795" y="953173"/>
                  <a:pt x="7209773" y="927507"/>
                  <a:pt x="7219766" y="885148"/>
                </a:cubicBezTo>
                <a:cubicBezTo>
                  <a:pt x="7171735" y="918533"/>
                  <a:pt x="7180760" y="965378"/>
                  <a:pt x="7175763" y="986559"/>
                </a:cubicBezTo>
                <a:cubicBezTo>
                  <a:pt x="7160773" y="1050098"/>
                  <a:pt x="7145782" y="1113636"/>
                  <a:pt x="7130791" y="1177176"/>
                </a:cubicBezTo>
                <a:cubicBezTo>
                  <a:pt x="7130791" y="1177176"/>
                  <a:pt x="7106776" y="1193868"/>
                  <a:pt x="7106776" y="1193868"/>
                </a:cubicBezTo>
                <a:cubicBezTo>
                  <a:pt x="7106776" y="1193868"/>
                  <a:pt x="7111772" y="1172689"/>
                  <a:pt x="7111772" y="1172689"/>
                </a:cubicBezTo>
                <a:cubicBezTo>
                  <a:pt x="7121766" y="1130329"/>
                  <a:pt x="7131760" y="1087970"/>
                  <a:pt x="7141754" y="1045611"/>
                </a:cubicBezTo>
                <a:cubicBezTo>
                  <a:pt x="7141754" y="1045611"/>
                  <a:pt x="7127732" y="1019944"/>
                  <a:pt x="7122735" y="1041124"/>
                </a:cubicBezTo>
                <a:cubicBezTo>
                  <a:pt x="7103716" y="1036637"/>
                  <a:pt x="7079701" y="1053329"/>
                  <a:pt x="7079701" y="1053329"/>
                </a:cubicBezTo>
                <a:cubicBezTo>
                  <a:pt x="7074704" y="1074509"/>
                  <a:pt x="7088726" y="1100175"/>
                  <a:pt x="7083729" y="1121355"/>
                </a:cubicBezTo>
                <a:cubicBezTo>
                  <a:pt x="7019738" y="1307484"/>
                  <a:pt x="7007807" y="1528256"/>
                  <a:pt x="6962835" y="1718873"/>
                </a:cubicBezTo>
                <a:cubicBezTo>
                  <a:pt x="6947844" y="1782411"/>
                  <a:pt x="6932853" y="1845949"/>
                  <a:pt x="6922859" y="1888310"/>
                </a:cubicBezTo>
                <a:cubicBezTo>
                  <a:pt x="6970891" y="1854924"/>
                  <a:pt x="6966863" y="1786898"/>
                  <a:pt x="6976856" y="1744539"/>
                </a:cubicBezTo>
                <a:cubicBezTo>
                  <a:pt x="6976856" y="1744539"/>
                  <a:pt x="6981853" y="1723360"/>
                  <a:pt x="6981853" y="1723360"/>
                </a:cubicBezTo>
                <a:cubicBezTo>
                  <a:pt x="6981853" y="1723360"/>
                  <a:pt x="7005869" y="1706667"/>
                  <a:pt x="7005869" y="1706667"/>
                </a:cubicBezTo>
                <a:cubicBezTo>
                  <a:pt x="7005869" y="1706667"/>
                  <a:pt x="7019891" y="1732334"/>
                  <a:pt x="7019891" y="1732334"/>
                </a:cubicBezTo>
                <a:cubicBezTo>
                  <a:pt x="7028916" y="1779180"/>
                  <a:pt x="7023919" y="1800359"/>
                  <a:pt x="7018922" y="1821539"/>
                </a:cubicBezTo>
                <a:cubicBezTo>
                  <a:pt x="6998934" y="1906258"/>
                  <a:pt x="6954931" y="2007669"/>
                  <a:pt x="6953962" y="2096875"/>
                </a:cubicBezTo>
                <a:cubicBezTo>
                  <a:pt x="6948965" y="2118054"/>
                  <a:pt x="6943969" y="2139234"/>
                  <a:pt x="6962987" y="2143721"/>
                </a:cubicBezTo>
                <a:cubicBezTo>
                  <a:pt x="6996028" y="2173874"/>
                  <a:pt x="6987003" y="2127028"/>
                  <a:pt x="6992000" y="2105849"/>
                </a:cubicBezTo>
                <a:cubicBezTo>
                  <a:pt x="7016015" y="2089156"/>
                  <a:pt x="7050025" y="2030104"/>
                  <a:pt x="7055022" y="2008924"/>
                </a:cubicBezTo>
                <a:cubicBezTo>
                  <a:pt x="7021981" y="1978771"/>
                  <a:pt x="7050994" y="1940899"/>
                  <a:pt x="7041969" y="1894053"/>
                </a:cubicBezTo>
                <a:cubicBezTo>
                  <a:pt x="7037941" y="1826026"/>
                  <a:pt x="7071950" y="1766974"/>
                  <a:pt x="7072919" y="1677768"/>
                </a:cubicBezTo>
                <a:cubicBezTo>
                  <a:pt x="7072919" y="1677768"/>
                  <a:pt x="7091938" y="1682255"/>
                  <a:pt x="7115953" y="1665563"/>
                </a:cubicBezTo>
                <a:cubicBezTo>
                  <a:pt x="7106928" y="1618717"/>
                  <a:pt x="7097903" y="1571870"/>
                  <a:pt x="7121919" y="1555178"/>
                </a:cubicBezTo>
                <a:cubicBezTo>
                  <a:pt x="7169950" y="1521792"/>
                  <a:pt x="7122888" y="1465972"/>
                  <a:pt x="7146903" y="1449280"/>
                </a:cubicBezTo>
                <a:cubicBezTo>
                  <a:pt x="7151900" y="1428100"/>
                  <a:pt x="7161894" y="1385741"/>
                  <a:pt x="7185910" y="1369049"/>
                </a:cubicBezTo>
                <a:cubicBezTo>
                  <a:pt x="7190907" y="1347868"/>
                  <a:pt x="7238938" y="1314483"/>
                  <a:pt x="7167860" y="1275355"/>
                </a:cubicBezTo>
                <a:cubicBezTo>
                  <a:pt x="7167860" y="1275355"/>
                  <a:pt x="7177854" y="1232996"/>
                  <a:pt x="7177854" y="1232996"/>
                </a:cubicBezTo>
                <a:cubicBezTo>
                  <a:pt x="7182850" y="1211817"/>
                  <a:pt x="7206866" y="1195124"/>
                  <a:pt x="7225885" y="1199611"/>
                </a:cubicBezTo>
                <a:cubicBezTo>
                  <a:pt x="7225885" y="1199611"/>
                  <a:pt x="7249901" y="1182918"/>
                  <a:pt x="7268919" y="1187405"/>
                </a:cubicBezTo>
                <a:cubicBezTo>
                  <a:pt x="7263922" y="1208585"/>
                  <a:pt x="7263922" y="1208585"/>
                  <a:pt x="7263922" y="1208585"/>
                </a:cubicBezTo>
                <a:cubicBezTo>
                  <a:pt x="7238938" y="1314483"/>
                  <a:pt x="7199932" y="1394715"/>
                  <a:pt x="7217982" y="1488407"/>
                </a:cubicBezTo>
                <a:cubicBezTo>
                  <a:pt x="7217013" y="1577613"/>
                  <a:pt x="7178006" y="1657845"/>
                  <a:pt x="7172041" y="1768230"/>
                </a:cubicBezTo>
                <a:cubicBezTo>
                  <a:pt x="7161078" y="1899794"/>
                  <a:pt x="7093059" y="2017899"/>
                  <a:pt x="7101115" y="2153951"/>
                </a:cubicBezTo>
                <a:cubicBezTo>
                  <a:pt x="7081128" y="2238669"/>
                  <a:pt x="7037125" y="2340081"/>
                  <a:pt x="7050177" y="2454953"/>
                </a:cubicBezTo>
                <a:cubicBezTo>
                  <a:pt x="7030190" y="2539671"/>
                  <a:pt x="7010202" y="2624391"/>
                  <a:pt x="6971196" y="2704621"/>
                </a:cubicBezTo>
                <a:cubicBezTo>
                  <a:pt x="6951208" y="2789340"/>
                  <a:pt x="6969258" y="2883033"/>
                  <a:pt x="6944274" y="2988931"/>
                </a:cubicBezTo>
                <a:cubicBezTo>
                  <a:pt x="6914293" y="3116009"/>
                  <a:pt x="6841277" y="3255293"/>
                  <a:pt x="6849333" y="3391344"/>
                </a:cubicBezTo>
                <a:cubicBezTo>
                  <a:pt x="6785342" y="3577474"/>
                  <a:pt x="6783405" y="3755885"/>
                  <a:pt x="6738432" y="3946502"/>
                </a:cubicBezTo>
                <a:cubicBezTo>
                  <a:pt x="6713448" y="4052401"/>
                  <a:pt x="6674442" y="4132632"/>
                  <a:pt x="6687495" y="4247505"/>
                </a:cubicBezTo>
                <a:cubicBezTo>
                  <a:pt x="6638495" y="4370096"/>
                  <a:pt x="6622535" y="4522840"/>
                  <a:pt x="6611573" y="4654405"/>
                </a:cubicBezTo>
                <a:cubicBezTo>
                  <a:pt x="6581591" y="4781483"/>
                  <a:pt x="6532591" y="4904073"/>
                  <a:pt x="6545644" y="5018946"/>
                </a:cubicBezTo>
                <a:cubicBezTo>
                  <a:pt x="6544675" y="5108151"/>
                  <a:pt x="6505669" y="5188383"/>
                  <a:pt x="6471659" y="5247435"/>
                </a:cubicBezTo>
                <a:cubicBezTo>
                  <a:pt x="6451672" y="5332153"/>
                  <a:pt x="6493737" y="5409154"/>
                  <a:pt x="6416694" y="5480411"/>
                </a:cubicBezTo>
                <a:cubicBezTo>
                  <a:pt x="6411697" y="5501591"/>
                  <a:pt x="6415725" y="5569617"/>
                  <a:pt x="6410728" y="5590796"/>
                </a:cubicBezTo>
                <a:cubicBezTo>
                  <a:pt x="6384775" y="5785900"/>
                  <a:pt x="6325781" y="5950850"/>
                  <a:pt x="6299827" y="6145954"/>
                </a:cubicBezTo>
                <a:cubicBezTo>
                  <a:pt x="6283868" y="6298699"/>
                  <a:pt x="6219877" y="6484828"/>
                  <a:pt x="6160883" y="6649779"/>
                </a:cubicBezTo>
                <a:cubicBezTo>
                  <a:pt x="6120908" y="6819216"/>
                  <a:pt x="6123967" y="6976447"/>
                  <a:pt x="6064973" y="7141398"/>
                </a:cubicBezTo>
                <a:cubicBezTo>
                  <a:pt x="6049983" y="7204936"/>
                  <a:pt x="6039989" y="7247296"/>
                  <a:pt x="6029995" y="7289655"/>
                </a:cubicBezTo>
                <a:cubicBezTo>
                  <a:pt x="6005011" y="7395553"/>
                  <a:pt x="5961007" y="7496964"/>
                  <a:pt x="5974061" y="7611837"/>
                </a:cubicBezTo>
                <a:cubicBezTo>
                  <a:pt x="5969064" y="7633016"/>
                  <a:pt x="5954073" y="7696555"/>
                  <a:pt x="5925060" y="7734428"/>
                </a:cubicBezTo>
                <a:cubicBezTo>
                  <a:pt x="5901045" y="7751120"/>
                  <a:pt x="5929089" y="7802453"/>
                  <a:pt x="5919095" y="7844813"/>
                </a:cubicBezTo>
                <a:cubicBezTo>
                  <a:pt x="5869126" y="8056609"/>
                  <a:pt x="5800138" y="8263919"/>
                  <a:pt x="5764191" y="8501382"/>
                </a:cubicBezTo>
                <a:cubicBezTo>
                  <a:pt x="5743235" y="8675306"/>
                  <a:pt x="5660225" y="8856949"/>
                  <a:pt x="5658287" y="9035360"/>
                </a:cubicBezTo>
                <a:cubicBezTo>
                  <a:pt x="5652322" y="9145745"/>
                  <a:pt x="5603322" y="9268336"/>
                  <a:pt x="5559318" y="9369747"/>
                </a:cubicBezTo>
                <a:cubicBezTo>
                  <a:pt x="5529337" y="9496825"/>
                  <a:pt x="5504353" y="9602724"/>
                  <a:pt x="5474371" y="9729801"/>
                </a:cubicBezTo>
                <a:cubicBezTo>
                  <a:pt x="5430368" y="9831213"/>
                  <a:pt x="5443421" y="9946085"/>
                  <a:pt x="5418437" y="10051983"/>
                </a:cubicBezTo>
                <a:lnTo>
                  <a:pt x="5402964" y="10105481"/>
                </a:lnTo>
                <a:lnTo>
                  <a:pt x="0" y="10105481"/>
                </a:lnTo>
                <a:lnTo>
                  <a:pt x="1738821" y="35711"/>
                </a:lnTo>
                <a:close/>
              </a:path>
            </a:pathLst>
          </a:custGeom>
          <a:solidFill>
            <a:schemeClr val="accent1"/>
          </a:solidFill>
          <a:effectLst/>
        </p:spPr>
        <p:txBody>
          <a:bodyPr wrap="square">
            <a:no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203179361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6_ภาพนิ่งชื่อเรื่อง">
    <p:spTree>
      <p:nvGrpSpPr>
        <p:cNvPr id="1" name=""/>
        <p:cNvGrpSpPr/>
        <p:nvPr/>
      </p:nvGrpSpPr>
      <p:grpSpPr>
        <a:xfrm>
          <a:off x="0" y="0"/>
          <a:ext cx="0" cy="0"/>
          <a:chOff x="0" y="0"/>
          <a:chExt cx="0" cy="0"/>
        </a:xfrm>
      </p:grpSpPr>
      <p:sp>
        <p:nvSpPr>
          <p:cNvPr id="2" name="Picture Placeholder 12"/>
          <p:cNvSpPr>
            <a:spLocks noGrp="1" noChangeAspect="1"/>
          </p:cNvSpPr>
          <p:nvPr>
            <p:ph type="pic" sz="quarter" idx="11"/>
          </p:nvPr>
        </p:nvSpPr>
        <p:spPr>
          <a:xfrm>
            <a:off x="15286037" y="1066800"/>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a:solidFill>
            <a:schemeClr val="accent1"/>
          </a:solidFill>
        </p:spPr>
        <p:txBody>
          <a:bodyPr>
            <a:normAutofit/>
          </a:bodyPr>
          <a:lstStyle>
            <a:lvl1pPr>
              <a:defRPr sz="2800"/>
            </a:lvl1pPr>
          </a:lstStyle>
          <a:p>
            <a:endParaRPr lang="en-US" dirty="0"/>
          </a:p>
        </p:txBody>
      </p:sp>
      <p:sp>
        <p:nvSpPr>
          <p:cNvPr id="3" name="Picture Placeholder 12"/>
          <p:cNvSpPr>
            <a:spLocks noGrp="1" noChangeAspect="1"/>
          </p:cNvSpPr>
          <p:nvPr>
            <p:ph type="pic" sz="quarter" idx="12"/>
          </p:nvPr>
        </p:nvSpPr>
        <p:spPr>
          <a:xfrm>
            <a:off x="10028237" y="3810000"/>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a:solidFill>
            <a:schemeClr val="accent1"/>
          </a:solidFill>
        </p:spPr>
        <p:txBody>
          <a:bodyPr>
            <a:normAutofit/>
          </a:bodyPr>
          <a:lstStyle>
            <a:lvl1pPr>
              <a:defRPr sz="2800"/>
            </a:lvl1pPr>
          </a:lstStyle>
          <a:p>
            <a:endParaRPr lang="en-US" dirty="0"/>
          </a:p>
        </p:txBody>
      </p:sp>
      <p:sp>
        <p:nvSpPr>
          <p:cNvPr id="4" name="Picture Placeholder 12"/>
          <p:cNvSpPr>
            <a:spLocks noGrp="1" noChangeAspect="1"/>
          </p:cNvSpPr>
          <p:nvPr>
            <p:ph type="pic" sz="quarter" idx="14"/>
          </p:nvPr>
        </p:nvSpPr>
        <p:spPr>
          <a:xfrm>
            <a:off x="15209837" y="6818476"/>
            <a:ext cx="6413400" cy="5602124"/>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03993" h="4816218">
                <a:moveTo>
                  <a:pt x="1771538" y="0"/>
                </a:moveTo>
                <a:lnTo>
                  <a:pt x="6343374" y="24762"/>
                </a:lnTo>
                <a:lnTo>
                  <a:pt x="8103993" y="2466996"/>
                </a:lnTo>
                <a:lnTo>
                  <a:pt x="6343374" y="4816218"/>
                </a:lnTo>
                <a:lnTo>
                  <a:pt x="1698748" y="4791456"/>
                </a:lnTo>
                <a:lnTo>
                  <a:pt x="0" y="2379172"/>
                </a:lnTo>
                <a:lnTo>
                  <a:pt x="1771538" y="0"/>
                </a:lnTo>
                <a:close/>
              </a:path>
            </a:pathLst>
          </a:custGeom>
          <a:solidFill>
            <a:schemeClr val="accent1"/>
          </a:solidFill>
        </p:spPr>
        <p:txBody>
          <a:bodyPr>
            <a:normAutofit/>
          </a:bodyPr>
          <a:lstStyle>
            <a:lvl1pPr>
              <a:defRPr sz="2800"/>
            </a:lvl1pPr>
          </a:lstStyle>
          <a:p>
            <a:endParaRPr lang="en-US" dirty="0"/>
          </a:p>
        </p:txBody>
      </p:sp>
    </p:spTree>
    <p:extLst>
      <p:ext uri="{BB962C8B-B14F-4D97-AF65-F5344CB8AC3E}">
        <p14:creationId xmlns:p14="http://schemas.microsoft.com/office/powerpoint/2010/main" val="203179361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7_ภาพนิ่งชื่อเรื่อง">
    <p:spTree>
      <p:nvGrpSpPr>
        <p:cNvPr id="1" name=""/>
        <p:cNvGrpSpPr/>
        <p:nvPr/>
      </p:nvGrpSpPr>
      <p:grpSpPr>
        <a:xfrm>
          <a:off x="0" y="0"/>
          <a:ext cx="0" cy="0"/>
          <a:chOff x="0" y="0"/>
          <a:chExt cx="0" cy="0"/>
        </a:xfrm>
      </p:grpSpPr>
      <p:sp>
        <p:nvSpPr>
          <p:cNvPr id="2" name="Рисунок 22"/>
          <p:cNvSpPr>
            <a:spLocks noGrp="1"/>
          </p:cNvSpPr>
          <p:nvPr>
            <p:ph type="pic" sz="quarter" idx="104" hasCustomPrompt="1"/>
          </p:nvPr>
        </p:nvSpPr>
        <p:spPr>
          <a:xfrm>
            <a:off x="1925419" y="3657600"/>
            <a:ext cx="8179018" cy="6487635"/>
          </a:xfrm>
          <a:custGeom>
            <a:avLst/>
            <a:gdLst>
              <a:gd name="connsiteX0" fmla="*/ 284480 w 897237"/>
              <a:gd name="connsiteY0" fmla="*/ 126982 h 711692"/>
              <a:gd name="connsiteX1" fmla="*/ 183091 w 897237"/>
              <a:gd name="connsiteY1" fmla="*/ 189982 h 711692"/>
              <a:gd name="connsiteX2" fmla="*/ 150607 w 897237"/>
              <a:gd name="connsiteY2" fmla="*/ 356338 h 711692"/>
              <a:gd name="connsiteX3" fmla="*/ 183091 w 897237"/>
              <a:gd name="connsiteY3" fmla="*/ 522695 h 711692"/>
              <a:gd name="connsiteX4" fmla="*/ 284480 w 897237"/>
              <a:gd name="connsiteY4" fmla="*/ 585694 h 711692"/>
              <a:gd name="connsiteX5" fmla="*/ 385869 w 897237"/>
              <a:gd name="connsiteY5" fmla="*/ 522695 h 711692"/>
              <a:gd name="connsiteX6" fmla="*/ 418352 w 897237"/>
              <a:gd name="connsiteY6" fmla="*/ 356338 h 711692"/>
              <a:gd name="connsiteX7" fmla="*/ 385869 w 897237"/>
              <a:gd name="connsiteY7" fmla="*/ 189982 h 711692"/>
              <a:gd name="connsiteX8" fmla="*/ 284480 w 897237"/>
              <a:gd name="connsiteY8" fmla="*/ 126982 h 711692"/>
              <a:gd name="connsiteX9" fmla="*/ 618664 w 897237"/>
              <a:gd name="connsiteY9" fmla="*/ 11813 h 711692"/>
              <a:gd name="connsiteX10" fmla="*/ 897237 w 897237"/>
              <a:gd name="connsiteY10" fmla="*/ 11813 h 711692"/>
              <a:gd name="connsiteX11" fmla="*/ 897237 w 897237"/>
              <a:gd name="connsiteY11" fmla="*/ 699879 h 711692"/>
              <a:gd name="connsiteX12" fmla="*/ 749583 w 897237"/>
              <a:gd name="connsiteY12" fmla="*/ 699879 h 711692"/>
              <a:gd name="connsiteX13" fmla="*/ 749583 w 897237"/>
              <a:gd name="connsiteY13" fmla="*/ 142733 h 711692"/>
              <a:gd name="connsiteX14" fmla="*/ 618664 w 897237"/>
              <a:gd name="connsiteY14" fmla="*/ 142733 h 711692"/>
              <a:gd name="connsiteX15" fmla="*/ 284480 w 897237"/>
              <a:gd name="connsiteY15" fmla="*/ 0 h 711692"/>
              <a:gd name="connsiteX16" fmla="*/ 498085 w 897237"/>
              <a:gd name="connsiteY16" fmla="*/ 96959 h 711692"/>
              <a:gd name="connsiteX17" fmla="*/ 568959 w 897237"/>
              <a:gd name="connsiteY17" fmla="*/ 355846 h 711692"/>
              <a:gd name="connsiteX18" fmla="*/ 498085 w 897237"/>
              <a:gd name="connsiteY18" fmla="*/ 614733 h 711692"/>
              <a:gd name="connsiteX19" fmla="*/ 284480 w 897237"/>
              <a:gd name="connsiteY19" fmla="*/ 711692 h 711692"/>
              <a:gd name="connsiteX20" fmla="*/ 70874 w 897237"/>
              <a:gd name="connsiteY20" fmla="*/ 614733 h 711692"/>
              <a:gd name="connsiteX21" fmla="*/ 0 w 897237"/>
              <a:gd name="connsiteY21" fmla="*/ 355846 h 711692"/>
              <a:gd name="connsiteX22" fmla="*/ 70874 w 897237"/>
              <a:gd name="connsiteY22" fmla="*/ 96959 h 711692"/>
              <a:gd name="connsiteX23" fmla="*/ 284480 w 897237"/>
              <a:gd name="connsiteY23" fmla="*/ 0 h 711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897237" h="711692">
                <a:moveTo>
                  <a:pt x="284480" y="126982"/>
                </a:moveTo>
                <a:cubicBezTo>
                  <a:pt x="238543" y="126982"/>
                  <a:pt x="204747" y="147982"/>
                  <a:pt x="183091" y="189982"/>
                </a:cubicBezTo>
                <a:cubicBezTo>
                  <a:pt x="161435" y="231981"/>
                  <a:pt x="150607" y="287433"/>
                  <a:pt x="150607" y="356338"/>
                </a:cubicBezTo>
                <a:cubicBezTo>
                  <a:pt x="150607" y="425243"/>
                  <a:pt x="161435" y="480696"/>
                  <a:pt x="183091" y="522695"/>
                </a:cubicBezTo>
                <a:cubicBezTo>
                  <a:pt x="204747" y="564694"/>
                  <a:pt x="238543" y="585694"/>
                  <a:pt x="284480" y="585694"/>
                </a:cubicBezTo>
                <a:cubicBezTo>
                  <a:pt x="330417" y="585694"/>
                  <a:pt x="364213" y="564694"/>
                  <a:pt x="385869" y="522695"/>
                </a:cubicBezTo>
                <a:cubicBezTo>
                  <a:pt x="407525" y="480696"/>
                  <a:pt x="418352" y="425243"/>
                  <a:pt x="418352" y="356338"/>
                </a:cubicBezTo>
                <a:cubicBezTo>
                  <a:pt x="418352" y="287433"/>
                  <a:pt x="407525" y="231981"/>
                  <a:pt x="385869" y="189982"/>
                </a:cubicBezTo>
                <a:cubicBezTo>
                  <a:pt x="364213" y="147982"/>
                  <a:pt x="330417" y="126982"/>
                  <a:pt x="284480" y="126982"/>
                </a:cubicBezTo>
                <a:close/>
                <a:moveTo>
                  <a:pt x="618664" y="11813"/>
                </a:moveTo>
                <a:lnTo>
                  <a:pt x="897237" y="11813"/>
                </a:lnTo>
                <a:lnTo>
                  <a:pt x="897237" y="699879"/>
                </a:lnTo>
                <a:lnTo>
                  <a:pt x="749583" y="699879"/>
                </a:lnTo>
                <a:lnTo>
                  <a:pt x="749583" y="142733"/>
                </a:lnTo>
                <a:lnTo>
                  <a:pt x="618664" y="142733"/>
                </a:lnTo>
                <a:close/>
                <a:moveTo>
                  <a:pt x="284480" y="0"/>
                </a:moveTo>
                <a:cubicBezTo>
                  <a:pt x="379634" y="0"/>
                  <a:pt x="450836" y="32320"/>
                  <a:pt x="498085" y="96959"/>
                </a:cubicBezTo>
                <a:cubicBezTo>
                  <a:pt x="545335" y="161599"/>
                  <a:pt x="568959" y="247895"/>
                  <a:pt x="568959" y="355846"/>
                </a:cubicBezTo>
                <a:cubicBezTo>
                  <a:pt x="568959" y="463797"/>
                  <a:pt x="545335" y="550093"/>
                  <a:pt x="498085" y="614733"/>
                </a:cubicBezTo>
                <a:cubicBezTo>
                  <a:pt x="450836" y="679373"/>
                  <a:pt x="379634" y="711692"/>
                  <a:pt x="284480" y="711692"/>
                </a:cubicBezTo>
                <a:cubicBezTo>
                  <a:pt x="189325" y="711692"/>
                  <a:pt x="118123" y="679373"/>
                  <a:pt x="70874" y="614733"/>
                </a:cubicBezTo>
                <a:cubicBezTo>
                  <a:pt x="23625" y="550093"/>
                  <a:pt x="0" y="463797"/>
                  <a:pt x="0" y="355846"/>
                </a:cubicBezTo>
                <a:cubicBezTo>
                  <a:pt x="0" y="247895"/>
                  <a:pt x="23625" y="161599"/>
                  <a:pt x="70874" y="96959"/>
                </a:cubicBezTo>
                <a:cubicBezTo>
                  <a:pt x="118123" y="32320"/>
                  <a:pt x="189325" y="0"/>
                  <a:pt x="284480" y="0"/>
                </a:cubicBezTo>
                <a:close/>
              </a:path>
            </a:pathLst>
          </a:custGeom>
          <a:solidFill>
            <a:schemeClr val="accent1"/>
          </a:solidFill>
        </p:spPr>
        <p:txBody>
          <a:bodyPr wrap="square" anchor="ctr">
            <a:noAutofit/>
          </a:bodyPr>
          <a:lstStyle>
            <a:lvl1pPr marL="0" marR="0" indent="0" algn="ctr" defTabSz="447247" rtl="0" eaLnBrk="1" fontAlgn="auto" latinLnBrk="0" hangingPunct="1">
              <a:lnSpc>
                <a:spcPct val="150000"/>
              </a:lnSpc>
              <a:spcBef>
                <a:spcPts val="992"/>
              </a:spcBef>
              <a:spcAft>
                <a:spcPts val="0"/>
              </a:spcAft>
              <a:buClrTx/>
              <a:buSzPct val="100000"/>
              <a:buFontTx/>
              <a:buNone/>
              <a:tabLst/>
              <a:defRPr/>
            </a:lvl1pPr>
          </a:lstStyle>
          <a:p>
            <a:r>
              <a:rPr lang="en-US" dirty="0" smtClean="0"/>
              <a:t>.</a:t>
            </a:r>
          </a:p>
        </p:txBody>
      </p:sp>
      <p:sp>
        <p:nvSpPr>
          <p:cNvPr id="5" name="Picture Placeholder 4"/>
          <p:cNvSpPr>
            <a:spLocks noGrp="1"/>
          </p:cNvSpPr>
          <p:nvPr>
            <p:ph type="pic" sz="quarter" idx="23"/>
          </p:nvPr>
        </p:nvSpPr>
        <p:spPr>
          <a:xfrm>
            <a:off x="10701904" y="1856166"/>
            <a:ext cx="7581083" cy="10107234"/>
          </a:xfrm>
          <a:custGeom>
            <a:avLst/>
            <a:gdLst>
              <a:gd name="connsiteX0" fmla="*/ 7392911 w 7581083"/>
              <a:gd name="connsiteY0" fmla="*/ 1198 h 10107234"/>
              <a:gd name="connsiteX1" fmla="*/ 7391445 w 7581083"/>
              <a:gd name="connsiteY1" fmla="*/ 7409 h 10107234"/>
              <a:gd name="connsiteX2" fmla="*/ 7395473 w 7581083"/>
              <a:gd name="connsiteY2" fmla="*/ 75436 h 10107234"/>
              <a:gd name="connsiteX3" fmla="*/ 7190601 w 7581083"/>
              <a:gd name="connsiteY3" fmla="*/ 943801 h 10107234"/>
              <a:gd name="connsiteX4" fmla="*/ 7184635 w 7581083"/>
              <a:gd name="connsiteY4" fmla="*/ 1054186 h 10107234"/>
              <a:gd name="connsiteX5" fmla="*/ 7250717 w 7581083"/>
              <a:gd name="connsiteY5" fmla="*/ 1114494 h 10107234"/>
              <a:gd name="connsiteX6" fmla="*/ 7322763 w 7581083"/>
              <a:gd name="connsiteY6" fmla="*/ 1064416 h 10107234"/>
              <a:gd name="connsiteX7" fmla="*/ 7332757 w 7581083"/>
              <a:gd name="connsiteY7" fmla="*/ 1022057 h 10107234"/>
              <a:gd name="connsiteX8" fmla="*/ 7356773 w 7581083"/>
              <a:gd name="connsiteY8" fmla="*/ 1005364 h 10107234"/>
              <a:gd name="connsiteX9" fmla="*/ 7370795 w 7581083"/>
              <a:gd name="connsiteY9" fmla="*/ 1031031 h 10107234"/>
              <a:gd name="connsiteX10" fmla="*/ 7355805 w 7581083"/>
              <a:gd name="connsiteY10" fmla="*/ 1094570 h 10107234"/>
              <a:gd name="connsiteX11" fmla="*/ 7254745 w 7581083"/>
              <a:gd name="connsiteY11" fmla="*/ 1182520 h 10107234"/>
              <a:gd name="connsiteX12" fmla="*/ 7263769 w 7581083"/>
              <a:gd name="connsiteY12" fmla="*/ 1229366 h 10107234"/>
              <a:gd name="connsiteX13" fmla="*/ 7319857 w 7581083"/>
              <a:gd name="connsiteY13" fmla="*/ 1332034 h 10107234"/>
              <a:gd name="connsiteX14" fmla="*/ 7269889 w 7581083"/>
              <a:gd name="connsiteY14" fmla="*/ 1543830 h 10107234"/>
              <a:gd name="connsiteX15" fmla="*/ 7231851 w 7581083"/>
              <a:gd name="connsiteY15" fmla="*/ 1534856 h 10107234"/>
              <a:gd name="connsiteX16" fmla="*/ 7194781 w 7581083"/>
              <a:gd name="connsiteY16" fmla="*/ 1436676 h 10107234"/>
              <a:gd name="connsiteX17" fmla="*/ 7219767 w 7581083"/>
              <a:gd name="connsiteY17" fmla="*/ 1330778 h 10107234"/>
              <a:gd name="connsiteX18" fmla="*/ 7175763 w 7581083"/>
              <a:gd name="connsiteY18" fmla="*/ 1432189 h 10107234"/>
              <a:gd name="connsiteX19" fmla="*/ 7130791 w 7581083"/>
              <a:gd name="connsiteY19" fmla="*/ 1622806 h 10107234"/>
              <a:gd name="connsiteX20" fmla="*/ 7106775 w 7581083"/>
              <a:gd name="connsiteY20" fmla="*/ 1639498 h 10107234"/>
              <a:gd name="connsiteX21" fmla="*/ 7111773 w 7581083"/>
              <a:gd name="connsiteY21" fmla="*/ 1618319 h 10107234"/>
              <a:gd name="connsiteX22" fmla="*/ 7141753 w 7581083"/>
              <a:gd name="connsiteY22" fmla="*/ 1491241 h 10107234"/>
              <a:gd name="connsiteX23" fmla="*/ 7122735 w 7581083"/>
              <a:gd name="connsiteY23" fmla="*/ 1486754 h 10107234"/>
              <a:gd name="connsiteX24" fmla="*/ 7079701 w 7581083"/>
              <a:gd name="connsiteY24" fmla="*/ 1498959 h 10107234"/>
              <a:gd name="connsiteX25" fmla="*/ 7083729 w 7581083"/>
              <a:gd name="connsiteY25" fmla="*/ 1566985 h 10107234"/>
              <a:gd name="connsiteX26" fmla="*/ 6962835 w 7581083"/>
              <a:gd name="connsiteY26" fmla="*/ 2164503 h 10107234"/>
              <a:gd name="connsiteX27" fmla="*/ 6922859 w 7581083"/>
              <a:gd name="connsiteY27" fmla="*/ 2333940 h 10107234"/>
              <a:gd name="connsiteX28" fmla="*/ 6976857 w 7581083"/>
              <a:gd name="connsiteY28" fmla="*/ 2190169 h 10107234"/>
              <a:gd name="connsiteX29" fmla="*/ 6981853 w 7581083"/>
              <a:gd name="connsiteY29" fmla="*/ 2168990 h 10107234"/>
              <a:gd name="connsiteX30" fmla="*/ 7005869 w 7581083"/>
              <a:gd name="connsiteY30" fmla="*/ 2152297 h 10107234"/>
              <a:gd name="connsiteX31" fmla="*/ 7019891 w 7581083"/>
              <a:gd name="connsiteY31" fmla="*/ 2177964 h 10107234"/>
              <a:gd name="connsiteX32" fmla="*/ 7018921 w 7581083"/>
              <a:gd name="connsiteY32" fmla="*/ 2267169 h 10107234"/>
              <a:gd name="connsiteX33" fmla="*/ 6953963 w 7581083"/>
              <a:gd name="connsiteY33" fmla="*/ 2542505 h 10107234"/>
              <a:gd name="connsiteX34" fmla="*/ 6962987 w 7581083"/>
              <a:gd name="connsiteY34" fmla="*/ 2589351 h 10107234"/>
              <a:gd name="connsiteX35" fmla="*/ 6991999 w 7581083"/>
              <a:gd name="connsiteY35" fmla="*/ 2551479 h 10107234"/>
              <a:gd name="connsiteX36" fmla="*/ 7055021 w 7581083"/>
              <a:gd name="connsiteY36" fmla="*/ 2454555 h 10107234"/>
              <a:gd name="connsiteX37" fmla="*/ 7041969 w 7581083"/>
              <a:gd name="connsiteY37" fmla="*/ 2339682 h 10107234"/>
              <a:gd name="connsiteX38" fmla="*/ 7072919 w 7581083"/>
              <a:gd name="connsiteY38" fmla="*/ 2123398 h 10107234"/>
              <a:gd name="connsiteX39" fmla="*/ 7115953 w 7581083"/>
              <a:gd name="connsiteY39" fmla="*/ 2111193 h 10107234"/>
              <a:gd name="connsiteX40" fmla="*/ 7121919 w 7581083"/>
              <a:gd name="connsiteY40" fmla="*/ 2000808 h 10107234"/>
              <a:gd name="connsiteX41" fmla="*/ 7146903 w 7581083"/>
              <a:gd name="connsiteY41" fmla="*/ 1894910 h 10107234"/>
              <a:gd name="connsiteX42" fmla="*/ 7185909 w 7581083"/>
              <a:gd name="connsiteY42" fmla="*/ 1814679 h 10107234"/>
              <a:gd name="connsiteX43" fmla="*/ 7167859 w 7581083"/>
              <a:gd name="connsiteY43" fmla="*/ 1720985 h 10107234"/>
              <a:gd name="connsiteX44" fmla="*/ 7177853 w 7581083"/>
              <a:gd name="connsiteY44" fmla="*/ 1678626 h 10107234"/>
              <a:gd name="connsiteX45" fmla="*/ 7225885 w 7581083"/>
              <a:gd name="connsiteY45" fmla="*/ 1645241 h 10107234"/>
              <a:gd name="connsiteX46" fmla="*/ 7268919 w 7581083"/>
              <a:gd name="connsiteY46" fmla="*/ 1633035 h 10107234"/>
              <a:gd name="connsiteX47" fmla="*/ 7263923 w 7581083"/>
              <a:gd name="connsiteY47" fmla="*/ 1654215 h 10107234"/>
              <a:gd name="connsiteX48" fmla="*/ 7217981 w 7581083"/>
              <a:gd name="connsiteY48" fmla="*/ 1934037 h 10107234"/>
              <a:gd name="connsiteX49" fmla="*/ 7172041 w 7581083"/>
              <a:gd name="connsiteY49" fmla="*/ 2213860 h 10107234"/>
              <a:gd name="connsiteX50" fmla="*/ 7101115 w 7581083"/>
              <a:gd name="connsiteY50" fmla="*/ 2599581 h 10107234"/>
              <a:gd name="connsiteX51" fmla="*/ 7050177 w 7581083"/>
              <a:gd name="connsiteY51" fmla="*/ 2900583 h 10107234"/>
              <a:gd name="connsiteX52" fmla="*/ 6971197 w 7581083"/>
              <a:gd name="connsiteY52" fmla="*/ 3150251 h 10107234"/>
              <a:gd name="connsiteX53" fmla="*/ 6944273 w 7581083"/>
              <a:gd name="connsiteY53" fmla="*/ 3434561 h 10107234"/>
              <a:gd name="connsiteX54" fmla="*/ 6849333 w 7581083"/>
              <a:gd name="connsiteY54" fmla="*/ 3836974 h 10107234"/>
              <a:gd name="connsiteX55" fmla="*/ 6738433 w 7581083"/>
              <a:gd name="connsiteY55" fmla="*/ 4392132 h 10107234"/>
              <a:gd name="connsiteX56" fmla="*/ 6687495 w 7581083"/>
              <a:gd name="connsiteY56" fmla="*/ 4693135 h 10107234"/>
              <a:gd name="connsiteX57" fmla="*/ 6611573 w 7581083"/>
              <a:gd name="connsiteY57" fmla="*/ 5100035 h 10107234"/>
              <a:gd name="connsiteX58" fmla="*/ 6545645 w 7581083"/>
              <a:gd name="connsiteY58" fmla="*/ 5464576 h 10107234"/>
              <a:gd name="connsiteX59" fmla="*/ 6471659 w 7581083"/>
              <a:gd name="connsiteY59" fmla="*/ 5693065 h 10107234"/>
              <a:gd name="connsiteX60" fmla="*/ 6416693 w 7581083"/>
              <a:gd name="connsiteY60" fmla="*/ 5926041 h 10107234"/>
              <a:gd name="connsiteX61" fmla="*/ 6410727 w 7581083"/>
              <a:gd name="connsiteY61" fmla="*/ 6036426 h 10107234"/>
              <a:gd name="connsiteX62" fmla="*/ 6299827 w 7581083"/>
              <a:gd name="connsiteY62" fmla="*/ 6591584 h 10107234"/>
              <a:gd name="connsiteX63" fmla="*/ 6160883 w 7581083"/>
              <a:gd name="connsiteY63" fmla="*/ 7095408 h 10107234"/>
              <a:gd name="connsiteX64" fmla="*/ 6064973 w 7581083"/>
              <a:gd name="connsiteY64" fmla="*/ 7587028 h 10107234"/>
              <a:gd name="connsiteX65" fmla="*/ 6029995 w 7581083"/>
              <a:gd name="connsiteY65" fmla="*/ 7735285 h 10107234"/>
              <a:gd name="connsiteX66" fmla="*/ 5974061 w 7581083"/>
              <a:gd name="connsiteY66" fmla="*/ 8057467 h 10107234"/>
              <a:gd name="connsiteX67" fmla="*/ 5925060 w 7581083"/>
              <a:gd name="connsiteY67" fmla="*/ 8180058 h 10107234"/>
              <a:gd name="connsiteX68" fmla="*/ 5919095 w 7581083"/>
              <a:gd name="connsiteY68" fmla="*/ 8290443 h 10107234"/>
              <a:gd name="connsiteX69" fmla="*/ 5764191 w 7581083"/>
              <a:gd name="connsiteY69" fmla="*/ 8947012 h 10107234"/>
              <a:gd name="connsiteX70" fmla="*/ 5658287 w 7581083"/>
              <a:gd name="connsiteY70" fmla="*/ 9480990 h 10107234"/>
              <a:gd name="connsiteX71" fmla="*/ 5559318 w 7581083"/>
              <a:gd name="connsiteY71" fmla="*/ 9815377 h 10107234"/>
              <a:gd name="connsiteX72" fmla="*/ 5516845 w 7581083"/>
              <a:gd name="connsiteY72" fmla="*/ 9995404 h 10107234"/>
              <a:gd name="connsiteX73" fmla="*/ 5490461 w 7581083"/>
              <a:gd name="connsiteY73" fmla="*/ 10107234 h 10107234"/>
              <a:gd name="connsiteX74" fmla="*/ 0 w 7581083"/>
              <a:gd name="connsiteY74" fmla="*/ 10107234 h 10107234"/>
              <a:gd name="connsiteX75" fmla="*/ 1738821 w 7581083"/>
              <a:gd name="connsiteY75" fmla="*/ 37464 h 10107234"/>
              <a:gd name="connsiteX76" fmla="*/ 7579635 w 7581083"/>
              <a:gd name="connsiteY76" fmla="*/ 0 h 10107234"/>
              <a:gd name="connsiteX77" fmla="*/ 7581083 w 7581083"/>
              <a:gd name="connsiteY77" fmla="*/ 11232 h 10107234"/>
              <a:gd name="connsiteX78" fmla="*/ 7503621 w 7581083"/>
              <a:gd name="connsiteY78" fmla="*/ 212743 h 10107234"/>
              <a:gd name="connsiteX79" fmla="*/ 7446565 w 7581083"/>
              <a:gd name="connsiteY79" fmla="*/ 199282 h 10107234"/>
              <a:gd name="connsiteX80" fmla="*/ 7437539 w 7581083"/>
              <a:gd name="connsiteY80" fmla="*/ 152435 h 10107234"/>
              <a:gd name="connsiteX81" fmla="*/ 7428515 w 7581083"/>
              <a:gd name="connsiteY81" fmla="*/ 105589 h 10107234"/>
              <a:gd name="connsiteX82" fmla="*/ 7467521 w 7581083"/>
              <a:gd name="connsiteY82" fmla="*/ 25357 h 10107234"/>
              <a:gd name="connsiteX83" fmla="*/ 7474327 w 7581083"/>
              <a:gd name="connsiteY83" fmla="*/ 675 h 10107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7581083" h="10107234">
                <a:moveTo>
                  <a:pt x="7392911" y="1198"/>
                </a:moveTo>
                <a:lnTo>
                  <a:pt x="7391445" y="7409"/>
                </a:lnTo>
                <a:cubicBezTo>
                  <a:pt x="7486539" y="29844"/>
                  <a:pt x="7395473" y="75436"/>
                  <a:pt x="7395473" y="75436"/>
                </a:cubicBezTo>
                <a:cubicBezTo>
                  <a:pt x="7306499" y="367464"/>
                  <a:pt x="7274579" y="672953"/>
                  <a:pt x="7190601" y="943801"/>
                </a:cubicBezTo>
                <a:cubicBezTo>
                  <a:pt x="7180607" y="986160"/>
                  <a:pt x="7194629" y="1011827"/>
                  <a:pt x="7184635" y="1054186"/>
                </a:cubicBezTo>
                <a:cubicBezTo>
                  <a:pt x="7193661" y="1101033"/>
                  <a:pt x="7236695" y="1088828"/>
                  <a:pt x="7250717" y="1114494"/>
                </a:cubicBezTo>
                <a:cubicBezTo>
                  <a:pt x="7274733" y="1097802"/>
                  <a:pt x="7326791" y="1132442"/>
                  <a:pt x="7322763" y="1064416"/>
                </a:cubicBezTo>
                <a:cubicBezTo>
                  <a:pt x="7327761" y="1043236"/>
                  <a:pt x="7332757" y="1022057"/>
                  <a:pt x="7332757" y="1022057"/>
                </a:cubicBezTo>
                <a:cubicBezTo>
                  <a:pt x="7356773" y="1005364"/>
                  <a:pt x="7356773" y="1005364"/>
                  <a:pt x="7356773" y="1005364"/>
                </a:cubicBezTo>
                <a:cubicBezTo>
                  <a:pt x="7356773" y="1005364"/>
                  <a:pt x="7375791" y="1009852"/>
                  <a:pt x="7370795" y="1031031"/>
                </a:cubicBezTo>
                <a:cubicBezTo>
                  <a:pt x="7365797" y="1052211"/>
                  <a:pt x="7360801" y="1073390"/>
                  <a:pt x="7355805" y="1094570"/>
                </a:cubicBezTo>
                <a:cubicBezTo>
                  <a:pt x="7345811" y="1136929"/>
                  <a:pt x="7345811" y="1136929"/>
                  <a:pt x="7254745" y="1182520"/>
                </a:cubicBezTo>
                <a:cubicBezTo>
                  <a:pt x="7249747" y="1203700"/>
                  <a:pt x="7254745" y="1182520"/>
                  <a:pt x="7263769" y="1229366"/>
                </a:cubicBezTo>
                <a:cubicBezTo>
                  <a:pt x="7277791" y="1255033"/>
                  <a:pt x="7329851" y="1289674"/>
                  <a:pt x="7319857" y="1332034"/>
                </a:cubicBezTo>
                <a:cubicBezTo>
                  <a:pt x="7304867" y="1395572"/>
                  <a:pt x="7284879" y="1480291"/>
                  <a:pt x="7269889" y="1543830"/>
                </a:cubicBezTo>
                <a:cubicBezTo>
                  <a:pt x="7269889" y="1543830"/>
                  <a:pt x="7226853" y="1556035"/>
                  <a:pt x="7231851" y="1534856"/>
                </a:cubicBezTo>
                <a:cubicBezTo>
                  <a:pt x="7217829" y="1509189"/>
                  <a:pt x="7184789" y="1479035"/>
                  <a:pt x="7194781" y="1436676"/>
                </a:cubicBezTo>
                <a:cubicBezTo>
                  <a:pt x="7223795" y="1398803"/>
                  <a:pt x="7209773" y="1373137"/>
                  <a:pt x="7219767" y="1330778"/>
                </a:cubicBezTo>
                <a:cubicBezTo>
                  <a:pt x="7171735" y="1364163"/>
                  <a:pt x="7180761" y="1411009"/>
                  <a:pt x="7175763" y="1432189"/>
                </a:cubicBezTo>
                <a:cubicBezTo>
                  <a:pt x="7160773" y="1495728"/>
                  <a:pt x="7145781" y="1559266"/>
                  <a:pt x="7130791" y="1622806"/>
                </a:cubicBezTo>
                <a:cubicBezTo>
                  <a:pt x="7130791" y="1622806"/>
                  <a:pt x="7106775" y="1639498"/>
                  <a:pt x="7106775" y="1639498"/>
                </a:cubicBezTo>
                <a:cubicBezTo>
                  <a:pt x="7106775" y="1639498"/>
                  <a:pt x="7111773" y="1618319"/>
                  <a:pt x="7111773" y="1618319"/>
                </a:cubicBezTo>
                <a:cubicBezTo>
                  <a:pt x="7121767" y="1575959"/>
                  <a:pt x="7131761" y="1533600"/>
                  <a:pt x="7141753" y="1491241"/>
                </a:cubicBezTo>
                <a:cubicBezTo>
                  <a:pt x="7141753" y="1491241"/>
                  <a:pt x="7127731" y="1465574"/>
                  <a:pt x="7122735" y="1486754"/>
                </a:cubicBezTo>
                <a:cubicBezTo>
                  <a:pt x="7103717" y="1482267"/>
                  <a:pt x="7079701" y="1498959"/>
                  <a:pt x="7079701" y="1498959"/>
                </a:cubicBezTo>
                <a:cubicBezTo>
                  <a:pt x="7074703" y="1520139"/>
                  <a:pt x="7088725" y="1545805"/>
                  <a:pt x="7083729" y="1566985"/>
                </a:cubicBezTo>
                <a:cubicBezTo>
                  <a:pt x="7019739" y="1753114"/>
                  <a:pt x="7007807" y="1973886"/>
                  <a:pt x="6962835" y="2164503"/>
                </a:cubicBezTo>
                <a:cubicBezTo>
                  <a:pt x="6947843" y="2228041"/>
                  <a:pt x="6932853" y="2291580"/>
                  <a:pt x="6922859" y="2333940"/>
                </a:cubicBezTo>
                <a:cubicBezTo>
                  <a:pt x="6970891" y="2300554"/>
                  <a:pt x="6966863" y="2232528"/>
                  <a:pt x="6976857" y="2190169"/>
                </a:cubicBezTo>
                <a:cubicBezTo>
                  <a:pt x="6976857" y="2190169"/>
                  <a:pt x="6981853" y="2168990"/>
                  <a:pt x="6981853" y="2168990"/>
                </a:cubicBezTo>
                <a:cubicBezTo>
                  <a:pt x="6981853" y="2168990"/>
                  <a:pt x="7005869" y="2152297"/>
                  <a:pt x="7005869" y="2152297"/>
                </a:cubicBezTo>
                <a:cubicBezTo>
                  <a:pt x="7005869" y="2152297"/>
                  <a:pt x="7019891" y="2177964"/>
                  <a:pt x="7019891" y="2177964"/>
                </a:cubicBezTo>
                <a:cubicBezTo>
                  <a:pt x="7028915" y="2224810"/>
                  <a:pt x="7023919" y="2245989"/>
                  <a:pt x="7018921" y="2267169"/>
                </a:cubicBezTo>
                <a:cubicBezTo>
                  <a:pt x="6998935" y="2351888"/>
                  <a:pt x="6954931" y="2453299"/>
                  <a:pt x="6953963" y="2542505"/>
                </a:cubicBezTo>
                <a:cubicBezTo>
                  <a:pt x="6948965" y="2563684"/>
                  <a:pt x="6943969" y="2584864"/>
                  <a:pt x="6962987" y="2589351"/>
                </a:cubicBezTo>
                <a:cubicBezTo>
                  <a:pt x="6996027" y="2619504"/>
                  <a:pt x="6987003" y="2572658"/>
                  <a:pt x="6991999" y="2551479"/>
                </a:cubicBezTo>
                <a:cubicBezTo>
                  <a:pt x="7016015" y="2534786"/>
                  <a:pt x="7050025" y="2475734"/>
                  <a:pt x="7055021" y="2454555"/>
                </a:cubicBezTo>
                <a:cubicBezTo>
                  <a:pt x="7021981" y="2424401"/>
                  <a:pt x="7050993" y="2386529"/>
                  <a:pt x="7041969" y="2339682"/>
                </a:cubicBezTo>
                <a:cubicBezTo>
                  <a:pt x="7037941" y="2271656"/>
                  <a:pt x="7071951" y="2212604"/>
                  <a:pt x="7072919" y="2123398"/>
                </a:cubicBezTo>
                <a:cubicBezTo>
                  <a:pt x="7072919" y="2123398"/>
                  <a:pt x="7091937" y="2127885"/>
                  <a:pt x="7115953" y="2111193"/>
                </a:cubicBezTo>
                <a:cubicBezTo>
                  <a:pt x="7106929" y="2064347"/>
                  <a:pt x="7097903" y="2017500"/>
                  <a:pt x="7121919" y="2000808"/>
                </a:cubicBezTo>
                <a:cubicBezTo>
                  <a:pt x="7169951" y="1967422"/>
                  <a:pt x="7122887" y="1911602"/>
                  <a:pt x="7146903" y="1894910"/>
                </a:cubicBezTo>
                <a:cubicBezTo>
                  <a:pt x="7151901" y="1873730"/>
                  <a:pt x="7161895" y="1831371"/>
                  <a:pt x="7185909" y="1814679"/>
                </a:cubicBezTo>
                <a:cubicBezTo>
                  <a:pt x="7190907" y="1793498"/>
                  <a:pt x="7238937" y="1760113"/>
                  <a:pt x="7167859" y="1720985"/>
                </a:cubicBezTo>
                <a:cubicBezTo>
                  <a:pt x="7167859" y="1720985"/>
                  <a:pt x="7177853" y="1678626"/>
                  <a:pt x="7177853" y="1678626"/>
                </a:cubicBezTo>
                <a:cubicBezTo>
                  <a:pt x="7182851" y="1657447"/>
                  <a:pt x="7206867" y="1640754"/>
                  <a:pt x="7225885" y="1645241"/>
                </a:cubicBezTo>
                <a:cubicBezTo>
                  <a:pt x="7225885" y="1645241"/>
                  <a:pt x="7249901" y="1628548"/>
                  <a:pt x="7268919" y="1633035"/>
                </a:cubicBezTo>
                <a:cubicBezTo>
                  <a:pt x="7263923" y="1654215"/>
                  <a:pt x="7263923" y="1654215"/>
                  <a:pt x="7263923" y="1654215"/>
                </a:cubicBezTo>
                <a:cubicBezTo>
                  <a:pt x="7238937" y="1760113"/>
                  <a:pt x="7199931" y="1840345"/>
                  <a:pt x="7217981" y="1934037"/>
                </a:cubicBezTo>
                <a:cubicBezTo>
                  <a:pt x="7217013" y="2023244"/>
                  <a:pt x="7178007" y="2103475"/>
                  <a:pt x="7172041" y="2213860"/>
                </a:cubicBezTo>
                <a:cubicBezTo>
                  <a:pt x="7161079" y="2345424"/>
                  <a:pt x="7093059" y="2463529"/>
                  <a:pt x="7101115" y="2599581"/>
                </a:cubicBezTo>
                <a:cubicBezTo>
                  <a:pt x="7081127" y="2684299"/>
                  <a:pt x="7037125" y="2785711"/>
                  <a:pt x="7050177" y="2900583"/>
                </a:cubicBezTo>
                <a:cubicBezTo>
                  <a:pt x="7030189" y="2985301"/>
                  <a:pt x="7010203" y="3070021"/>
                  <a:pt x="6971197" y="3150251"/>
                </a:cubicBezTo>
                <a:cubicBezTo>
                  <a:pt x="6951209" y="3234970"/>
                  <a:pt x="6969259" y="3328663"/>
                  <a:pt x="6944273" y="3434561"/>
                </a:cubicBezTo>
                <a:cubicBezTo>
                  <a:pt x="6914293" y="3561639"/>
                  <a:pt x="6841277" y="3700923"/>
                  <a:pt x="6849333" y="3836974"/>
                </a:cubicBezTo>
                <a:cubicBezTo>
                  <a:pt x="6785343" y="4023104"/>
                  <a:pt x="6783405" y="4201515"/>
                  <a:pt x="6738433" y="4392132"/>
                </a:cubicBezTo>
                <a:cubicBezTo>
                  <a:pt x="6713447" y="4498031"/>
                  <a:pt x="6674441" y="4578262"/>
                  <a:pt x="6687495" y="4693135"/>
                </a:cubicBezTo>
                <a:cubicBezTo>
                  <a:pt x="6638495" y="4815725"/>
                  <a:pt x="6622535" y="4968470"/>
                  <a:pt x="6611573" y="5100035"/>
                </a:cubicBezTo>
                <a:cubicBezTo>
                  <a:pt x="6581591" y="5227113"/>
                  <a:pt x="6532591" y="5349703"/>
                  <a:pt x="6545645" y="5464576"/>
                </a:cubicBezTo>
                <a:cubicBezTo>
                  <a:pt x="6544675" y="5553781"/>
                  <a:pt x="6505669" y="5634013"/>
                  <a:pt x="6471659" y="5693065"/>
                </a:cubicBezTo>
                <a:cubicBezTo>
                  <a:pt x="6451671" y="5777783"/>
                  <a:pt x="6493737" y="5854784"/>
                  <a:pt x="6416693" y="5926041"/>
                </a:cubicBezTo>
                <a:cubicBezTo>
                  <a:pt x="6411697" y="5947221"/>
                  <a:pt x="6415725" y="6015247"/>
                  <a:pt x="6410727" y="6036426"/>
                </a:cubicBezTo>
                <a:cubicBezTo>
                  <a:pt x="6384775" y="6231530"/>
                  <a:pt x="6325781" y="6396480"/>
                  <a:pt x="6299827" y="6591584"/>
                </a:cubicBezTo>
                <a:cubicBezTo>
                  <a:pt x="6283867" y="6744329"/>
                  <a:pt x="6219877" y="6930458"/>
                  <a:pt x="6160883" y="7095408"/>
                </a:cubicBezTo>
                <a:cubicBezTo>
                  <a:pt x="6120909" y="7264846"/>
                  <a:pt x="6123967" y="7422077"/>
                  <a:pt x="6064973" y="7587028"/>
                </a:cubicBezTo>
                <a:cubicBezTo>
                  <a:pt x="6049983" y="7650566"/>
                  <a:pt x="6039989" y="7692926"/>
                  <a:pt x="6029995" y="7735285"/>
                </a:cubicBezTo>
                <a:cubicBezTo>
                  <a:pt x="6005011" y="7841183"/>
                  <a:pt x="5961007" y="7942594"/>
                  <a:pt x="5974061" y="8057467"/>
                </a:cubicBezTo>
                <a:cubicBezTo>
                  <a:pt x="5969064" y="8078646"/>
                  <a:pt x="5954073" y="8142185"/>
                  <a:pt x="5925060" y="8180058"/>
                </a:cubicBezTo>
                <a:cubicBezTo>
                  <a:pt x="5901045" y="8196750"/>
                  <a:pt x="5929089" y="8248083"/>
                  <a:pt x="5919095" y="8290443"/>
                </a:cubicBezTo>
                <a:cubicBezTo>
                  <a:pt x="5869126" y="8502239"/>
                  <a:pt x="5800138" y="8709549"/>
                  <a:pt x="5764191" y="8947012"/>
                </a:cubicBezTo>
                <a:cubicBezTo>
                  <a:pt x="5743235" y="9120936"/>
                  <a:pt x="5660225" y="9302579"/>
                  <a:pt x="5658287" y="9480990"/>
                </a:cubicBezTo>
                <a:cubicBezTo>
                  <a:pt x="5652322" y="9591375"/>
                  <a:pt x="5603322" y="9713966"/>
                  <a:pt x="5559318" y="9815377"/>
                </a:cubicBezTo>
                <a:cubicBezTo>
                  <a:pt x="5544327" y="9878916"/>
                  <a:pt x="5530586" y="9937160"/>
                  <a:pt x="5516845" y="9995404"/>
                </a:cubicBezTo>
                <a:lnTo>
                  <a:pt x="5490461" y="10107234"/>
                </a:lnTo>
                <a:lnTo>
                  <a:pt x="0" y="10107234"/>
                </a:lnTo>
                <a:lnTo>
                  <a:pt x="1738821" y="37464"/>
                </a:lnTo>
                <a:close/>
                <a:moveTo>
                  <a:pt x="7579635" y="0"/>
                </a:moveTo>
                <a:lnTo>
                  <a:pt x="7581083" y="11232"/>
                </a:lnTo>
                <a:cubicBezTo>
                  <a:pt x="7578123" y="73810"/>
                  <a:pt x="7504467" y="134688"/>
                  <a:pt x="7503621" y="212743"/>
                </a:cubicBezTo>
                <a:cubicBezTo>
                  <a:pt x="7503621" y="212743"/>
                  <a:pt x="7460587" y="224949"/>
                  <a:pt x="7446565" y="199282"/>
                </a:cubicBezTo>
                <a:cubicBezTo>
                  <a:pt x="7446565" y="199282"/>
                  <a:pt x="7456559" y="156922"/>
                  <a:pt x="7437539" y="152435"/>
                </a:cubicBezTo>
                <a:cubicBezTo>
                  <a:pt x="7423517" y="126769"/>
                  <a:pt x="7423517" y="126769"/>
                  <a:pt x="7428515" y="105589"/>
                </a:cubicBezTo>
                <a:cubicBezTo>
                  <a:pt x="7471549" y="93384"/>
                  <a:pt x="7457527" y="67717"/>
                  <a:pt x="7467521" y="25357"/>
                </a:cubicBezTo>
                <a:lnTo>
                  <a:pt x="7474327" y="675"/>
                </a:lnTo>
                <a:close/>
              </a:path>
            </a:pathLst>
          </a:custGeom>
          <a:solidFill>
            <a:schemeClr val="accent1"/>
          </a:solidFill>
          <a:effectLst/>
        </p:spPr>
        <p:txBody>
          <a:bodyPr wrap="square">
            <a:no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203179361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8_ภาพนิ่งชื่อเรื่อง">
    <p:spTree>
      <p:nvGrpSpPr>
        <p:cNvPr id="1" name=""/>
        <p:cNvGrpSpPr/>
        <p:nvPr/>
      </p:nvGrpSpPr>
      <p:grpSpPr>
        <a:xfrm>
          <a:off x="0" y="0"/>
          <a:ext cx="0" cy="0"/>
          <a:chOff x="0" y="0"/>
          <a:chExt cx="0" cy="0"/>
        </a:xfrm>
      </p:grpSpPr>
      <p:sp>
        <p:nvSpPr>
          <p:cNvPr id="6" name="Picture Placeholder 5"/>
          <p:cNvSpPr>
            <a:spLocks noGrp="1"/>
          </p:cNvSpPr>
          <p:nvPr>
            <p:ph type="pic" sz="quarter" idx="23"/>
          </p:nvPr>
        </p:nvSpPr>
        <p:spPr>
          <a:xfrm>
            <a:off x="5151437" y="1524000"/>
            <a:ext cx="7632134" cy="10107571"/>
          </a:xfrm>
          <a:custGeom>
            <a:avLst/>
            <a:gdLst>
              <a:gd name="connsiteX0" fmla="*/ 7632134 w 7632134"/>
              <a:gd name="connsiteY0" fmla="*/ 0 h 10107571"/>
              <a:gd name="connsiteX1" fmla="*/ 7573041 w 7632134"/>
              <a:gd name="connsiteY1" fmla="*/ 303866 h 10107571"/>
              <a:gd name="connsiteX2" fmla="*/ 7571879 w 7632134"/>
              <a:gd name="connsiteY2" fmla="*/ 303151 h 10107571"/>
              <a:gd name="connsiteX3" fmla="*/ 7537870 w 7632134"/>
              <a:gd name="connsiteY3" fmla="*/ 362203 h 10107571"/>
              <a:gd name="connsiteX4" fmla="*/ 7513854 w 7632134"/>
              <a:gd name="connsiteY4" fmla="*/ 378895 h 10107571"/>
              <a:gd name="connsiteX5" fmla="*/ 7499832 w 7632134"/>
              <a:gd name="connsiteY5" fmla="*/ 353229 h 10107571"/>
              <a:gd name="connsiteX6" fmla="*/ 7452770 w 7632134"/>
              <a:gd name="connsiteY6" fmla="*/ 297408 h 10107571"/>
              <a:gd name="connsiteX7" fmla="*/ 7433751 w 7632134"/>
              <a:gd name="connsiteY7" fmla="*/ 292921 h 10107571"/>
              <a:gd name="connsiteX8" fmla="*/ 7429723 w 7632134"/>
              <a:gd name="connsiteY8" fmla="*/ 224896 h 10107571"/>
              <a:gd name="connsiteX9" fmla="*/ 7395713 w 7632134"/>
              <a:gd name="connsiteY9" fmla="*/ 283947 h 10107571"/>
              <a:gd name="connsiteX10" fmla="*/ 7380723 w 7632134"/>
              <a:gd name="connsiteY10" fmla="*/ 347486 h 10107571"/>
              <a:gd name="connsiteX11" fmla="*/ 7365732 w 7632134"/>
              <a:gd name="connsiteY11" fmla="*/ 411025 h 10107571"/>
              <a:gd name="connsiteX12" fmla="*/ 7361704 w 7632134"/>
              <a:gd name="connsiteY12" fmla="*/ 342999 h 10107571"/>
              <a:gd name="connsiteX13" fmla="*/ 7333660 w 7632134"/>
              <a:gd name="connsiteY13" fmla="*/ 291666 h 10107571"/>
              <a:gd name="connsiteX14" fmla="*/ 7276604 w 7632134"/>
              <a:gd name="connsiteY14" fmla="*/ 278204 h 10107571"/>
              <a:gd name="connsiteX15" fmla="*/ 7247592 w 7632134"/>
              <a:gd name="connsiteY15" fmla="*/ 316076 h 10107571"/>
              <a:gd name="connsiteX16" fmla="*/ 7231632 w 7632134"/>
              <a:gd name="connsiteY16" fmla="*/ 468821 h 10107571"/>
              <a:gd name="connsiteX17" fmla="*/ 7157648 w 7632134"/>
              <a:gd name="connsiteY17" fmla="*/ 697310 h 10107571"/>
              <a:gd name="connsiteX18" fmla="*/ 7100591 w 7632134"/>
              <a:gd name="connsiteY18" fmla="*/ 683849 h 10107571"/>
              <a:gd name="connsiteX19" fmla="*/ 7091566 w 7632134"/>
              <a:gd name="connsiteY19" fmla="*/ 637003 h 10107571"/>
              <a:gd name="connsiteX20" fmla="*/ 7082541 w 7632134"/>
              <a:gd name="connsiteY20" fmla="*/ 590156 h 10107571"/>
              <a:gd name="connsiteX21" fmla="*/ 7121548 w 7632134"/>
              <a:gd name="connsiteY21" fmla="*/ 509924 h 10107571"/>
              <a:gd name="connsiteX22" fmla="*/ 7170548 w 7632134"/>
              <a:gd name="connsiteY22" fmla="*/ 387334 h 10107571"/>
              <a:gd name="connsiteX23" fmla="*/ 7186507 w 7632134"/>
              <a:gd name="connsiteY23" fmla="*/ 234589 h 10107571"/>
              <a:gd name="connsiteX24" fmla="*/ 7167489 w 7632134"/>
              <a:gd name="connsiteY24" fmla="*/ 230102 h 10107571"/>
              <a:gd name="connsiteX25" fmla="*/ 7162492 w 7632134"/>
              <a:gd name="connsiteY25" fmla="*/ 251282 h 10107571"/>
              <a:gd name="connsiteX26" fmla="*/ 7137507 w 7632134"/>
              <a:gd name="connsiteY26" fmla="*/ 357180 h 10107571"/>
              <a:gd name="connsiteX27" fmla="*/ 7075454 w 7632134"/>
              <a:gd name="connsiteY27" fmla="*/ 364899 h 10107571"/>
              <a:gd name="connsiteX28" fmla="*/ 7045473 w 7632134"/>
              <a:gd name="connsiteY28" fmla="*/ 491976 h 10107571"/>
              <a:gd name="connsiteX29" fmla="*/ 7049501 w 7632134"/>
              <a:gd name="connsiteY29" fmla="*/ 560003 h 10107571"/>
              <a:gd name="connsiteX30" fmla="*/ 6844628 w 7632134"/>
              <a:gd name="connsiteY30" fmla="*/ 1428368 h 10107571"/>
              <a:gd name="connsiteX31" fmla="*/ 6838663 w 7632134"/>
              <a:gd name="connsiteY31" fmla="*/ 1538753 h 10107571"/>
              <a:gd name="connsiteX32" fmla="*/ 6904744 w 7632134"/>
              <a:gd name="connsiteY32" fmla="*/ 1599061 h 10107571"/>
              <a:gd name="connsiteX33" fmla="*/ 6976791 w 7632134"/>
              <a:gd name="connsiteY33" fmla="*/ 1548983 h 10107571"/>
              <a:gd name="connsiteX34" fmla="*/ 6986784 w 7632134"/>
              <a:gd name="connsiteY34" fmla="*/ 1506624 h 10107571"/>
              <a:gd name="connsiteX35" fmla="*/ 7010800 w 7632134"/>
              <a:gd name="connsiteY35" fmla="*/ 1489931 h 10107571"/>
              <a:gd name="connsiteX36" fmla="*/ 7024822 w 7632134"/>
              <a:gd name="connsiteY36" fmla="*/ 1515598 h 10107571"/>
              <a:gd name="connsiteX37" fmla="*/ 7009831 w 7632134"/>
              <a:gd name="connsiteY37" fmla="*/ 1579137 h 10107571"/>
              <a:gd name="connsiteX38" fmla="*/ 6908772 w 7632134"/>
              <a:gd name="connsiteY38" fmla="*/ 1667087 h 10107571"/>
              <a:gd name="connsiteX39" fmla="*/ 6917797 w 7632134"/>
              <a:gd name="connsiteY39" fmla="*/ 1713933 h 10107571"/>
              <a:gd name="connsiteX40" fmla="*/ 6973884 w 7632134"/>
              <a:gd name="connsiteY40" fmla="*/ 1816601 h 10107571"/>
              <a:gd name="connsiteX41" fmla="*/ 6923915 w 7632134"/>
              <a:gd name="connsiteY41" fmla="*/ 2028397 h 10107571"/>
              <a:gd name="connsiteX42" fmla="*/ 6885878 w 7632134"/>
              <a:gd name="connsiteY42" fmla="*/ 2019423 h 10107571"/>
              <a:gd name="connsiteX43" fmla="*/ 6848809 w 7632134"/>
              <a:gd name="connsiteY43" fmla="*/ 1921243 h 10107571"/>
              <a:gd name="connsiteX44" fmla="*/ 6873793 w 7632134"/>
              <a:gd name="connsiteY44" fmla="*/ 1815345 h 10107571"/>
              <a:gd name="connsiteX45" fmla="*/ 6829790 w 7632134"/>
              <a:gd name="connsiteY45" fmla="*/ 1916756 h 10107571"/>
              <a:gd name="connsiteX46" fmla="*/ 6784818 w 7632134"/>
              <a:gd name="connsiteY46" fmla="*/ 2107373 h 10107571"/>
              <a:gd name="connsiteX47" fmla="*/ 6760803 w 7632134"/>
              <a:gd name="connsiteY47" fmla="*/ 2124065 h 10107571"/>
              <a:gd name="connsiteX48" fmla="*/ 6765799 w 7632134"/>
              <a:gd name="connsiteY48" fmla="*/ 2102886 h 10107571"/>
              <a:gd name="connsiteX49" fmla="*/ 6795781 w 7632134"/>
              <a:gd name="connsiteY49" fmla="*/ 1975808 h 10107571"/>
              <a:gd name="connsiteX50" fmla="*/ 6776762 w 7632134"/>
              <a:gd name="connsiteY50" fmla="*/ 1971321 h 10107571"/>
              <a:gd name="connsiteX51" fmla="*/ 6733728 w 7632134"/>
              <a:gd name="connsiteY51" fmla="*/ 1983526 h 10107571"/>
              <a:gd name="connsiteX52" fmla="*/ 6737756 w 7632134"/>
              <a:gd name="connsiteY52" fmla="*/ 2051552 h 10107571"/>
              <a:gd name="connsiteX53" fmla="*/ 6616862 w 7632134"/>
              <a:gd name="connsiteY53" fmla="*/ 2649070 h 10107571"/>
              <a:gd name="connsiteX54" fmla="*/ 6576886 w 7632134"/>
              <a:gd name="connsiteY54" fmla="*/ 2818507 h 10107571"/>
              <a:gd name="connsiteX55" fmla="*/ 6630883 w 7632134"/>
              <a:gd name="connsiteY55" fmla="*/ 2674736 h 10107571"/>
              <a:gd name="connsiteX56" fmla="*/ 6635880 w 7632134"/>
              <a:gd name="connsiteY56" fmla="*/ 2653557 h 10107571"/>
              <a:gd name="connsiteX57" fmla="*/ 6659896 w 7632134"/>
              <a:gd name="connsiteY57" fmla="*/ 2636864 h 10107571"/>
              <a:gd name="connsiteX58" fmla="*/ 6673918 w 7632134"/>
              <a:gd name="connsiteY58" fmla="*/ 2662531 h 10107571"/>
              <a:gd name="connsiteX59" fmla="*/ 6672949 w 7632134"/>
              <a:gd name="connsiteY59" fmla="*/ 2751736 h 10107571"/>
              <a:gd name="connsiteX60" fmla="*/ 6607989 w 7632134"/>
              <a:gd name="connsiteY60" fmla="*/ 3027072 h 10107571"/>
              <a:gd name="connsiteX61" fmla="*/ 6617014 w 7632134"/>
              <a:gd name="connsiteY61" fmla="*/ 3073918 h 10107571"/>
              <a:gd name="connsiteX62" fmla="*/ 6646027 w 7632134"/>
              <a:gd name="connsiteY62" fmla="*/ 3036046 h 10107571"/>
              <a:gd name="connsiteX63" fmla="*/ 6709049 w 7632134"/>
              <a:gd name="connsiteY63" fmla="*/ 2939121 h 10107571"/>
              <a:gd name="connsiteX64" fmla="*/ 6695996 w 7632134"/>
              <a:gd name="connsiteY64" fmla="*/ 2824249 h 10107571"/>
              <a:gd name="connsiteX65" fmla="*/ 6726946 w 7632134"/>
              <a:gd name="connsiteY65" fmla="*/ 2607965 h 10107571"/>
              <a:gd name="connsiteX66" fmla="*/ 6769980 w 7632134"/>
              <a:gd name="connsiteY66" fmla="*/ 2595760 h 10107571"/>
              <a:gd name="connsiteX67" fmla="*/ 6775946 w 7632134"/>
              <a:gd name="connsiteY67" fmla="*/ 2485375 h 10107571"/>
              <a:gd name="connsiteX68" fmla="*/ 6800930 w 7632134"/>
              <a:gd name="connsiteY68" fmla="*/ 2379477 h 10107571"/>
              <a:gd name="connsiteX69" fmla="*/ 6839937 w 7632134"/>
              <a:gd name="connsiteY69" fmla="*/ 2299246 h 10107571"/>
              <a:gd name="connsiteX70" fmla="*/ 6821887 w 7632134"/>
              <a:gd name="connsiteY70" fmla="*/ 2205552 h 10107571"/>
              <a:gd name="connsiteX71" fmla="*/ 6831881 w 7632134"/>
              <a:gd name="connsiteY71" fmla="*/ 2163193 h 10107571"/>
              <a:gd name="connsiteX72" fmla="*/ 6879912 w 7632134"/>
              <a:gd name="connsiteY72" fmla="*/ 2129808 h 10107571"/>
              <a:gd name="connsiteX73" fmla="*/ 6922946 w 7632134"/>
              <a:gd name="connsiteY73" fmla="*/ 2117602 h 10107571"/>
              <a:gd name="connsiteX74" fmla="*/ 6917949 w 7632134"/>
              <a:gd name="connsiteY74" fmla="*/ 2138782 h 10107571"/>
              <a:gd name="connsiteX75" fmla="*/ 6872009 w 7632134"/>
              <a:gd name="connsiteY75" fmla="*/ 2418604 h 10107571"/>
              <a:gd name="connsiteX76" fmla="*/ 6826068 w 7632134"/>
              <a:gd name="connsiteY76" fmla="*/ 2698428 h 10107571"/>
              <a:gd name="connsiteX77" fmla="*/ 6755142 w 7632134"/>
              <a:gd name="connsiteY77" fmla="*/ 3084148 h 10107571"/>
              <a:gd name="connsiteX78" fmla="*/ 6704204 w 7632134"/>
              <a:gd name="connsiteY78" fmla="*/ 3385150 h 10107571"/>
              <a:gd name="connsiteX79" fmla="*/ 6625223 w 7632134"/>
              <a:gd name="connsiteY79" fmla="*/ 3634819 h 10107571"/>
              <a:gd name="connsiteX80" fmla="*/ 6598301 w 7632134"/>
              <a:gd name="connsiteY80" fmla="*/ 3919129 h 10107571"/>
              <a:gd name="connsiteX81" fmla="*/ 6503360 w 7632134"/>
              <a:gd name="connsiteY81" fmla="*/ 4321541 h 10107571"/>
              <a:gd name="connsiteX82" fmla="*/ 6392459 w 7632134"/>
              <a:gd name="connsiteY82" fmla="*/ 4876699 h 10107571"/>
              <a:gd name="connsiteX83" fmla="*/ 6341522 w 7632134"/>
              <a:gd name="connsiteY83" fmla="*/ 5177702 h 10107571"/>
              <a:gd name="connsiteX84" fmla="*/ 6265600 w 7632134"/>
              <a:gd name="connsiteY84" fmla="*/ 5584602 h 10107571"/>
              <a:gd name="connsiteX85" fmla="*/ 6199671 w 7632134"/>
              <a:gd name="connsiteY85" fmla="*/ 5949143 h 10107571"/>
              <a:gd name="connsiteX86" fmla="*/ 6125686 w 7632134"/>
              <a:gd name="connsiteY86" fmla="*/ 6177632 h 10107571"/>
              <a:gd name="connsiteX87" fmla="*/ 6070721 w 7632134"/>
              <a:gd name="connsiteY87" fmla="*/ 6410608 h 10107571"/>
              <a:gd name="connsiteX88" fmla="*/ 6064755 w 7632134"/>
              <a:gd name="connsiteY88" fmla="*/ 6520993 h 10107571"/>
              <a:gd name="connsiteX89" fmla="*/ 5953854 w 7632134"/>
              <a:gd name="connsiteY89" fmla="*/ 7076151 h 10107571"/>
              <a:gd name="connsiteX90" fmla="*/ 5814910 w 7632134"/>
              <a:gd name="connsiteY90" fmla="*/ 7579975 h 10107571"/>
              <a:gd name="connsiteX91" fmla="*/ 5719000 w 7632134"/>
              <a:gd name="connsiteY91" fmla="*/ 8071595 h 10107571"/>
              <a:gd name="connsiteX92" fmla="*/ 5684022 w 7632134"/>
              <a:gd name="connsiteY92" fmla="*/ 8219852 h 10107571"/>
              <a:gd name="connsiteX93" fmla="*/ 5628088 w 7632134"/>
              <a:gd name="connsiteY93" fmla="*/ 8542034 h 10107571"/>
              <a:gd name="connsiteX94" fmla="*/ 5579087 w 7632134"/>
              <a:gd name="connsiteY94" fmla="*/ 8664625 h 10107571"/>
              <a:gd name="connsiteX95" fmla="*/ 5573122 w 7632134"/>
              <a:gd name="connsiteY95" fmla="*/ 8775010 h 10107571"/>
              <a:gd name="connsiteX96" fmla="*/ 5418218 w 7632134"/>
              <a:gd name="connsiteY96" fmla="*/ 9431579 h 10107571"/>
              <a:gd name="connsiteX97" fmla="*/ 5312314 w 7632134"/>
              <a:gd name="connsiteY97" fmla="*/ 9965557 h 10107571"/>
              <a:gd name="connsiteX98" fmla="*/ 5300522 w 7632134"/>
              <a:gd name="connsiteY98" fmla="*/ 10050113 h 10107571"/>
              <a:gd name="connsiteX99" fmla="*/ 5284870 w 7632134"/>
              <a:gd name="connsiteY99" fmla="*/ 10107571 h 10107571"/>
              <a:gd name="connsiteX100" fmla="*/ 0 w 7632134"/>
              <a:gd name="connsiteY100" fmla="*/ 10107571 h 10107571"/>
              <a:gd name="connsiteX101" fmla="*/ 1738821 w 7632134"/>
              <a:gd name="connsiteY101" fmla="*/ 37801 h 10107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7632134" h="10107571">
                <a:moveTo>
                  <a:pt x="7632134" y="0"/>
                </a:moveTo>
                <a:lnTo>
                  <a:pt x="7573041" y="303866"/>
                </a:lnTo>
                <a:lnTo>
                  <a:pt x="7571879" y="303151"/>
                </a:lnTo>
                <a:cubicBezTo>
                  <a:pt x="7566882" y="324331"/>
                  <a:pt x="7561885" y="345510"/>
                  <a:pt x="7537870" y="362203"/>
                </a:cubicBezTo>
                <a:cubicBezTo>
                  <a:pt x="7537870" y="362203"/>
                  <a:pt x="7532873" y="383382"/>
                  <a:pt x="7513854" y="378895"/>
                </a:cubicBezTo>
                <a:cubicBezTo>
                  <a:pt x="7513854" y="378895"/>
                  <a:pt x="7499832" y="353229"/>
                  <a:pt x="7499832" y="353229"/>
                </a:cubicBezTo>
                <a:cubicBezTo>
                  <a:pt x="7509826" y="310870"/>
                  <a:pt x="7495804" y="285203"/>
                  <a:pt x="7452770" y="297408"/>
                </a:cubicBezTo>
                <a:cubicBezTo>
                  <a:pt x="7428754" y="314101"/>
                  <a:pt x="7428754" y="314101"/>
                  <a:pt x="7433751" y="292921"/>
                </a:cubicBezTo>
                <a:cubicBezTo>
                  <a:pt x="7419729" y="267255"/>
                  <a:pt x="7424726" y="246075"/>
                  <a:pt x="7429723" y="224896"/>
                </a:cubicBezTo>
                <a:cubicBezTo>
                  <a:pt x="7424726" y="246075"/>
                  <a:pt x="7400710" y="262768"/>
                  <a:pt x="7395713" y="283947"/>
                </a:cubicBezTo>
                <a:cubicBezTo>
                  <a:pt x="7390717" y="305127"/>
                  <a:pt x="7385720" y="326306"/>
                  <a:pt x="7380723" y="347486"/>
                </a:cubicBezTo>
                <a:cubicBezTo>
                  <a:pt x="7375726" y="368665"/>
                  <a:pt x="7370729" y="389846"/>
                  <a:pt x="7365732" y="411025"/>
                </a:cubicBezTo>
                <a:cubicBezTo>
                  <a:pt x="7351710" y="385359"/>
                  <a:pt x="7356707" y="364178"/>
                  <a:pt x="7361704" y="342999"/>
                </a:cubicBezTo>
                <a:cubicBezTo>
                  <a:pt x="7347682" y="317332"/>
                  <a:pt x="7347682" y="317332"/>
                  <a:pt x="7333660" y="291666"/>
                </a:cubicBezTo>
                <a:cubicBezTo>
                  <a:pt x="7343654" y="249307"/>
                  <a:pt x="7305617" y="240332"/>
                  <a:pt x="7276604" y="278204"/>
                </a:cubicBezTo>
                <a:cubicBezTo>
                  <a:pt x="7276604" y="278204"/>
                  <a:pt x="7252589" y="294897"/>
                  <a:pt x="7247592" y="316076"/>
                </a:cubicBezTo>
                <a:cubicBezTo>
                  <a:pt x="7237598" y="358436"/>
                  <a:pt x="7227604" y="400795"/>
                  <a:pt x="7231632" y="468821"/>
                </a:cubicBezTo>
                <a:cubicBezTo>
                  <a:pt x="7254679" y="541334"/>
                  <a:pt x="7158616" y="608105"/>
                  <a:pt x="7157648" y="697310"/>
                </a:cubicBezTo>
                <a:cubicBezTo>
                  <a:pt x="7157648" y="697310"/>
                  <a:pt x="7114613" y="709516"/>
                  <a:pt x="7100591" y="683849"/>
                </a:cubicBezTo>
                <a:cubicBezTo>
                  <a:pt x="7100591" y="683849"/>
                  <a:pt x="7110585" y="641490"/>
                  <a:pt x="7091566" y="637003"/>
                </a:cubicBezTo>
                <a:cubicBezTo>
                  <a:pt x="7077545" y="611336"/>
                  <a:pt x="7077545" y="611336"/>
                  <a:pt x="7082541" y="590156"/>
                </a:cubicBezTo>
                <a:cubicBezTo>
                  <a:pt x="7125576" y="577951"/>
                  <a:pt x="7111554" y="552284"/>
                  <a:pt x="7121548" y="509924"/>
                </a:cubicBezTo>
                <a:cubicBezTo>
                  <a:pt x="7131542" y="467565"/>
                  <a:pt x="7141535" y="425206"/>
                  <a:pt x="7170548" y="387334"/>
                </a:cubicBezTo>
                <a:cubicBezTo>
                  <a:pt x="7142504" y="336001"/>
                  <a:pt x="7171517" y="298128"/>
                  <a:pt x="7186507" y="234589"/>
                </a:cubicBezTo>
                <a:cubicBezTo>
                  <a:pt x="7186507" y="234589"/>
                  <a:pt x="7186507" y="234589"/>
                  <a:pt x="7167489" y="230102"/>
                </a:cubicBezTo>
                <a:cubicBezTo>
                  <a:pt x="7167489" y="230102"/>
                  <a:pt x="7167489" y="230102"/>
                  <a:pt x="7162492" y="251282"/>
                </a:cubicBezTo>
                <a:cubicBezTo>
                  <a:pt x="7152498" y="293641"/>
                  <a:pt x="7147501" y="314821"/>
                  <a:pt x="7137507" y="357180"/>
                </a:cubicBezTo>
                <a:cubicBezTo>
                  <a:pt x="7122517" y="420719"/>
                  <a:pt x="7094473" y="369386"/>
                  <a:pt x="7075454" y="364899"/>
                </a:cubicBezTo>
                <a:cubicBezTo>
                  <a:pt x="7065460" y="407258"/>
                  <a:pt x="7055467" y="449617"/>
                  <a:pt x="7045473" y="491976"/>
                </a:cubicBezTo>
                <a:cubicBezTo>
                  <a:pt x="7140567" y="514411"/>
                  <a:pt x="7049501" y="560003"/>
                  <a:pt x="7049501" y="560003"/>
                </a:cubicBezTo>
                <a:cubicBezTo>
                  <a:pt x="6960526" y="852031"/>
                  <a:pt x="6928607" y="1157520"/>
                  <a:pt x="6844628" y="1428368"/>
                </a:cubicBezTo>
                <a:cubicBezTo>
                  <a:pt x="6834635" y="1470727"/>
                  <a:pt x="6848656" y="1496394"/>
                  <a:pt x="6838663" y="1538753"/>
                </a:cubicBezTo>
                <a:cubicBezTo>
                  <a:pt x="6847687" y="1585600"/>
                  <a:pt x="6890722" y="1573395"/>
                  <a:pt x="6904744" y="1599061"/>
                </a:cubicBezTo>
                <a:cubicBezTo>
                  <a:pt x="6928759" y="1582369"/>
                  <a:pt x="6980819" y="1617010"/>
                  <a:pt x="6976791" y="1548983"/>
                </a:cubicBezTo>
                <a:cubicBezTo>
                  <a:pt x="6981788" y="1527803"/>
                  <a:pt x="6986784" y="1506624"/>
                  <a:pt x="6986784" y="1506624"/>
                </a:cubicBezTo>
                <a:cubicBezTo>
                  <a:pt x="7010800" y="1489931"/>
                  <a:pt x="7010800" y="1489931"/>
                  <a:pt x="7010800" y="1489931"/>
                </a:cubicBezTo>
                <a:cubicBezTo>
                  <a:pt x="7010800" y="1489931"/>
                  <a:pt x="7029819" y="1494419"/>
                  <a:pt x="7024822" y="1515598"/>
                </a:cubicBezTo>
                <a:cubicBezTo>
                  <a:pt x="7019825" y="1536778"/>
                  <a:pt x="7014828" y="1557957"/>
                  <a:pt x="7009831" y="1579137"/>
                </a:cubicBezTo>
                <a:cubicBezTo>
                  <a:pt x="6999837" y="1621497"/>
                  <a:pt x="6999837" y="1621497"/>
                  <a:pt x="6908772" y="1667087"/>
                </a:cubicBezTo>
                <a:cubicBezTo>
                  <a:pt x="6903775" y="1688267"/>
                  <a:pt x="6908772" y="1667087"/>
                  <a:pt x="6917797" y="1713933"/>
                </a:cubicBezTo>
                <a:cubicBezTo>
                  <a:pt x="6931819" y="1739600"/>
                  <a:pt x="6983878" y="1774241"/>
                  <a:pt x="6973884" y="1816601"/>
                </a:cubicBezTo>
                <a:cubicBezTo>
                  <a:pt x="6958893" y="1880139"/>
                  <a:pt x="6938906" y="1964858"/>
                  <a:pt x="6923915" y="2028397"/>
                </a:cubicBezTo>
                <a:cubicBezTo>
                  <a:pt x="6923915" y="2028397"/>
                  <a:pt x="6880881" y="2040602"/>
                  <a:pt x="6885878" y="2019423"/>
                </a:cubicBezTo>
                <a:cubicBezTo>
                  <a:pt x="6871856" y="1993756"/>
                  <a:pt x="6838815" y="1963602"/>
                  <a:pt x="6848809" y="1921243"/>
                </a:cubicBezTo>
                <a:cubicBezTo>
                  <a:pt x="6877822" y="1883370"/>
                  <a:pt x="6863800" y="1857704"/>
                  <a:pt x="6873793" y="1815345"/>
                </a:cubicBezTo>
                <a:cubicBezTo>
                  <a:pt x="6825762" y="1848730"/>
                  <a:pt x="6834787" y="1895576"/>
                  <a:pt x="6829790" y="1916756"/>
                </a:cubicBezTo>
                <a:cubicBezTo>
                  <a:pt x="6814800" y="1980295"/>
                  <a:pt x="6799809" y="2043833"/>
                  <a:pt x="6784818" y="2107373"/>
                </a:cubicBezTo>
                <a:cubicBezTo>
                  <a:pt x="6784818" y="2107373"/>
                  <a:pt x="6760803" y="2124065"/>
                  <a:pt x="6760803" y="2124065"/>
                </a:cubicBezTo>
                <a:cubicBezTo>
                  <a:pt x="6760803" y="2124065"/>
                  <a:pt x="6765799" y="2102886"/>
                  <a:pt x="6765799" y="2102886"/>
                </a:cubicBezTo>
                <a:cubicBezTo>
                  <a:pt x="6775793" y="2060526"/>
                  <a:pt x="6785787" y="2018167"/>
                  <a:pt x="6795781" y="1975808"/>
                </a:cubicBezTo>
                <a:cubicBezTo>
                  <a:pt x="6795781" y="1975808"/>
                  <a:pt x="6781759" y="1950141"/>
                  <a:pt x="6776762" y="1971321"/>
                </a:cubicBezTo>
                <a:cubicBezTo>
                  <a:pt x="6757743" y="1966834"/>
                  <a:pt x="6733728" y="1983526"/>
                  <a:pt x="6733728" y="1983526"/>
                </a:cubicBezTo>
                <a:cubicBezTo>
                  <a:pt x="6728731" y="2004706"/>
                  <a:pt x="6742753" y="2030372"/>
                  <a:pt x="6737756" y="2051552"/>
                </a:cubicBezTo>
                <a:cubicBezTo>
                  <a:pt x="6673765" y="2237681"/>
                  <a:pt x="6661834" y="2458453"/>
                  <a:pt x="6616862" y="2649070"/>
                </a:cubicBezTo>
                <a:cubicBezTo>
                  <a:pt x="6601871" y="2712608"/>
                  <a:pt x="6586880" y="2776147"/>
                  <a:pt x="6576886" y="2818507"/>
                </a:cubicBezTo>
                <a:cubicBezTo>
                  <a:pt x="6624918" y="2785121"/>
                  <a:pt x="6620890" y="2717095"/>
                  <a:pt x="6630883" y="2674736"/>
                </a:cubicBezTo>
                <a:cubicBezTo>
                  <a:pt x="6630883" y="2674736"/>
                  <a:pt x="6635880" y="2653557"/>
                  <a:pt x="6635880" y="2653557"/>
                </a:cubicBezTo>
                <a:cubicBezTo>
                  <a:pt x="6635880" y="2653557"/>
                  <a:pt x="6659896" y="2636864"/>
                  <a:pt x="6659896" y="2636864"/>
                </a:cubicBezTo>
                <a:cubicBezTo>
                  <a:pt x="6659896" y="2636864"/>
                  <a:pt x="6673918" y="2662531"/>
                  <a:pt x="6673918" y="2662531"/>
                </a:cubicBezTo>
                <a:cubicBezTo>
                  <a:pt x="6682943" y="2709377"/>
                  <a:pt x="6677946" y="2730556"/>
                  <a:pt x="6672949" y="2751736"/>
                </a:cubicBezTo>
                <a:cubicBezTo>
                  <a:pt x="6652961" y="2836455"/>
                  <a:pt x="6608958" y="2937865"/>
                  <a:pt x="6607989" y="3027072"/>
                </a:cubicBezTo>
                <a:cubicBezTo>
                  <a:pt x="6602992" y="3048251"/>
                  <a:pt x="6597996" y="3069431"/>
                  <a:pt x="6617014" y="3073918"/>
                </a:cubicBezTo>
                <a:cubicBezTo>
                  <a:pt x="6650055" y="3104071"/>
                  <a:pt x="6641030" y="3057225"/>
                  <a:pt x="6646027" y="3036046"/>
                </a:cubicBezTo>
                <a:cubicBezTo>
                  <a:pt x="6670042" y="3019353"/>
                  <a:pt x="6704052" y="2960301"/>
                  <a:pt x="6709049" y="2939121"/>
                </a:cubicBezTo>
                <a:cubicBezTo>
                  <a:pt x="6676008" y="2908968"/>
                  <a:pt x="6705021" y="2871096"/>
                  <a:pt x="6695996" y="2824249"/>
                </a:cubicBezTo>
                <a:cubicBezTo>
                  <a:pt x="6691968" y="2756223"/>
                  <a:pt x="6725977" y="2697172"/>
                  <a:pt x="6726946" y="2607965"/>
                </a:cubicBezTo>
                <a:cubicBezTo>
                  <a:pt x="6726946" y="2607965"/>
                  <a:pt x="6745965" y="2612452"/>
                  <a:pt x="6769980" y="2595760"/>
                </a:cubicBezTo>
                <a:cubicBezTo>
                  <a:pt x="6760955" y="2548914"/>
                  <a:pt x="6751930" y="2502068"/>
                  <a:pt x="6775946" y="2485375"/>
                </a:cubicBezTo>
                <a:cubicBezTo>
                  <a:pt x="6823977" y="2451989"/>
                  <a:pt x="6776915" y="2396169"/>
                  <a:pt x="6800930" y="2379477"/>
                </a:cubicBezTo>
                <a:cubicBezTo>
                  <a:pt x="6805927" y="2358297"/>
                  <a:pt x="6815921" y="2315938"/>
                  <a:pt x="6839937" y="2299246"/>
                </a:cubicBezTo>
                <a:cubicBezTo>
                  <a:pt x="6844934" y="2278065"/>
                  <a:pt x="6892965" y="2244680"/>
                  <a:pt x="6821887" y="2205552"/>
                </a:cubicBezTo>
                <a:cubicBezTo>
                  <a:pt x="6821887" y="2205552"/>
                  <a:pt x="6831881" y="2163193"/>
                  <a:pt x="6831881" y="2163193"/>
                </a:cubicBezTo>
                <a:cubicBezTo>
                  <a:pt x="6836877" y="2142014"/>
                  <a:pt x="6860893" y="2125321"/>
                  <a:pt x="6879912" y="2129808"/>
                </a:cubicBezTo>
                <a:cubicBezTo>
                  <a:pt x="6879912" y="2129808"/>
                  <a:pt x="6903928" y="2113115"/>
                  <a:pt x="6922946" y="2117602"/>
                </a:cubicBezTo>
                <a:cubicBezTo>
                  <a:pt x="6917949" y="2138782"/>
                  <a:pt x="6917949" y="2138782"/>
                  <a:pt x="6917949" y="2138782"/>
                </a:cubicBezTo>
                <a:cubicBezTo>
                  <a:pt x="6892965" y="2244680"/>
                  <a:pt x="6853959" y="2324912"/>
                  <a:pt x="6872009" y="2418604"/>
                </a:cubicBezTo>
                <a:cubicBezTo>
                  <a:pt x="6871040" y="2507811"/>
                  <a:pt x="6832033" y="2588041"/>
                  <a:pt x="6826068" y="2698428"/>
                </a:cubicBezTo>
                <a:cubicBezTo>
                  <a:pt x="6815105" y="2829991"/>
                  <a:pt x="6747086" y="2948095"/>
                  <a:pt x="6755142" y="3084148"/>
                </a:cubicBezTo>
                <a:cubicBezTo>
                  <a:pt x="6735155" y="3168866"/>
                  <a:pt x="6691152" y="3270278"/>
                  <a:pt x="6704204" y="3385150"/>
                </a:cubicBezTo>
                <a:cubicBezTo>
                  <a:pt x="6684217" y="3469868"/>
                  <a:pt x="6664229" y="3554587"/>
                  <a:pt x="6625223" y="3634819"/>
                </a:cubicBezTo>
                <a:cubicBezTo>
                  <a:pt x="6605235" y="3719537"/>
                  <a:pt x="6623285" y="3813230"/>
                  <a:pt x="6598301" y="3919129"/>
                </a:cubicBezTo>
                <a:cubicBezTo>
                  <a:pt x="6568320" y="4046206"/>
                  <a:pt x="6495304" y="4185490"/>
                  <a:pt x="6503360" y="4321541"/>
                </a:cubicBezTo>
                <a:cubicBezTo>
                  <a:pt x="6439369" y="4507672"/>
                  <a:pt x="6437432" y="4686082"/>
                  <a:pt x="6392459" y="4876699"/>
                </a:cubicBezTo>
                <a:cubicBezTo>
                  <a:pt x="6367475" y="4982598"/>
                  <a:pt x="6328469" y="5062829"/>
                  <a:pt x="6341522" y="5177702"/>
                </a:cubicBezTo>
                <a:cubicBezTo>
                  <a:pt x="6292522" y="5300292"/>
                  <a:pt x="6276562" y="5453037"/>
                  <a:pt x="6265600" y="5584602"/>
                </a:cubicBezTo>
                <a:cubicBezTo>
                  <a:pt x="6235618" y="5711680"/>
                  <a:pt x="6186618" y="5834270"/>
                  <a:pt x="6199671" y="5949143"/>
                </a:cubicBezTo>
                <a:cubicBezTo>
                  <a:pt x="6198702" y="6038348"/>
                  <a:pt x="6159696" y="6118580"/>
                  <a:pt x="6125686" y="6177632"/>
                </a:cubicBezTo>
                <a:cubicBezTo>
                  <a:pt x="6105699" y="6262350"/>
                  <a:pt x="6147764" y="6339351"/>
                  <a:pt x="6070721" y="6410608"/>
                </a:cubicBezTo>
                <a:cubicBezTo>
                  <a:pt x="6065724" y="6431788"/>
                  <a:pt x="6069752" y="6499814"/>
                  <a:pt x="6064755" y="6520993"/>
                </a:cubicBezTo>
                <a:cubicBezTo>
                  <a:pt x="6038802" y="6716097"/>
                  <a:pt x="5979808" y="6881047"/>
                  <a:pt x="5953854" y="7076151"/>
                </a:cubicBezTo>
                <a:cubicBezTo>
                  <a:pt x="5937895" y="7228896"/>
                  <a:pt x="5873904" y="7415025"/>
                  <a:pt x="5814910" y="7579975"/>
                </a:cubicBezTo>
                <a:cubicBezTo>
                  <a:pt x="5774935" y="7749413"/>
                  <a:pt x="5777994" y="7906644"/>
                  <a:pt x="5719000" y="8071595"/>
                </a:cubicBezTo>
                <a:cubicBezTo>
                  <a:pt x="5704010" y="8135133"/>
                  <a:pt x="5694016" y="8177493"/>
                  <a:pt x="5684022" y="8219852"/>
                </a:cubicBezTo>
                <a:cubicBezTo>
                  <a:pt x="5659038" y="8325750"/>
                  <a:pt x="5615034" y="8427161"/>
                  <a:pt x="5628088" y="8542034"/>
                </a:cubicBezTo>
                <a:cubicBezTo>
                  <a:pt x="5623091" y="8563213"/>
                  <a:pt x="5608100" y="8626752"/>
                  <a:pt x="5579087" y="8664625"/>
                </a:cubicBezTo>
                <a:cubicBezTo>
                  <a:pt x="5555072" y="8681317"/>
                  <a:pt x="5583116" y="8732650"/>
                  <a:pt x="5573122" y="8775010"/>
                </a:cubicBezTo>
                <a:cubicBezTo>
                  <a:pt x="5523153" y="8986806"/>
                  <a:pt x="5454165" y="9194116"/>
                  <a:pt x="5418218" y="9431579"/>
                </a:cubicBezTo>
                <a:cubicBezTo>
                  <a:pt x="5397262" y="9605503"/>
                  <a:pt x="5314252" y="9787146"/>
                  <a:pt x="5312314" y="9965557"/>
                </a:cubicBezTo>
                <a:cubicBezTo>
                  <a:pt x="5310823" y="9993153"/>
                  <a:pt x="5306642" y="10021512"/>
                  <a:pt x="5300522" y="10050113"/>
                </a:cubicBezTo>
                <a:lnTo>
                  <a:pt x="5284870" y="10107571"/>
                </a:lnTo>
                <a:lnTo>
                  <a:pt x="0" y="10107571"/>
                </a:lnTo>
                <a:lnTo>
                  <a:pt x="1738821" y="37801"/>
                </a:lnTo>
                <a:close/>
              </a:path>
            </a:pathLst>
          </a:custGeom>
          <a:solidFill>
            <a:schemeClr val="accent1"/>
          </a:solidFill>
          <a:effectLst/>
        </p:spPr>
        <p:txBody>
          <a:bodyPr wrap="square">
            <a:no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4" name="Рисунок 23"/>
          <p:cNvSpPr>
            <a:spLocks noGrp="1"/>
          </p:cNvSpPr>
          <p:nvPr>
            <p:ph type="pic" sz="quarter" idx="105" hasCustomPrompt="1"/>
          </p:nvPr>
        </p:nvSpPr>
        <p:spPr>
          <a:xfrm>
            <a:off x="13000037" y="3276600"/>
            <a:ext cx="9863006" cy="6324600"/>
          </a:xfrm>
          <a:custGeom>
            <a:avLst/>
            <a:gdLst>
              <a:gd name="connsiteX0" fmla="*/ 284480 w 1109860"/>
              <a:gd name="connsiteY0" fmla="*/ 126982 h 711692"/>
              <a:gd name="connsiteX1" fmla="*/ 183091 w 1109860"/>
              <a:gd name="connsiteY1" fmla="*/ 189982 h 711692"/>
              <a:gd name="connsiteX2" fmla="*/ 150607 w 1109860"/>
              <a:gd name="connsiteY2" fmla="*/ 356338 h 711692"/>
              <a:gd name="connsiteX3" fmla="*/ 183091 w 1109860"/>
              <a:gd name="connsiteY3" fmla="*/ 522695 h 711692"/>
              <a:gd name="connsiteX4" fmla="*/ 284480 w 1109860"/>
              <a:gd name="connsiteY4" fmla="*/ 585694 h 711692"/>
              <a:gd name="connsiteX5" fmla="*/ 385869 w 1109860"/>
              <a:gd name="connsiteY5" fmla="*/ 522695 h 711692"/>
              <a:gd name="connsiteX6" fmla="*/ 418353 w 1109860"/>
              <a:gd name="connsiteY6" fmla="*/ 356338 h 711692"/>
              <a:gd name="connsiteX7" fmla="*/ 385869 w 1109860"/>
              <a:gd name="connsiteY7" fmla="*/ 189982 h 711692"/>
              <a:gd name="connsiteX8" fmla="*/ 284480 w 1109860"/>
              <a:gd name="connsiteY8" fmla="*/ 126982 h 711692"/>
              <a:gd name="connsiteX9" fmla="*/ 865246 w 1109860"/>
              <a:gd name="connsiteY9" fmla="*/ 3938 h 711692"/>
              <a:gd name="connsiteX10" fmla="*/ 1021760 w 1109860"/>
              <a:gd name="connsiteY10" fmla="*/ 60539 h 711692"/>
              <a:gd name="connsiteX11" fmla="*/ 1089188 w 1109860"/>
              <a:gd name="connsiteY11" fmla="*/ 214591 h 711692"/>
              <a:gd name="connsiteX12" fmla="*/ 1062119 w 1109860"/>
              <a:gd name="connsiteY12" fmla="*/ 316472 h 711692"/>
              <a:gd name="connsiteX13" fmla="*/ 962206 w 1109860"/>
              <a:gd name="connsiteY13" fmla="*/ 440994 h 711692"/>
              <a:gd name="connsiteX14" fmla="*/ 838177 w 1109860"/>
              <a:gd name="connsiteY14" fmla="*/ 569945 h 711692"/>
              <a:gd name="connsiteX15" fmla="*/ 1109860 w 1109860"/>
              <a:gd name="connsiteY15" fmla="*/ 569945 h 711692"/>
              <a:gd name="connsiteX16" fmla="*/ 1109860 w 1109860"/>
              <a:gd name="connsiteY16" fmla="*/ 707755 h 711692"/>
              <a:gd name="connsiteX17" fmla="*/ 624570 w 1109860"/>
              <a:gd name="connsiteY17" fmla="*/ 707755 h 711692"/>
              <a:gd name="connsiteX18" fmla="*/ 624570 w 1109860"/>
              <a:gd name="connsiteY18" fmla="*/ 593569 h 711692"/>
              <a:gd name="connsiteX19" fmla="*/ 826364 w 1109860"/>
              <a:gd name="connsiteY19" fmla="*/ 386854 h 711692"/>
              <a:gd name="connsiteX20" fmla="*/ 913480 w 1109860"/>
              <a:gd name="connsiteY20" fmla="*/ 287926 h 711692"/>
              <a:gd name="connsiteX21" fmla="*/ 939566 w 1109860"/>
              <a:gd name="connsiteY21" fmla="*/ 216560 h 711692"/>
              <a:gd name="connsiteX22" fmla="*/ 916925 w 1109860"/>
              <a:gd name="connsiteY22" fmla="*/ 158975 h 711692"/>
              <a:gd name="connsiteX23" fmla="*/ 858848 w 1109860"/>
              <a:gd name="connsiteY23" fmla="*/ 135842 h 711692"/>
              <a:gd name="connsiteX24" fmla="*/ 735803 w 1109860"/>
              <a:gd name="connsiteY24" fmla="*/ 228372 h 711692"/>
              <a:gd name="connsiteX25" fmla="*/ 612758 w 1109860"/>
              <a:gd name="connsiteY25" fmla="*/ 155530 h 711692"/>
              <a:gd name="connsiteX26" fmla="*/ 718577 w 1109860"/>
              <a:gd name="connsiteY26" fmla="*/ 42328 h 711692"/>
              <a:gd name="connsiteX27" fmla="*/ 865246 w 1109860"/>
              <a:gd name="connsiteY27" fmla="*/ 3938 h 711692"/>
              <a:gd name="connsiteX28" fmla="*/ 284480 w 1109860"/>
              <a:gd name="connsiteY28" fmla="*/ 0 h 711692"/>
              <a:gd name="connsiteX29" fmla="*/ 498085 w 1109860"/>
              <a:gd name="connsiteY29" fmla="*/ 96959 h 711692"/>
              <a:gd name="connsiteX30" fmla="*/ 568959 w 1109860"/>
              <a:gd name="connsiteY30" fmla="*/ 355846 h 711692"/>
              <a:gd name="connsiteX31" fmla="*/ 498085 w 1109860"/>
              <a:gd name="connsiteY31" fmla="*/ 614733 h 711692"/>
              <a:gd name="connsiteX32" fmla="*/ 284480 w 1109860"/>
              <a:gd name="connsiteY32" fmla="*/ 711692 h 711692"/>
              <a:gd name="connsiteX33" fmla="*/ 70874 w 1109860"/>
              <a:gd name="connsiteY33" fmla="*/ 614733 h 711692"/>
              <a:gd name="connsiteX34" fmla="*/ 0 w 1109860"/>
              <a:gd name="connsiteY34" fmla="*/ 355846 h 711692"/>
              <a:gd name="connsiteX35" fmla="*/ 70874 w 1109860"/>
              <a:gd name="connsiteY35" fmla="*/ 96959 h 711692"/>
              <a:gd name="connsiteX36" fmla="*/ 284480 w 1109860"/>
              <a:gd name="connsiteY36" fmla="*/ 0 h 711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1109860" h="711692">
                <a:moveTo>
                  <a:pt x="284480" y="126982"/>
                </a:moveTo>
                <a:cubicBezTo>
                  <a:pt x="238543" y="126982"/>
                  <a:pt x="204747" y="147982"/>
                  <a:pt x="183091" y="189982"/>
                </a:cubicBezTo>
                <a:cubicBezTo>
                  <a:pt x="161435" y="231981"/>
                  <a:pt x="150607" y="287433"/>
                  <a:pt x="150607" y="356338"/>
                </a:cubicBezTo>
                <a:cubicBezTo>
                  <a:pt x="150607" y="425243"/>
                  <a:pt x="161435" y="480696"/>
                  <a:pt x="183091" y="522695"/>
                </a:cubicBezTo>
                <a:cubicBezTo>
                  <a:pt x="204747" y="564694"/>
                  <a:pt x="238543" y="585694"/>
                  <a:pt x="284480" y="585694"/>
                </a:cubicBezTo>
                <a:cubicBezTo>
                  <a:pt x="330417" y="585694"/>
                  <a:pt x="364213" y="564694"/>
                  <a:pt x="385869" y="522695"/>
                </a:cubicBezTo>
                <a:cubicBezTo>
                  <a:pt x="407525" y="480696"/>
                  <a:pt x="418353" y="425243"/>
                  <a:pt x="418353" y="356338"/>
                </a:cubicBezTo>
                <a:cubicBezTo>
                  <a:pt x="418353" y="287433"/>
                  <a:pt x="407525" y="231981"/>
                  <a:pt x="385869" y="189982"/>
                </a:cubicBezTo>
                <a:cubicBezTo>
                  <a:pt x="364213" y="147982"/>
                  <a:pt x="330417" y="126982"/>
                  <a:pt x="284480" y="126982"/>
                </a:cubicBezTo>
                <a:close/>
                <a:moveTo>
                  <a:pt x="865246" y="3938"/>
                </a:moveTo>
                <a:cubicBezTo>
                  <a:pt x="924636" y="3938"/>
                  <a:pt x="976808" y="22805"/>
                  <a:pt x="1021760" y="60539"/>
                </a:cubicBezTo>
                <a:cubicBezTo>
                  <a:pt x="1066712" y="98273"/>
                  <a:pt x="1089188" y="149624"/>
                  <a:pt x="1089188" y="214591"/>
                </a:cubicBezTo>
                <a:cubicBezTo>
                  <a:pt x="1089188" y="250028"/>
                  <a:pt x="1080165" y="283988"/>
                  <a:pt x="1062119" y="316472"/>
                </a:cubicBezTo>
                <a:cubicBezTo>
                  <a:pt x="1044072" y="348956"/>
                  <a:pt x="1010768" y="390464"/>
                  <a:pt x="962206" y="440994"/>
                </a:cubicBezTo>
                <a:lnTo>
                  <a:pt x="838177" y="569945"/>
                </a:lnTo>
                <a:lnTo>
                  <a:pt x="1109860" y="569945"/>
                </a:lnTo>
                <a:lnTo>
                  <a:pt x="1109860" y="707755"/>
                </a:lnTo>
                <a:lnTo>
                  <a:pt x="624570" y="707755"/>
                </a:lnTo>
                <a:lnTo>
                  <a:pt x="624570" y="593569"/>
                </a:lnTo>
                <a:lnTo>
                  <a:pt x="826364" y="386854"/>
                </a:lnTo>
                <a:cubicBezTo>
                  <a:pt x="867051" y="345511"/>
                  <a:pt x="896090" y="312535"/>
                  <a:pt x="913480" y="287926"/>
                </a:cubicBezTo>
                <a:cubicBezTo>
                  <a:pt x="930870" y="263317"/>
                  <a:pt x="939566" y="239528"/>
                  <a:pt x="939566" y="216560"/>
                </a:cubicBezTo>
                <a:cubicBezTo>
                  <a:pt x="939566" y="193592"/>
                  <a:pt x="932019" y="174396"/>
                  <a:pt x="916925" y="158975"/>
                </a:cubicBezTo>
                <a:cubicBezTo>
                  <a:pt x="901832" y="143553"/>
                  <a:pt x="882473" y="135842"/>
                  <a:pt x="858848" y="135842"/>
                </a:cubicBezTo>
                <a:cubicBezTo>
                  <a:pt x="815536" y="135842"/>
                  <a:pt x="774521" y="166686"/>
                  <a:pt x="735803" y="228372"/>
                </a:cubicBezTo>
                <a:lnTo>
                  <a:pt x="612758" y="155530"/>
                </a:lnTo>
                <a:cubicBezTo>
                  <a:pt x="644914" y="105656"/>
                  <a:pt x="680187" y="67922"/>
                  <a:pt x="718577" y="42328"/>
                </a:cubicBezTo>
                <a:cubicBezTo>
                  <a:pt x="756967" y="16735"/>
                  <a:pt x="805857" y="3938"/>
                  <a:pt x="865246" y="3938"/>
                </a:cubicBezTo>
                <a:close/>
                <a:moveTo>
                  <a:pt x="284480" y="0"/>
                </a:moveTo>
                <a:cubicBezTo>
                  <a:pt x="379634" y="0"/>
                  <a:pt x="450836" y="32320"/>
                  <a:pt x="498085" y="96959"/>
                </a:cubicBezTo>
                <a:cubicBezTo>
                  <a:pt x="545335" y="161599"/>
                  <a:pt x="568959" y="247895"/>
                  <a:pt x="568959" y="355846"/>
                </a:cubicBezTo>
                <a:cubicBezTo>
                  <a:pt x="568959" y="463797"/>
                  <a:pt x="545335" y="550093"/>
                  <a:pt x="498085" y="614733"/>
                </a:cubicBezTo>
                <a:cubicBezTo>
                  <a:pt x="450836" y="679373"/>
                  <a:pt x="379634" y="711692"/>
                  <a:pt x="284480" y="711692"/>
                </a:cubicBezTo>
                <a:cubicBezTo>
                  <a:pt x="189325" y="711692"/>
                  <a:pt x="118123" y="679373"/>
                  <a:pt x="70874" y="614733"/>
                </a:cubicBezTo>
                <a:cubicBezTo>
                  <a:pt x="23625" y="550093"/>
                  <a:pt x="0" y="463797"/>
                  <a:pt x="0" y="355846"/>
                </a:cubicBezTo>
                <a:cubicBezTo>
                  <a:pt x="0" y="247895"/>
                  <a:pt x="23625" y="161599"/>
                  <a:pt x="70874" y="96959"/>
                </a:cubicBezTo>
                <a:cubicBezTo>
                  <a:pt x="118123" y="32320"/>
                  <a:pt x="189325" y="0"/>
                  <a:pt x="284480" y="0"/>
                </a:cubicBezTo>
                <a:close/>
              </a:path>
            </a:pathLst>
          </a:custGeom>
          <a:solidFill>
            <a:schemeClr val="accent1"/>
          </a:solidFill>
        </p:spPr>
        <p:txBody>
          <a:bodyPr wrap="square" anchor="ctr">
            <a:noAutofit/>
          </a:bodyPr>
          <a:lstStyle>
            <a:lvl1pPr marL="0" marR="0" indent="0" algn="ctr" defTabSz="447247" rtl="0" eaLnBrk="1" fontAlgn="auto" latinLnBrk="0" hangingPunct="1">
              <a:lnSpc>
                <a:spcPct val="150000"/>
              </a:lnSpc>
              <a:spcBef>
                <a:spcPts val="992"/>
              </a:spcBef>
              <a:spcAft>
                <a:spcPts val="0"/>
              </a:spcAft>
              <a:buClrTx/>
              <a:buSzPct val="100000"/>
              <a:buFontTx/>
              <a:buNone/>
              <a:tabLst/>
              <a:defRPr/>
            </a:lvl1pPr>
          </a:lstStyle>
          <a:p>
            <a:r>
              <a:rPr lang="en-US" dirty="0" smtClean="0"/>
              <a:t>.</a:t>
            </a:r>
          </a:p>
        </p:txBody>
      </p:sp>
    </p:spTree>
    <p:extLst>
      <p:ext uri="{BB962C8B-B14F-4D97-AF65-F5344CB8AC3E}">
        <p14:creationId xmlns:p14="http://schemas.microsoft.com/office/powerpoint/2010/main" val="386749896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9_ภาพนิ่งชื่อเรื่อง">
    <p:spTree>
      <p:nvGrpSpPr>
        <p:cNvPr id="1" name=""/>
        <p:cNvGrpSpPr/>
        <p:nvPr/>
      </p:nvGrpSpPr>
      <p:grpSpPr>
        <a:xfrm>
          <a:off x="0" y="0"/>
          <a:ext cx="0" cy="0"/>
          <a:chOff x="0" y="0"/>
          <a:chExt cx="0" cy="0"/>
        </a:xfrm>
      </p:grpSpPr>
      <p:sp>
        <p:nvSpPr>
          <p:cNvPr id="5" name="Рисунок 24"/>
          <p:cNvSpPr>
            <a:spLocks noGrp="1"/>
          </p:cNvSpPr>
          <p:nvPr>
            <p:ph type="pic" sz="quarter" idx="106" hasCustomPrompt="1"/>
          </p:nvPr>
        </p:nvSpPr>
        <p:spPr>
          <a:xfrm>
            <a:off x="2179637" y="3505200"/>
            <a:ext cx="9722360" cy="6477000"/>
          </a:xfrm>
          <a:custGeom>
            <a:avLst/>
            <a:gdLst>
              <a:gd name="connsiteX0" fmla="*/ 284480 w 1068292"/>
              <a:gd name="connsiteY0" fmla="*/ 126982 h 711692"/>
              <a:gd name="connsiteX1" fmla="*/ 183091 w 1068292"/>
              <a:gd name="connsiteY1" fmla="*/ 189982 h 711692"/>
              <a:gd name="connsiteX2" fmla="*/ 150607 w 1068292"/>
              <a:gd name="connsiteY2" fmla="*/ 356338 h 711692"/>
              <a:gd name="connsiteX3" fmla="*/ 183091 w 1068292"/>
              <a:gd name="connsiteY3" fmla="*/ 522695 h 711692"/>
              <a:gd name="connsiteX4" fmla="*/ 284480 w 1068292"/>
              <a:gd name="connsiteY4" fmla="*/ 585694 h 711692"/>
              <a:gd name="connsiteX5" fmla="*/ 385869 w 1068292"/>
              <a:gd name="connsiteY5" fmla="*/ 522695 h 711692"/>
              <a:gd name="connsiteX6" fmla="*/ 418353 w 1068292"/>
              <a:gd name="connsiteY6" fmla="*/ 356338 h 711692"/>
              <a:gd name="connsiteX7" fmla="*/ 385869 w 1068292"/>
              <a:gd name="connsiteY7" fmla="*/ 189982 h 711692"/>
              <a:gd name="connsiteX8" fmla="*/ 284480 w 1068292"/>
              <a:gd name="connsiteY8" fmla="*/ 126982 h 711692"/>
              <a:gd name="connsiteX9" fmla="*/ 614503 w 1068292"/>
              <a:gd name="connsiteY9" fmla="*/ 7875 h 711692"/>
              <a:gd name="connsiteX10" fmla="*/ 1035808 w 1068292"/>
              <a:gd name="connsiteY10" fmla="*/ 7875 h 711692"/>
              <a:gd name="connsiteX11" fmla="*/ 1035808 w 1068292"/>
              <a:gd name="connsiteY11" fmla="*/ 114186 h 711692"/>
              <a:gd name="connsiteX12" fmla="*/ 895045 w 1068292"/>
              <a:gd name="connsiteY12" fmla="*/ 274636 h 711692"/>
              <a:gd name="connsiteX13" fmla="*/ 1023011 w 1068292"/>
              <a:gd name="connsiteY13" fmla="*/ 344034 h 711692"/>
              <a:gd name="connsiteX14" fmla="*/ 1068292 w 1068292"/>
              <a:gd name="connsiteY14" fmla="*/ 472493 h 711692"/>
              <a:gd name="connsiteX15" fmla="*/ 994957 w 1068292"/>
              <a:gd name="connsiteY15" fmla="*/ 642295 h 711692"/>
              <a:gd name="connsiteX16" fmla="*/ 807437 w 1068292"/>
              <a:gd name="connsiteY16" fmla="*/ 703817 h 711692"/>
              <a:gd name="connsiteX17" fmla="*/ 576113 w 1068292"/>
              <a:gd name="connsiteY17" fmla="*/ 623099 h 711692"/>
              <a:gd name="connsiteX18" fmla="*/ 639112 w 1068292"/>
              <a:gd name="connsiteY18" fmla="*/ 501039 h 711692"/>
              <a:gd name="connsiteX19" fmla="*/ 813344 w 1068292"/>
              <a:gd name="connsiteY19" fmla="*/ 569944 h 711692"/>
              <a:gd name="connsiteX20" fmla="*/ 889631 w 1068292"/>
              <a:gd name="connsiteY20" fmla="*/ 547304 h 711692"/>
              <a:gd name="connsiteX21" fmla="*/ 919654 w 1068292"/>
              <a:gd name="connsiteY21" fmla="*/ 481844 h 711692"/>
              <a:gd name="connsiteX22" fmla="*/ 885202 w 1068292"/>
              <a:gd name="connsiteY22" fmla="*/ 413923 h 711692"/>
              <a:gd name="connsiteX23" fmla="*/ 789719 w 1068292"/>
              <a:gd name="connsiteY23" fmla="*/ 388822 h 711692"/>
              <a:gd name="connsiteX24" fmla="*/ 698174 w 1068292"/>
              <a:gd name="connsiteY24" fmla="*/ 407525 h 711692"/>
              <a:gd name="connsiteX25" fmla="*/ 698174 w 1068292"/>
              <a:gd name="connsiteY25" fmla="*/ 294323 h 711692"/>
              <a:gd name="connsiteX26" fmla="*/ 830077 w 1068292"/>
              <a:gd name="connsiteY26" fmla="*/ 138795 h 711692"/>
              <a:gd name="connsiteX27" fmla="*/ 614503 w 1068292"/>
              <a:gd name="connsiteY27" fmla="*/ 138795 h 711692"/>
              <a:gd name="connsiteX28" fmla="*/ 284480 w 1068292"/>
              <a:gd name="connsiteY28" fmla="*/ 0 h 711692"/>
              <a:gd name="connsiteX29" fmla="*/ 498086 w 1068292"/>
              <a:gd name="connsiteY29" fmla="*/ 96959 h 711692"/>
              <a:gd name="connsiteX30" fmla="*/ 568959 w 1068292"/>
              <a:gd name="connsiteY30" fmla="*/ 355846 h 711692"/>
              <a:gd name="connsiteX31" fmla="*/ 498086 w 1068292"/>
              <a:gd name="connsiteY31" fmla="*/ 614733 h 711692"/>
              <a:gd name="connsiteX32" fmla="*/ 284480 w 1068292"/>
              <a:gd name="connsiteY32" fmla="*/ 711692 h 711692"/>
              <a:gd name="connsiteX33" fmla="*/ 70874 w 1068292"/>
              <a:gd name="connsiteY33" fmla="*/ 614733 h 711692"/>
              <a:gd name="connsiteX34" fmla="*/ 0 w 1068292"/>
              <a:gd name="connsiteY34" fmla="*/ 355846 h 711692"/>
              <a:gd name="connsiteX35" fmla="*/ 70874 w 1068292"/>
              <a:gd name="connsiteY35" fmla="*/ 96959 h 711692"/>
              <a:gd name="connsiteX36" fmla="*/ 284480 w 1068292"/>
              <a:gd name="connsiteY36" fmla="*/ 0 h 711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1068292" h="711692">
                <a:moveTo>
                  <a:pt x="284480" y="126982"/>
                </a:moveTo>
                <a:cubicBezTo>
                  <a:pt x="238543" y="126982"/>
                  <a:pt x="204747" y="147982"/>
                  <a:pt x="183091" y="189982"/>
                </a:cubicBezTo>
                <a:cubicBezTo>
                  <a:pt x="161435" y="231981"/>
                  <a:pt x="150607" y="287433"/>
                  <a:pt x="150607" y="356338"/>
                </a:cubicBezTo>
                <a:cubicBezTo>
                  <a:pt x="150607" y="425243"/>
                  <a:pt x="161435" y="480696"/>
                  <a:pt x="183091" y="522695"/>
                </a:cubicBezTo>
                <a:cubicBezTo>
                  <a:pt x="204747" y="564694"/>
                  <a:pt x="238543" y="585694"/>
                  <a:pt x="284480" y="585694"/>
                </a:cubicBezTo>
                <a:cubicBezTo>
                  <a:pt x="330417" y="585694"/>
                  <a:pt x="364213" y="564694"/>
                  <a:pt x="385869" y="522695"/>
                </a:cubicBezTo>
                <a:cubicBezTo>
                  <a:pt x="407525" y="480696"/>
                  <a:pt x="418353" y="425243"/>
                  <a:pt x="418353" y="356338"/>
                </a:cubicBezTo>
                <a:cubicBezTo>
                  <a:pt x="418353" y="287433"/>
                  <a:pt x="407525" y="231981"/>
                  <a:pt x="385869" y="189982"/>
                </a:cubicBezTo>
                <a:cubicBezTo>
                  <a:pt x="364213" y="147982"/>
                  <a:pt x="330417" y="126982"/>
                  <a:pt x="284480" y="126982"/>
                </a:cubicBezTo>
                <a:close/>
                <a:moveTo>
                  <a:pt x="614503" y="7875"/>
                </a:moveTo>
                <a:lnTo>
                  <a:pt x="1035808" y="7875"/>
                </a:lnTo>
                <a:lnTo>
                  <a:pt x="1035808" y="114186"/>
                </a:lnTo>
                <a:lnTo>
                  <a:pt x="895045" y="274636"/>
                </a:lnTo>
                <a:cubicBezTo>
                  <a:pt x="950169" y="283824"/>
                  <a:pt x="992825" y="306956"/>
                  <a:pt x="1023011" y="344034"/>
                </a:cubicBezTo>
                <a:cubicBezTo>
                  <a:pt x="1053198" y="381111"/>
                  <a:pt x="1068292" y="423931"/>
                  <a:pt x="1068292" y="472493"/>
                </a:cubicBezTo>
                <a:cubicBezTo>
                  <a:pt x="1068292" y="544679"/>
                  <a:pt x="1043847" y="601280"/>
                  <a:pt x="994957" y="642295"/>
                </a:cubicBezTo>
                <a:cubicBezTo>
                  <a:pt x="946068" y="683309"/>
                  <a:pt x="883561" y="703817"/>
                  <a:pt x="807437" y="703817"/>
                </a:cubicBezTo>
                <a:cubicBezTo>
                  <a:pt x="731314" y="703817"/>
                  <a:pt x="654206" y="676911"/>
                  <a:pt x="576113" y="623099"/>
                </a:cubicBezTo>
                <a:lnTo>
                  <a:pt x="639112" y="501039"/>
                </a:lnTo>
                <a:cubicBezTo>
                  <a:pt x="704080" y="546976"/>
                  <a:pt x="762157" y="569944"/>
                  <a:pt x="813344" y="569944"/>
                </a:cubicBezTo>
                <a:cubicBezTo>
                  <a:pt x="844187" y="569944"/>
                  <a:pt x="869616" y="562398"/>
                  <a:pt x="889631" y="547304"/>
                </a:cubicBezTo>
                <a:cubicBezTo>
                  <a:pt x="909647" y="532211"/>
                  <a:pt x="919654" y="510391"/>
                  <a:pt x="919654" y="481844"/>
                </a:cubicBezTo>
                <a:cubicBezTo>
                  <a:pt x="919654" y="453298"/>
                  <a:pt x="908170" y="430657"/>
                  <a:pt x="885202" y="413923"/>
                </a:cubicBezTo>
                <a:cubicBezTo>
                  <a:pt x="862233" y="397189"/>
                  <a:pt x="830406" y="388822"/>
                  <a:pt x="789719" y="388822"/>
                </a:cubicBezTo>
                <a:cubicBezTo>
                  <a:pt x="768063" y="388822"/>
                  <a:pt x="737548" y="395056"/>
                  <a:pt x="698174" y="407525"/>
                </a:cubicBezTo>
                <a:lnTo>
                  <a:pt x="698174" y="294323"/>
                </a:lnTo>
                <a:lnTo>
                  <a:pt x="830077" y="138795"/>
                </a:lnTo>
                <a:lnTo>
                  <a:pt x="614503" y="138795"/>
                </a:lnTo>
                <a:close/>
                <a:moveTo>
                  <a:pt x="284480" y="0"/>
                </a:moveTo>
                <a:cubicBezTo>
                  <a:pt x="379634" y="0"/>
                  <a:pt x="450836" y="32320"/>
                  <a:pt x="498086" y="96959"/>
                </a:cubicBezTo>
                <a:cubicBezTo>
                  <a:pt x="545335" y="161599"/>
                  <a:pt x="568959" y="247895"/>
                  <a:pt x="568959" y="355846"/>
                </a:cubicBezTo>
                <a:cubicBezTo>
                  <a:pt x="568959" y="463797"/>
                  <a:pt x="545335" y="550093"/>
                  <a:pt x="498086" y="614733"/>
                </a:cubicBezTo>
                <a:cubicBezTo>
                  <a:pt x="450836" y="679373"/>
                  <a:pt x="379634" y="711692"/>
                  <a:pt x="284480" y="711692"/>
                </a:cubicBezTo>
                <a:cubicBezTo>
                  <a:pt x="189326" y="711692"/>
                  <a:pt x="118123" y="679373"/>
                  <a:pt x="70874" y="614733"/>
                </a:cubicBezTo>
                <a:cubicBezTo>
                  <a:pt x="23625" y="550093"/>
                  <a:pt x="0" y="463797"/>
                  <a:pt x="0" y="355846"/>
                </a:cubicBezTo>
                <a:cubicBezTo>
                  <a:pt x="0" y="247895"/>
                  <a:pt x="23625" y="161599"/>
                  <a:pt x="70874" y="96959"/>
                </a:cubicBezTo>
                <a:cubicBezTo>
                  <a:pt x="118123" y="32320"/>
                  <a:pt x="189326" y="0"/>
                  <a:pt x="284480" y="0"/>
                </a:cubicBezTo>
                <a:close/>
              </a:path>
            </a:pathLst>
          </a:custGeom>
          <a:solidFill>
            <a:schemeClr val="accent1"/>
          </a:solidFill>
        </p:spPr>
        <p:txBody>
          <a:bodyPr wrap="square" anchor="ctr">
            <a:noAutofit/>
          </a:bodyPr>
          <a:lstStyle>
            <a:lvl1pPr marL="0" marR="0" indent="0" algn="ctr" defTabSz="447247" rtl="0" eaLnBrk="1" fontAlgn="auto" latinLnBrk="0" hangingPunct="1">
              <a:lnSpc>
                <a:spcPct val="150000"/>
              </a:lnSpc>
              <a:spcBef>
                <a:spcPts val="992"/>
              </a:spcBef>
              <a:spcAft>
                <a:spcPts val="0"/>
              </a:spcAft>
              <a:buClrTx/>
              <a:buSzPct val="100000"/>
              <a:buFontTx/>
              <a:buNone/>
              <a:tabLst/>
              <a:defRPr/>
            </a:lvl1pPr>
          </a:lstStyle>
          <a:p>
            <a:r>
              <a:rPr lang="en-US" dirty="0" smtClean="0"/>
              <a:t>.</a:t>
            </a:r>
          </a:p>
        </p:txBody>
      </p:sp>
      <p:sp>
        <p:nvSpPr>
          <p:cNvPr id="7" name="Picture Placeholder 6"/>
          <p:cNvSpPr>
            <a:spLocks noGrp="1"/>
          </p:cNvSpPr>
          <p:nvPr>
            <p:ph type="pic" sz="quarter" idx="23"/>
          </p:nvPr>
        </p:nvSpPr>
        <p:spPr>
          <a:xfrm>
            <a:off x="11768704" y="1855829"/>
            <a:ext cx="7632133" cy="10107571"/>
          </a:xfrm>
          <a:custGeom>
            <a:avLst/>
            <a:gdLst>
              <a:gd name="connsiteX0" fmla="*/ 7632133 w 7632133"/>
              <a:gd name="connsiteY0" fmla="*/ 0 h 10107571"/>
              <a:gd name="connsiteX1" fmla="*/ 7443043 w 7632133"/>
              <a:gd name="connsiteY1" fmla="*/ 972336 h 10107571"/>
              <a:gd name="connsiteX2" fmla="*/ 7441749 w 7632133"/>
              <a:gd name="connsiteY2" fmla="*/ 968156 h 10107571"/>
              <a:gd name="connsiteX3" fmla="*/ 7431613 w 7632133"/>
              <a:gd name="connsiteY3" fmla="*/ 961921 h 10107571"/>
              <a:gd name="connsiteX4" fmla="*/ 7397603 w 7632133"/>
              <a:gd name="connsiteY4" fmla="*/ 1020973 h 10107571"/>
              <a:gd name="connsiteX5" fmla="*/ 7373587 w 7632133"/>
              <a:gd name="connsiteY5" fmla="*/ 1037665 h 10107571"/>
              <a:gd name="connsiteX6" fmla="*/ 7359567 w 7632133"/>
              <a:gd name="connsiteY6" fmla="*/ 1011999 h 10107571"/>
              <a:gd name="connsiteX7" fmla="*/ 7312503 w 7632133"/>
              <a:gd name="connsiteY7" fmla="*/ 956179 h 10107571"/>
              <a:gd name="connsiteX8" fmla="*/ 7293485 w 7632133"/>
              <a:gd name="connsiteY8" fmla="*/ 951691 h 10107571"/>
              <a:gd name="connsiteX9" fmla="*/ 7289457 w 7632133"/>
              <a:gd name="connsiteY9" fmla="*/ 883666 h 10107571"/>
              <a:gd name="connsiteX10" fmla="*/ 7255447 w 7632133"/>
              <a:gd name="connsiteY10" fmla="*/ 942717 h 10107571"/>
              <a:gd name="connsiteX11" fmla="*/ 7240457 w 7632133"/>
              <a:gd name="connsiteY11" fmla="*/ 1006256 h 10107571"/>
              <a:gd name="connsiteX12" fmla="*/ 7225467 w 7632133"/>
              <a:gd name="connsiteY12" fmla="*/ 1069795 h 10107571"/>
              <a:gd name="connsiteX13" fmla="*/ 7221439 w 7632133"/>
              <a:gd name="connsiteY13" fmla="*/ 1001769 h 10107571"/>
              <a:gd name="connsiteX14" fmla="*/ 7193395 w 7632133"/>
              <a:gd name="connsiteY14" fmla="*/ 950436 h 10107571"/>
              <a:gd name="connsiteX15" fmla="*/ 7136339 w 7632133"/>
              <a:gd name="connsiteY15" fmla="*/ 936974 h 10107571"/>
              <a:gd name="connsiteX16" fmla="*/ 7107325 w 7632133"/>
              <a:gd name="connsiteY16" fmla="*/ 974846 h 10107571"/>
              <a:gd name="connsiteX17" fmla="*/ 7091367 w 7632133"/>
              <a:gd name="connsiteY17" fmla="*/ 1127591 h 10107571"/>
              <a:gd name="connsiteX18" fmla="*/ 7017381 w 7632133"/>
              <a:gd name="connsiteY18" fmla="*/ 1356080 h 10107571"/>
              <a:gd name="connsiteX19" fmla="*/ 6960325 w 7632133"/>
              <a:gd name="connsiteY19" fmla="*/ 1342619 h 10107571"/>
              <a:gd name="connsiteX20" fmla="*/ 6951301 w 7632133"/>
              <a:gd name="connsiteY20" fmla="*/ 1295773 h 10107571"/>
              <a:gd name="connsiteX21" fmla="*/ 6942275 w 7632133"/>
              <a:gd name="connsiteY21" fmla="*/ 1248926 h 10107571"/>
              <a:gd name="connsiteX22" fmla="*/ 6981281 w 7632133"/>
              <a:gd name="connsiteY22" fmla="*/ 1168694 h 10107571"/>
              <a:gd name="connsiteX23" fmla="*/ 7030281 w 7632133"/>
              <a:gd name="connsiteY23" fmla="*/ 1046104 h 10107571"/>
              <a:gd name="connsiteX24" fmla="*/ 7046241 w 7632133"/>
              <a:gd name="connsiteY24" fmla="*/ 893360 h 10107571"/>
              <a:gd name="connsiteX25" fmla="*/ 7027223 w 7632133"/>
              <a:gd name="connsiteY25" fmla="*/ 888872 h 10107571"/>
              <a:gd name="connsiteX26" fmla="*/ 7022225 w 7632133"/>
              <a:gd name="connsiteY26" fmla="*/ 910052 h 10107571"/>
              <a:gd name="connsiteX27" fmla="*/ 6997241 w 7632133"/>
              <a:gd name="connsiteY27" fmla="*/ 1015951 h 10107571"/>
              <a:gd name="connsiteX28" fmla="*/ 6935189 w 7632133"/>
              <a:gd name="connsiteY28" fmla="*/ 1023669 h 10107571"/>
              <a:gd name="connsiteX29" fmla="*/ 6905207 w 7632133"/>
              <a:gd name="connsiteY29" fmla="*/ 1150746 h 10107571"/>
              <a:gd name="connsiteX30" fmla="*/ 6909235 w 7632133"/>
              <a:gd name="connsiteY30" fmla="*/ 1218773 h 10107571"/>
              <a:gd name="connsiteX31" fmla="*/ 6704363 w 7632133"/>
              <a:gd name="connsiteY31" fmla="*/ 2087138 h 10107571"/>
              <a:gd name="connsiteX32" fmla="*/ 6698397 w 7632133"/>
              <a:gd name="connsiteY32" fmla="*/ 2197523 h 10107571"/>
              <a:gd name="connsiteX33" fmla="*/ 6764477 w 7632133"/>
              <a:gd name="connsiteY33" fmla="*/ 2257831 h 10107571"/>
              <a:gd name="connsiteX34" fmla="*/ 6836525 w 7632133"/>
              <a:gd name="connsiteY34" fmla="*/ 2207753 h 10107571"/>
              <a:gd name="connsiteX35" fmla="*/ 6846519 w 7632133"/>
              <a:gd name="connsiteY35" fmla="*/ 2165394 h 10107571"/>
              <a:gd name="connsiteX36" fmla="*/ 6870533 w 7632133"/>
              <a:gd name="connsiteY36" fmla="*/ 2148701 h 10107571"/>
              <a:gd name="connsiteX37" fmla="*/ 6884555 w 7632133"/>
              <a:gd name="connsiteY37" fmla="*/ 2174368 h 10107571"/>
              <a:gd name="connsiteX38" fmla="*/ 6869565 w 7632133"/>
              <a:gd name="connsiteY38" fmla="*/ 2237907 h 10107571"/>
              <a:gd name="connsiteX39" fmla="*/ 6768505 w 7632133"/>
              <a:gd name="connsiteY39" fmla="*/ 2325857 h 10107571"/>
              <a:gd name="connsiteX40" fmla="*/ 6777531 w 7632133"/>
              <a:gd name="connsiteY40" fmla="*/ 2372703 h 10107571"/>
              <a:gd name="connsiteX41" fmla="*/ 6833619 w 7632133"/>
              <a:gd name="connsiteY41" fmla="*/ 2475370 h 10107571"/>
              <a:gd name="connsiteX42" fmla="*/ 6783649 w 7632133"/>
              <a:gd name="connsiteY42" fmla="*/ 2687167 h 10107571"/>
              <a:gd name="connsiteX43" fmla="*/ 6745611 w 7632133"/>
              <a:gd name="connsiteY43" fmla="*/ 2678193 h 10107571"/>
              <a:gd name="connsiteX44" fmla="*/ 6708543 w 7632133"/>
              <a:gd name="connsiteY44" fmla="*/ 2580014 h 10107571"/>
              <a:gd name="connsiteX45" fmla="*/ 6733527 w 7632133"/>
              <a:gd name="connsiteY45" fmla="*/ 2474115 h 10107571"/>
              <a:gd name="connsiteX46" fmla="*/ 6689525 w 7632133"/>
              <a:gd name="connsiteY46" fmla="*/ 2575527 h 10107571"/>
              <a:gd name="connsiteX47" fmla="*/ 6644553 w 7632133"/>
              <a:gd name="connsiteY47" fmla="*/ 2766143 h 10107571"/>
              <a:gd name="connsiteX48" fmla="*/ 6620537 w 7632133"/>
              <a:gd name="connsiteY48" fmla="*/ 2782835 h 10107571"/>
              <a:gd name="connsiteX49" fmla="*/ 6625533 w 7632133"/>
              <a:gd name="connsiteY49" fmla="*/ 2761656 h 10107571"/>
              <a:gd name="connsiteX50" fmla="*/ 6655515 w 7632133"/>
              <a:gd name="connsiteY50" fmla="*/ 2634578 h 10107571"/>
              <a:gd name="connsiteX51" fmla="*/ 6636497 w 7632133"/>
              <a:gd name="connsiteY51" fmla="*/ 2630091 h 10107571"/>
              <a:gd name="connsiteX52" fmla="*/ 6593461 w 7632133"/>
              <a:gd name="connsiteY52" fmla="*/ 2642296 h 10107571"/>
              <a:gd name="connsiteX53" fmla="*/ 6597489 w 7632133"/>
              <a:gd name="connsiteY53" fmla="*/ 2710322 h 10107571"/>
              <a:gd name="connsiteX54" fmla="*/ 6476595 w 7632133"/>
              <a:gd name="connsiteY54" fmla="*/ 3307839 h 10107571"/>
              <a:gd name="connsiteX55" fmla="*/ 6436621 w 7632133"/>
              <a:gd name="connsiteY55" fmla="*/ 3477277 h 10107571"/>
              <a:gd name="connsiteX56" fmla="*/ 6490617 w 7632133"/>
              <a:gd name="connsiteY56" fmla="*/ 3333506 h 10107571"/>
              <a:gd name="connsiteX57" fmla="*/ 6495615 w 7632133"/>
              <a:gd name="connsiteY57" fmla="*/ 3312326 h 10107571"/>
              <a:gd name="connsiteX58" fmla="*/ 6519629 w 7632133"/>
              <a:gd name="connsiteY58" fmla="*/ 3295634 h 10107571"/>
              <a:gd name="connsiteX59" fmla="*/ 6533651 w 7632133"/>
              <a:gd name="connsiteY59" fmla="*/ 3321301 h 10107571"/>
              <a:gd name="connsiteX60" fmla="*/ 6532683 w 7632133"/>
              <a:gd name="connsiteY60" fmla="*/ 3410506 h 10107571"/>
              <a:gd name="connsiteX61" fmla="*/ 6467723 w 7632133"/>
              <a:gd name="connsiteY61" fmla="*/ 3685842 h 10107571"/>
              <a:gd name="connsiteX62" fmla="*/ 6476749 w 7632133"/>
              <a:gd name="connsiteY62" fmla="*/ 3732688 h 10107571"/>
              <a:gd name="connsiteX63" fmla="*/ 6505761 w 7632133"/>
              <a:gd name="connsiteY63" fmla="*/ 3694816 h 10107571"/>
              <a:gd name="connsiteX64" fmla="*/ 6568783 w 7632133"/>
              <a:gd name="connsiteY64" fmla="*/ 3597891 h 10107571"/>
              <a:gd name="connsiteX65" fmla="*/ 6555729 w 7632133"/>
              <a:gd name="connsiteY65" fmla="*/ 3483020 h 10107571"/>
              <a:gd name="connsiteX66" fmla="*/ 6586681 w 7632133"/>
              <a:gd name="connsiteY66" fmla="*/ 3266735 h 10107571"/>
              <a:gd name="connsiteX67" fmla="*/ 6629715 w 7632133"/>
              <a:gd name="connsiteY67" fmla="*/ 3254530 h 10107571"/>
              <a:gd name="connsiteX68" fmla="*/ 6635679 w 7632133"/>
              <a:gd name="connsiteY68" fmla="*/ 3144145 h 10107571"/>
              <a:gd name="connsiteX69" fmla="*/ 6660665 w 7632133"/>
              <a:gd name="connsiteY69" fmla="*/ 3038246 h 10107571"/>
              <a:gd name="connsiteX70" fmla="*/ 6699671 w 7632133"/>
              <a:gd name="connsiteY70" fmla="*/ 2958015 h 10107571"/>
              <a:gd name="connsiteX71" fmla="*/ 6681621 w 7632133"/>
              <a:gd name="connsiteY71" fmla="*/ 2864323 h 10107571"/>
              <a:gd name="connsiteX72" fmla="*/ 6691615 w 7632133"/>
              <a:gd name="connsiteY72" fmla="*/ 2821963 h 10107571"/>
              <a:gd name="connsiteX73" fmla="*/ 6739645 w 7632133"/>
              <a:gd name="connsiteY73" fmla="*/ 2788578 h 10107571"/>
              <a:gd name="connsiteX74" fmla="*/ 6782681 w 7632133"/>
              <a:gd name="connsiteY74" fmla="*/ 2776372 h 10107571"/>
              <a:gd name="connsiteX75" fmla="*/ 6777683 w 7632133"/>
              <a:gd name="connsiteY75" fmla="*/ 2797552 h 10107571"/>
              <a:gd name="connsiteX76" fmla="*/ 6731743 w 7632133"/>
              <a:gd name="connsiteY76" fmla="*/ 3077374 h 10107571"/>
              <a:gd name="connsiteX77" fmla="*/ 6685801 w 7632133"/>
              <a:gd name="connsiteY77" fmla="*/ 3357197 h 10107571"/>
              <a:gd name="connsiteX78" fmla="*/ 6614877 w 7632133"/>
              <a:gd name="connsiteY78" fmla="*/ 3742918 h 10107571"/>
              <a:gd name="connsiteX79" fmla="*/ 6563939 w 7632133"/>
              <a:gd name="connsiteY79" fmla="*/ 4043920 h 10107571"/>
              <a:gd name="connsiteX80" fmla="*/ 6484957 w 7632133"/>
              <a:gd name="connsiteY80" fmla="*/ 4293588 h 10107571"/>
              <a:gd name="connsiteX81" fmla="*/ 6458035 w 7632133"/>
              <a:gd name="connsiteY81" fmla="*/ 4577898 h 10107571"/>
              <a:gd name="connsiteX82" fmla="*/ 6363093 w 7632133"/>
              <a:gd name="connsiteY82" fmla="*/ 4980312 h 10107571"/>
              <a:gd name="connsiteX83" fmla="*/ 6252193 w 7632133"/>
              <a:gd name="connsiteY83" fmla="*/ 5535469 h 10107571"/>
              <a:gd name="connsiteX84" fmla="*/ 6201255 w 7632133"/>
              <a:gd name="connsiteY84" fmla="*/ 5836472 h 10107571"/>
              <a:gd name="connsiteX85" fmla="*/ 6125333 w 7632133"/>
              <a:gd name="connsiteY85" fmla="*/ 6243372 h 10107571"/>
              <a:gd name="connsiteX86" fmla="*/ 6059405 w 7632133"/>
              <a:gd name="connsiteY86" fmla="*/ 6607912 h 10107571"/>
              <a:gd name="connsiteX87" fmla="*/ 5985421 w 7632133"/>
              <a:gd name="connsiteY87" fmla="*/ 6836402 h 10107571"/>
              <a:gd name="connsiteX88" fmla="*/ 5930455 w 7632133"/>
              <a:gd name="connsiteY88" fmla="*/ 7069378 h 10107571"/>
              <a:gd name="connsiteX89" fmla="*/ 5924489 w 7632133"/>
              <a:gd name="connsiteY89" fmla="*/ 7179763 h 10107571"/>
              <a:gd name="connsiteX90" fmla="*/ 5813589 w 7632133"/>
              <a:gd name="connsiteY90" fmla="*/ 7734921 h 10107571"/>
              <a:gd name="connsiteX91" fmla="*/ 5674645 w 7632133"/>
              <a:gd name="connsiteY91" fmla="*/ 8238745 h 10107571"/>
              <a:gd name="connsiteX92" fmla="*/ 5578735 w 7632133"/>
              <a:gd name="connsiteY92" fmla="*/ 8730365 h 10107571"/>
              <a:gd name="connsiteX93" fmla="*/ 5543757 w 7632133"/>
              <a:gd name="connsiteY93" fmla="*/ 8878622 h 10107571"/>
              <a:gd name="connsiteX94" fmla="*/ 5487821 w 7632133"/>
              <a:gd name="connsiteY94" fmla="*/ 9200804 h 10107571"/>
              <a:gd name="connsiteX95" fmla="*/ 5438821 w 7632133"/>
              <a:gd name="connsiteY95" fmla="*/ 9323395 h 10107571"/>
              <a:gd name="connsiteX96" fmla="*/ 5432855 w 7632133"/>
              <a:gd name="connsiteY96" fmla="*/ 9433780 h 10107571"/>
              <a:gd name="connsiteX97" fmla="*/ 5277953 w 7632133"/>
              <a:gd name="connsiteY97" fmla="*/ 10090349 h 10107571"/>
              <a:gd name="connsiteX98" fmla="*/ 5274669 w 7632133"/>
              <a:gd name="connsiteY98" fmla="*/ 10107571 h 10107571"/>
              <a:gd name="connsiteX99" fmla="*/ 0 w 7632133"/>
              <a:gd name="connsiteY99" fmla="*/ 10107571 h 10107571"/>
              <a:gd name="connsiteX100" fmla="*/ 1738821 w 7632133"/>
              <a:gd name="connsiteY100" fmla="*/ 37801 h 10107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7632133" h="10107571">
                <a:moveTo>
                  <a:pt x="7632133" y="0"/>
                </a:moveTo>
                <a:lnTo>
                  <a:pt x="7443043" y="972336"/>
                </a:lnTo>
                <a:lnTo>
                  <a:pt x="7441749" y="968156"/>
                </a:lnTo>
                <a:cubicBezTo>
                  <a:pt x="7439621" y="965208"/>
                  <a:pt x="7436367" y="963043"/>
                  <a:pt x="7431613" y="961921"/>
                </a:cubicBezTo>
                <a:cubicBezTo>
                  <a:pt x="7426617" y="983101"/>
                  <a:pt x="7421619" y="1004281"/>
                  <a:pt x="7397603" y="1020973"/>
                </a:cubicBezTo>
                <a:cubicBezTo>
                  <a:pt x="7397603" y="1020973"/>
                  <a:pt x="7392607" y="1042152"/>
                  <a:pt x="7373587" y="1037665"/>
                </a:cubicBezTo>
                <a:cubicBezTo>
                  <a:pt x="7373587" y="1037665"/>
                  <a:pt x="7359567" y="1011999"/>
                  <a:pt x="7359567" y="1011999"/>
                </a:cubicBezTo>
                <a:cubicBezTo>
                  <a:pt x="7369559" y="969640"/>
                  <a:pt x="7355537" y="943973"/>
                  <a:pt x="7312503" y="956179"/>
                </a:cubicBezTo>
                <a:cubicBezTo>
                  <a:pt x="7288489" y="972871"/>
                  <a:pt x="7288489" y="972871"/>
                  <a:pt x="7293485" y="951691"/>
                </a:cubicBezTo>
                <a:cubicBezTo>
                  <a:pt x="7279463" y="926025"/>
                  <a:pt x="7284459" y="904845"/>
                  <a:pt x="7289457" y="883666"/>
                </a:cubicBezTo>
                <a:cubicBezTo>
                  <a:pt x="7284459" y="904845"/>
                  <a:pt x="7260445" y="921538"/>
                  <a:pt x="7255447" y="942717"/>
                </a:cubicBezTo>
                <a:cubicBezTo>
                  <a:pt x="7250451" y="963897"/>
                  <a:pt x="7245453" y="985076"/>
                  <a:pt x="7240457" y="1006256"/>
                </a:cubicBezTo>
                <a:cubicBezTo>
                  <a:pt x="7235461" y="1027435"/>
                  <a:pt x="7230463" y="1048616"/>
                  <a:pt x="7225467" y="1069795"/>
                </a:cubicBezTo>
                <a:cubicBezTo>
                  <a:pt x="7211445" y="1044129"/>
                  <a:pt x="7216441" y="1022948"/>
                  <a:pt x="7221439" y="1001769"/>
                </a:cubicBezTo>
                <a:cubicBezTo>
                  <a:pt x="7207417" y="976102"/>
                  <a:pt x="7207417" y="976102"/>
                  <a:pt x="7193395" y="950436"/>
                </a:cubicBezTo>
                <a:cubicBezTo>
                  <a:pt x="7203389" y="908077"/>
                  <a:pt x="7165351" y="899102"/>
                  <a:pt x="7136339" y="936974"/>
                </a:cubicBezTo>
                <a:cubicBezTo>
                  <a:pt x="7136339" y="936974"/>
                  <a:pt x="7112323" y="953667"/>
                  <a:pt x="7107325" y="974846"/>
                </a:cubicBezTo>
                <a:cubicBezTo>
                  <a:pt x="7097331" y="1017206"/>
                  <a:pt x="7087339" y="1059566"/>
                  <a:pt x="7091367" y="1127591"/>
                </a:cubicBezTo>
                <a:cubicBezTo>
                  <a:pt x="7114413" y="1200104"/>
                  <a:pt x="7018351" y="1266874"/>
                  <a:pt x="7017381" y="1356080"/>
                </a:cubicBezTo>
                <a:cubicBezTo>
                  <a:pt x="7017381" y="1356080"/>
                  <a:pt x="6974347" y="1368286"/>
                  <a:pt x="6960325" y="1342619"/>
                </a:cubicBezTo>
                <a:cubicBezTo>
                  <a:pt x="6960325" y="1342619"/>
                  <a:pt x="6970319" y="1300260"/>
                  <a:pt x="6951301" y="1295773"/>
                </a:cubicBezTo>
                <a:cubicBezTo>
                  <a:pt x="6937279" y="1270106"/>
                  <a:pt x="6937279" y="1270106"/>
                  <a:pt x="6942275" y="1248926"/>
                </a:cubicBezTo>
                <a:cubicBezTo>
                  <a:pt x="6985309" y="1236721"/>
                  <a:pt x="6971287" y="1211054"/>
                  <a:pt x="6981281" y="1168694"/>
                </a:cubicBezTo>
                <a:cubicBezTo>
                  <a:pt x="6991275" y="1126335"/>
                  <a:pt x="7001269" y="1083976"/>
                  <a:pt x="7030281" y="1046104"/>
                </a:cubicBezTo>
                <a:cubicBezTo>
                  <a:pt x="7002239" y="994771"/>
                  <a:pt x="7031251" y="956898"/>
                  <a:pt x="7046241" y="893360"/>
                </a:cubicBezTo>
                <a:cubicBezTo>
                  <a:pt x="7046241" y="893360"/>
                  <a:pt x="7046241" y="893360"/>
                  <a:pt x="7027223" y="888872"/>
                </a:cubicBezTo>
                <a:cubicBezTo>
                  <a:pt x="7027223" y="888872"/>
                  <a:pt x="7027223" y="888872"/>
                  <a:pt x="7022225" y="910052"/>
                </a:cubicBezTo>
                <a:cubicBezTo>
                  <a:pt x="7012233" y="952411"/>
                  <a:pt x="7007235" y="973590"/>
                  <a:pt x="6997241" y="1015951"/>
                </a:cubicBezTo>
                <a:cubicBezTo>
                  <a:pt x="6982251" y="1079489"/>
                  <a:pt x="6954207" y="1028156"/>
                  <a:pt x="6935189" y="1023669"/>
                </a:cubicBezTo>
                <a:cubicBezTo>
                  <a:pt x="6925195" y="1066028"/>
                  <a:pt x="6915201" y="1108387"/>
                  <a:pt x="6905207" y="1150746"/>
                </a:cubicBezTo>
                <a:cubicBezTo>
                  <a:pt x="7000301" y="1173181"/>
                  <a:pt x="6909235" y="1218773"/>
                  <a:pt x="6909235" y="1218773"/>
                </a:cubicBezTo>
                <a:cubicBezTo>
                  <a:pt x="6820259" y="1510801"/>
                  <a:pt x="6788341" y="1816290"/>
                  <a:pt x="6704363" y="2087138"/>
                </a:cubicBezTo>
                <a:cubicBezTo>
                  <a:pt x="6694369" y="2129497"/>
                  <a:pt x="6708391" y="2155164"/>
                  <a:pt x="6698397" y="2197523"/>
                </a:cubicBezTo>
                <a:cubicBezTo>
                  <a:pt x="6707421" y="2244370"/>
                  <a:pt x="6750455" y="2232165"/>
                  <a:pt x="6764477" y="2257831"/>
                </a:cubicBezTo>
                <a:cubicBezTo>
                  <a:pt x="6788493" y="2241139"/>
                  <a:pt x="6840553" y="2275780"/>
                  <a:pt x="6836525" y="2207753"/>
                </a:cubicBezTo>
                <a:cubicBezTo>
                  <a:pt x="6841521" y="2186573"/>
                  <a:pt x="6846519" y="2165394"/>
                  <a:pt x="6846519" y="2165394"/>
                </a:cubicBezTo>
                <a:cubicBezTo>
                  <a:pt x="6870533" y="2148701"/>
                  <a:pt x="6870533" y="2148701"/>
                  <a:pt x="6870533" y="2148701"/>
                </a:cubicBezTo>
                <a:cubicBezTo>
                  <a:pt x="6870533" y="2148701"/>
                  <a:pt x="6889553" y="2153189"/>
                  <a:pt x="6884555" y="2174368"/>
                </a:cubicBezTo>
                <a:cubicBezTo>
                  <a:pt x="6879559" y="2195547"/>
                  <a:pt x="6874563" y="2216727"/>
                  <a:pt x="6869565" y="2237907"/>
                </a:cubicBezTo>
                <a:cubicBezTo>
                  <a:pt x="6859571" y="2280267"/>
                  <a:pt x="6859571" y="2280267"/>
                  <a:pt x="6768505" y="2325857"/>
                </a:cubicBezTo>
                <a:cubicBezTo>
                  <a:pt x="6763509" y="2347036"/>
                  <a:pt x="6768505" y="2325857"/>
                  <a:pt x="6777531" y="2372703"/>
                </a:cubicBezTo>
                <a:cubicBezTo>
                  <a:pt x="6791553" y="2398370"/>
                  <a:pt x="6843611" y="2433011"/>
                  <a:pt x="6833619" y="2475370"/>
                </a:cubicBezTo>
                <a:cubicBezTo>
                  <a:pt x="6818627" y="2538909"/>
                  <a:pt x="6798639" y="2623629"/>
                  <a:pt x="6783649" y="2687167"/>
                </a:cubicBezTo>
                <a:cubicBezTo>
                  <a:pt x="6783649" y="2687167"/>
                  <a:pt x="6740615" y="2699372"/>
                  <a:pt x="6745611" y="2678193"/>
                </a:cubicBezTo>
                <a:cubicBezTo>
                  <a:pt x="6731589" y="2652526"/>
                  <a:pt x="6698549" y="2622372"/>
                  <a:pt x="6708543" y="2580014"/>
                </a:cubicBezTo>
                <a:cubicBezTo>
                  <a:pt x="6737555" y="2542140"/>
                  <a:pt x="6723533" y="2516474"/>
                  <a:pt x="6733527" y="2474115"/>
                </a:cubicBezTo>
                <a:cubicBezTo>
                  <a:pt x="6685497" y="2507499"/>
                  <a:pt x="6694521" y="2554346"/>
                  <a:pt x="6689525" y="2575527"/>
                </a:cubicBezTo>
                <a:cubicBezTo>
                  <a:pt x="6674533" y="2639065"/>
                  <a:pt x="6659543" y="2702603"/>
                  <a:pt x="6644553" y="2766143"/>
                </a:cubicBezTo>
                <a:cubicBezTo>
                  <a:pt x="6644553" y="2766143"/>
                  <a:pt x="6620537" y="2782835"/>
                  <a:pt x="6620537" y="2782835"/>
                </a:cubicBezTo>
                <a:cubicBezTo>
                  <a:pt x="6620537" y="2782835"/>
                  <a:pt x="6625533" y="2761656"/>
                  <a:pt x="6625533" y="2761656"/>
                </a:cubicBezTo>
                <a:cubicBezTo>
                  <a:pt x="6635527" y="2719296"/>
                  <a:pt x="6645521" y="2676937"/>
                  <a:pt x="6655515" y="2634578"/>
                </a:cubicBezTo>
                <a:cubicBezTo>
                  <a:pt x="6655515" y="2634578"/>
                  <a:pt x="6641493" y="2608911"/>
                  <a:pt x="6636497" y="2630091"/>
                </a:cubicBezTo>
                <a:cubicBezTo>
                  <a:pt x="6617477" y="2625603"/>
                  <a:pt x="6593461" y="2642296"/>
                  <a:pt x="6593461" y="2642296"/>
                </a:cubicBezTo>
                <a:cubicBezTo>
                  <a:pt x="6588465" y="2663475"/>
                  <a:pt x="6602487" y="2689142"/>
                  <a:pt x="6597489" y="2710322"/>
                </a:cubicBezTo>
                <a:cubicBezTo>
                  <a:pt x="6533499" y="2896452"/>
                  <a:pt x="6521567" y="3117223"/>
                  <a:pt x="6476595" y="3307839"/>
                </a:cubicBezTo>
                <a:cubicBezTo>
                  <a:pt x="6461605" y="3371378"/>
                  <a:pt x="6446615" y="3434917"/>
                  <a:pt x="6436621" y="3477277"/>
                </a:cubicBezTo>
                <a:cubicBezTo>
                  <a:pt x="6484651" y="3443891"/>
                  <a:pt x="6480623" y="3375865"/>
                  <a:pt x="6490617" y="3333506"/>
                </a:cubicBezTo>
                <a:cubicBezTo>
                  <a:pt x="6490617" y="3333506"/>
                  <a:pt x="6495615" y="3312326"/>
                  <a:pt x="6495615" y="3312326"/>
                </a:cubicBezTo>
                <a:cubicBezTo>
                  <a:pt x="6495615" y="3312326"/>
                  <a:pt x="6519629" y="3295634"/>
                  <a:pt x="6519629" y="3295634"/>
                </a:cubicBezTo>
                <a:cubicBezTo>
                  <a:pt x="6519629" y="3295634"/>
                  <a:pt x="6533651" y="3321301"/>
                  <a:pt x="6533651" y="3321301"/>
                </a:cubicBezTo>
                <a:cubicBezTo>
                  <a:pt x="6542677" y="3368147"/>
                  <a:pt x="6537679" y="3389326"/>
                  <a:pt x="6532683" y="3410506"/>
                </a:cubicBezTo>
                <a:cubicBezTo>
                  <a:pt x="6512695" y="3495225"/>
                  <a:pt x="6468693" y="3596635"/>
                  <a:pt x="6467723" y="3685842"/>
                </a:cubicBezTo>
                <a:cubicBezTo>
                  <a:pt x="6462727" y="3707021"/>
                  <a:pt x="6457729" y="3728201"/>
                  <a:pt x="6476749" y="3732688"/>
                </a:cubicBezTo>
                <a:cubicBezTo>
                  <a:pt x="6509789" y="3762841"/>
                  <a:pt x="6500763" y="3715995"/>
                  <a:pt x="6505761" y="3694816"/>
                </a:cubicBezTo>
                <a:cubicBezTo>
                  <a:pt x="6529777" y="3678123"/>
                  <a:pt x="6563785" y="3619071"/>
                  <a:pt x="6568783" y="3597891"/>
                </a:cubicBezTo>
                <a:cubicBezTo>
                  <a:pt x="6535743" y="3567738"/>
                  <a:pt x="6564755" y="3529866"/>
                  <a:pt x="6555729" y="3483020"/>
                </a:cubicBezTo>
                <a:cubicBezTo>
                  <a:pt x="6551701" y="3414993"/>
                  <a:pt x="6585711" y="3355941"/>
                  <a:pt x="6586681" y="3266735"/>
                </a:cubicBezTo>
                <a:cubicBezTo>
                  <a:pt x="6586681" y="3266735"/>
                  <a:pt x="6605699" y="3271222"/>
                  <a:pt x="6629715" y="3254530"/>
                </a:cubicBezTo>
                <a:cubicBezTo>
                  <a:pt x="6620689" y="3207684"/>
                  <a:pt x="6611665" y="3160838"/>
                  <a:pt x="6635679" y="3144145"/>
                </a:cubicBezTo>
                <a:cubicBezTo>
                  <a:pt x="6683711" y="3110759"/>
                  <a:pt x="6636649" y="3054939"/>
                  <a:pt x="6660665" y="3038246"/>
                </a:cubicBezTo>
                <a:cubicBezTo>
                  <a:pt x="6665661" y="3017067"/>
                  <a:pt x="6675655" y="2974708"/>
                  <a:pt x="6699671" y="2958015"/>
                </a:cubicBezTo>
                <a:cubicBezTo>
                  <a:pt x="6704667" y="2936835"/>
                  <a:pt x="6752699" y="2903450"/>
                  <a:pt x="6681621" y="2864323"/>
                </a:cubicBezTo>
                <a:cubicBezTo>
                  <a:pt x="6681621" y="2864323"/>
                  <a:pt x="6691615" y="2821963"/>
                  <a:pt x="6691615" y="2821963"/>
                </a:cubicBezTo>
                <a:cubicBezTo>
                  <a:pt x="6696611" y="2800784"/>
                  <a:pt x="6720627" y="2784091"/>
                  <a:pt x="6739645" y="2788578"/>
                </a:cubicBezTo>
                <a:cubicBezTo>
                  <a:pt x="6739645" y="2788578"/>
                  <a:pt x="6763661" y="2771885"/>
                  <a:pt x="6782681" y="2776372"/>
                </a:cubicBezTo>
                <a:cubicBezTo>
                  <a:pt x="6777683" y="2797552"/>
                  <a:pt x="6777683" y="2797552"/>
                  <a:pt x="6777683" y="2797552"/>
                </a:cubicBezTo>
                <a:cubicBezTo>
                  <a:pt x="6752699" y="2903450"/>
                  <a:pt x="6713693" y="2983682"/>
                  <a:pt x="6731743" y="3077374"/>
                </a:cubicBezTo>
                <a:cubicBezTo>
                  <a:pt x="6730773" y="3166580"/>
                  <a:pt x="6691767" y="3246812"/>
                  <a:pt x="6685801" y="3357197"/>
                </a:cubicBezTo>
                <a:cubicBezTo>
                  <a:pt x="6674839" y="3488761"/>
                  <a:pt x="6606821" y="3606865"/>
                  <a:pt x="6614877" y="3742918"/>
                </a:cubicBezTo>
                <a:cubicBezTo>
                  <a:pt x="6594889" y="3827636"/>
                  <a:pt x="6550885" y="3929047"/>
                  <a:pt x="6563939" y="4043920"/>
                </a:cubicBezTo>
                <a:cubicBezTo>
                  <a:pt x="6543951" y="4128639"/>
                  <a:pt x="6523963" y="4213357"/>
                  <a:pt x="6484957" y="4293588"/>
                </a:cubicBezTo>
                <a:cubicBezTo>
                  <a:pt x="6464969" y="4378308"/>
                  <a:pt x="6483019" y="4472000"/>
                  <a:pt x="6458035" y="4577898"/>
                </a:cubicBezTo>
                <a:cubicBezTo>
                  <a:pt x="6428053" y="4704976"/>
                  <a:pt x="6355037" y="4844260"/>
                  <a:pt x="6363093" y="4980312"/>
                </a:cubicBezTo>
                <a:cubicBezTo>
                  <a:pt x="6299103" y="5166441"/>
                  <a:pt x="6297165" y="5344852"/>
                  <a:pt x="6252193" y="5535469"/>
                </a:cubicBezTo>
                <a:cubicBezTo>
                  <a:pt x="6227209" y="5641368"/>
                  <a:pt x="6188203" y="5721599"/>
                  <a:pt x="6201255" y="5836472"/>
                </a:cubicBezTo>
                <a:cubicBezTo>
                  <a:pt x="6152255" y="5959062"/>
                  <a:pt x="6136297" y="6111807"/>
                  <a:pt x="6125333" y="6243372"/>
                </a:cubicBezTo>
                <a:cubicBezTo>
                  <a:pt x="6095353" y="6370450"/>
                  <a:pt x="6046353" y="6493041"/>
                  <a:pt x="6059405" y="6607912"/>
                </a:cubicBezTo>
                <a:cubicBezTo>
                  <a:pt x="6058437" y="6697118"/>
                  <a:pt x="6019429" y="6777350"/>
                  <a:pt x="5985421" y="6836402"/>
                </a:cubicBezTo>
                <a:cubicBezTo>
                  <a:pt x="5965433" y="6921120"/>
                  <a:pt x="6007499" y="6998120"/>
                  <a:pt x="5930455" y="7069378"/>
                </a:cubicBezTo>
                <a:cubicBezTo>
                  <a:pt x="5925457" y="7090557"/>
                  <a:pt x="5929485" y="7158584"/>
                  <a:pt x="5924489" y="7179763"/>
                </a:cubicBezTo>
                <a:cubicBezTo>
                  <a:pt x="5898535" y="7374867"/>
                  <a:pt x="5839541" y="7539817"/>
                  <a:pt x="5813589" y="7734921"/>
                </a:cubicBezTo>
                <a:cubicBezTo>
                  <a:pt x="5797629" y="7887666"/>
                  <a:pt x="5733639" y="8073795"/>
                  <a:pt x="5674645" y="8238745"/>
                </a:cubicBezTo>
                <a:cubicBezTo>
                  <a:pt x="5634669" y="8408183"/>
                  <a:pt x="5637729" y="8565414"/>
                  <a:pt x="5578735" y="8730365"/>
                </a:cubicBezTo>
                <a:cubicBezTo>
                  <a:pt x="5563743" y="8793903"/>
                  <a:pt x="5553749" y="8836263"/>
                  <a:pt x="5543757" y="8878622"/>
                </a:cubicBezTo>
                <a:cubicBezTo>
                  <a:pt x="5518771" y="8984520"/>
                  <a:pt x="5474769" y="9085931"/>
                  <a:pt x="5487821" y="9200804"/>
                </a:cubicBezTo>
                <a:cubicBezTo>
                  <a:pt x="5482825" y="9221983"/>
                  <a:pt x="5467833" y="9285522"/>
                  <a:pt x="5438821" y="9323395"/>
                </a:cubicBezTo>
                <a:cubicBezTo>
                  <a:pt x="5414805" y="9340087"/>
                  <a:pt x="5442849" y="9391420"/>
                  <a:pt x="5432855" y="9433780"/>
                </a:cubicBezTo>
                <a:cubicBezTo>
                  <a:pt x="5382887" y="9645576"/>
                  <a:pt x="5313899" y="9852886"/>
                  <a:pt x="5277953" y="10090349"/>
                </a:cubicBezTo>
                <a:lnTo>
                  <a:pt x="5274669" y="10107571"/>
                </a:lnTo>
                <a:lnTo>
                  <a:pt x="0" y="10107571"/>
                </a:lnTo>
                <a:lnTo>
                  <a:pt x="1738821" y="37801"/>
                </a:lnTo>
                <a:close/>
              </a:path>
            </a:pathLst>
          </a:custGeom>
          <a:solidFill>
            <a:schemeClr val="accent1"/>
          </a:solidFill>
          <a:effectLst/>
        </p:spPr>
        <p:txBody>
          <a:bodyPr wrap="square">
            <a:no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278948280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0_ภาพนิ่งชื่อเรื่อง">
    <p:spTree>
      <p:nvGrpSpPr>
        <p:cNvPr id="1" name=""/>
        <p:cNvGrpSpPr/>
        <p:nvPr/>
      </p:nvGrpSpPr>
      <p:grpSpPr>
        <a:xfrm>
          <a:off x="0" y="0"/>
          <a:ext cx="0" cy="0"/>
          <a:chOff x="0" y="0"/>
          <a:chExt cx="0" cy="0"/>
        </a:xfrm>
      </p:grpSpPr>
      <p:sp>
        <p:nvSpPr>
          <p:cNvPr id="2" name="Рисунок 25"/>
          <p:cNvSpPr>
            <a:spLocks noGrp="1"/>
          </p:cNvSpPr>
          <p:nvPr>
            <p:ph type="pic" sz="quarter" idx="107" hasCustomPrompt="1"/>
          </p:nvPr>
        </p:nvSpPr>
        <p:spPr>
          <a:xfrm>
            <a:off x="12009437" y="3430688"/>
            <a:ext cx="10157726" cy="6322912"/>
          </a:xfrm>
          <a:custGeom>
            <a:avLst/>
            <a:gdLst>
              <a:gd name="connsiteX0" fmla="*/ 284480 w 1143329"/>
              <a:gd name="connsiteY0" fmla="*/ 126982 h 711692"/>
              <a:gd name="connsiteX1" fmla="*/ 183091 w 1143329"/>
              <a:gd name="connsiteY1" fmla="*/ 189982 h 711692"/>
              <a:gd name="connsiteX2" fmla="*/ 150607 w 1143329"/>
              <a:gd name="connsiteY2" fmla="*/ 356338 h 711692"/>
              <a:gd name="connsiteX3" fmla="*/ 183091 w 1143329"/>
              <a:gd name="connsiteY3" fmla="*/ 522695 h 711692"/>
              <a:gd name="connsiteX4" fmla="*/ 284480 w 1143329"/>
              <a:gd name="connsiteY4" fmla="*/ 585694 h 711692"/>
              <a:gd name="connsiteX5" fmla="*/ 385869 w 1143329"/>
              <a:gd name="connsiteY5" fmla="*/ 522695 h 711692"/>
              <a:gd name="connsiteX6" fmla="*/ 418353 w 1143329"/>
              <a:gd name="connsiteY6" fmla="*/ 356338 h 711692"/>
              <a:gd name="connsiteX7" fmla="*/ 385869 w 1143329"/>
              <a:gd name="connsiteY7" fmla="*/ 189982 h 711692"/>
              <a:gd name="connsiteX8" fmla="*/ 284480 w 1143329"/>
              <a:gd name="connsiteY8" fmla="*/ 126982 h 711692"/>
              <a:gd name="connsiteX9" fmla="*/ 886412 w 1143329"/>
              <a:gd name="connsiteY9" fmla="*/ 11812 h 711692"/>
              <a:gd name="connsiteX10" fmla="*/ 1053752 w 1143329"/>
              <a:gd name="connsiteY10" fmla="*/ 11812 h 711692"/>
              <a:gd name="connsiteX11" fmla="*/ 820460 w 1143329"/>
              <a:gd name="connsiteY11" fmla="*/ 402603 h 711692"/>
              <a:gd name="connsiteX12" fmla="*/ 917911 w 1143329"/>
              <a:gd name="connsiteY12" fmla="*/ 402603 h 711692"/>
              <a:gd name="connsiteX13" fmla="*/ 917911 w 1143329"/>
              <a:gd name="connsiteY13" fmla="*/ 282511 h 711692"/>
              <a:gd name="connsiteX14" fmla="*/ 1065565 w 1143329"/>
              <a:gd name="connsiteY14" fmla="*/ 282511 h 711692"/>
              <a:gd name="connsiteX15" fmla="*/ 1065565 w 1143329"/>
              <a:gd name="connsiteY15" fmla="*/ 402603 h 711692"/>
              <a:gd name="connsiteX16" fmla="*/ 1143329 w 1143329"/>
              <a:gd name="connsiteY16" fmla="*/ 402603 h 711692"/>
              <a:gd name="connsiteX17" fmla="*/ 1143329 w 1143329"/>
              <a:gd name="connsiteY17" fmla="*/ 535492 h 711692"/>
              <a:gd name="connsiteX18" fmla="*/ 1065565 w 1143329"/>
              <a:gd name="connsiteY18" fmla="*/ 535492 h 711692"/>
              <a:gd name="connsiteX19" fmla="*/ 1065565 w 1143329"/>
              <a:gd name="connsiteY19" fmla="*/ 699880 h 711692"/>
              <a:gd name="connsiteX20" fmla="*/ 917911 w 1143329"/>
              <a:gd name="connsiteY20" fmla="*/ 699880 h 711692"/>
              <a:gd name="connsiteX21" fmla="*/ 917911 w 1143329"/>
              <a:gd name="connsiteY21" fmla="*/ 535492 h 711692"/>
              <a:gd name="connsiteX22" fmla="*/ 641306 w 1143329"/>
              <a:gd name="connsiteY22" fmla="*/ 535492 h 711692"/>
              <a:gd name="connsiteX23" fmla="*/ 641306 w 1143329"/>
              <a:gd name="connsiteY23" fmla="*/ 418353 h 711692"/>
              <a:gd name="connsiteX24" fmla="*/ 284480 w 1143329"/>
              <a:gd name="connsiteY24" fmla="*/ 0 h 711692"/>
              <a:gd name="connsiteX25" fmla="*/ 498086 w 1143329"/>
              <a:gd name="connsiteY25" fmla="*/ 96959 h 711692"/>
              <a:gd name="connsiteX26" fmla="*/ 568959 w 1143329"/>
              <a:gd name="connsiteY26" fmla="*/ 355846 h 711692"/>
              <a:gd name="connsiteX27" fmla="*/ 498086 w 1143329"/>
              <a:gd name="connsiteY27" fmla="*/ 614733 h 711692"/>
              <a:gd name="connsiteX28" fmla="*/ 284480 w 1143329"/>
              <a:gd name="connsiteY28" fmla="*/ 711692 h 711692"/>
              <a:gd name="connsiteX29" fmla="*/ 70874 w 1143329"/>
              <a:gd name="connsiteY29" fmla="*/ 614733 h 711692"/>
              <a:gd name="connsiteX30" fmla="*/ 0 w 1143329"/>
              <a:gd name="connsiteY30" fmla="*/ 355846 h 711692"/>
              <a:gd name="connsiteX31" fmla="*/ 70874 w 1143329"/>
              <a:gd name="connsiteY31" fmla="*/ 96959 h 711692"/>
              <a:gd name="connsiteX32" fmla="*/ 284480 w 1143329"/>
              <a:gd name="connsiteY32" fmla="*/ 0 h 711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143329" h="711692">
                <a:moveTo>
                  <a:pt x="284480" y="126982"/>
                </a:moveTo>
                <a:cubicBezTo>
                  <a:pt x="238543" y="126982"/>
                  <a:pt x="204747" y="147982"/>
                  <a:pt x="183091" y="189982"/>
                </a:cubicBezTo>
                <a:cubicBezTo>
                  <a:pt x="161435" y="231981"/>
                  <a:pt x="150607" y="287433"/>
                  <a:pt x="150607" y="356338"/>
                </a:cubicBezTo>
                <a:cubicBezTo>
                  <a:pt x="150607" y="425243"/>
                  <a:pt x="161435" y="480696"/>
                  <a:pt x="183091" y="522695"/>
                </a:cubicBezTo>
                <a:cubicBezTo>
                  <a:pt x="204747" y="564694"/>
                  <a:pt x="238543" y="585694"/>
                  <a:pt x="284480" y="585694"/>
                </a:cubicBezTo>
                <a:cubicBezTo>
                  <a:pt x="330417" y="585694"/>
                  <a:pt x="364213" y="564694"/>
                  <a:pt x="385869" y="522695"/>
                </a:cubicBezTo>
                <a:cubicBezTo>
                  <a:pt x="407525" y="480696"/>
                  <a:pt x="418353" y="425243"/>
                  <a:pt x="418353" y="356338"/>
                </a:cubicBezTo>
                <a:cubicBezTo>
                  <a:pt x="418353" y="287433"/>
                  <a:pt x="407525" y="231981"/>
                  <a:pt x="385869" y="189982"/>
                </a:cubicBezTo>
                <a:cubicBezTo>
                  <a:pt x="364213" y="147982"/>
                  <a:pt x="330417" y="126982"/>
                  <a:pt x="284480" y="126982"/>
                </a:cubicBezTo>
                <a:close/>
                <a:moveTo>
                  <a:pt x="886412" y="11812"/>
                </a:moveTo>
                <a:lnTo>
                  <a:pt x="1053752" y="11812"/>
                </a:lnTo>
                <a:lnTo>
                  <a:pt x="820460" y="402603"/>
                </a:lnTo>
                <a:lnTo>
                  <a:pt x="917911" y="402603"/>
                </a:lnTo>
                <a:lnTo>
                  <a:pt x="917911" y="282511"/>
                </a:lnTo>
                <a:lnTo>
                  <a:pt x="1065565" y="282511"/>
                </a:lnTo>
                <a:lnTo>
                  <a:pt x="1065565" y="402603"/>
                </a:lnTo>
                <a:lnTo>
                  <a:pt x="1143329" y="402603"/>
                </a:lnTo>
                <a:lnTo>
                  <a:pt x="1143329" y="535492"/>
                </a:lnTo>
                <a:lnTo>
                  <a:pt x="1065565" y="535492"/>
                </a:lnTo>
                <a:lnTo>
                  <a:pt x="1065565" y="699880"/>
                </a:lnTo>
                <a:lnTo>
                  <a:pt x="917911" y="699880"/>
                </a:lnTo>
                <a:lnTo>
                  <a:pt x="917911" y="535492"/>
                </a:lnTo>
                <a:lnTo>
                  <a:pt x="641306" y="535492"/>
                </a:lnTo>
                <a:lnTo>
                  <a:pt x="641306" y="418353"/>
                </a:lnTo>
                <a:close/>
                <a:moveTo>
                  <a:pt x="284480" y="0"/>
                </a:moveTo>
                <a:cubicBezTo>
                  <a:pt x="379634" y="0"/>
                  <a:pt x="450836" y="32320"/>
                  <a:pt x="498086" y="96959"/>
                </a:cubicBezTo>
                <a:cubicBezTo>
                  <a:pt x="545335" y="161599"/>
                  <a:pt x="568959" y="247895"/>
                  <a:pt x="568959" y="355846"/>
                </a:cubicBezTo>
                <a:cubicBezTo>
                  <a:pt x="568959" y="463797"/>
                  <a:pt x="545335" y="550093"/>
                  <a:pt x="498086" y="614733"/>
                </a:cubicBezTo>
                <a:cubicBezTo>
                  <a:pt x="450836" y="679373"/>
                  <a:pt x="379634" y="711692"/>
                  <a:pt x="284480" y="711692"/>
                </a:cubicBezTo>
                <a:cubicBezTo>
                  <a:pt x="189326" y="711692"/>
                  <a:pt x="118123" y="679373"/>
                  <a:pt x="70874" y="614733"/>
                </a:cubicBezTo>
                <a:cubicBezTo>
                  <a:pt x="23625" y="550093"/>
                  <a:pt x="0" y="463797"/>
                  <a:pt x="0" y="355846"/>
                </a:cubicBezTo>
                <a:cubicBezTo>
                  <a:pt x="0" y="247895"/>
                  <a:pt x="23625" y="161599"/>
                  <a:pt x="70874" y="96959"/>
                </a:cubicBezTo>
                <a:cubicBezTo>
                  <a:pt x="118123" y="32320"/>
                  <a:pt x="189326" y="0"/>
                  <a:pt x="284480" y="0"/>
                </a:cubicBezTo>
                <a:close/>
              </a:path>
            </a:pathLst>
          </a:custGeom>
          <a:solidFill>
            <a:schemeClr val="accent1"/>
          </a:solidFill>
        </p:spPr>
        <p:txBody>
          <a:bodyPr wrap="square" anchor="ctr">
            <a:noAutofit/>
          </a:bodyPr>
          <a:lstStyle>
            <a:lvl1pPr marL="0" marR="0" indent="0" algn="ctr" defTabSz="447247" rtl="0" eaLnBrk="1" fontAlgn="auto" latinLnBrk="0" hangingPunct="1">
              <a:lnSpc>
                <a:spcPct val="150000"/>
              </a:lnSpc>
              <a:spcBef>
                <a:spcPts val="992"/>
              </a:spcBef>
              <a:spcAft>
                <a:spcPts val="0"/>
              </a:spcAft>
              <a:buClrTx/>
              <a:buSzPct val="100000"/>
              <a:buFontTx/>
              <a:buNone/>
              <a:tabLst/>
              <a:defRPr/>
            </a:lvl1pPr>
          </a:lstStyle>
          <a:p>
            <a:r>
              <a:rPr lang="en-US" dirty="0" smtClean="0"/>
              <a:t>.</a:t>
            </a:r>
          </a:p>
        </p:txBody>
      </p:sp>
      <p:sp>
        <p:nvSpPr>
          <p:cNvPr id="5" name="Picture Placeholder 4"/>
          <p:cNvSpPr>
            <a:spLocks noGrp="1"/>
          </p:cNvSpPr>
          <p:nvPr>
            <p:ph type="pic" sz="quarter" idx="23"/>
          </p:nvPr>
        </p:nvSpPr>
        <p:spPr>
          <a:xfrm>
            <a:off x="4694237" y="1524000"/>
            <a:ext cx="7632134" cy="10107571"/>
          </a:xfrm>
          <a:custGeom>
            <a:avLst/>
            <a:gdLst>
              <a:gd name="connsiteX0" fmla="*/ 7198317 w 7632134"/>
              <a:gd name="connsiteY0" fmla="*/ 1406770 h 10107571"/>
              <a:gd name="connsiteX1" fmla="*/ 7217335 w 7632134"/>
              <a:gd name="connsiteY1" fmla="*/ 1411257 h 10107571"/>
              <a:gd name="connsiteX2" fmla="*/ 7193320 w 7632134"/>
              <a:gd name="connsiteY2" fmla="*/ 1427949 h 10107571"/>
              <a:gd name="connsiteX3" fmla="*/ 7198317 w 7632134"/>
              <a:gd name="connsiteY3" fmla="*/ 1406770 h 10107571"/>
              <a:gd name="connsiteX4" fmla="*/ 7632134 w 7632134"/>
              <a:gd name="connsiteY4" fmla="*/ 0 h 10107571"/>
              <a:gd name="connsiteX5" fmla="*/ 7515813 w 7632134"/>
              <a:gd name="connsiteY5" fmla="*/ 598142 h 10107571"/>
              <a:gd name="connsiteX6" fmla="*/ 7509514 w 7632134"/>
              <a:gd name="connsiteY6" fmla="*/ 610302 h 10107571"/>
              <a:gd name="connsiteX7" fmla="*/ 7477327 w 7632134"/>
              <a:gd name="connsiteY7" fmla="*/ 734764 h 10107571"/>
              <a:gd name="connsiteX8" fmla="*/ 7423330 w 7632134"/>
              <a:gd name="connsiteY8" fmla="*/ 878535 h 10107571"/>
              <a:gd name="connsiteX9" fmla="*/ 7422361 w 7632134"/>
              <a:gd name="connsiteY9" fmla="*/ 967740 h 10107571"/>
              <a:gd name="connsiteX10" fmla="*/ 7369333 w 7632134"/>
              <a:gd name="connsiteY10" fmla="*/ 1022304 h 10107571"/>
              <a:gd name="connsiteX11" fmla="*/ 7324361 w 7632134"/>
              <a:gd name="connsiteY11" fmla="*/ 1212921 h 10107571"/>
              <a:gd name="connsiteX12" fmla="*/ 7217335 w 7632134"/>
              <a:gd name="connsiteY12" fmla="*/ 1411257 h 10107571"/>
              <a:gd name="connsiteX13" fmla="*/ 7237323 w 7632134"/>
              <a:gd name="connsiteY13" fmla="*/ 1326538 h 10107571"/>
              <a:gd name="connsiteX14" fmla="*/ 7185264 w 7632134"/>
              <a:gd name="connsiteY14" fmla="*/ 1291897 h 10107571"/>
              <a:gd name="connsiteX15" fmla="*/ 7213155 w 7632134"/>
              <a:gd name="connsiteY15" fmla="*/ 918382 h 10107571"/>
              <a:gd name="connsiteX16" fmla="*/ 7177055 w 7632134"/>
              <a:gd name="connsiteY16" fmla="*/ 730997 h 10107571"/>
              <a:gd name="connsiteX17" fmla="*/ 7168030 w 7632134"/>
              <a:gd name="connsiteY17" fmla="*/ 684150 h 10107571"/>
              <a:gd name="connsiteX18" fmla="*/ 7134021 w 7632134"/>
              <a:gd name="connsiteY18" fmla="*/ 743202 h 10107571"/>
              <a:gd name="connsiteX19" fmla="*/ 7110005 w 7632134"/>
              <a:gd name="connsiteY19" fmla="*/ 759894 h 10107571"/>
              <a:gd name="connsiteX20" fmla="*/ 7095983 w 7632134"/>
              <a:gd name="connsiteY20" fmla="*/ 734228 h 10107571"/>
              <a:gd name="connsiteX21" fmla="*/ 7048921 w 7632134"/>
              <a:gd name="connsiteY21" fmla="*/ 678408 h 10107571"/>
              <a:gd name="connsiteX22" fmla="*/ 7029902 w 7632134"/>
              <a:gd name="connsiteY22" fmla="*/ 673920 h 10107571"/>
              <a:gd name="connsiteX23" fmla="*/ 7025874 w 7632134"/>
              <a:gd name="connsiteY23" fmla="*/ 605895 h 10107571"/>
              <a:gd name="connsiteX24" fmla="*/ 6991864 w 7632134"/>
              <a:gd name="connsiteY24" fmla="*/ 664946 h 10107571"/>
              <a:gd name="connsiteX25" fmla="*/ 6976874 w 7632134"/>
              <a:gd name="connsiteY25" fmla="*/ 728485 h 10107571"/>
              <a:gd name="connsiteX26" fmla="*/ 6961883 w 7632134"/>
              <a:gd name="connsiteY26" fmla="*/ 792024 h 10107571"/>
              <a:gd name="connsiteX27" fmla="*/ 6957855 w 7632134"/>
              <a:gd name="connsiteY27" fmla="*/ 723998 h 10107571"/>
              <a:gd name="connsiteX28" fmla="*/ 6929811 w 7632134"/>
              <a:gd name="connsiteY28" fmla="*/ 672665 h 10107571"/>
              <a:gd name="connsiteX29" fmla="*/ 6872755 w 7632134"/>
              <a:gd name="connsiteY29" fmla="*/ 659203 h 10107571"/>
              <a:gd name="connsiteX30" fmla="*/ 6843743 w 7632134"/>
              <a:gd name="connsiteY30" fmla="*/ 697075 h 10107571"/>
              <a:gd name="connsiteX31" fmla="*/ 6827783 w 7632134"/>
              <a:gd name="connsiteY31" fmla="*/ 849820 h 10107571"/>
              <a:gd name="connsiteX32" fmla="*/ 6753799 w 7632134"/>
              <a:gd name="connsiteY32" fmla="*/ 1078309 h 10107571"/>
              <a:gd name="connsiteX33" fmla="*/ 6696742 w 7632134"/>
              <a:gd name="connsiteY33" fmla="*/ 1064847 h 10107571"/>
              <a:gd name="connsiteX34" fmla="*/ 6687717 w 7632134"/>
              <a:gd name="connsiteY34" fmla="*/ 1018001 h 10107571"/>
              <a:gd name="connsiteX35" fmla="*/ 6678692 w 7632134"/>
              <a:gd name="connsiteY35" fmla="*/ 971155 h 10107571"/>
              <a:gd name="connsiteX36" fmla="*/ 6717699 w 7632134"/>
              <a:gd name="connsiteY36" fmla="*/ 890923 h 10107571"/>
              <a:gd name="connsiteX37" fmla="*/ 6766699 w 7632134"/>
              <a:gd name="connsiteY37" fmla="*/ 768333 h 10107571"/>
              <a:gd name="connsiteX38" fmla="*/ 6782658 w 7632134"/>
              <a:gd name="connsiteY38" fmla="*/ 615589 h 10107571"/>
              <a:gd name="connsiteX39" fmla="*/ 6763640 w 7632134"/>
              <a:gd name="connsiteY39" fmla="*/ 611101 h 10107571"/>
              <a:gd name="connsiteX40" fmla="*/ 6758643 w 7632134"/>
              <a:gd name="connsiteY40" fmla="*/ 632281 h 10107571"/>
              <a:gd name="connsiteX41" fmla="*/ 6733658 w 7632134"/>
              <a:gd name="connsiteY41" fmla="*/ 738179 h 10107571"/>
              <a:gd name="connsiteX42" fmla="*/ 6671605 w 7632134"/>
              <a:gd name="connsiteY42" fmla="*/ 745898 h 10107571"/>
              <a:gd name="connsiteX43" fmla="*/ 6641624 w 7632134"/>
              <a:gd name="connsiteY43" fmla="*/ 872975 h 10107571"/>
              <a:gd name="connsiteX44" fmla="*/ 6645652 w 7632134"/>
              <a:gd name="connsiteY44" fmla="*/ 941002 h 10107571"/>
              <a:gd name="connsiteX45" fmla="*/ 6440779 w 7632134"/>
              <a:gd name="connsiteY45" fmla="*/ 1809367 h 10107571"/>
              <a:gd name="connsiteX46" fmla="*/ 6434814 w 7632134"/>
              <a:gd name="connsiteY46" fmla="*/ 1919752 h 10107571"/>
              <a:gd name="connsiteX47" fmla="*/ 6500895 w 7632134"/>
              <a:gd name="connsiteY47" fmla="*/ 1980060 h 10107571"/>
              <a:gd name="connsiteX48" fmla="*/ 6572942 w 7632134"/>
              <a:gd name="connsiteY48" fmla="*/ 1929982 h 10107571"/>
              <a:gd name="connsiteX49" fmla="*/ 6582935 w 7632134"/>
              <a:gd name="connsiteY49" fmla="*/ 1887623 h 10107571"/>
              <a:gd name="connsiteX50" fmla="*/ 6606951 w 7632134"/>
              <a:gd name="connsiteY50" fmla="*/ 1870930 h 10107571"/>
              <a:gd name="connsiteX51" fmla="*/ 6620973 w 7632134"/>
              <a:gd name="connsiteY51" fmla="*/ 1896597 h 10107571"/>
              <a:gd name="connsiteX52" fmla="*/ 6605982 w 7632134"/>
              <a:gd name="connsiteY52" fmla="*/ 1960135 h 10107571"/>
              <a:gd name="connsiteX53" fmla="*/ 6504923 w 7632134"/>
              <a:gd name="connsiteY53" fmla="*/ 2048086 h 10107571"/>
              <a:gd name="connsiteX54" fmla="*/ 6513948 w 7632134"/>
              <a:gd name="connsiteY54" fmla="*/ 2094932 h 10107571"/>
              <a:gd name="connsiteX55" fmla="*/ 6570035 w 7632134"/>
              <a:gd name="connsiteY55" fmla="*/ 2197600 h 10107571"/>
              <a:gd name="connsiteX56" fmla="*/ 6520066 w 7632134"/>
              <a:gd name="connsiteY56" fmla="*/ 2409396 h 10107571"/>
              <a:gd name="connsiteX57" fmla="*/ 6482029 w 7632134"/>
              <a:gd name="connsiteY57" fmla="*/ 2400422 h 10107571"/>
              <a:gd name="connsiteX58" fmla="*/ 6444960 w 7632134"/>
              <a:gd name="connsiteY58" fmla="*/ 2302242 h 10107571"/>
              <a:gd name="connsiteX59" fmla="*/ 6469944 w 7632134"/>
              <a:gd name="connsiteY59" fmla="*/ 2196344 h 10107571"/>
              <a:gd name="connsiteX60" fmla="*/ 6425941 w 7632134"/>
              <a:gd name="connsiteY60" fmla="*/ 2297755 h 10107571"/>
              <a:gd name="connsiteX61" fmla="*/ 6380969 w 7632134"/>
              <a:gd name="connsiteY61" fmla="*/ 2488372 h 10107571"/>
              <a:gd name="connsiteX62" fmla="*/ 6356954 w 7632134"/>
              <a:gd name="connsiteY62" fmla="*/ 2505064 h 10107571"/>
              <a:gd name="connsiteX63" fmla="*/ 6361950 w 7632134"/>
              <a:gd name="connsiteY63" fmla="*/ 2483885 h 10107571"/>
              <a:gd name="connsiteX64" fmla="*/ 6391932 w 7632134"/>
              <a:gd name="connsiteY64" fmla="*/ 2356807 h 10107571"/>
              <a:gd name="connsiteX65" fmla="*/ 6372913 w 7632134"/>
              <a:gd name="connsiteY65" fmla="*/ 2352320 h 10107571"/>
              <a:gd name="connsiteX66" fmla="*/ 6329879 w 7632134"/>
              <a:gd name="connsiteY66" fmla="*/ 2364525 h 10107571"/>
              <a:gd name="connsiteX67" fmla="*/ 6333907 w 7632134"/>
              <a:gd name="connsiteY67" fmla="*/ 2432551 h 10107571"/>
              <a:gd name="connsiteX68" fmla="*/ 6213013 w 7632134"/>
              <a:gd name="connsiteY68" fmla="*/ 3030068 h 10107571"/>
              <a:gd name="connsiteX69" fmla="*/ 6173037 w 7632134"/>
              <a:gd name="connsiteY69" fmla="*/ 3199506 h 10107571"/>
              <a:gd name="connsiteX70" fmla="*/ 6227034 w 7632134"/>
              <a:gd name="connsiteY70" fmla="*/ 3055735 h 10107571"/>
              <a:gd name="connsiteX71" fmla="*/ 6232031 w 7632134"/>
              <a:gd name="connsiteY71" fmla="*/ 3034555 h 10107571"/>
              <a:gd name="connsiteX72" fmla="*/ 6256047 w 7632134"/>
              <a:gd name="connsiteY72" fmla="*/ 3017863 h 10107571"/>
              <a:gd name="connsiteX73" fmla="*/ 6270069 w 7632134"/>
              <a:gd name="connsiteY73" fmla="*/ 3043530 h 10107571"/>
              <a:gd name="connsiteX74" fmla="*/ 6269100 w 7632134"/>
              <a:gd name="connsiteY74" fmla="*/ 3132735 h 10107571"/>
              <a:gd name="connsiteX75" fmla="*/ 6204140 w 7632134"/>
              <a:gd name="connsiteY75" fmla="*/ 3408071 h 10107571"/>
              <a:gd name="connsiteX76" fmla="*/ 6213165 w 7632134"/>
              <a:gd name="connsiteY76" fmla="*/ 3454917 h 10107571"/>
              <a:gd name="connsiteX77" fmla="*/ 6242178 w 7632134"/>
              <a:gd name="connsiteY77" fmla="*/ 3417045 h 10107571"/>
              <a:gd name="connsiteX78" fmla="*/ 6305200 w 7632134"/>
              <a:gd name="connsiteY78" fmla="*/ 3320120 h 10107571"/>
              <a:gd name="connsiteX79" fmla="*/ 6292147 w 7632134"/>
              <a:gd name="connsiteY79" fmla="*/ 3205248 h 10107571"/>
              <a:gd name="connsiteX80" fmla="*/ 6323097 w 7632134"/>
              <a:gd name="connsiteY80" fmla="*/ 2988965 h 10107571"/>
              <a:gd name="connsiteX81" fmla="*/ 6366131 w 7632134"/>
              <a:gd name="connsiteY81" fmla="*/ 2976759 h 10107571"/>
              <a:gd name="connsiteX82" fmla="*/ 6372097 w 7632134"/>
              <a:gd name="connsiteY82" fmla="*/ 2866374 h 10107571"/>
              <a:gd name="connsiteX83" fmla="*/ 6397081 w 7632134"/>
              <a:gd name="connsiteY83" fmla="*/ 2760475 h 10107571"/>
              <a:gd name="connsiteX84" fmla="*/ 6436088 w 7632134"/>
              <a:gd name="connsiteY84" fmla="*/ 2680245 h 10107571"/>
              <a:gd name="connsiteX85" fmla="*/ 6418038 w 7632134"/>
              <a:gd name="connsiteY85" fmla="*/ 2586551 h 10107571"/>
              <a:gd name="connsiteX86" fmla="*/ 6428032 w 7632134"/>
              <a:gd name="connsiteY86" fmla="*/ 2544192 h 10107571"/>
              <a:gd name="connsiteX87" fmla="*/ 6476063 w 7632134"/>
              <a:gd name="connsiteY87" fmla="*/ 2510807 h 10107571"/>
              <a:gd name="connsiteX88" fmla="*/ 6519097 w 7632134"/>
              <a:gd name="connsiteY88" fmla="*/ 2498601 h 10107571"/>
              <a:gd name="connsiteX89" fmla="*/ 6514100 w 7632134"/>
              <a:gd name="connsiteY89" fmla="*/ 2519781 h 10107571"/>
              <a:gd name="connsiteX90" fmla="*/ 6468160 w 7632134"/>
              <a:gd name="connsiteY90" fmla="*/ 2799603 h 10107571"/>
              <a:gd name="connsiteX91" fmla="*/ 6422219 w 7632134"/>
              <a:gd name="connsiteY91" fmla="*/ 3079426 h 10107571"/>
              <a:gd name="connsiteX92" fmla="*/ 6351293 w 7632134"/>
              <a:gd name="connsiteY92" fmla="*/ 3465147 h 10107571"/>
              <a:gd name="connsiteX93" fmla="*/ 6300355 w 7632134"/>
              <a:gd name="connsiteY93" fmla="*/ 3766149 h 10107571"/>
              <a:gd name="connsiteX94" fmla="*/ 6221374 w 7632134"/>
              <a:gd name="connsiteY94" fmla="*/ 4015817 h 10107571"/>
              <a:gd name="connsiteX95" fmla="*/ 6194452 w 7632134"/>
              <a:gd name="connsiteY95" fmla="*/ 4300127 h 10107571"/>
              <a:gd name="connsiteX96" fmla="*/ 6099511 w 7632134"/>
              <a:gd name="connsiteY96" fmla="*/ 4702540 h 10107571"/>
              <a:gd name="connsiteX97" fmla="*/ 5988610 w 7632134"/>
              <a:gd name="connsiteY97" fmla="*/ 5257698 h 10107571"/>
              <a:gd name="connsiteX98" fmla="*/ 5937673 w 7632134"/>
              <a:gd name="connsiteY98" fmla="*/ 5558701 h 10107571"/>
              <a:gd name="connsiteX99" fmla="*/ 5861751 w 7632134"/>
              <a:gd name="connsiteY99" fmla="*/ 5965601 h 10107571"/>
              <a:gd name="connsiteX100" fmla="*/ 5795822 w 7632134"/>
              <a:gd name="connsiteY100" fmla="*/ 6330142 h 10107571"/>
              <a:gd name="connsiteX101" fmla="*/ 5721837 w 7632134"/>
              <a:gd name="connsiteY101" fmla="*/ 6558631 h 10107571"/>
              <a:gd name="connsiteX102" fmla="*/ 5666872 w 7632134"/>
              <a:gd name="connsiteY102" fmla="*/ 6791607 h 10107571"/>
              <a:gd name="connsiteX103" fmla="*/ 5660906 w 7632134"/>
              <a:gd name="connsiteY103" fmla="*/ 6901992 h 10107571"/>
              <a:gd name="connsiteX104" fmla="*/ 5550005 w 7632134"/>
              <a:gd name="connsiteY104" fmla="*/ 7457150 h 10107571"/>
              <a:gd name="connsiteX105" fmla="*/ 5411061 w 7632134"/>
              <a:gd name="connsiteY105" fmla="*/ 7960974 h 10107571"/>
              <a:gd name="connsiteX106" fmla="*/ 5315151 w 7632134"/>
              <a:gd name="connsiteY106" fmla="*/ 8452594 h 10107571"/>
              <a:gd name="connsiteX107" fmla="*/ 5280173 w 7632134"/>
              <a:gd name="connsiteY107" fmla="*/ 8600851 h 10107571"/>
              <a:gd name="connsiteX108" fmla="*/ 5224239 w 7632134"/>
              <a:gd name="connsiteY108" fmla="*/ 8923033 h 10107571"/>
              <a:gd name="connsiteX109" fmla="*/ 5175238 w 7632134"/>
              <a:gd name="connsiteY109" fmla="*/ 9045624 h 10107571"/>
              <a:gd name="connsiteX110" fmla="*/ 5169273 w 7632134"/>
              <a:gd name="connsiteY110" fmla="*/ 9156009 h 10107571"/>
              <a:gd name="connsiteX111" fmla="*/ 5014369 w 7632134"/>
              <a:gd name="connsiteY111" fmla="*/ 9812578 h 10107571"/>
              <a:gd name="connsiteX112" fmla="*/ 4954285 w 7632134"/>
              <a:gd name="connsiteY112" fmla="*/ 10077884 h 10107571"/>
              <a:gd name="connsiteX113" fmla="*/ 4947351 w 7632134"/>
              <a:gd name="connsiteY113" fmla="*/ 10107571 h 10107571"/>
              <a:gd name="connsiteX114" fmla="*/ 0 w 7632134"/>
              <a:gd name="connsiteY114" fmla="*/ 10107571 h 10107571"/>
              <a:gd name="connsiteX115" fmla="*/ 1738821 w 7632134"/>
              <a:gd name="connsiteY115" fmla="*/ 37801 h 10107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Lst>
            <a:rect l="l" t="t" r="r" b="b"/>
            <a:pathLst>
              <a:path w="7632134" h="10107571">
                <a:moveTo>
                  <a:pt x="7198317" y="1406770"/>
                </a:moveTo>
                <a:cubicBezTo>
                  <a:pt x="7198317" y="1406770"/>
                  <a:pt x="7217335" y="1411257"/>
                  <a:pt x="7217335" y="1411257"/>
                </a:cubicBezTo>
                <a:cubicBezTo>
                  <a:pt x="7212339" y="1432436"/>
                  <a:pt x="7212339" y="1432436"/>
                  <a:pt x="7193320" y="1427949"/>
                </a:cubicBezTo>
                <a:cubicBezTo>
                  <a:pt x="7193320" y="1427949"/>
                  <a:pt x="7198317" y="1406770"/>
                  <a:pt x="7198317" y="1406770"/>
                </a:cubicBezTo>
                <a:close/>
                <a:moveTo>
                  <a:pt x="7632134" y="0"/>
                </a:moveTo>
                <a:lnTo>
                  <a:pt x="7515813" y="598142"/>
                </a:lnTo>
                <a:lnTo>
                  <a:pt x="7509514" y="610302"/>
                </a:lnTo>
                <a:cubicBezTo>
                  <a:pt x="7493436" y="650527"/>
                  <a:pt x="7502834" y="690475"/>
                  <a:pt x="7477327" y="734764"/>
                </a:cubicBezTo>
                <a:cubicBezTo>
                  <a:pt x="7467333" y="777123"/>
                  <a:pt x="7433324" y="836175"/>
                  <a:pt x="7423330" y="878535"/>
                </a:cubicBezTo>
                <a:cubicBezTo>
                  <a:pt x="7418333" y="899714"/>
                  <a:pt x="7427358" y="946560"/>
                  <a:pt x="7422361" y="967740"/>
                </a:cubicBezTo>
                <a:cubicBezTo>
                  <a:pt x="7417364" y="988919"/>
                  <a:pt x="7393348" y="1005612"/>
                  <a:pt x="7369333" y="1022304"/>
                </a:cubicBezTo>
                <a:cubicBezTo>
                  <a:pt x="7354342" y="1085844"/>
                  <a:pt x="7339351" y="1149382"/>
                  <a:pt x="7324361" y="1212921"/>
                </a:cubicBezTo>
                <a:cubicBezTo>
                  <a:pt x="7314367" y="1255281"/>
                  <a:pt x="7246348" y="1373384"/>
                  <a:pt x="7217335" y="1411257"/>
                </a:cubicBezTo>
                <a:cubicBezTo>
                  <a:pt x="7227329" y="1368897"/>
                  <a:pt x="7232326" y="1347718"/>
                  <a:pt x="7237323" y="1326538"/>
                </a:cubicBezTo>
                <a:cubicBezTo>
                  <a:pt x="7257311" y="1241820"/>
                  <a:pt x="7194289" y="1338743"/>
                  <a:pt x="7185264" y="1291897"/>
                </a:cubicBezTo>
                <a:cubicBezTo>
                  <a:pt x="7196226" y="1160332"/>
                  <a:pt x="7164155" y="1040973"/>
                  <a:pt x="7213155" y="918382"/>
                </a:cubicBezTo>
                <a:cubicBezTo>
                  <a:pt x="7228145" y="854843"/>
                  <a:pt x="7205099" y="782330"/>
                  <a:pt x="7177055" y="730997"/>
                </a:cubicBezTo>
                <a:cubicBezTo>
                  <a:pt x="7182052" y="709817"/>
                  <a:pt x="7187049" y="688638"/>
                  <a:pt x="7168030" y="684150"/>
                </a:cubicBezTo>
                <a:cubicBezTo>
                  <a:pt x="7163033" y="705330"/>
                  <a:pt x="7158036" y="726510"/>
                  <a:pt x="7134021" y="743202"/>
                </a:cubicBezTo>
                <a:cubicBezTo>
                  <a:pt x="7134021" y="743202"/>
                  <a:pt x="7129024" y="764381"/>
                  <a:pt x="7110005" y="759894"/>
                </a:cubicBezTo>
                <a:cubicBezTo>
                  <a:pt x="7110005" y="759894"/>
                  <a:pt x="7095983" y="734228"/>
                  <a:pt x="7095983" y="734228"/>
                </a:cubicBezTo>
                <a:cubicBezTo>
                  <a:pt x="7105977" y="691869"/>
                  <a:pt x="7091955" y="666202"/>
                  <a:pt x="7048921" y="678408"/>
                </a:cubicBezTo>
                <a:cubicBezTo>
                  <a:pt x="7024905" y="695100"/>
                  <a:pt x="7024905" y="695100"/>
                  <a:pt x="7029902" y="673920"/>
                </a:cubicBezTo>
                <a:cubicBezTo>
                  <a:pt x="7015880" y="648254"/>
                  <a:pt x="7020877" y="627074"/>
                  <a:pt x="7025874" y="605895"/>
                </a:cubicBezTo>
                <a:cubicBezTo>
                  <a:pt x="7020877" y="627074"/>
                  <a:pt x="6996861" y="643767"/>
                  <a:pt x="6991864" y="664946"/>
                </a:cubicBezTo>
                <a:cubicBezTo>
                  <a:pt x="6986868" y="686126"/>
                  <a:pt x="6981871" y="707305"/>
                  <a:pt x="6976874" y="728485"/>
                </a:cubicBezTo>
                <a:cubicBezTo>
                  <a:pt x="6971877" y="749664"/>
                  <a:pt x="6966880" y="770845"/>
                  <a:pt x="6961883" y="792024"/>
                </a:cubicBezTo>
                <a:cubicBezTo>
                  <a:pt x="6947861" y="766358"/>
                  <a:pt x="6952858" y="745177"/>
                  <a:pt x="6957855" y="723998"/>
                </a:cubicBezTo>
                <a:cubicBezTo>
                  <a:pt x="6943833" y="698331"/>
                  <a:pt x="6943833" y="698331"/>
                  <a:pt x="6929811" y="672665"/>
                </a:cubicBezTo>
                <a:cubicBezTo>
                  <a:pt x="6939805" y="630306"/>
                  <a:pt x="6901768" y="621331"/>
                  <a:pt x="6872755" y="659203"/>
                </a:cubicBezTo>
                <a:cubicBezTo>
                  <a:pt x="6872755" y="659203"/>
                  <a:pt x="6848740" y="675896"/>
                  <a:pt x="6843743" y="697075"/>
                </a:cubicBezTo>
                <a:cubicBezTo>
                  <a:pt x="6833749" y="739435"/>
                  <a:pt x="6823755" y="781795"/>
                  <a:pt x="6827783" y="849820"/>
                </a:cubicBezTo>
                <a:cubicBezTo>
                  <a:pt x="6850830" y="922333"/>
                  <a:pt x="6754767" y="989104"/>
                  <a:pt x="6753799" y="1078309"/>
                </a:cubicBezTo>
                <a:cubicBezTo>
                  <a:pt x="6753799" y="1078309"/>
                  <a:pt x="6710764" y="1090515"/>
                  <a:pt x="6696742" y="1064847"/>
                </a:cubicBezTo>
                <a:cubicBezTo>
                  <a:pt x="6696742" y="1064847"/>
                  <a:pt x="6706736" y="1022488"/>
                  <a:pt x="6687717" y="1018001"/>
                </a:cubicBezTo>
                <a:cubicBezTo>
                  <a:pt x="6673696" y="992335"/>
                  <a:pt x="6673696" y="992335"/>
                  <a:pt x="6678692" y="971155"/>
                </a:cubicBezTo>
                <a:cubicBezTo>
                  <a:pt x="6721727" y="958950"/>
                  <a:pt x="6707705" y="933283"/>
                  <a:pt x="6717699" y="890923"/>
                </a:cubicBezTo>
                <a:cubicBezTo>
                  <a:pt x="6727693" y="848564"/>
                  <a:pt x="6737686" y="806205"/>
                  <a:pt x="6766699" y="768333"/>
                </a:cubicBezTo>
                <a:cubicBezTo>
                  <a:pt x="6738655" y="717000"/>
                  <a:pt x="6767668" y="679127"/>
                  <a:pt x="6782658" y="615589"/>
                </a:cubicBezTo>
                <a:cubicBezTo>
                  <a:pt x="6782658" y="615589"/>
                  <a:pt x="6782658" y="615589"/>
                  <a:pt x="6763640" y="611101"/>
                </a:cubicBezTo>
                <a:cubicBezTo>
                  <a:pt x="6763640" y="611101"/>
                  <a:pt x="6763640" y="611101"/>
                  <a:pt x="6758643" y="632281"/>
                </a:cubicBezTo>
                <a:cubicBezTo>
                  <a:pt x="6748649" y="674640"/>
                  <a:pt x="6743652" y="695820"/>
                  <a:pt x="6733658" y="738179"/>
                </a:cubicBezTo>
                <a:cubicBezTo>
                  <a:pt x="6718668" y="801718"/>
                  <a:pt x="6690624" y="750385"/>
                  <a:pt x="6671605" y="745898"/>
                </a:cubicBezTo>
                <a:cubicBezTo>
                  <a:pt x="6661611" y="788257"/>
                  <a:pt x="6651618" y="830616"/>
                  <a:pt x="6641624" y="872975"/>
                </a:cubicBezTo>
                <a:cubicBezTo>
                  <a:pt x="6736718" y="895410"/>
                  <a:pt x="6645652" y="941002"/>
                  <a:pt x="6645652" y="941002"/>
                </a:cubicBezTo>
                <a:cubicBezTo>
                  <a:pt x="6556677" y="1233030"/>
                  <a:pt x="6524758" y="1538519"/>
                  <a:pt x="6440779" y="1809367"/>
                </a:cubicBezTo>
                <a:cubicBezTo>
                  <a:pt x="6430786" y="1851726"/>
                  <a:pt x="6444807" y="1877393"/>
                  <a:pt x="6434814" y="1919752"/>
                </a:cubicBezTo>
                <a:cubicBezTo>
                  <a:pt x="6443838" y="1966599"/>
                  <a:pt x="6486873" y="1954394"/>
                  <a:pt x="6500895" y="1980060"/>
                </a:cubicBezTo>
                <a:cubicBezTo>
                  <a:pt x="6524910" y="1963368"/>
                  <a:pt x="6576970" y="1998009"/>
                  <a:pt x="6572942" y="1929982"/>
                </a:cubicBezTo>
                <a:cubicBezTo>
                  <a:pt x="6577939" y="1908802"/>
                  <a:pt x="6582935" y="1887623"/>
                  <a:pt x="6582935" y="1887623"/>
                </a:cubicBezTo>
                <a:cubicBezTo>
                  <a:pt x="6606951" y="1870930"/>
                  <a:pt x="6606951" y="1870930"/>
                  <a:pt x="6606951" y="1870930"/>
                </a:cubicBezTo>
                <a:cubicBezTo>
                  <a:pt x="6606951" y="1870930"/>
                  <a:pt x="6625970" y="1875418"/>
                  <a:pt x="6620973" y="1896597"/>
                </a:cubicBezTo>
                <a:cubicBezTo>
                  <a:pt x="6615976" y="1917777"/>
                  <a:pt x="6610979" y="1938956"/>
                  <a:pt x="6605982" y="1960135"/>
                </a:cubicBezTo>
                <a:cubicBezTo>
                  <a:pt x="6595988" y="2002496"/>
                  <a:pt x="6595988" y="2002496"/>
                  <a:pt x="6504923" y="2048086"/>
                </a:cubicBezTo>
                <a:cubicBezTo>
                  <a:pt x="6499926" y="2069266"/>
                  <a:pt x="6504923" y="2048086"/>
                  <a:pt x="6513948" y="2094932"/>
                </a:cubicBezTo>
                <a:cubicBezTo>
                  <a:pt x="6527970" y="2120599"/>
                  <a:pt x="6580029" y="2155240"/>
                  <a:pt x="6570035" y="2197600"/>
                </a:cubicBezTo>
                <a:cubicBezTo>
                  <a:pt x="6555044" y="2261138"/>
                  <a:pt x="6535057" y="2345857"/>
                  <a:pt x="6520066" y="2409396"/>
                </a:cubicBezTo>
                <a:cubicBezTo>
                  <a:pt x="6520066" y="2409396"/>
                  <a:pt x="6477032" y="2421601"/>
                  <a:pt x="6482029" y="2400422"/>
                </a:cubicBezTo>
                <a:cubicBezTo>
                  <a:pt x="6468007" y="2374755"/>
                  <a:pt x="6434966" y="2344601"/>
                  <a:pt x="6444960" y="2302242"/>
                </a:cubicBezTo>
                <a:cubicBezTo>
                  <a:pt x="6473973" y="2264369"/>
                  <a:pt x="6459951" y="2238703"/>
                  <a:pt x="6469944" y="2196344"/>
                </a:cubicBezTo>
                <a:cubicBezTo>
                  <a:pt x="6421913" y="2229728"/>
                  <a:pt x="6430938" y="2276575"/>
                  <a:pt x="6425941" y="2297755"/>
                </a:cubicBezTo>
                <a:cubicBezTo>
                  <a:pt x="6410951" y="2361294"/>
                  <a:pt x="6395960" y="2424832"/>
                  <a:pt x="6380969" y="2488372"/>
                </a:cubicBezTo>
                <a:cubicBezTo>
                  <a:pt x="6380969" y="2488372"/>
                  <a:pt x="6356954" y="2505064"/>
                  <a:pt x="6356954" y="2505064"/>
                </a:cubicBezTo>
                <a:cubicBezTo>
                  <a:pt x="6356954" y="2505064"/>
                  <a:pt x="6361950" y="2483885"/>
                  <a:pt x="6361950" y="2483885"/>
                </a:cubicBezTo>
                <a:cubicBezTo>
                  <a:pt x="6371944" y="2441525"/>
                  <a:pt x="6381938" y="2399166"/>
                  <a:pt x="6391932" y="2356807"/>
                </a:cubicBezTo>
                <a:cubicBezTo>
                  <a:pt x="6391932" y="2356807"/>
                  <a:pt x="6377910" y="2331140"/>
                  <a:pt x="6372913" y="2352320"/>
                </a:cubicBezTo>
                <a:cubicBezTo>
                  <a:pt x="6353894" y="2347833"/>
                  <a:pt x="6329879" y="2364525"/>
                  <a:pt x="6329879" y="2364525"/>
                </a:cubicBezTo>
                <a:cubicBezTo>
                  <a:pt x="6324882" y="2385705"/>
                  <a:pt x="6338904" y="2411371"/>
                  <a:pt x="6333907" y="2432551"/>
                </a:cubicBezTo>
                <a:cubicBezTo>
                  <a:pt x="6269916" y="2618680"/>
                  <a:pt x="6257985" y="2839452"/>
                  <a:pt x="6213013" y="3030068"/>
                </a:cubicBezTo>
                <a:cubicBezTo>
                  <a:pt x="6198022" y="3093607"/>
                  <a:pt x="6183031" y="3157146"/>
                  <a:pt x="6173037" y="3199506"/>
                </a:cubicBezTo>
                <a:cubicBezTo>
                  <a:pt x="6221069" y="3166120"/>
                  <a:pt x="6217041" y="3098094"/>
                  <a:pt x="6227034" y="3055735"/>
                </a:cubicBezTo>
                <a:cubicBezTo>
                  <a:pt x="6227034" y="3055735"/>
                  <a:pt x="6232031" y="3034555"/>
                  <a:pt x="6232031" y="3034555"/>
                </a:cubicBezTo>
                <a:cubicBezTo>
                  <a:pt x="6232031" y="3034555"/>
                  <a:pt x="6256047" y="3017863"/>
                  <a:pt x="6256047" y="3017863"/>
                </a:cubicBezTo>
                <a:cubicBezTo>
                  <a:pt x="6256047" y="3017863"/>
                  <a:pt x="6270069" y="3043530"/>
                  <a:pt x="6270069" y="3043530"/>
                </a:cubicBezTo>
                <a:cubicBezTo>
                  <a:pt x="6279094" y="3090376"/>
                  <a:pt x="6274097" y="3111555"/>
                  <a:pt x="6269100" y="3132735"/>
                </a:cubicBezTo>
                <a:cubicBezTo>
                  <a:pt x="6249112" y="3217454"/>
                  <a:pt x="6205109" y="3318864"/>
                  <a:pt x="6204140" y="3408071"/>
                </a:cubicBezTo>
                <a:cubicBezTo>
                  <a:pt x="6199143" y="3429250"/>
                  <a:pt x="6194147" y="3450430"/>
                  <a:pt x="6213165" y="3454917"/>
                </a:cubicBezTo>
                <a:cubicBezTo>
                  <a:pt x="6246206" y="3485070"/>
                  <a:pt x="6237181" y="3438224"/>
                  <a:pt x="6242178" y="3417045"/>
                </a:cubicBezTo>
                <a:cubicBezTo>
                  <a:pt x="6266193" y="3400352"/>
                  <a:pt x="6300203" y="3341300"/>
                  <a:pt x="6305200" y="3320120"/>
                </a:cubicBezTo>
                <a:cubicBezTo>
                  <a:pt x="6272159" y="3289967"/>
                  <a:pt x="6301172" y="3252095"/>
                  <a:pt x="6292147" y="3205248"/>
                </a:cubicBezTo>
                <a:cubicBezTo>
                  <a:pt x="6288119" y="3137222"/>
                  <a:pt x="6322128" y="3078170"/>
                  <a:pt x="6323097" y="2988965"/>
                </a:cubicBezTo>
                <a:cubicBezTo>
                  <a:pt x="6323097" y="2988965"/>
                  <a:pt x="6342116" y="2993452"/>
                  <a:pt x="6366131" y="2976759"/>
                </a:cubicBezTo>
                <a:cubicBezTo>
                  <a:pt x="6357106" y="2929913"/>
                  <a:pt x="6348081" y="2883067"/>
                  <a:pt x="6372097" y="2866374"/>
                </a:cubicBezTo>
                <a:cubicBezTo>
                  <a:pt x="6420128" y="2832988"/>
                  <a:pt x="6373066" y="2777168"/>
                  <a:pt x="6397081" y="2760475"/>
                </a:cubicBezTo>
                <a:cubicBezTo>
                  <a:pt x="6402078" y="2739296"/>
                  <a:pt x="6412072" y="2696937"/>
                  <a:pt x="6436088" y="2680245"/>
                </a:cubicBezTo>
                <a:cubicBezTo>
                  <a:pt x="6441085" y="2659064"/>
                  <a:pt x="6489116" y="2625679"/>
                  <a:pt x="6418038" y="2586551"/>
                </a:cubicBezTo>
                <a:cubicBezTo>
                  <a:pt x="6418038" y="2586551"/>
                  <a:pt x="6428032" y="2544192"/>
                  <a:pt x="6428032" y="2544192"/>
                </a:cubicBezTo>
                <a:cubicBezTo>
                  <a:pt x="6433028" y="2523012"/>
                  <a:pt x="6457044" y="2506320"/>
                  <a:pt x="6476063" y="2510807"/>
                </a:cubicBezTo>
                <a:cubicBezTo>
                  <a:pt x="6476063" y="2510807"/>
                  <a:pt x="6500079" y="2494114"/>
                  <a:pt x="6519097" y="2498601"/>
                </a:cubicBezTo>
                <a:cubicBezTo>
                  <a:pt x="6514100" y="2519781"/>
                  <a:pt x="6514100" y="2519781"/>
                  <a:pt x="6514100" y="2519781"/>
                </a:cubicBezTo>
                <a:cubicBezTo>
                  <a:pt x="6489116" y="2625679"/>
                  <a:pt x="6450110" y="2705911"/>
                  <a:pt x="6468160" y="2799603"/>
                </a:cubicBezTo>
                <a:cubicBezTo>
                  <a:pt x="6467191" y="2888809"/>
                  <a:pt x="6428184" y="2969041"/>
                  <a:pt x="6422219" y="3079426"/>
                </a:cubicBezTo>
                <a:cubicBezTo>
                  <a:pt x="6411256" y="3210990"/>
                  <a:pt x="6343237" y="3329094"/>
                  <a:pt x="6351293" y="3465147"/>
                </a:cubicBezTo>
                <a:cubicBezTo>
                  <a:pt x="6331306" y="3549865"/>
                  <a:pt x="6287303" y="3651276"/>
                  <a:pt x="6300355" y="3766149"/>
                </a:cubicBezTo>
                <a:cubicBezTo>
                  <a:pt x="6280368" y="3850868"/>
                  <a:pt x="6260380" y="3935586"/>
                  <a:pt x="6221374" y="4015817"/>
                </a:cubicBezTo>
                <a:cubicBezTo>
                  <a:pt x="6201386" y="4100536"/>
                  <a:pt x="6219436" y="4194229"/>
                  <a:pt x="6194452" y="4300127"/>
                </a:cubicBezTo>
                <a:cubicBezTo>
                  <a:pt x="6164471" y="4427205"/>
                  <a:pt x="6091455" y="4566489"/>
                  <a:pt x="6099511" y="4702540"/>
                </a:cubicBezTo>
                <a:cubicBezTo>
                  <a:pt x="6035520" y="4888670"/>
                  <a:pt x="6033583" y="5067082"/>
                  <a:pt x="5988610" y="5257698"/>
                </a:cubicBezTo>
                <a:cubicBezTo>
                  <a:pt x="5963626" y="5363597"/>
                  <a:pt x="5924620" y="5443828"/>
                  <a:pt x="5937673" y="5558701"/>
                </a:cubicBezTo>
                <a:cubicBezTo>
                  <a:pt x="5888673" y="5681292"/>
                  <a:pt x="5872713" y="5834036"/>
                  <a:pt x="5861751" y="5965601"/>
                </a:cubicBezTo>
                <a:cubicBezTo>
                  <a:pt x="5831769" y="6092679"/>
                  <a:pt x="5782769" y="6215269"/>
                  <a:pt x="5795822" y="6330142"/>
                </a:cubicBezTo>
                <a:cubicBezTo>
                  <a:pt x="5794853" y="6419347"/>
                  <a:pt x="5755847" y="6499579"/>
                  <a:pt x="5721837" y="6558631"/>
                </a:cubicBezTo>
                <a:cubicBezTo>
                  <a:pt x="5701850" y="6643349"/>
                  <a:pt x="5743915" y="6720350"/>
                  <a:pt x="5666872" y="6791607"/>
                </a:cubicBezTo>
                <a:cubicBezTo>
                  <a:pt x="5661875" y="6812787"/>
                  <a:pt x="5665903" y="6880813"/>
                  <a:pt x="5660906" y="6901992"/>
                </a:cubicBezTo>
                <a:cubicBezTo>
                  <a:pt x="5634953" y="7097096"/>
                  <a:pt x="5575959" y="7262046"/>
                  <a:pt x="5550005" y="7457150"/>
                </a:cubicBezTo>
                <a:cubicBezTo>
                  <a:pt x="5534046" y="7609895"/>
                  <a:pt x="5470055" y="7796024"/>
                  <a:pt x="5411061" y="7960974"/>
                </a:cubicBezTo>
                <a:cubicBezTo>
                  <a:pt x="5371086" y="8130412"/>
                  <a:pt x="5374145" y="8287643"/>
                  <a:pt x="5315151" y="8452594"/>
                </a:cubicBezTo>
                <a:cubicBezTo>
                  <a:pt x="5300161" y="8516132"/>
                  <a:pt x="5290167" y="8558492"/>
                  <a:pt x="5280173" y="8600851"/>
                </a:cubicBezTo>
                <a:cubicBezTo>
                  <a:pt x="5255189" y="8706749"/>
                  <a:pt x="5211185" y="8808160"/>
                  <a:pt x="5224239" y="8923033"/>
                </a:cubicBezTo>
                <a:cubicBezTo>
                  <a:pt x="5219242" y="8944212"/>
                  <a:pt x="5204251" y="9007751"/>
                  <a:pt x="5175238" y="9045624"/>
                </a:cubicBezTo>
                <a:cubicBezTo>
                  <a:pt x="5151223" y="9062316"/>
                  <a:pt x="5179267" y="9113649"/>
                  <a:pt x="5169273" y="9156009"/>
                </a:cubicBezTo>
                <a:cubicBezTo>
                  <a:pt x="5119304" y="9367805"/>
                  <a:pt x="5050316" y="9575115"/>
                  <a:pt x="5014369" y="9812578"/>
                </a:cubicBezTo>
                <a:cubicBezTo>
                  <a:pt x="5003891" y="9899540"/>
                  <a:pt x="4977899" y="9988432"/>
                  <a:pt x="4954285" y="10077884"/>
                </a:cubicBezTo>
                <a:lnTo>
                  <a:pt x="4947351" y="10107571"/>
                </a:lnTo>
                <a:lnTo>
                  <a:pt x="0" y="10107571"/>
                </a:lnTo>
                <a:lnTo>
                  <a:pt x="1738821" y="37801"/>
                </a:lnTo>
                <a:close/>
              </a:path>
            </a:pathLst>
          </a:custGeom>
          <a:solidFill>
            <a:schemeClr val="accent1"/>
          </a:solidFill>
          <a:effectLst/>
        </p:spPr>
        <p:txBody>
          <a:bodyPr wrap="square">
            <a:no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9876818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9_ภาพนิ่งชื่อเรื่อง">
    <p:spTree>
      <p:nvGrpSpPr>
        <p:cNvPr id="1" name=""/>
        <p:cNvGrpSpPr/>
        <p:nvPr/>
      </p:nvGrpSpPr>
      <p:grpSpPr>
        <a:xfrm>
          <a:off x="0" y="0"/>
          <a:ext cx="0" cy="0"/>
          <a:chOff x="0" y="0"/>
          <a:chExt cx="0" cy="0"/>
        </a:xfrm>
      </p:grpSpPr>
      <p:sp>
        <p:nvSpPr>
          <p:cNvPr id="3" name="ตัวแทนรูปภาพ 21"/>
          <p:cNvSpPr>
            <a:spLocks noGrp="1"/>
          </p:cNvSpPr>
          <p:nvPr>
            <p:ph type="pic" sz="quarter" idx="10"/>
          </p:nvPr>
        </p:nvSpPr>
        <p:spPr>
          <a:xfrm>
            <a:off x="12390437" y="118426"/>
            <a:ext cx="5901154" cy="5335121"/>
          </a:xfrm>
          <a:prstGeom prst="triangle">
            <a:avLst/>
          </a:prstGeom>
          <a:solidFill>
            <a:schemeClr val="accent1"/>
          </a:solidFill>
        </p:spPr>
        <p:txBody>
          <a:bodyPr/>
          <a:lstStyle/>
          <a:p>
            <a:endParaRPr lang="th-TH"/>
          </a:p>
        </p:txBody>
      </p:sp>
      <p:sp>
        <p:nvSpPr>
          <p:cNvPr id="9" name="Picture Placeholder 8"/>
          <p:cNvSpPr>
            <a:spLocks noGrp="1"/>
          </p:cNvSpPr>
          <p:nvPr>
            <p:ph type="pic" sz="quarter" idx="11"/>
          </p:nvPr>
        </p:nvSpPr>
        <p:spPr>
          <a:xfrm>
            <a:off x="9319617" y="0"/>
            <a:ext cx="5821428" cy="5090527"/>
          </a:xfrm>
          <a:custGeom>
            <a:avLst/>
            <a:gdLst>
              <a:gd name="connsiteX0" fmla="*/ 5821428 w 5821428"/>
              <a:gd name="connsiteY0" fmla="*/ 0 h 5090527"/>
              <a:gd name="connsiteX1" fmla="*/ 3029174 w 5821428"/>
              <a:gd name="connsiteY1" fmla="*/ 5005930 h 5090527"/>
              <a:gd name="connsiteX2" fmla="*/ 3013302 w 5821428"/>
              <a:gd name="connsiteY2" fmla="*/ 5019534 h 5090527"/>
              <a:gd name="connsiteX3" fmla="*/ 3003459 w 5821428"/>
              <a:gd name="connsiteY3" fmla="*/ 5040869 h 5090527"/>
              <a:gd name="connsiteX4" fmla="*/ 3005782 w 5821428"/>
              <a:gd name="connsiteY4" fmla="*/ 5047868 h 5090527"/>
              <a:gd name="connsiteX5" fmla="*/ 2981987 w 5821428"/>
              <a:gd name="connsiteY5" fmla="*/ 5090527 h 5090527"/>
              <a:gd name="connsiteX6" fmla="*/ 2972197 w 5821428"/>
              <a:gd name="connsiteY6" fmla="*/ 5071962 h 5090527"/>
              <a:gd name="connsiteX7" fmla="*/ 2999689 w 5821428"/>
              <a:gd name="connsiteY7" fmla="*/ 4934457 h 5090527"/>
              <a:gd name="connsiteX8" fmla="*/ 2959827 w 5821428"/>
              <a:gd name="connsiteY8" fmla="*/ 4906275 h 5090527"/>
              <a:gd name="connsiteX9" fmla="*/ 2840979 w 5821428"/>
              <a:gd name="connsiteY9" fmla="*/ 4870542 h 5090527"/>
              <a:gd name="connsiteX10" fmla="*/ 2739474 w 5821428"/>
              <a:gd name="connsiteY10" fmla="*/ 4678055 h 5090527"/>
              <a:gd name="connsiteX11" fmla="*/ 2778597 w 5821428"/>
              <a:gd name="connsiteY11" fmla="*/ 4657424 h 5090527"/>
              <a:gd name="connsiteX12" fmla="*/ 2877882 w 5821428"/>
              <a:gd name="connsiteY12" fmla="*/ 4703472 h 5090527"/>
              <a:gd name="connsiteX13" fmla="*/ 2928635 w 5821428"/>
              <a:gd name="connsiteY13" fmla="*/ 4799716 h 5090527"/>
              <a:gd name="connsiteX14" fmla="*/ 2897444 w 5821428"/>
              <a:gd name="connsiteY14" fmla="*/ 4693157 h 5090527"/>
              <a:gd name="connsiteX15" fmla="*/ 2806089 w 5821428"/>
              <a:gd name="connsiteY15" fmla="*/ 4519918 h 5090527"/>
              <a:gd name="connsiteX16" fmla="*/ 2815500 w 5821428"/>
              <a:gd name="connsiteY16" fmla="*/ 4490354 h 5090527"/>
              <a:gd name="connsiteX17" fmla="*/ 2825650 w 5821428"/>
              <a:gd name="connsiteY17" fmla="*/ 4509603 h 5090527"/>
              <a:gd name="connsiteX18" fmla="*/ 2886554 w 5821428"/>
              <a:gd name="connsiteY18" fmla="*/ 4625095 h 5090527"/>
              <a:gd name="connsiteX19" fmla="*/ 2906115 w 5821428"/>
              <a:gd name="connsiteY19" fmla="*/ 4614780 h 5090527"/>
              <a:gd name="connsiteX20" fmla="*/ 2935087 w 5821428"/>
              <a:gd name="connsiteY20" fmla="*/ 4574901 h 5090527"/>
              <a:gd name="connsiteX21" fmla="*/ 2885074 w 5821428"/>
              <a:gd name="connsiteY21" fmla="*/ 4527470 h 5090527"/>
              <a:gd name="connsiteX22" fmla="*/ 2581297 w 5821428"/>
              <a:gd name="connsiteY22" fmla="*/ 3998821 h 5090527"/>
              <a:gd name="connsiteX23" fmla="*/ 2500093 w 5821428"/>
              <a:gd name="connsiteY23" fmla="*/ 3844832 h 5090527"/>
              <a:gd name="connsiteX24" fmla="*/ 2551585 w 5821428"/>
              <a:gd name="connsiteY24" fmla="*/ 3989888 h 5090527"/>
              <a:gd name="connsiteX25" fmla="*/ 2561736 w 5821428"/>
              <a:gd name="connsiteY25" fmla="*/ 4009137 h 5090527"/>
              <a:gd name="connsiteX26" fmla="*/ 2552325 w 5821428"/>
              <a:gd name="connsiteY26" fmla="*/ 4038701 h 5090527"/>
              <a:gd name="connsiteX27" fmla="*/ 2522613 w 5821428"/>
              <a:gd name="connsiteY27" fmla="*/ 4029768 h 5090527"/>
              <a:gd name="connsiteX28" fmla="*/ 2462450 w 5821428"/>
              <a:gd name="connsiteY28" fmla="*/ 3963089 h 5090527"/>
              <a:gd name="connsiteX29" fmla="*/ 2330492 w 5821428"/>
              <a:gd name="connsiteY29" fmla="*/ 3712855 h 5090527"/>
              <a:gd name="connsiteX30" fmla="*/ 2290630 w 5821428"/>
              <a:gd name="connsiteY30" fmla="*/ 3684673 h 5090527"/>
              <a:gd name="connsiteX31" fmla="*/ 2291370 w 5821428"/>
              <a:gd name="connsiteY31" fmla="*/ 3733486 h 5090527"/>
              <a:gd name="connsiteX32" fmla="*/ 2303000 w 5821428"/>
              <a:gd name="connsiteY32" fmla="*/ 3850361 h 5090527"/>
              <a:gd name="connsiteX33" fmla="*/ 2392875 w 5821428"/>
              <a:gd name="connsiteY33" fmla="*/ 3925973 h 5090527"/>
              <a:gd name="connsiteX34" fmla="*/ 2513942 w 5821428"/>
              <a:gd name="connsiteY34" fmla="*/ 4108145 h 5090527"/>
              <a:gd name="connsiteX35" fmla="*/ 2484970 w 5821428"/>
              <a:gd name="connsiteY35" fmla="*/ 4148024 h 5090527"/>
              <a:gd name="connsiteX36" fmla="*/ 2555284 w 5821428"/>
              <a:gd name="connsiteY36" fmla="*/ 4233952 h 5090527"/>
              <a:gd name="connsiteX37" fmla="*/ 2606037 w 5821428"/>
              <a:gd name="connsiteY37" fmla="*/ 4330196 h 5090527"/>
              <a:gd name="connsiteX38" fmla="*/ 2627078 w 5821428"/>
              <a:gd name="connsiteY38" fmla="*/ 4417506 h 5090527"/>
              <a:gd name="connsiteX39" fmla="*/ 2706803 w 5821428"/>
              <a:gd name="connsiteY39" fmla="*/ 4473870 h 5090527"/>
              <a:gd name="connsiteX40" fmla="*/ 2727104 w 5821428"/>
              <a:gd name="connsiteY40" fmla="*/ 4512367 h 5090527"/>
              <a:gd name="connsiteX41" fmla="*/ 2708282 w 5821428"/>
              <a:gd name="connsiteY41" fmla="*/ 4571495 h 5090527"/>
              <a:gd name="connsiteX42" fmla="*/ 2679311 w 5821428"/>
              <a:gd name="connsiteY42" fmla="*/ 4611376 h 5090527"/>
              <a:gd name="connsiteX43" fmla="*/ 2669160 w 5821428"/>
              <a:gd name="connsiteY43" fmla="*/ 4592126 h 5090527"/>
              <a:gd name="connsiteX44" fmla="*/ 2517641 w 5821428"/>
              <a:gd name="connsiteY44" fmla="*/ 4352209 h 5090527"/>
              <a:gd name="connsiteX45" fmla="*/ 2366123 w 5821428"/>
              <a:gd name="connsiteY45" fmla="*/ 4112291 h 5090527"/>
              <a:gd name="connsiteX46" fmla="*/ 2163851 w 5821428"/>
              <a:gd name="connsiteY46" fmla="*/ 3776130 h 5090527"/>
              <a:gd name="connsiteX47" fmla="*/ 2002182 w 5821428"/>
              <a:gd name="connsiteY47" fmla="*/ 3516963 h 5090527"/>
              <a:gd name="connsiteX48" fmla="*/ 1899937 w 5821428"/>
              <a:gd name="connsiteY48" fmla="*/ 3275664 h 5090527"/>
              <a:gd name="connsiteX49" fmla="*/ 1728857 w 5821428"/>
              <a:gd name="connsiteY49" fmla="*/ 3046061 h 5090527"/>
              <a:gd name="connsiteX50" fmla="*/ 1535996 w 5821428"/>
              <a:gd name="connsiteY50" fmla="*/ 2680336 h 5090527"/>
              <a:gd name="connsiteX51" fmla="*/ 1252521 w 5821428"/>
              <a:gd name="connsiteY51" fmla="*/ 2190185 h 5090527"/>
              <a:gd name="connsiteX52" fmla="*/ 1090851 w 5821428"/>
              <a:gd name="connsiteY52" fmla="*/ 1931018 h 5090527"/>
              <a:gd name="connsiteX53" fmla="*/ 878430 w 5821428"/>
              <a:gd name="connsiteY53" fmla="*/ 1575609 h 5090527"/>
              <a:gd name="connsiteX54" fmla="*/ 686309 w 5821428"/>
              <a:gd name="connsiteY54" fmla="*/ 1258696 h 5090527"/>
              <a:gd name="connsiteX55" fmla="*/ 594214 w 5821428"/>
              <a:gd name="connsiteY55" fmla="*/ 1036645 h 5090527"/>
              <a:gd name="connsiteX56" fmla="*/ 482558 w 5821428"/>
              <a:gd name="connsiteY56" fmla="*/ 824909 h 5090527"/>
              <a:gd name="connsiteX57" fmla="*/ 412244 w 5821428"/>
              <a:gd name="connsiteY57" fmla="*/ 738981 h 5090527"/>
              <a:gd name="connsiteX58" fmla="*/ 128768 w 5821428"/>
              <a:gd name="connsiteY58" fmla="*/ 248830 h 5090527"/>
              <a:gd name="connsiteX59" fmla="*/ 5878 w 5821428"/>
              <a:gd name="connsiteY59" fmla="*/ 27643 h 5090527"/>
              <a:gd name="connsiteX60" fmla="*/ 0 w 5821428"/>
              <a:gd name="connsiteY60" fmla="*/ 13053 h 5090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5821428" h="5090527">
                <a:moveTo>
                  <a:pt x="5821428" y="0"/>
                </a:moveTo>
                <a:lnTo>
                  <a:pt x="3029174" y="5005930"/>
                </a:lnTo>
                <a:lnTo>
                  <a:pt x="3013302" y="5019534"/>
                </a:lnTo>
                <a:cubicBezTo>
                  <a:pt x="3007235" y="5025808"/>
                  <a:pt x="3003026" y="5032641"/>
                  <a:pt x="3003459" y="5040869"/>
                </a:cubicBezTo>
                <a:lnTo>
                  <a:pt x="3005782" y="5047868"/>
                </a:lnTo>
                <a:lnTo>
                  <a:pt x="2981987" y="5090527"/>
                </a:lnTo>
                <a:lnTo>
                  <a:pt x="2972197" y="5071962"/>
                </a:lnTo>
                <a:cubicBezTo>
                  <a:pt x="2951896" y="5033464"/>
                  <a:pt x="2951896" y="5033464"/>
                  <a:pt x="2999689" y="4934457"/>
                </a:cubicBezTo>
                <a:cubicBezTo>
                  <a:pt x="2989539" y="4915208"/>
                  <a:pt x="2999689" y="4934457"/>
                  <a:pt x="2959827" y="4906275"/>
                </a:cubicBezTo>
                <a:cubicBezTo>
                  <a:pt x="2930115" y="4897342"/>
                  <a:pt x="2861280" y="4909039"/>
                  <a:pt x="2840979" y="4870542"/>
                </a:cubicBezTo>
                <a:cubicBezTo>
                  <a:pt x="2810528" y="4812796"/>
                  <a:pt x="2769925" y="4735801"/>
                  <a:pt x="2739474" y="4678055"/>
                </a:cubicBezTo>
                <a:cubicBezTo>
                  <a:pt x="2739474" y="4678055"/>
                  <a:pt x="2768446" y="4638175"/>
                  <a:pt x="2778597" y="4657424"/>
                </a:cubicBezTo>
                <a:cubicBezTo>
                  <a:pt x="2808308" y="4666357"/>
                  <a:pt x="2857581" y="4664975"/>
                  <a:pt x="2877882" y="4703472"/>
                </a:cubicBezTo>
                <a:cubicBezTo>
                  <a:pt x="2878623" y="4752286"/>
                  <a:pt x="2908334" y="4761219"/>
                  <a:pt x="2928635" y="4799716"/>
                </a:cubicBezTo>
                <a:cubicBezTo>
                  <a:pt x="2947457" y="4740588"/>
                  <a:pt x="2907595" y="4712406"/>
                  <a:pt x="2897444" y="4693157"/>
                </a:cubicBezTo>
                <a:cubicBezTo>
                  <a:pt x="2866992" y="4635411"/>
                  <a:pt x="2836541" y="4577665"/>
                  <a:pt x="2806089" y="4519918"/>
                </a:cubicBezTo>
                <a:cubicBezTo>
                  <a:pt x="2806089" y="4519918"/>
                  <a:pt x="2815500" y="4490354"/>
                  <a:pt x="2815500" y="4490354"/>
                </a:cubicBezTo>
                <a:cubicBezTo>
                  <a:pt x="2815500" y="4490354"/>
                  <a:pt x="2825650" y="4509603"/>
                  <a:pt x="2825650" y="4509603"/>
                </a:cubicBezTo>
                <a:cubicBezTo>
                  <a:pt x="2845952" y="4548101"/>
                  <a:pt x="2866253" y="4586598"/>
                  <a:pt x="2886554" y="4625095"/>
                </a:cubicBezTo>
                <a:cubicBezTo>
                  <a:pt x="2886554" y="4625095"/>
                  <a:pt x="2916265" y="4634029"/>
                  <a:pt x="2906115" y="4614780"/>
                </a:cubicBezTo>
                <a:cubicBezTo>
                  <a:pt x="2925676" y="4604465"/>
                  <a:pt x="2935087" y="4574901"/>
                  <a:pt x="2935087" y="4574901"/>
                </a:cubicBezTo>
                <a:cubicBezTo>
                  <a:pt x="2924936" y="4555652"/>
                  <a:pt x="2895225" y="4546719"/>
                  <a:pt x="2885074" y="4527470"/>
                </a:cubicBezTo>
                <a:cubicBezTo>
                  <a:pt x="2813281" y="4343917"/>
                  <a:pt x="2672652" y="4172060"/>
                  <a:pt x="2581297" y="3998821"/>
                </a:cubicBezTo>
                <a:cubicBezTo>
                  <a:pt x="2550845" y="3941076"/>
                  <a:pt x="2520394" y="3883330"/>
                  <a:pt x="2500093" y="3844832"/>
                </a:cubicBezTo>
                <a:cubicBezTo>
                  <a:pt x="2481271" y="3903961"/>
                  <a:pt x="2531284" y="3951391"/>
                  <a:pt x="2551585" y="3989888"/>
                </a:cubicBezTo>
                <a:cubicBezTo>
                  <a:pt x="2551585" y="3989888"/>
                  <a:pt x="2561736" y="4009137"/>
                  <a:pt x="2561736" y="4009137"/>
                </a:cubicBezTo>
                <a:cubicBezTo>
                  <a:pt x="2561736" y="4009137"/>
                  <a:pt x="2552325" y="4038701"/>
                  <a:pt x="2552325" y="4038701"/>
                </a:cubicBezTo>
                <a:cubicBezTo>
                  <a:pt x="2552325" y="4038701"/>
                  <a:pt x="2522613" y="4029768"/>
                  <a:pt x="2522613" y="4029768"/>
                </a:cubicBezTo>
                <a:cubicBezTo>
                  <a:pt x="2482751" y="4001586"/>
                  <a:pt x="2472600" y="3982337"/>
                  <a:pt x="2462450" y="3963089"/>
                </a:cubicBezTo>
                <a:cubicBezTo>
                  <a:pt x="2421847" y="3886093"/>
                  <a:pt x="2390656" y="3779535"/>
                  <a:pt x="2330492" y="3712855"/>
                </a:cubicBezTo>
                <a:cubicBezTo>
                  <a:pt x="2320342" y="3693606"/>
                  <a:pt x="2310191" y="3674358"/>
                  <a:pt x="2290630" y="3684673"/>
                </a:cubicBezTo>
                <a:cubicBezTo>
                  <a:pt x="2241357" y="3686056"/>
                  <a:pt x="2281219" y="3714237"/>
                  <a:pt x="2291370" y="3733486"/>
                </a:cubicBezTo>
                <a:cubicBezTo>
                  <a:pt x="2281959" y="3763050"/>
                  <a:pt x="2292850" y="3831112"/>
                  <a:pt x="2303000" y="3850361"/>
                </a:cubicBezTo>
                <a:cubicBezTo>
                  <a:pt x="2352273" y="3848978"/>
                  <a:pt x="2353013" y="3897791"/>
                  <a:pt x="2392875" y="3925973"/>
                </a:cubicBezTo>
                <a:cubicBezTo>
                  <a:pt x="2442888" y="3973404"/>
                  <a:pt x="2453779" y="4041465"/>
                  <a:pt x="2513942" y="4108145"/>
                </a:cubicBezTo>
                <a:cubicBezTo>
                  <a:pt x="2513942" y="4108145"/>
                  <a:pt x="2494381" y="4118460"/>
                  <a:pt x="2484970" y="4148024"/>
                </a:cubicBezTo>
                <a:cubicBezTo>
                  <a:pt x="2524833" y="4176206"/>
                  <a:pt x="2564695" y="4204388"/>
                  <a:pt x="2555284" y="4233952"/>
                </a:cubicBezTo>
                <a:cubicBezTo>
                  <a:pt x="2536463" y="4293081"/>
                  <a:pt x="2615448" y="4300632"/>
                  <a:pt x="2606037" y="4330196"/>
                </a:cubicBezTo>
                <a:cubicBezTo>
                  <a:pt x="2616188" y="4349445"/>
                  <a:pt x="2636489" y="4387942"/>
                  <a:pt x="2627078" y="4417506"/>
                </a:cubicBezTo>
                <a:cubicBezTo>
                  <a:pt x="2637229" y="4436755"/>
                  <a:pt x="2618407" y="4495883"/>
                  <a:pt x="2706803" y="4473870"/>
                </a:cubicBezTo>
                <a:cubicBezTo>
                  <a:pt x="2706803" y="4473870"/>
                  <a:pt x="2727104" y="4512367"/>
                  <a:pt x="2727104" y="4512367"/>
                </a:cubicBezTo>
                <a:cubicBezTo>
                  <a:pt x="2737254" y="4531616"/>
                  <a:pt x="2727844" y="4561180"/>
                  <a:pt x="2708282" y="4571495"/>
                </a:cubicBezTo>
                <a:cubicBezTo>
                  <a:pt x="2708282" y="4571495"/>
                  <a:pt x="2698872" y="4601060"/>
                  <a:pt x="2679311" y="4611376"/>
                </a:cubicBezTo>
                <a:cubicBezTo>
                  <a:pt x="2669160" y="4592126"/>
                  <a:pt x="2669160" y="4592126"/>
                  <a:pt x="2669160" y="4592126"/>
                </a:cubicBezTo>
                <a:cubicBezTo>
                  <a:pt x="2618407" y="4495883"/>
                  <a:pt x="2597366" y="4408573"/>
                  <a:pt x="2517641" y="4352209"/>
                </a:cubicBezTo>
                <a:cubicBezTo>
                  <a:pt x="2457478" y="4285529"/>
                  <a:pt x="2436437" y="4198219"/>
                  <a:pt x="2366123" y="4112291"/>
                </a:cubicBezTo>
                <a:cubicBezTo>
                  <a:pt x="2285658" y="4007115"/>
                  <a:pt x="2263877" y="3870991"/>
                  <a:pt x="2163851" y="3776130"/>
                </a:cubicBezTo>
                <a:cubicBezTo>
                  <a:pt x="2123249" y="3699135"/>
                  <a:pt x="2092058" y="3592576"/>
                  <a:pt x="2002182" y="3516963"/>
                </a:cubicBezTo>
                <a:cubicBezTo>
                  <a:pt x="1961580" y="3439969"/>
                  <a:pt x="1920978" y="3362973"/>
                  <a:pt x="1899937" y="3275664"/>
                </a:cubicBezTo>
                <a:cubicBezTo>
                  <a:pt x="1859334" y="3198668"/>
                  <a:pt x="1779610" y="3142305"/>
                  <a:pt x="1728857" y="3046061"/>
                </a:cubicBezTo>
                <a:cubicBezTo>
                  <a:pt x="1667954" y="2930569"/>
                  <a:pt x="1636022" y="2775197"/>
                  <a:pt x="1535996" y="2680336"/>
                </a:cubicBezTo>
                <a:cubicBezTo>
                  <a:pt x="1464203" y="2496782"/>
                  <a:pt x="1343876" y="2363423"/>
                  <a:pt x="1252521" y="2190185"/>
                </a:cubicBezTo>
                <a:cubicBezTo>
                  <a:pt x="1201768" y="2093941"/>
                  <a:pt x="1180727" y="2006631"/>
                  <a:pt x="1090851" y="1931018"/>
                </a:cubicBezTo>
                <a:cubicBezTo>
                  <a:pt x="1049509" y="1805211"/>
                  <a:pt x="958894" y="1680785"/>
                  <a:pt x="878430" y="1575609"/>
                </a:cubicBezTo>
                <a:cubicBezTo>
                  <a:pt x="817526" y="1460116"/>
                  <a:pt x="776184" y="1334309"/>
                  <a:pt x="686309" y="1258696"/>
                </a:cubicBezTo>
                <a:cubicBezTo>
                  <a:pt x="626145" y="1192017"/>
                  <a:pt x="605104" y="1104707"/>
                  <a:pt x="594214" y="1036645"/>
                </a:cubicBezTo>
                <a:cubicBezTo>
                  <a:pt x="553612" y="959650"/>
                  <a:pt x="464476" y="932850"/>
                  <a:pt x="482558" y="824909"/>
                </a:cubicBezTo>
                <a:cubicBezTo>
                  <a:pt x="472407" y="805660"/>
                  <a:pt x="422394" y="758230"/>
                  <a:pt x="412244" y="738981"/>
                </a:cubicBezTo>
                <a:cubicBezTo>
                  <a:pt x="301327" y="576058"/>
                  <a:pt x="239684" y="411753"/>
                  <a:pt x="128768" y="248830"/>
                </a:cubicBezTo>
                <a:cubicBezTo>
                  <a:pt x="83461" y="186617"/>
                  <a:pt x="42858" y="109623"/>
                  <a:pt x="5878" y="27643"/>
                </a:cubicBezTo>
                <a:lnTo>
                  <a:pt x="0" y="13053"/>
                </a:lnTo>
                <a:close/>
              </a:path>
            </a:pathLst>
          </a:custGeom>
          <a:solidFill>
            <a:schemeClr val="accent1"/>
          </a:solidFill>
        </p:spPr>
        <p:txBody>
          <a:bodyPr wrap="square">
            <a:noAutofit/>
          </a:bodyPr>
          <a:lstStyle/>
          <a:p>
            <a:endParaRPr lang="th-TH"/>
          </a:p>
        </p:txBody>
      </p:sp>
      <p:sp>
        <p:nvSpPr>
          <p:cNvPr id="11" name="Picture Placeholder 10"/>
          <p:cNvSpPr>
            <a:spLocks noGrp="1"/>
          </p:cNvSpPr>
          <p:nvPr>
            <p:ph type="pic" sz="quarter" idx="12"/>
          </p:nvPr>
        </p:nvSpPr>
        <p:spPr>
          <a:xfrm>
            <a:off x="7225738" y="6001820"/>
            <a:ext cx="9203299" cy="7637980"/>
          </a:xfrm>
          <a:custGeom>
            <a:avLst/>
            <a:gdLst>
              <a:gd name="connsiteX0" fmla="*/ 685088 w 8766827"/>
              <a:gd name="connsiteY0" fmla="*/ 6210899 h 7275744"/>
              <a:gd name="connsiteX1" fmla="*/ 703058 w 8766827"/>
              <a:gd name="connsiteY1" fmla="*/ 6218574 h 7275744"/>
              <a:gd name="connsiteX2" fmla="*/ 691808 w 8766827"/>
              <a:gd name="connsiteY2" fmla="*/ 6237201 h 7275744"/>
              <a:gd name="connsiteX3" fmla="*/ 672878 w 8766827"/>
              <a:gd name="connsiteY3" fmla="*/ 6225768 h 7275744"/>
              <a:gd name="connsiteX4" fmla="*/ 685088 w 8766827"/>
              <a:gd name="connsiteY4" fmla="*/ 6210899 h 7275744"/>
              <a:gd name="connsiteX5" fmla="*/ 4742993 w 8766827"/>
              <a:gd name="connsiteY5" fmla="*/ 0 h 7275744"/>
              <a:gd name="connsiteX6" fmla="*/ 8766827 w 8766827"/>
              <a:gd name="connsiteY6" fmla="*/ 7275744 h 7275744"/>
              <a:gd name="connsiteX7" fmla="*/ 0 w 8766827"/>
              <a:gd name="connsiteY7" fmla="*/ 7275744 h 7275744"/>
              <a:gd name="connsiteX8" fmla="*/ 421146 w 8766827"/>
              <a:gd name="connsiteY8" fmla="*/ 6514245 h 7275744"/>
              <a:gd name="connsiteX9" fmla="*/ 503586 w 8766827"/>
              <a:gd name="connsiteY9" fmla="*/ 6377745 h 7275744"/>
              <a:gd name="connsiteX10" fmla="*/ 672878 w 8766827"/>
              <a:gd name="connsiteY10" fmla="*/ 6225768 h 7275744"/>
              <a:gd name="connsiteX11" fmla="*/ 627877 w 8766827"/>
              <a:gd name="connsiteY11" fmla="*/ 6300279 h 7275744"/>
              <a:gd name="connsiteX12" fmla="*/ 673417 w 8766827"/>
              <a:gd name="connsiteY12" fmla="*/ 6353204 h 7275744"/>
              <a:gd name="connsiteX13" fmla="*/ 538954 w 8766827"/>
              <a:gd name="connsiteY13" fmla="*/ 6704169 h 7275744"/>
              <a:gd name="connsiteX14" fmla="*/ 524672 w 8766827"/>
              <a:gd name="connsiteY14" fmla="*/ 6898920 h 7275744"/>
              <a:gd name="connsiteX15" fmla="*/ 521102 w 8766827"/>
              <a:gd name="connsiteY15" fmla="*/ 6947607 h 7275744"/>
              <a:gd name="connsiteX16" fmla="*/ 573782 w 8766827"/>
              <a:gd name="connsiteY16" fmla="*/ 6903158 h 7275744"/>
              <a:gd name="connsiteX17" fmla="*/ 603962 w 8766827"/>
              <a:gd name="connsiteY17" fmla="*/ 6895964 h 7275744"/>
              <a:gd name="connsiteX18" fmla="*/ 611642 w 8766827"/>
              <a:gd name="connsiteY18" fmla="*/ 6926024 h 7275744"/>
              <a:gd name="connsiteX19" fmla="*/ 645932 w 8766827"/>
              <a:gd name="connsiteY19" fmla="*/ 6997577 h 7275744"/>
              <a:gd name="connsiteX20" fmla="*/ 664862 w 8766827"/>
              <a:gd name="connsiteY20" fmla="*/ 7009010 h 7275744"/>
              <a:gd name="connsiteX21" fmla="*/ 650041 w 8766827"/>
              <a:gd name="connsiteY21" fmla="*/ 7076325 h 7275744"/>
              <a:gd name="connsiteX22" fmla="*/ 702721 w 8766827"/>
              <a:gd name="connsiteY22" fmla="*/ 7031876 h 7275744"/>
              <a:gd name="connsiteX23" fmla="*/ 736472 w 8766827"/>
              <a:gd name="connsiteY23" fmla="*/ 6975994 h 7275744"/>
              <a:gd name="connsiteX24" fmla="*/ 770222 w 8766827"/>
              <a:gd name="connsiteY24" fmla="*/ 6920111 h 7275744"/>
              <a:gd name="connsiteX25" fmla="*/ 755401 w 8766827"/>
              <a:gd name="connsiteY25" fmla="*/ 6987427 h 7275744"/>
              <a:gd name="connsiteX26" fmla="*/ 770761 w 8766827"/>
              <a:gd name="connsiteY26" fmla="*/ 7047547 h 7275744"/>
              <a:gd name="connsiteX27" fmla="*/ 827551 w 8766827"/>
              <a:gd name="connsiteY27" fmla="*/ 7081845 h 7275744"/>
              <a:gd name="connsiteX28" fmla="*/ 868981 w 8766827"/>
              <a:gd name="connsiteY28" fmla="*/ 7056024 h 7275744"/>
              <a:gd name="connsiteX29" fmla="*/ 928802 w 8766827"/>
              <a:gd name="connsiteY29" fmla="*/ 6914199 h 7275744"/>
              <a:gd name="connsiteX30" fmla="*/ 1071484 w 8766827"/>
              <a:gd name="connsiteY30" fmla="*/ 6720730 h 7275744"/>
              <a:gd name="connsiteX31" fmla="*/ 1128273 w 8766827"/>
              <a:gd name="connsiteY31" fmla="*/ 6755029 h 7275744"/>
              <a:gd name="connsiteX32" fmla="*/ 1124703 w 8766827"/>
              <a:gd name="connsiteY32" fmla="*/ 6803717 h 7275744"/>
              <a:gd name="connsiteX33" fmla="*/ 1121133 w 8766827"/>
              <a:gd name="connsiteY33" fmla="*/ 6852404 h 7275744"/>
              <a:gd name="connsiteX34" fmla="*/ 1057202 w 8766827"/>
              <a:gd name="connsiteY34" fmla="*/ 6915481 h 7275744"/>
              <a:gd name="connsiteX35" fmla="*/ 970772 w 8766827"/>
              <a:gd name="connsiteY35" fmla="*/ 7015812 h 7275744"/>
              <a:gd name="connsiteX36" fmla="*/ 910950 w 8766827"/>
              <a:gd name="connsiteY36" fmla="*/ 7157637 h 7275744"/>
              <a:gd name="connsiteX37" fmla="*/ 929880 w 8766827"/>
              <a:gd name="connsiteY37" fmla="*/ 7169070 h 7275744"/>
              <a:gd name="connsiteX38" fmla="*/ 941130 w 8766827"/>
              <a:gd name="connsiteY38" fmla="*/ 7150443 h 7275744"/>
              <a:gd name="connsiteX39" fmla="*/ 997381 w 8766827"/>
              <a:gd name="connsiteY39" fmla="*/ 7057305 h 7275744"/>
              <a:gd name="connsiteX40" fmla="*/ 1065421 w 8766827"/>
              <a:gd name="connsiteY40" fmla="*/ 7072976 h 7275744"/>
              <a:gd name="connsiteX41" fmla="*/ 1132922 w 8766827"/>
              <a:gd name="connsiteY41" fmla="*/ 6961213 h 7275744"/>
              <a:gd name="connsiteX42" fmla="*/ 1147743 w 8766827"/>
              <a:gd name="connsiteY42" fmla="*/ 6893897 h 7275744"/>
              <a:gd name="connsiteX43" fmla="*/ 1608999 w 8766827"/>
              <a:gd name="connsiteY43" fmla="*/ 6130173 h 7275744"/>
              <a:gd name="connsiteX44" fmla="*/ 1646320 w 8766827"/>
              <a:gd name="connsiteY44" fmla="*/ 6025604 h 7275744"/>
              <a:gd name="connsiteX45" fmla="*/ 1593101 w 8766827"/>
              <a:gd name="connsiteY45" fmla="*/ 5942617 h 7275744"/>
              <a:gd name="connsiteX46" fmla="*/ 1502560 w 8766827"/>
              <a:gd name="connsiteY46" fmla="*/ 5964201 h 7275744"/>
              <a:gd name="connsiteX47" fmla="*/ 1480060 w 8766827"/>
              <a:gd name="connsiteY47" fmla="*/ 6001456 h 7275744"/>
              <a:gd name="connsiteX48" fmla="*/ 1449880 w 8766827"/>
              <a:gd name="connsiteY48" fmla="*/ 6008650 h 7275744"/>
              <a:gd name="connsiteX49" fmla="*/ 1442200 w 8766827"/>
              <a:gd name="connsiteY49" fmla="*/ 5978590 h 7275744"/>
              <a:gd name="connsiteX50" fmla="*/ 1475950 w 8766827"/>
              <a:gd name="connsiteY50" fmla="*/ 5922708 h 7275744"/>
              <a:gd name="connsiteX51" fmla="*/ 1607921 w 8766827"/>
              <a:gd name="connsiteY51" fmla="*/ 5875302 h 7275744"/>
              <a:gd name="connsiteX52" fmla="*/ 1611491 w 8766827"/>
              <a:gd name="connsiteY52" fmla="*/ 5826615 h 7275744"/>
              <a:gd name="connsiteX53" fmla="*/ 1580772 w 8766827"/>
              <a:gd name="connsiteY53" fmla="*/ 5706373 h 7275744"/>
              <a:gd name="connsiteX54" fmla="*/ 1693274 w 8766827"/>
              <a:gd name="connsiteY54" fmla="*/ 5520099 h 7275744"/>
              <a:gd name="connsiteX55" fmla="*/ 1731134 w 8766827"/>
              <a:gd name="connsiteY55" fmla="*/ 5542965 h 7275744"/>
              <a:gd name="connsiteX56" fmla="*/ 1742923 w 8766827"/>
              <a:gd name="connsiteY56" fmla="*/ 5651773 h 7275744"/>
              <a:gd name="connsiteX57" fmla="*/ 1686672 w 8766827"/>
              <a:gd name="connsiteY57" fmla="*/ 5744910 h 7275744"/>
              <a:gd name="connsiteX58" fmla="*/ 1761853 w 8766827"/>
              <a:gd name="connsiteY58" fmla="*/ 5663205 h 7275744"/>
              <a:gd name="connsiteX59" fmla="*/ 1863104 w 8766827"/>
              <a:gd name="connsiteY59" fmla="*/ 5495559 h 7275744"/>
              <a:gd name="connsiteX60" fmla="*/ 1893284 w 8766827"/>
              <a:gd name="connsiteY60" fmla="*/ 5488364 h 7275744"/>
              <a:gd name="connsiteX61" fmla="*/ 1882034 w 8766827"/>
              <a:gd name="connsiteY61" fmla="*/ 5506992 h 7275744"/>
              <a:gd name="connsiteX62" fmla="*/ 1814533 w 8766827"/>
              <a:gd name="connsiteY62" fmla="*/ 5618756 h 7275744"/>
              <a:gd name="connsiteX63" fmla="*/ 1833463 w 8766827"/>
              <a:gd name="connsiteY63" fmla="*/ 5630189 h 7275744"/>
              <a:gd name="connsiteX64" fmla="*/ 1882573 w 8766827"/>
              <a:gd name="connsiteY64" fmla="*/ 5634428 h 7275744"/>
              <a:gd name="connsiteX65" fmla="*/ 1897393 w 8766827"/>
              <a:gd name="connsiteY65" fmla="*/ 5567113 h 7275744"/>
              <a:gd name="connsiteX66" fmla="*/ 2193468 w 8766827"/>
              <a:gd name="connsiteY66" fmla="*/ 5034112 h 7275744"/>
              <a:gd name="connsiteX67" fmla="*/ 2283469 w 8766827"/>
              <a:gd name="connsiteY67" fmla="*/ 4885093 h 7275744"/>
              <a:gd name="connsiteX68" fmla="*/ 2185788 w 8766827"/>
              <a:gd name="connsiteY68" fmla="*/ 5004052 h 7275744"/>
              <a:gd name="connsiteX69" fmla="*/ 2174538 w 8766827"/>
              <a:gd name="connsiteY69" fmla="*/ 5022679 h 7275744"/>
              <a:gd name="connsiteX70" fmla="*/ 2144358 w 8766827"/>
              <a:gd name="connsiteY70" fmla="*/ 5029874 h 7275744"/>
              <a:gd name="connsiteX71" fmla="*/ 2136678 w 8766827"/>
              <a:gd name="connsiteY71" fmla="*/ 4999813 h 7275744"/>
              <a:gd name="connsiteX72" fmla="*/ 2162749 w 8766827"/>
              <a:gd name="connsiteY72" fmla="*/ 4913871 h 7275744"/>
              <a:gd name="connsiteX73" fmla="*/ 2309001 w 8766827"/>
              <a:gd name="connsiteY73" fmla="*/ 4671715 h 7275744"/>
              <a:gd name="connsiteX74" fmla="*/ 2312571 w 8766827"/>
              <a:gd name="connsiteY74" fmla="*/ 4623027 h 7275744"/>
              <a:gd name="connsiteX75" fmla="*/ 2271141 w 8766827"/>
              <a:gd name="connsiteY75" fmla="*/ 4648849 h 7275744"/>
              <a:gd name="connsiteX76" fmla="*/ 2177030 w 8766827"/>
              <a:gd name="connsiteY76" fmla="*/ 4719121 h 7275744"/>
              <a:gd name="connsiteX77" fmla="*/ 2158640 w 8766827"/>
              <a:gd name="connsiteY77" fmla="*/ 4835123 h 7275744"/>
              <a:gd name="connsiteX78" fmla="*/ 2065068 w 8766827"/>
              <a:gd name="connsiteY78" fmla="*/ 5032831 h 7275744"/>
              <a:gd name="connsiteX79" fmla="*/ 2015958 w 8766827"/>
              <a:gd name="connsiteY79" fmla="*/ 5028592 h 7275744"/>
              <a:gd name="connsiteX80" fmla="*/ 1978637 w 8766827"/>
              <a:gd name="connsiteY80" fmla="*/ 5133161 h 7275744"/>
              <a:gd name="connsiteX81" fmla="*/ 1922386 w 8766827"/>
              <a:gd name="connsiteY81" fmla="*/ 5226299 h 7275744"/>
              <a:gd name="connsiteX82" fmla="*/ 1858456 w 8766827"/>
              <a:gd name="connsiteY82" fmla="*/ 5289375 h 7275744"/>
              <a:gd name="connsiteX83" fmla="*/ 1851315 w 8766827"/>
              <a:gd name="connsiteY83" fmla="*/ 5386751 h 7275744"/>
              <a:gd name="connsiteX84" fmla="*/ 1828815 w 8766827"/>
              <a:gd name="connsiteY84" fmla="*/ 5424006 h 7275744"/>
              <a:gd name="connsiteX85" fmla="*/ 1768455 w 8766827"/>
              <a:gd name="connsiteY85" fmla="*/ 5438395 h 7275744"/>
              <a:gd name="connsiteX86" fmla="*/ 1719344 w 8766827"/>
              <a:gd name="connsiteY86" fmla="*/ 5434157 h 7275744"/>
              <a:gd name="connsiteX87" fmla="*/ 1730595 w 8766827"/>
              <a:gd name="connsiteY87" fmla="*/ 5415529 h 7275744"/>
              <a:gd name="connsiteX88" fmla="*/ 1857917 w 8766827"/>
              <a:gd name="connsiteY88" fmla="*/ 5161940 h 7275744"/>
              <a:gd name="connsiteX89" fmla="*/ 1985239 w 8766827"/>
              <a:gd name="connsiteY89" fmla="*/ 4908351 h 7275744"/>
              <a:gd name="connsiteX90" fmla="*/ 2168812 w 8766827"/>
              <a:gd name="connsiteY90" fmla="*/ 4561624 h 7275744"/>
              <a:gd name="connsiteX91" fmla="*/ 2307384 w 8766827"/>
              <a:gd name="connsiteY91" fmla="*/ 4289408 h 7275744"/>
              <a:gd name="connsiteX92" fmla="*/ 2461315 w 8766827"/>
              <a:gd name="connsiteY92" fmla="*/ 4077312 h 7275744"/>
              <a:gd name="connsiteX93" fmla="*/ 2569708 w 8766827"/>
              <a:gd name="connsiteY93" fmla="*/ 3812289 h 7275744"/>
              <a:gd name="connsiteX94" fmla="*/ 2783461 w 8766827"/>
              <a:gd name="connsiteY94" fmla="*/ 3458369 h 7275744"/>
              <a:gd name="connsiteX95" fmla="*/ 3057035 w 8766827"/>
              <a:gd name="connsiteY95" fmla="*/ 2962624 h 7275744"/>
              <a:gd name="connsiteX96" fmla="*/ 3195607 w 8766827"/>
              <a:gd name="connsiteY96" fmla="*/ 2690407 h 7275744"/>
              <a:gd name="connsiteX97" fmla="*/ 3390430 w 8766827"/>
              <a:gd name="connsiteY97" fmla="*/ 2325053 h 7275744"/>
              <a:gd name="connsiteX98" fmla="*/ 3562752 w 8766827"/>
              <a:gd name="connsiteY98" fmla="*/ 1996955 h 7275744"/>
              <a:gd name="connsiteX99" fmla="*/ 3705434 w 8766827"/>
              <a:gd name="connsiteY99" fmla="*/ 1803486 h 7275744"/>
              <a:gd name="connsiteX100" fmla="*/ 3829186 w 8766827"/>
              <a:gd name="connsiteY100" fmla="*/ 1598584 h 7275744"/>
              <a:gd name="connsiteX101" fmla="*/ 3866507 w 8766827"/>
              <a:gd name="connsiteY101" fmla="*/ 1494014 h 7275744"/>
              <a:gd name="connsiteX102" fmla="*/ 4140081 w 8766827"/>
              <a:gd name="connsiteY102" fmla="*/ 998269 h 7275744"/>
              <a:gd name="connsiteX103" fmla="*/ 4429014 w 8766827"/>
              <a:gd name="connsiteY103" fmla="*/ 562644 h 7275744"/>
              <a:gd name="connsiteX104" fmla="*/ 4668838 w 8766827"/>
              <a:gd name="connsiteY104" fmla="*/ 122780 h 7275744"/>
              <a:gd name="connsiteX105" fmla="*/ 4712432 w 8766827"/>
              <a:gd name="connsiteY105" fmla="*/ 50599 h 7275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Lst>
            <a:rect l="l" t="t" r="r" b="b"/>
            <a:pathLst>
              <a:path w="8766827" h="7275744">
                <a:moveTo>
                  <a:pt x="685088" y="6210899"/>
                </a:moveTo>
                <a:cubicBezTo>
                  <a:pt x="688860" y="6209999"/>
                  <a:pt x="693593" y="6212857"/>
                  <a:pt x="703058" y="6218574"/>
                </a:cubicBezTo>
                <a:cubicBezTo>
                  <a:pt x="703058" y="6218574"/>
                  <a:pt x="691808" y="6237201"/>
                  <a:pt x="691808" y="6237201"/>
                </a:cubicBezTo>
                <a:cubicBezTo>
                  <a:pt x="691808" y="6237201"/>
                  <a:pt x="672878" y="6225768"/>
                  <a:pt x="672878" y="6225768"/>
                </a:cubicBezTo>
                <a:cubicBezTo>
                  <a:pt x="678503" y="6216454"/>
                  <a:pt x="681315" y="6211798"/>
                  <a:pt x="685088" y="6210899"/>
                </a:cubicBezTo>
                <a:close/>
                <a:moveTo>
                  <a:pt x="4742993" y="0"/>
                </a:moveTo>
                <a:lnTo>
                  <a:pt x="8766827" y="7275744"/>
                </a:lnTo>
                <a:lnTo>
                  <a:pt x="0" y="7275744"/>
                </a:lnTo>
                <a:lnTo>
                  <a:pt x="421146" y="6514245"/>
                </a:lnTo>
                <a:lnTo>
                  <a:pt x="503586" y="6377745"/>
                </a:lnTo>
                <a:cubicBezTo>
                  <a:pt x="526087" y="6340489"/>
                  <a:pt x="631447" y="6251591"/>
                  <a:pt x="672878" y="6225768"/>
                </a:cubicBezTo>
                <a:cubicBezTo>
                  <a:pt x="650377" y="6263024"/>
                  <a:pt x="639127" y="6281651"/>
                  <a:pt x="627877" y="6300279"/>
                </a:cubicBezTo>
                <a:cubicBezTo>
                  <a:pt x="582877" y="6374788"/>
                  <a:pt x="676987" y="6304517"/>
                  <a:pt x="673417" y="6353204"/>
                </a:cubicBezTo>
                <a:cubicBezTo>
                  <a:pt x="624845" y="6476402"/>
                  <a:pt x="625385" y="6603837"/>
                  <a:pt x="538954" y="6704169"/>
                </a:cubicBezTo>
                <a:cubicBezTo>
                  <a:pt x="505204" y="6760051"/>
                  <a:pt x="509313" y="6838799"/>
                  <a:pt x="524672" y="6898920"/>
                </a:cubicBezTo>
                <a:cubicBezTo>
                  <a:pt x="513422" y="6917547"/>
                  <a:pt x="502172" y="6936174"/>
                  <a:pt x="521102" y="6947607"/>
                </a:cubicBezTo>
                <a:cubicBezTo>
                  <a:pt x="532352" y="6928980"/>
                  <a:pt x="543602" y="6910353"/>
                  <a:pt x="573782" y="6903158"/>
                </a:cubicBezTo>
                <a:cubicBezTo>
                  <a:pt x="573782" y="6903158"/>
                  <a:pt x="585032" y="6884531"/>
                  <a:pt x="603962" y="6895964"/>
                </a:cubicBezTo>
                <a:cubicBezTo>
                  <a:pt x="603962" y="6895964"/>
                  <a:pt x="611642" y="6926024"/>
                  <a:pt x="611642" y="6926024"/>
                </a:cubicBezTo>
                <a:cubicBezTo>
                  <a:pt x="589142" y="6963278"/>
                  <a:pt x="596822" y="6993339"/>
                  <a:pt x="645932" y="6997577"/>
                </a:cubicBezTo>
                <a:cubicBezTo>
                  <a:pt x="676112" y="6990383"/>
                  <a:pt x="676112" y="6990383"/>
                  <a:pt x="664862" y="7009010"/>
                </a:cubicBezTo>
                <a:cubicBezTo>
                  <a:pt x="672541" y="7039070"/>
                  <a:pt x="661291" y="7057697"/>
                  <a:pt x="650041" y="7076325"/>
                </a:cubicBezTo>
                <a:cubicBezTo>
                  <a:pt x="661291" y="7057697"/>
                  <a:pt x="691471" y="7050503"/>
                  <a:pt x="702721" y="7031876"/>
                </a:cubicBezTo>
                <a:cubicBezTo>
                  <a:pt x="713972" y="7013248"/>
                  <a:pt x="725222" y="6994621"/>
                  <a:pt x="736472" y="6975994"/>
                </a:cubicBezTo>
                <a:cubicBezTo>
                  <a:pt x="747722" y="6957366"/>
                  <a:pt x="758972" y="6938738"/>
                  <a:pt x="770222" y="6920111"/>
                </a:cubicBezTo>
                <a:cubicBezTo>
                  <a:pt x="777902" y="6950171"/>
                  <a:pt x="766652" y="6968799"/>
                  <a:pt x="755401" y="6987427"/>
                </a:cubicBezTo>
                <a:cubicBezTo>
                  <a:pt x="763081" y="7017487"/>
                  <a:pt x="763081" y="7017487"/>
                  <a:pt x="770761" y="7047547"/>
                </a:cubicBezTo>
                <a:cubicBezTo>
                  <a:pt x="748261" y="7084801"/>
                  <a:pt x="786121" y="7107667"/>
                  <a:pt x="827551" y="7081845"/>
                </a:cubicBezTo>
                <a:cubicBezTo>
                  <a:pt x="827551" y="7081845"/>
                  <a:pt x="857731" y="7074651"/>
                  <a:pt x="868981" y="7056024"/>
                </a:cubicBezTo>
                <a:cubicBezTo>
                  <a:pt x="891482" y="7018768"/>
                  <a:pt x="913982" y="6981514"/>
                  <a:pt x="928802" y="6914199"/>
                </a:cubicBezTo>
                <a:cubicBezTo>
                  <a:pt x="924693" y="6835451"/>
                  <a:pt x="1045413" y="6806673"/>
                  <a:pt x="1071484" y="6720730"/>
                </a:cubicBezTo>
                <a:cubicBezTo>
                  <a:pt x="1071484" y="6720730"/>
                  <a:pt x="1120594" y="6724968"/>
                  <a:pt x="1128273" y="6755029"/>
                </a:cubicBezTo>
                <a:cubicBezTo>
                  <a:pt x="1128273" y="6755029"/>
                  <a:pt x="1105773" y="6792284"/>
                  <a:pt x="1124703" y="6803717"/>
                </a:cubicBezTo>
                <a:cubicBezTo>
                  <a:pt x="1132383" y="6833777"/>
                  <a:pt x="1132383" y="6833777"/>
                  <a:pt x="1121133" y="6852404"/>
                </a:cubicBezTo>
                <a:cubicBezTo>
                  <a:pt x="1072023" y="6848166"/>
                  <a:pt x="1079703" y="6878226"/>
                  <a:pt x="1057202" y="6915481"/>
                </a:cubicBezTo>
                <a:cubicBezTo>
                  <a:pt x="1034702" y="6952736"/>
                  <a:pt x="1012202" y="6989990"/>
                  <a:pt x="970772" y="7015812"/>
                </a:cubicBezTo>
                <a:cubicBezTo>
                  <a:pt x="986131" y="7075933"/>
                  <a:pt x="944701" y="7101755"/>
                  <a:pt x="910950" y="7157637"/>
                </a:cubicBezTo>
                <a:cubicBezTo>
                  <a:pt x="910950" y="7157637"/>
                  <a:pt x="910950" y="7157637"/>
                  <a:pt x="929880" y="7169070"/>
                </a:cubicBezTo>
                <a:cubicBezTo>
                  <a:pt x="929880" y="7169070"/>
                  <a:pt x="929880" y="7169070"/>
                  <a:pt x="941130" y="7150443"/>
                </a:cubicBezTo>
                <a:cubicBezTo>
                  <a:pt x="963631" y="7113188"/>
                  <a:pt x="974881" y="7094561"/>
                  <a:pt x="997381" y="7057305"/>
                </a:cubicBezTo>
                <a:cubicBezTo>
                  <a:pt x="1031132" y="7001423"/>
                  <a:pt x="1046491" y="7061544"/>
                  <a:pt x="1065421" y="7072976"/>
                </a:cubicBezTo>
                <a:cubicBezTo>
                  <a:pt x="1087921" y="7035722"/>
                  <a:pt x="1110422" y="6998467"/>
                  <a:pt x="1132922" y="6961213"/>
                </a:cubicBezTo>
                <a:cubicBezTo>
                  <a:pt x="1038272" y="6904048"/>
                  <a:pt x="1147743" y="6893897"/>
                  <a:pt x="1147743" y="6893897"/>
                </a:cubicBezTo>
                <a:cubicBezTo>
                  <a:pt x="1324175" y="6644546"/>
                  <a:pt x="1443817" y="6360897"/>
                  <a:pt x="1608999" y="6130173"/>
                </a:cubicBezTo>
                <a:cubicBezTo>
                  <a:pt x="1631499" y="6092919"/>
                  <a:pt x="1623819" y="6062858"/>
                  <a:pt x="1646320" y="6025604"/>
                </a:cubicBezTo>
                <a:cubicBezTo>
                  <a:pt x="1649890" y="5976915"/>
                  <a:pt x="1600780" y="5972677"/>
                  <a:pt x="1593101" y="5942617"/>
                </a:cubicBezTo>
                <a:cubicBezTo>
                  <a:pt x="1562921" y="5949811"/>
                  <a:pt x="1517381" y="5896885"/>
                  <a:pt x="1502560" y="5964201"/>
                </a:cubicBezTo>
                <a:cubicBezTo>
                  <a:pt x="1491310" y="5982828"/>
                  <a:pt x="1480060" y="6001456"/>
                  <a:pt x="1480060" y="6001456"/>
                </a:cubicBezTo>
                <a:cubicBezTo>
                  <a:pt x="1449880" y="6008650"/>
                  <a:pt x="1449880" y="6008650"/>
                  <a:pt x="1449880" y="6008650"/>
                </a:cubicBezTo>
                <a:cubicBezTo>
                  <a:pt x="1449880" y="6008650"/>
                  <a:pt x="1430950" y="5997217"/>
                  <a:pt x="1442200" y="5978590"/>
                </a:cubicBezTo>
                <a:cubicBezTo>
                  <a:pt x="1453450" y="5959963"/>
                  <a:pt x="1464700" y="5941335"/>
                  <a:pt x="1475950" y="5922708"/>
                </a:cubicBezTo>
                <a:cubicBezTo>
                  <a:pt x="1498451" y="5885453"/>
                  <a:pt x="1498451" y="5885453"/>
                  <a:pt x="1607921" y="5875302"/>
                </a:cubicBezTo>
                <a:cubicBezTo>
                  <a:pt x="1619171" y="5856675"/>
                  <a:pt x="1607921" y="5875302"/>
                  <a:pt x="1611491" y="5826615"/>
                </a:cubicBezTo>
                <a:cubicBezTo>
                  <a:pt x="1603811" y="5796554"/>
                  <a:pt x="1558272" y="5743628"/>
                  <a:pt x="1580772" y="5706373"/>
                </a:cubicBezTo>
                <a:cubicBezTo>
                  <a:pt x="1614523" y="5650491"/>
                  <a:pt x="1659523" y="5575981"/>
                  <a:pt x="1693274" y="5520099"/>
                </a:cubicBezTo>
                <a:cubicBezTo>
                  <a:pt x="1693274" y="5520099"/>
                  <a:pt x="1742384" y="5524338"/>
                  <a:pt x="1731134" y="5542965"/>
                </a:cubicBezTo>
                <a:cubicBezTo>
                  <a:pt x="1738813" y="5573025"/>
                  <a:pt x="1765423" y="5614518"/>
                  <a:pt x="1742923" y="5651773"/>
                </a:cubicBezTo>
                <a:cubicBezTo>
                  <a:pt x="1701492" y="5677595"/>
                  <a:pt x="1709172" y="5707655"/>
                  <a:pt x="1686672" y="5744910"/>
                </a:cubicBezTo>
                <a:cubicBezTo>
                  <a:pt x="1747032" y="5730521"/>
                  <a:pt x="1750602" y="5681834"/>
                  <a:pt x="1761853" y="5663205"/>
                </a:cubicBezTo>
                <a:cubicBezTo>
                  <a:pt x="1795603" y="5607324"/>
                  <a:pt x="1829353" y="5551442"/>
                  <a:pt x="1863104" y="5495559"/>
                </a:cubicBezTo>
                <a:cubicBezTo>
                  <a:pt x="1863104" y="5495559"/>
                  <a:pt x="1893284" y="5488364"/>
                  <a:pt x="1893284" y="5488364"/>
                </a:cubicBezTo>
                <a:cubicBezTo>
                  <a:pt x="1893284" y="5488364"/>
                  <a:pt x="1882034" y="5506992"/>
                  <a:pt x="1882034" y="5506992"/>
                </a:cubicBezTo>
                <a:cubicBezTo>
                  <a:pt x="1859533" y="5544247"/>
                  <a:pt x="1837033" y="5581502"/>
                  <a:pt x="1814533" y="5618756"/>
                </a:cubicBezTo>
                <a:cubicBezTo>
                  <a:pt x="1814533" y="5618756"/>
                  <a:pt x="1822213" y="5648817"/>
                  <a:pt x="1833463" y="5630189"/>
                </a:cubicBezTo>
                <a:cubicBezTo>
                  <a:pt x="1852393" y="5641622"/>
                  <a:pt x="1882573" y="5634428"/>
                  <a:pt x="1882573" y="5634428"/>
                </a:cubicBezTo>
                <a:cubicBezTo>
                  <a:pt x="1893823" y="5615800"/>
                  <a:pt x="1886143" y="5585740"/>
                  <a:pt x="1897393" y="5567113"/>
                </a:cubicBezTo>
                <a:cubicBezTo>
                  <a:pt x="2017575" y="5410899"/>
                  <a:pt x="2092217" y="5201759"/>
                  <a:pt x="2193468" y="5034112"/>
                </a:cubicBezTo>
                <a:cubicBezTo>
                  <a:pt x="2227218" y="4978230"/>
                  <a:pt x="2260969" y="4922348"/>
                  <a:pt x="2283469" y="4885093"/>
                </a:cubicBezTo>
                <a:cubicBezTo>
                  <a:pt x="2223109" y="4899482"/>
                  <a:pt x="2208288" y="4966797"/>
                  <a:pt x="2185788" y="5004052"/>
                </a:cubicBezTo>
                <a:cubicBezTo>
                  <a:pt x="2185788" y="5004052"/>
                  <a:pt x="2174538" y="5022679"/>
                  <a:pt x="2174538" y="5022679"/>
                </a:cubicBezTo>
                <a:cubicBezTo>
                  <a:pt x="2174538" y="5022679"/>
                  <a:pt x="2144358" y="5029874"/>
                  <a:pt x="2144358" y="5029874"/>
                </a:cubicBezTo>
                <a:cubicBezTo>
                  <a:pt x="2144358" y="5029874"/>
                  <a:pt x="2136678" y="4999813"/>
                  <a:pt x="2136678" y="4999813"/>
                </a:cubicBezTo>
                <a:cubicBezTo>
                  <a:pt x="2140248" y="4951126"/>
                  <a:pt x="2151499" y="4932499"/>
                  <a:pt x="2162749" y="4913871"/>
                </a:cubicBezTo>
                <a:cubicBezTo>
                  <a:pt x="2207750" y="4839361"/>
                  <a:pt x="2282930" y="4757658"/>
                  <a:pt x="2309001" y="4671715"/>
                </a:cubicBezTo>
                <a:cubicBezTo>
                  <a:pt x="2320251" y="4653087"/>
                  <a:pt x="2331501" y="4634460"/>
                  <a:pt x="2312571" y="4623027"/>
                </a:cubicBezTo>
                <a:cubicBezTo>
                  <a:pt x="2285961" y="4581534"/>
                  <a:pt x="2282391" y="4630222"/>
                  <a:pt x="2271141" y="4648849"/>
                </a:cubicBezTo>
                <a:cubicBezTo>
                  <a:pt x="2240961" y="4656043"/>
                  <a:pt x="2188280" y="4700493"/>
                  <a:pt x="2177030" y="4719121"/>
                </a:cubicBezTo>
                <a:cubicBezTo>
                  <a:pt x="2203640" y="4760614"/>
                  <a:pt x="2162210" y="4786435"/>
                  <a:pt x="2158640" y="4835123"/>
                </a:cubicBezTo>
                <a:cubicBezTo>
                  <a:pt x="2143819" y="4902439"/>
                  <a:pt x="2091139" y="4946888"/>
                  <a:pt x="2065068" y="5032831"/>
                </a:cubicBezTo>
                <a:cubicBezTo>
                  <a:pt x="2065068" y="5032831"/>
                  <a:pt x="2046138" y="5021398"/>
                  <a:pt x="2015958" y="5028592"/>
                </a:cubicBezTo>
                <a:cubicBezTo>
                  <a:pt x="2012387" y="5077280"/>
                  <a:pt x="2008817" y="5125967"/>
                  <a:pt x="1978637" y="5133161"/>
                </a:cubicBezTo>
                <a:cubicBezTo>
                  <a:pt x="1918277" y="5147551"/>
                  <a:pt x="1952566" y="5219104"/>
                  <a:pt x="1922386" y="5226299"/>
                </a:cubicBezTo>
                <a:cubicBezTo>
                  <a:pt x="1911136" y="5244926"/>
                  <a:pt x="1888636" y="5282181"/>
                  <a:pt x="1858456" y="5289375"/>
                </a:cubicBezTo>
                <a:cubicBezTo>
                  <a:pt x="1847205" y="5308003"/>
                  <a:pt x="1786845" y="5322392"/>
                  <a:pt x="1851315" y="5386751"/>
                </a:cubicBezTo>
                <a:cubicBezTo>
                  <a:pt x="1851315" y="5386751"/>
                  <a:pt x="1828815" y="5424006"/>
                  <a:pt x="1828815" y="5424006"/>
                </a:cubicBezTo>
                <a:cubicBezTo>
                  <a:pt x="1817565" y="5442633"/>
                  <a:pt x="1787385" y="5449827"/>
                  <a:pt x="1768455" y="5438395"/>
                </a:cubicBezTo>
                <a:cubicBezTo>
                  <a:pt x="1768455" y="5438395"/>
                  <a:pt x="1738274" y="5445590"/>
                  <a:pt x="1719344" y="5434157"/>
                </a:cubicBezTo>
                <a:cubicBezTo>
                  <a:pt x="1730595" y="5415529"/>
                  <a:pt x="1730595" y="5415529"/>
                  <a:pt x="1730595" y="5415529"/>
                </a:cubicBezTo>
                <a:cubicBezTo>
                  <a:pt x="1786845" y="5322392"/>
                  <a:pt x="1850776" y="5259315"/>
                  <a:pt x="1857917" y="5161940"/>
                </a:cubicBezTo>
                <a:cubicBezTo>
                  <a:pt x="1883987" y="5075997"/>
                  <a:pt x="1947918" y="5012921"/>
                  <a:pt x="1985239" y="4908351"/>
                </a:cubicBezTo>
                <a:cubicBezTo>
                  <a:pt x="2033809" y="4785154"/>
                  <a:pt x="2139170" y="4696255"/>
                  <a:pt x="2168812" y="4561624"/>
                </a:cubicBezTo>
                <a:cubicBezTo>
                  <a:pt x="2213812" y="4487115"/>
                  <a:pt x="2288993" y="4405411"/>
                  <a:pt x="2307384" y="4289408"/>
                </a:cubicBezTo>
                <a:cubicBezTo>
                  <a:pt x="2352384" y="4214898"/>
                  <a:pt x="2397385" y="4140388"/>
                  <a:pt x="2461315" y="4077312"/>
                </a:cubicBezTo>
                <a:cubicBezTo>
                  <a:pt x="2506316" y="4002802"/>
                  <a:pt x="2513457" y="3905427"/>
                  <a:pt x="2569708" y="3812289"/>
                </a:cubicBezTo>
                <a:cubicBezTo>
                  <a:pt x="2637208" y="3700526"/>
                  <a:pt x="2753820" y="3592999"/>
                  <a:pt x="2783461" y="3458369"/>
                </a:cubicBezTo>
                <a:cubicBezTo>
                  <a:pt x="2903642" y="3302155"/>
                  <a:pt x="2955783" y="3130270"/>
                  <a:pt x="3057035" y="2962624"/>
                </a:cubicBezTo>
                <a:cubicBezTo>
                  <a:pt x="3113286" y="2869486"/>
                  <a:pt x="3177216" y="2806410"/>
                  <a:pt x="3195607" y="2690407"/>
                </a:cubicBezTo>
                <a:cubicBezTo>
                  <a:pt x="3282038" y="2590075"/>
                  <a:pt x="3341859" y="2448250"/>
                  <a:pt x="3390430" y="2325053"/>
                </a:cubicBezTo>
                <a:cubicBezTo>
                  <a:pt x="3457931" y="2213289"/>
                  <a:pt x="3544362" y="2112957"/>
                  <a:pt x="3562752" y="1996955"/>
                </a:cubicBezTo>
                <a:cubicBezTo>
                  <a:pt x="3588823" y="1911012"/>
                  <a:pt x="3652754" y="1847935"/>
                  <a:pt x="3705434" y="1803486"/>
                </a:cubicBezTo>
                <a:cubicBezTo>
                  <a:pt x="3750435" y="1728976"/>
                  <a:pt x="3727396" y="1638795"/>
                  <a:pt x="3829186" y="1598584"/>
                </a:cubicBezTo>
                <a:cubicBezTo>
                  <a:pt x="3840436" y="1579957"/>
                  <a:pt x="3855257" y="1512642"/>
                  <a:pt x="3866507" y="1494014"/>
                </a:cubicBezTo>
                <a:cubicBezTo>
                  <a:pt x="3948828" y="1314935"/>
                  <a:pt x="4057759" y="1177348"/>
                  <a:pt x="4140081" y="998269"/>
                </a:cubicBezTo>
                <a:cubicBezTo>
                  <a:pt x="4199902" y="856444"/>
                  <a:pt x="4320083" y="700230"/>
                  <a:pt x="4429014" y="562644"/>
                </a:cubicBezTo>
                <a:cubicBezTo>
                  <a:pt x="4519016" y="413625"/>
                  <a:pt x="4559907" y="260367"/>
                  <a:pt x="4668838" y="122780"/>
                </a:cubicBezTo>
                <a:cubicBezTo>
                  <a:pt x="4685713" y="94839"/>
                  <a:pt x="4699776" y="71555"/>
                  <a:pt x="4712432" y="50599"/>
                </a:cubicBezTo>
                <a:close/>
              </a:path>
            </a:pathLst>
          </a:custGeom>
          <a:solidFill>
            <a:schemeClr val="accent1"/>
          </a:solidFill>
        </p:spPr>
        <p:txBody>
          <a:bodyPr wrap="square">
            <a:noAutofit/>
          </a:bodyPr>
          <a:lstStyle/>
          <a:p>
            <a:endParaRPr lang="th-TH"/>
          </a:p>
        </p:txBody>
      </p:sp>
      <p:sp>
        <p:nvSpPr>
          <p:cNvPr id="13" name="Picture Placeholder 12"/>
          <p:cNvSpPr>
            <a:spLocks noGrp="1"/>
          </p:cNvSpPr>
          <p:nvPr>
            <p:ph type="pic" sz="quarter" idx="13"/>
          </p:nvPr>
        </p:nvSpPr>
        <p:spPr>
          <a:xfrm>
            <a:off x="12356684" y="5638814"/>
            <a:ext cx="5868741" cy="5374627"/>
          </a:xfrm>
          <a:custGeom>
            <a:avLst/>
            <a:gdLst>
              <a:gd name="connsiteX0" fmla="*/ 5868741 w 5868741"/>
              <a:gd name="connsiteY0" fmla="*/ 0 h 5374627"/>
              <a:gd name="connsiteX1" fmla="*/ 5857697 w 5868741"/>
              <a:gd name="connsiteY1" fmla="*/ 16713 h 5374627"/>
              <a:gd name="connsiteX2" fmla="*/ 5840607 w 5868741"/>
              <a:gd name="connsiteY2" fmla="*/ 45133 h 5374627"/>
              <a:gd name="connsiteX3" fmla="*/ 5844483 w 5868741"/>
              <a:gd name="connsiteY3" fmla="*/ 54356 h 5374627"/>
              <a:gd name="connsiteX4" fmla="*/ 5806365 w 5868741"/>
              <a:gd name="connsiteY4" fmla="*/ 122692 h 5374627"/>
              <a:gd name="connsiteX5" fmla="*/ 5803769 w 5868741"/>
              <a:gd name="connsiteY5" fmla="*/ 123998 h 5374627"/>
              <a:gd name="connsiteX6" fmla="*/ 5686785 w 5868741"/>
              <a:gd name="connsiteY6" fmla="*/ 165427 h 5374627"/>
              <a:gd name="connsiteX7" fmla="*/ 5668367 w 5868741"/>
              <a:gd name="connsiteY7" fmla="*/ 204859 h 5374627"/>
              <a:gd name="connsiteX8" fmla="*/ 5631529 w 5868741"/>
              <a:gd name="connsiteY8" fmla="*/ 283724 h 5374627"/>
              <a:gd name="connsiteX9" fmla="*/ 5623937 w 5868741"/>
              <a:gd name="connsiteY9" fmla="*/ 352232 h 5374627"/>
              <a:gd name="connsiteX10" fmla="*/ 5652161 w 5868741"/>
              <a:gd name="connsiteY10" fmla="*/ 380803 h 5374627"/>
              <a:gd name="connsiteX11" fmla="*/ 5655911 w 5868741"/>
              <a:gd name="connsiteY11" fmla="*/ 392425 h 5374627"/>
              <a:gd name="connsiteX12" fmla="*/ 5634895 w 5868741"/>
              <a:gd name="connsiteY12" fmla="*/ 430104 h 5374627"/>
              <a:gd name="connsiteX13" fmla="*/ 5597925 w 5868741"/>
              <a:gd name="connsiteY13" fmla="*/ 460173 h 5374627"/>
              <a:gd name="connsiteX14" fmla="*/ 5595213 w 5868741"/>
              <a:gd name="connsiteY14" fmla="*/ 480673 h 5374627"/>
              <a:gd name="connsiteX15" fmla="*/ 5594647 w 5868741"/>
              <a:gd name="connsiteY15" fmla="*/ 502257 h 5374627"/>
              <a:gd name="connsiteX16" fmla="*/ 5577817 w 5868741"/>
              <a:gd name="connsiteY16" fmla="*/ 532432 h 5374627"/>
              <a:gd name="connsiteX17" fmla="*/ 5561087 w 5868741"/>
              <a:gd name="connsiteY17" fmla="*/ 539038 h 5374627"/>
              <a:gd name="connsiteX18" fmla="*/ 5522631 w 5868741"/>
              <a:gd name="connsiteY18" fmla="*/ 569111 h 5374627"/>
              <a:gd name="connsiteX19" fmla="*/ 5521015 w 5868741"/>
              <a:gd name="connsiteY19" fmla="*/ 520319 h 5374627"/>
              <a:gd name="connsiteX20" fmla="*/ 5490151 w 5868741"/>
              <a:gd name="connsiteY20" fmla="*/ 481885 h 5374627"/>
              <a:gd name="connsiteX21" fmla="*/ 5440869 w 5868741"/>
              <a:gd name="connsiteY21" fmla="*/ 482883 h 5374627"/>
              <a:gd name="connsiteX22" fmla="*/ 5484177 w 5868741"/>
              <a:gd name="connsiteY22" fmla="*/ 599184 h 5374627"/>
              <a:gd name="connsiteX23" fmla="*/ 5524249 w 5868741"/>
              <a:gd name="connsiteY23" fmla="*/ 617903 h 5374627"/>
              <a:gd name="connsiteX24" fmla="*/ 5476585 w 5868741"/>
              <a:gd name="connsiteY24" fmla="*/ 667692 h 5374627"/>
              <a:gd name="connsiteX25" fmla="*/ 5456547 w 5868741"/>
              <a:gd name="connsiteY25" fmla="*/ 658333 h 5374627"/>
              <a:gd name="connsiteX26" fmla="*/ 5405647 w 5868741"/>
              <a:gd name="connsiteY26" fmla="*/ 610540 h 5374627"/>
              <a:gd name="connsiteX27" fmla="*/ 5385611 w 5868741"/>
              <a:gd name="connsiteY27" fmla="*/ 601181 h 5374627"/>
              <a:gd name="connsiteX28" fmla="*/ 5376401 w 5868741"/>
              <a:gd name="connsiteY28" fmla="*/ 620897 h 5374627"/>
              <a:gd name="connsiteX29" fmla="*/ 5398055 w 5868741"/>
              <a:gd name="connsiteY29" fmla="*/ 679048 h 5374627"/>
              <a:gd name="connsiteX30" fmla="*/ 5392081 w 5868741"/>
              <a:gd name="connsiteY30" fmla="*/ 796348 h 5374627"/>
              <a:gd name="connsiteX31" fmla="*/ 5355243 w 5868741"/>
              <a:gd name="connsiteY31" fmla="*/ 875212 h 5374627"/>
              <a:gd name="connsiteX32" fmla="*/ 5232285 w 5868741"/>
              <a:gd name="connsiteY32" fmla="*/ 1033940 h 5374627"/>
              <a:gd name="connsiteX33" fmla="*/ 5213865 w 5868741"/>
              <a:gd name="connsiteY33" fmla="*/ 1073373 h 5374627"/>
              <a:gd name="connsiteX34" fmla="*/ 5167817 w 5868741"/>
              <a:gd name="connsiteY34" fmla="*/ 1171954 h 5374627"/>
              <a:gd name="connsiteX35" fmla="*/ 5130979 w 5868741"/>
              <a:gd name="connsiteY35" fmla="*/ 1250819 h 5374627"/>
              <a:gd name="connsiteX36" fmla="*/ 5155487 w 5868741"/>
              <a:gd name="connsiteY36" fmla="*/ 1288162 h 5374627"/>
              <a:gd name="connsiteX37" fmla="*/ 5155537 w 5868741"/>
              <a:gd name="connsiteY37" fmla="*/ 1289491 h 5374627"/>
              <a:gd name="connsiteX38" fmla="*/ 5027215 w 5868741"/>
              <a:gd name="connsiteY38" fmla="*/ 1519544 h 5374627"/>
              <a:gd name="connsiteX39" fmla="*/ 4981305 w 5868741"/>
              <a:gd name="connsiteY39" fmla="*/ 1528793 h 5374627"/>
              <a:gd name="connsiteX40" fmla="*/ 4932727 w 5868741"/>
              <a:gd name="connsiteY40" fmla="*/ 1518486 h 5374627"/>
              <a:gd name="connsiteX41" fmla="*/ 4901863 w 5868741"/>
              <a:gd name="connsiteY41" fmla="*/ 1480052 h 5374627"/>
              <a:gd name="connsiteX42" fmla="*/ 4874235 w 5868741"/>
              <a:gd name="connsiteY42" fmla="*/ 1539200 h 5374627"/>
              <a:gd name="connsiteX43" fmla="*/ 4914309 w 5868741"/>
              <a:gd name="connsiteY43" fmla="*/ 1557918 h 5374627"/>
              <a:gd name="connsiteX44" fmla="*/ 4954381 w 5868741"/>
              <a:gd name="connsiteY44" fmla="*/ 1576637 h 5374627"/>
              <a:gd name="connsiteX45" fmla="*/ 4895889 w 5868741"/>
              <a:gd name="connsiteY45" fmla="*/ 1597351 h 5374627"/>
              <a:gd name="connsiteX46" fmla="*/ 4855817 w 5868741"/>
              <a:gd name="connsiteY46" fmla="*/ 1578633 h 5374627"/>
              <a:gd name="connsiteX47" fmla="*/ 4788115 w 5868741"/>
              <a:gd name="connsiteY47" fmla="*/ 1619064 h 5374627"/>
              <a:gd name="connsiteX48" fmla="*/ 4808151 w 5868741"/>
              <a:gd name="connsiteY48" fmla="*/ 1628422 h 5374627"/>
              <a:gd name="connsiteX49" fmla="*/ 4851459 w 5868741"/>
              <a:gd name="connsiteY49" fmla="*/ 1744724 h 5374627"/>
              <a:gd name="connsiteX50" fmla="*/ 4822213 w 5868741"/>
              <a:gd name="connsiteY50" fmla="*/ 1755082 h 5374627"/>
              <a:gd name="connsiteX51" fmla="*/ 4802177 w 5868741"/>
              <a:gd name="connsiteY51" fmla="*/ 1745722 h 5374627"/>
              <a:gd name="connsiteX52" fmla="*/ 4742067 w 5868741"/>
              <a:gd name="connsiteY52" fmla="*/ 1717645 h 5374627"/>
              <a:gd name="connsiteX53" fmla="*/ 4734475 w 5868741"/>
              <a:gd name="connsiteY53" fmla="*/ 1786152 h 5374627"/>
              <a:gd name="connsiteX54" fmla="*/ 4765339 w 5868741"/>
              <a:gd name="connsiteY54" fmla="*/ 1824587 h 5374627"/>
              <a:gd name="connsiteX55" fmla="*/ 4726883 w 5868741"/>
              <a:gd name="connsiteY55" fmla="*/ 1854660 h 5374627"/>
              <a:gd name="connsiteX56" fmla="*/ 4688427 w 5868741"/>
              <a:gd name="connsiteY56" fmla="*/ 1884734 h 5374627"/>
              <a:gd name="connsiteX57" fmla="*/ 4717673 w 5868741"/>
              <a:gd name="connsiteY57" fmla="*/ 1874377 h 5374627"/>
              <a:gd name="connsiteX58" fmla="*/ 4737709 w 5868741"/>
              <a:gd name="connsiteY58" fmla="*/ 1883736 h 5374627"/>
              <a:gd name="connsiteX59" fmla="*/ 4702489 w 5868741"/>
              <a:gd name="connsiteY59" fmla="*/ 2011393 h 5374627"/>
              <a:gd name="connsiteX60" fmla="*/ 4601185 w 5868741"/>
              <a:gd name="connsiteY60" fmla="*/ 2228272 h 5374627"/>
              <a:gd name="connsiteX61" fmla="*/ 4582765 w 5868741"/>
              <a:gd name="connsiteY61" fmla="*/ 2267704 h 5374627"/>
              <a:gd name="connsiteX62" fmla="*/ 4535101 w 5868741"/>
              <a:gd name="connsiteY62" fmla="*/ 2317494 h 5374627"/>
              <a:gd name="connsiteX63" fmla="*/ 4525147 w 5868741"/>
              <a:gd name="connsiteY63" fmla="*/ 2384524 h 5374627"/>
              <a:gd name="connsiteX64" fmla="*/ 4518617 w 5868741"/>
              <a:gd name="connsiteY64" fmla="*/ 2431355 h 5374627"/>
              <a:gd name="connsiteX65" fmla="*/ 4420225 w 5868741"/>
              <a:gd name="connsiteY65" fmla="*/ 2607752 h 5374627"/>
              <a:gd name="connsiteX66" fmla="*/ 4414837 w 5868741"/>
              <a:gd name="connsiteY66" fmla="*/ 2613334 h 5374627"/>
              <a:gd name="connsiteX67" fmla="*/ 4413077 w 5868741"/>
              <a:gd name="connsiteY67" fmla="*/ 2620567 h 5374627"/>
              <a:gd name="connsiteX68" fmla="*/ 4352843 w 5868741"/>
              <a:gd name="connsiteY68" fmla="*/ 2728555 h 5374627"/>
              <a:gd name="connsiteX69" fmla="*/ 4329037 w 5868741"/>
              <a:gd name="connsiteY69" fmla="*/ 2758645 h 5374627"/>
              <a:gd name="connsiteX70" fmla="*/ 4257197 w 5868741"/>
              <a:gd name="connsiteY70" fmla="*/ 2860190 h 5374627"/>
              <a:gd name="connsiteX71" fmla="*/ 4227951 w 5868741"/>
              <a:gd name="connsiteY71" fmla="*/ 2870547 h 5374627"/>
              <a:gd name="connsiteX72" fmla="*/ 4177051 w 5868741"/>
              <a:gd name="connsiteY72" fmla="*/ 2822754 h 5374627"/>
              <a:gd name="connsiteX73" fmla="*/ 4146188 w 5868741"/>
              <a:gd name="connsiteY73" fmla="*/ 2784319 h 5374627"/>
              <a:gd name="connsiteX74" fmla="*/ 4127769 w 5868741"/>
              <a:gd name="connsiteY74" fmla="*/ 2823751 h 5374627"/>
              <a:gd name="connsiteX75" fmla="*/ 4160250 w 5868741"/>
              <a:gd name="connsiteY75" fmla="*/ 2910977 h 5374627"/>
              <a:gd name="connsiteX76" fmla="*/ 4163485 w 5868741"/>
              <a:gd name="connsiteY76" fmla="*/ 3008560 h 5374627"/>
              <a:gd name="connsiteX77" fmla="*/ 4020489 w 5868741"/>
              <a:gd name="connsiteY77" fmla="*/ 3157930 h 5374627"/>
              <a:gd name="connsiteX78" fmla="*/ 3873137 w 5868741"/>
              <a:gd name="connsiteY78" fmla="*/ 3473390 h 5374627"/>
              <a:gd name="connsiteX79" fmla="*/ 3876372 w 5868741"/>
              <a:gd name="connsiteY79" fmla="*/ 3570973 h 5374627"/>
              <a:gd name="connsiteX80" fmla="*/ 3857953 w 5868741"/>
              <a:gd name="connsiteY80" fmla="*/ 3610406 h 5374627"/>
              <a:gd name="connsiteX81" fmla="*/ 3808670 w 5868741"/>
              <a:gd name="connsiteY81" fmla="*/ 3611404 h 5374627"/>
              <a:gd name="connsiteX82" fmla="*/ 3684094 w 5868741"/>
              <a:gd name="connsiteY82" fmla="*/ 3721340 h 5374627"/>
              <a:gd name="connsiteX83" fmla="*/ 3716575 w 5868741"/>
              <a:gd name="connsiteY83" fmla="*/ 3808567 h 5374627"/>
              <a:gd name="connsiteX84" fmla="*/ 3727402 w 5868741"/>
              <a:gd name="connsiteY84" fmla="*/ 3837642 h 5374627"/>
              <a:gd name="connsiteX85" fmla="*/ 3710211 w 5868741"/>
              <a:gd name="connsiteY85" fmla="*/ 3880659 h 5374627"/>
              <a:gd name="connsiteX86" fmla="*/ 3661944 w 5868741"/>
              <a:gd name="connsiteY86" fmla="*/ 3967191 h 5374627"/>
              <a:gd name="connsiteX87" fmla="*/ 3633689 w 5868741"/>
              <a:gd name="connsiteY87" fmla="*/ 3986013 h 5374627"/>
              <a:gd name="connsiteX88" fmla="*/ 3539977 w 5868741"/>
              <a:gd name="connsiteY88" fmla="*/ 4134384 h 5374627"/>
              <a:gd name="connsiteX89" fmla="*/ 3469786 w 5868741"/>
              <a:gd name="connsiteY89" fmla="*/ 4274650 h 5374627"/>
              <a:gd name="connsiteX90" fmla="*/ 3480637 w 5868741"/>
              <a:gd name="connsiteY90" fmla="*/ 4292236 h 5374627"/>
              <a:gd name="connsiteX91" fmla="*/ 3261111 w 5868741"/>
              <a:gd name="connsiteY91" fmla="*/ 4685802 h 5374627"/>
              <a:gd name="connsiteX92" fmla="*/ 3248294 w 5868741"/>
              <a:gd name="connsiteY92" fmla="*/ 4698415 h 5374627"/>
              <a:gd name="connsiteX93" fmla="*/ 3140732 w 5868741"/>
              <a:gd name="connsiteY93" fmla="*/ 4884600 h 5374627"/>
              <a:gd name="connsiteX94" fmla="*/ 3117081 w 5868741"/>
              <a:gd name="connsiteY94" fmla="*/ 4944016 h 5374627"/>
              <a:gd name="connsiteX95" fmla="*/ 2961553 w 5868741"/>
              <a:gd name="connsiteY95" fmla="*/ 5222846 h 5374627"/>
              <a:gd name="connsiteX96" fmla="*/ 2954924 w 5868741"/>
              <a:gd name="connsiteY96" fmla="*/ 5230134 h 5374627"/>
              <a:gd name="connsiteX97" fmla="*/ 2954857 w 5868741"/>
              <a:gd name="connsiteY97" fmla="*/ 5234851 h 5374627"/>
              <a:gd name="connsiteX98" fmla="*/ 2876891 w 5868741"/>
              <a:gd name="connsiteY98" fmla="*/ 5374627 h 5374627"/>
              <a:gd name="connsiteX99" fmla="*/ 0 w 5868741"/>
              <a:gd name="connsiteY99" fmla="*/ 13159 h 53746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5868741" h="5374627">
                <a:moveTo>
                  <a:pt x="5868741" y="0"/>
                </a:moveTo>
                <a:lnTo>
                  <a:pt x="5857697" y="16713"/>
                </a:lnTo>
                <a:cubicBezTo>
                  <a:pt x="5849343" y="29699"/>
                  <a:pt x="5842909" y="40204"/>
                  <a:pt x="5840607" y="45133"/>
                </a:cubicBezTo>
                <a:lnTo>
                  <a:pt x="5844483" y="54356"/>
                </a:lnTo>
                <a:lnTo>
                  <a:pt x="5806365" y="122692"/>
                </a:lnTo>
                <a:lnTo>
                  <a:pt x="5803769" y="123998"/>
                </a:lnTo>
                <a:cubicBezTo>
                  <a:pt x="5774523" y="134355"/>
                  <a:pt x="5736069" y="164429"/>
                  <a:pt x="5686785" y="165427"/>
                </a:cubicBezTo>
                <a:cubicBezTo>
                  <a:pt x="5657539" y="175784"/>
                  <a:pt x="5677577" y="185143"/>
                  <a:pt x="5668367" y="204859"/>
                </a:cubicBezTo>
                <a:cubicBezTo>
                  <a:pt x="5679193" y="233934"/>
                  <a:pt x="5660775" y="273367"/>
                  <a:pt x="5631529" y="283724"/>
                </a:cubicBezTo>
                <a:cubicBezTo>
                  <a:pt x="5602283" y="294081"/>
                  <a:pt x="5593073" y="313798"/>
                  <a:pt x="5623937" y="352232"/>
                </a:cubicBezTo>
                <a:cubicBezTo>
                  <a:pt x="5636661" y="364180"/>
                  <a:pt x="5646205" y="373142"/>
                  <a:pt x="5652161" y="380803"/>
                </a:cubicBezTo>
                <a:lnTo>
                  <a:pt x="5655911" y="392425"/>
                </a:lnTo>
                <a:lnTo>
                  <a:pt x="5634895" y="430104"/>
                </a:lnTo>
                <a:lnTo>
                  <a:pt x="5597925" y="460173"/>
                </a:lnTo>
                <a:cubicBezTo>
                  <a:pt x="5595623" y="465102"/>
                  <a:pt x="5595249" y="472433"/>
                  <a:pt x="5595213" y="480673"/>
                </a:cubicBezTo>
                <a:lnTo>
                  <a:pt x="5594647" y="502257"/>
                </a:lnTo>
                <a:lnTo>
                  <a:pt x="5577817" y="532432"/>
                </a:lnTo>
                <a:lnTo>
                  <a:pt x="5561087" y="539038"/>
                </a:lnTo>
                <a:cubicBezTo>
                  <a:pt x="5541051" y="529678"/>
                  <a:pt x="5531841" y="549395"/>
                  <a:pt x="5522631" y="569111"/>
                </a:cubicBezTo>
                <a:cubicBezTo>
                  <a:pt x="5531841" y="549395"/>
                  <a:pt x="5511805" y="540036"/>
                  <a:pt x="5521015" y="520319"/>
                </a:cubicBezTo>
                <a:cubicBezTo>
                  <a:pt x="5539433" y="480887"/>
                  <a:pt x="5510187" y="491244"/>
                  <a:pt x="5490151" y="481885"/>
                </a:cubicBezTo>
                <a:cubicBezTo>
                  <a:pt x="5470115" y="472526"/>
                  <a:pt x="5450079" y="463167"/>
                  <a:pt x="5440869" y="482883"/>
                </a:cubicBezTo>
                <a:cubicBezTo>
                  <a:pt x="5413239" y="542032"/>
                  <a:pt x="5424067" y="571107"/>
                  <a:pt x="5484177" y="599184"/>
                </a:cubicBezTo>
                <a:cubicBezTo>
                  <a:pt x="5504213" y="608544"/>
                  <a:pt x="5524249" y="617903"/>
                  <a:pt x="5524249" y="617903"/>
                </a:cubicBezTo>
                <a:cubicBezTo>
                  <a:pt x="5515039" y="637619"/>
                  <a:pt x="5505831" y="657335"/>
                  <a:pt x="5476585" y="667692"/>
                </a:cubicBezTo>
                <a:cubicBezTo>
                  <a:pt x="5476585" y="667692"/>
                  <a:pt x="5456547" y="658333"/>
                  <a:pt x="5456547" y="658333"/>
                </a:cubicBezTo>
                <a:cubicBezTo>
                  <a:pt x="5436511" y="648974"/>
                  <a:pt x="5425685" y="619899"/>
                  <a:pt x="5405647" y="610540"/>
                </a:cubicBezTo>
                <a:cubicBezTo>
                  <a:pt x="5405647" y="610540"/>
                  <a:pt x="5405647" y="610540"/>
                  <a:pt x="5385611" y="601181"/>
                </a:cubicBezTo>
                <a:cubicBezTo>
                  <a:pt x="5385611" y="601181"/>
                  <a:pt x="5376401" y="620897"/>
                  <a:pt x="5376401" y="620897"/>
                </a:cubicBezTo>
                <a:cubicBezTo>
                  <a:pt x="5367193" y="640613"/>
                  <a:pt x="5378019" y="669688"/>
                  <a:pt x="5398055" y="679048"/>
                </a:cubicBezTo>
                <a:cubicBezTo>
                  <a:pt x="5448955" y="726841"/>
                  <a:pt x="5410501" y="756915"/>
                  <a:pt x="5392081" y="796348"/>
                </a:cubicBezTo>
                <a:cubicBezTo>
                  <a:pt x="5353625" y="826421"/>
                  <a:pt x="5364453" y="855496"/>
                  <a:pt x="5355243" y="875212"/>
                </a:cubicBezTo>
                <a:cubicBezTo>
                  <a:pt x="5327615" y="934361"/>
                  <a:pt x="5310813" y="1022585"/>
                  <a:pt x="5232285" y="1033940"/>
                </a:cubicBezTo>
                <a:cubicBezTo>
                  <a:pt x="5223075" y="1053657"/>
                  <a:pt x="5213865" y="1073373"/>
                  <a:pt x="5213865" y="1073373"/>
                </a:cubicBezTo>
                <a:cubicBezTo>
                  <a:pt x="5235519" y="1131524"/>
                  <a:pt x="5197063" y="1161597"/>
                  <a:pt x="5167817" y="1171954"/>
                </a:cubicBezTo>
                <a:cubicBezTo>
                  <a:pt x="5109325" y="1192668"/>
                  <a:pt x="5090907" y="1232101"/>
                  <a:pt x="5130979" y="1250819"/>
                </a:cubicBezTo>
                <a:cubicBezTo>
                  <a:pt x="5143703" y="1262768"/>
                  <a:pt x="5151521" y="1275426"/>
                  <a:pt x="5155487" y="1288162"/>
                </a:cubicBezTo>
                <a:lnTo>
                  <a:pt x="5155537" y="1289491"/>
                </a:lnTo>
                <a:lnTo>
                  <a:pt x="5027215" y="1519544"/>
                </a:lnTo>
                <a:lnTo>
                  <a:pt x="4981305" y="1528793"/>
                </a:lnTo>
                <a:cubicBezTo>
                  <a:pt x="4964509" y="1528828"/>
                  <a:pt x="4947755" y="1525505"/>
                  <a:pt x="4932727" y="1518486"/>
                </a:cubicBezTo>
                <a:cubicBezTo>
                  <a:pt x="4941937" y="1498770"/>
                  <a:pt x="4931109" y="1469694"/>
                  <a:pt x="4901863" y="1480052"/>
                </a:cubicBezTo>
                <a:cubicBezTo>
                  <a:pt x="4892655" y="1499768"/>
                  <a:pt x="4883445" y="1519484"/>
                  <a:pt x="4874235" y="1539200"/>
                </a:cubicBezTo>
                <a:cubicBezTo>
                  <a:pt x="4894271" y="1548559"/>
                  <a:pt x="4914309" y="1557918"/>
                  <a:pt x="4914309" y="1557918"/>
                </a:cubicBezTo>
                <a:cubicBezTo>
                  <a:pt x="4925135" y="1586994"/>
                  <a:pt x="4972801" y="1537204"/>
                  <a:pt x="4954381" y="1576637"/>
                </a:cubicBezTo>
                <a:cubicBezTo>
                  <a:pt x="4955999" y="1625428"/>
                  <a:pt x="4935963" y="1616069"/>
                  <a:pt x="4895889" y="1597351"/>
                </a:cubicBezTo>
                <a:cubicBezTo>
                  <a:pt x="4895889" y="1597351"/>
                  <a:pt x="4857433" y="1627424"/>
                  <a:pt x="4855817" y="1578633"/>
                </a:cubicBezTo>
                <a:cubicBezTo>
                  <a:pt x="4826571" y="1588990"/>
                  <a:pt x="4777287" y="1589988"/>
                  <a:pt x="4788115" y="1619064"/>
                </a:cubicBezTo>
                <a:cubicBezTo>
                  <a:pt x="4769695" y="1658496"/>
                  <a:pt x="4817361" y="1608706"/>
                  <a:pt x="4808151" y="1628422"/>
                </a:cubicBezTo>
                <a:cubicBezTo>
                  <a:pt x="4839015" y="1666858"/>
                  <a:pt x="4849841" y="1695932"/>
                  <a:pt x="4851459" y="1744724"/>
                </a:cubicBezTo>
                <a:cubicBezTo>
                  <a:pt x="4851459" y="1744724"/>
                  <a:pt x="4851459" y="1744724"/>
                  <a:pt x="4822213" y="1755082"/>
                </a:cubicBezTo>
                <a:cubicBezTo>
                  <a:pt x="4822213" y="1755082"/>
                  <a:pt x="4822213" y="1755082"/>
                  <a:pt x="4802177" y="1745722"/>
                </a:cubicBezTo>
                <a:cubicBezTo>
                  <a:pt x="4800559" y="1696931"/>
                  <a:pt x="4771313" y="1707288"/>
                  <a:pt x="4742067" y="1717645"/>
                </a:cubicBezTo>
                <a:cubicBezTo>
                  <a:pt x="4683575" y="1738359"/>
                  <a:pt x="4743685" y="1766436"/>
                  <a:pt x="4734475" y="1786152"/>
                </a:cubicBezTo>
                <a:cubicBezTo>
                  <a:pt x="4754511" y="1795512"/>
                  <a:pt x="4745301" y="1815228"/>
                  <a:pt x="4765339" y="1824587"/>
                </a:cubicBezTo>
                <a:cubicBezTo>
                  <a:pt x="4766955" y="1873379"/>
                  <a:pt x="4736093" y="1834944"/>
                  <a:pt x="4726883" y="1854660"/>
                </a:cubicBezTo>
                <a:cubicBezTo>
                  <a:pt x="4706847" y="1845301"/>
                  <a:pt x="4677601" y="1855658"/>
                  <a:pt x="4688427" y="1884734"/>
                </a:cubicBezTo>
                <a:cubicBezTo>
                  <a:pt x="4679217" y="1904450"/>
                  <a:pt x="4717673" y="1874377"/>
                  <a:pt x="4717673" y="1874377"/>
                </a:cubicBezTo>
                <a:cubicBezTo>
                  <a:pt x="4737709" y="1883736"/>
                  <a:pt x="4737709" y="1883736"/>
                  <a:pt x="4737709" y="1883736"/>
                </a:cubicBezTo>
                <a:cubicBezTo>
                  <a:pt x="4719291" y="1923168"/>
                  <a:pt x="4740945" y="1981319"/>
                  <a:pt x="4702489" y="2011393"/>
                </a:cubicBezTo>
                <a:cubicBezTo>
                  <a:pt x="4645615" y="2080899"/>
                  <a:pt x="4597949" y="2130688"/>
                  <a:pt x="4601185" y="2228272"/>
                </a:cubicBezTo>
                <a:cubicBezTo>
                  <a:pt x="4591975" y="2247988"/>
                  <a:pt x="4582765" y="2267704"/>
                  <a:pt x="4582765" y="2267704"/>
                </a:cubicBezTo>
                <a:cubicBezTo>
                  <a:pt x="4533483" y="2268702"/>
                  <a:pt x="4544309" y="2297777"/>
                  <a:pt x="4535101" y="2317494"/>
                </a:cubicBezTo>
                <a:cubicBezTo>
                  <a:pt x="4530901" y="2339550"/>
                  <a:pt x="4527953" y="2362191"/>
                  <a:pt x="4525147" y="2384524"/>
                </a:cubicBezTo>
                <a:lnTo>
                  <a:pt x="4518617" y="2431355"/>
                </a:lnTo>
                <a:lnTo>
                  <a:pt x="4420225" y="2607752"/>
                </a:lnTo>
                <a:lnTo>
                  <a:pt x="4414837" y="2613334"/>
                </a:lnTo>
                <a:lnTo>
                  <a:pt x="4413077" y="2620567"/>
                </a:lnTo>
                <a:lnTo>
                  <a:pt x="4352843" y="2728555"/>
                </a:lnTo>
                <a:lnTo>
                  <a:pt x="4329037" y="2758645"/>
                </a:lnTo>
                <a:cubicBezTo>
                  <a:pt x="4301751" y="2790934"/>
                  <a:pt x="4275616" y="2820758"/>
                  <a:pt x="4257197" y="2860190"/>
                </a:cubicBezTo>
                <a:cubicBezTo>
                  <a:pt x="4257197" y="2860190"/>
                  <a:pt x="4227951" y="2870547"/>
                  <a:pt x="4227951" y="2870547"/>
                </a:cubicBezTo>
                <a:cubicBezTo>
                  <a:pt x="4217124" y="2841472"/>
                  <a:pt x="4197088" y="2832113"/>
                  <a:pt x="4177051" y="2822754"/>
                </a:cubicBezTo>
                <a:cubicBezTo>
                  <a:pt x="4186261" y="2803037"/>
                  <a:pt x="4166224" y="2793678"/>
                  <a:pt x="4146188" y="2784319"/>
                </a:cubicBezTo>
                <a:cubicBezTo>
                  <a:pt x="4136978" y="2804035"/>
                  <a:pt x="4127769" y="2823751"/>
                  <a:pt x="4127769" y="2823751"/>
                </a:cubicBezTo>
                <a:cubicBezTo>
                  <a:pt x="4138596" y="2852827"/>
                  <a:pt x="4149423" y="2881902"/>
                  <a:pt x="4160250" y="2910977"/>
                </a:cubicBezTo>
                <a:cubicBezTo>
                  <a:pt x="4191113" y="2949412"/>
                  <a:pt x="4192731" y="2998203"/>
                  <a:pt x="4163485" y="3008560"/>
                </a:cubicBezTo>
                <a:cubicBezTo>
                  <a:pt x="4086574" y="3068707"/>
                  <a:pt x="4068154" y="3108140"/>
                  <a:pt x="4020489" y="3157930"/>
                </a:cubicBezTo>
                <a:cubicBezTo>
                  <a:pt x="3974442" y="3256511"/>
                  <a:pt x="3999330" y="3412245"/>
                  <a:pt x="3873137" y="3473390"/>
                </a:cubicBezTo>
                <a:cubicBezTo>
                  <a:pt x="3863927" y="3493106"/>
                  <a:pt x="3816262" y="3542896"/>
                  <a:pt x="3876372" y="3570973"/>
                </a:cubicBezTo>
                <a:cubicBezTo>
                  <a:pt x="3876372" y="3570973"/>
                  <a:pt x="3867162" y="3590690"/>
                  <a:pt x="3857953" y="3610406"/>
                </a:cubicBezTo>
                <a:cubicBezTo>
                  <a:pt x="3837916" y="3601047"/>
                  <a:pt x="3828707" y="3620763"/>
                  <a:pt x="3808670" y="3611404"/>
                </a:cubicBezTo>
                <a:cubicBezTo>
                  <a:pt x="3750178" y="3632118"/>
                  <a:pt x="3722550" y="3691267"/>
                  <a:pt x="3684094" y="3721340"/>
                </a:cubicBezTo>
                <a:cubicBezTo>
                  <a:pt x="3674885" y="3741057"/>
                  <a:pt x="3676502" y="3789848"/>
                  <a:pt x="3716575" y="3808567"/>
                </a:cubicBezTo>
                <a:cubicBezTo>
                  <a:pt x="3736612" y="3817926"/>
                  <a:pt x="3727402" y="3837642"/>
                  <a:pt x="3727402" y="3837642"/>
                </a:cubicBezTo>
                <a:lnTo>
                  <a:pt x="3710211" y="3880659"/>
                </a:lnTo>
                <a:lnTo>
                  <a:pt x="3661944" y="3967191"/>
                </a:lnTo>
                <a:lnTo>
                  <a:pt x="3633689" y="3986013"/>
                </a:lnTo>
                <a:cubicBezTo>
                  <a:pt x="3586024" y="4035803"/>
                  <a:pt x="3567605" y="4075235"/>
                  <a:pt x="3539977" y="4134384"/>
                </a:cubicBezTo>
                <a:cubicBezTo>
                  <a:pt x="3515802" y="4186139"/>
                  <a:pt x="3445605" y="4216398"/>
                  <a:pt x="3469786" y="4274650"/>
                </a:cubicBezTo>
                <a:lnTo>
                  <a:pt x="3480637" y="4292236"/>
                </a:lnTo>
                <a:lnTo>
                  <a:pt x="3261111" y="4685802"/>
                </a:lnTo>
                <a:lnTo>
                  <a:pt x="3248294" y="4698415"/>
                </a:lnTo>
                <a:cubicBezTo>
                  <a:pt x="3201170" y="4755212"/>
                  <a:pt x="3168361" y="4825451"/>
                  <a:pt x="3140732" y="4884600"/>
                </a:cubicBezTo>
                <a:lnTo>
                  <a:pt x="3117081" y="4944016"/>
                </a:lnTo>
                <a:lnTo>
                  <a:pt x="2961553" y="5222846"/>
                </a:lnTo>
                <a:lnTo>
                  <a:pt x="2954924" y="5230134"/>
                </a:lnTo>
                <a:lnTo>
                  <a:pt x="2954857" y="5234851"/>
                </a:lnTo>
                <a:lnTo>
                  <a:pt x="2876891" y="5374627"/>
                </a:lnTo>
                <a:lnTo>
                  <a:pt x="0" y="13159"/>
                </a:lnTo>
                <a:close/>
              </a:path>
            </a:pathLst>
          </a:custGeom>
          <a:solidFill>
            <a:schemeClr val="accent1"/>
          </a:solidFill>
        </p:spPr>
        <p:txBody>
          <a:bodyPr wrap="square">
            <a:noAutofit/>
          </a:bodyPr>
          <a:lstStyle/>
          <a:p>
            <a:endParaRPr lang="th-TH"/>
          </a:p>
        </p:txBody>
      </p:sp>
      <p:sp>
        <p:nvSpPr>
          <p:cNvPr id="15" name="Picture Placeholder 14"/>
          <p:cNvSpPr>
            <a:spLocks noGrp="1"/>
          </p:cNvSpPr>
          <p:nvPr>
            <p:ph type="pic" sz="quarter" idx="17"/>
          </p:nvPr>
        </p:nvSpPr>
        <p:spPr>
          <a:xfrm>
            <a:off x="15590838" y="0"/>
            <a:ext cx="5874807" cy="5202899"/>
          </a:xfrm>
          <a:custGeom>
            <a:avLst/>
            <a:gdLst>
              <a:gd name="connsiteX0" fmla="*/ 5874807 w 5874807"/>
              <a:gd name="connsiteY0" fmla="*/ 0 h 5202899"/>
              <a:gd name="connsiteX1" fmla="*/ 5072423 w 5874807"/>
              <a:gd name="connsiteY1" fmla="*/ 1438507 h 5202899"/>
              <a:gd name="connsiteX2" fmla="*/ 5068793 w 5874807"/>
              <a:gd name="connsiteY2" fmla="*/ 1441347 h 5202899"/>
              <a:gd name="connsiteX3" fmla="*/ 5068907 w 5874807"/>
              <a:gd name="connsiteY3" fmla="*/ 1444812 h 5202899"/>
              <a:gd name="connsiteX4" fmla="*/ 4919755 w 5874807"/>
              <a:gd name="connsiteY4" fmla="*/ 1712211 h 5202899"/>
              <a:gd name="connsiteX5" fmla="*/ 4912713 w 5874807"/>
              <a:gd name="connsiteY5" fmla="*/ 1716704 h 5202899"/>
              <a:gd name="connsiteX6" fmla="*/ 4875953 w 5874807"/>
              <a:gd name="connsiteY6" fmla="*/ 1723552 h 5202899"/>
              <a:gd name="connsiteX7" fmla="*/ 4863509 w 5874807"/>
              <a:gd name="connsiteY7" fmla="*/ 1645685 h 5202899"/>
              <a:gd name="connsiteX8" fmla="*/ 4881927 w 5874807"/>
              <a:gd name="connsiteY8" fmla="*/ 1606252 h 5202899"/>
              <a:gd name="connsiteX9" fmla="*/ 4794189 w 5874807"/>
              <a:gd name="connsiteY9" fmla="*/ 1637324 h 5202899"/>
              <a:gd name="connsiteX10" fmla="*/ 4764943 w 5874807"/>
              <a:gd name="connsiteY10" fmla="*/ 1647681 h 5202899"/>
              <a:gd name="connsiteX11" fmla="*/ 4709687 w 5874807"/>
              <a:gd name="connsiteY11" fmla="*/ 1765978 h 5202899"/>
              <a:gd name="connsiteX12" fmla="*/ 4663639 w 5874807"/>
              <a:gd name="connsiteY12" fmla="*/ 1864560 h 5202899"/>
              <a:gd name="connsiteX13" fmla="*/ 4703711 w 5874807"/>
              <a:gd name="connsiteY13" fmla="*/ 1883278 h 5202899"/>
              <a:gd name="connsiteX14" fmla="*/ 4752995 w 5874807"/>
              <a:gd name="connsiteY14" fmla="*/ 1882280 h 5202899"/>
              <a:gd name="connsiteX15" fmla="*/ 4696119 w 5874807"/>
              <a:gd name="connsiteY15" fmla="*/ 1951786 h 5202899"/>
              <a:gd name="connsiteX16" fmla="*/ 4636011 w 5874807"/>
              <a:gd name="connsiteY16" fmla="*/ 1923708 h 5202899"/>
              <a:gd name="connsiteX17" fmla="*/ 4586727 w 5874807"/>
              <a:gd name="connsiteY17" fmla="*/ 1924707 h 5202899"/>
              <a:gd name="connsiteX18" fmla="*/ 4531471 w 5874807"/>
              <a:gd name="connsiteY18" fmla="*/ 2043004 h 5202899"/>
              <a:gd name="connsiteX19" fmla="*/ 4583987 w 5874807"/>
              <a:gd name="connsiteY19" fmla="*/ 2139589 h 5202899"/>
              <a:gd name="connsiteX20" fmla="*/ 4328861 w 5874807"/>
              <a:gd name="connsiteY20" fmla="*/ 2476762 h 5202899"/>
              <a:gd name="connsiteX21" fmla="*/ 4299615 w 5874807"/>
              <a:gd name="connsiteY21" fmla="*/ 2487119 h 5202899"/>
              <a:gd name="connsiteX22" fmla="*/ 4215111 w 5874807"/>
              <a:gd name="connsiteY22" fmla="*/ 2615774 h 5202899"/>
              <a:gd name="connsiteX23" fmla="*/ 4178273 w 5874807"/>
              <a:gd name="connsiteY23" fmla="*/ 2694639 h 5202899"/>
              <a:gd name="connsiteX24" fmla="*/ 4061289 w 5874807"/>
              <a:gd name="connsiteY24" fmla="*/ 2736068 h 5202899"/>
              <a:gd name="connsiteX25" fmla="*/ 4042871 w 5874807"/>
              <a:gd name="connsiteY25" fmla="*/ 2775500 h 5202899"/>
              <a:gd name="connsiteX26" fmla="*/ 4006033 w 5874807"/>
              <a:gd name="connsiteY26" fmla="*/ 2854365 h 5202899"/>
              <a:gd name="connsiteX27" fmla="*/ 3998441 w 5874807"/>
              <a:gd name="connsiteY27" fmla="*/ 2922873 h 5202899"/>
              <a:gd name="connsiteX28" fmla="*/ 3972429 w 5874807"/>
              <a:gd name="connsiteY28" fmla="*/ 3030814 h 5202899"/>
              <a:gd name="connsiteX29" fmla="*/ 3935591 w 5874807"/>
              <a:gd name="connsiteY29" fmla="*/ 3109679 h 5202899"/>
              <a:gd name="connsiteX30" fmla="*/ 3897135 w 5874807"/>
              <a:gd name="connsiteY30" fmla="*/ 3139752 h 5202899"/>
              <a:gd name="connsiteX31" fmla="*/ 3895519 w 5874807"/>
              <a:gd name="connsiteY31" fmla="*/ 3090961 h 5202899"/>
              <a:gd name="connsiteX32" fmla="*/ 3864655 w 5874807"/>
              <a:gd name="connsiteY32" fmla="*/ 3052526 h 5202899"/>
              <a:gd name="connsiteX33" fmla="*/ 3815373 w 5874807"/>
              <a:gd name="connsiteY33" fmla="*/ 3053524 h 5202899"/>
              <a:gd name="connsiteX34" fmla="*/ 3858681 w 5874807"/>
              <a:gd name="connsiteY34" fmla="*/ 3169826 h 5202899"/>
              <a:gd name="connsiteX35" fmla="*/ 3898753 w 5874807"/>
              <a:gd name="connsiteY35" fmla="*/ 3188544 h 5202899"/>
              <a:gd name="connsiteX36" fmla="*/ 3851089 w 5874807"/>
              <a:gd name="connsiteY36" fmla="*/ 3238333 h 5202899"/>
              <a:gd name="connsiteX37" fmla="*/ 3831051 w 5874807"/>
              <a:gd name="connsiteY37" fmla="*/ 3228974 h 5202899"/>
              <a:gd name="connsiteX38" fmla="*/ 3780151 w 5874807"/>
              <a:gd name="connsiteY38" fmla="*/ 3181181 h 5202899"/>
              <a:gd name="connsiteX39" fmla="*/ 3760115 w 5874807"/>
              <a:gd name="connsiteY39" fmla="*/ 3171822 h 5202899"/>
              <a:gd name="connsiteX40" fmla="*/ 3750905 w 5874807"/>
              <a:gd name="connsiteY40" fmla="*/ 3191538 h 5202899"/>
              <a:gd name="connsiteX41" fmla="*/ 3772559 w 5874807"/>
              <a:gd name="connsiteY41" fmla="*/ 3249689 h 5202899"/>
              <a:gd name="connsiteX42" fmla="*/ 3766585 w 5874807"/>
              <a:gd name="connsiteY42" fmla="*/ 3366988 h 5202899"/>
              <a:gd name="connsiteX43" fmla="*/ 3729747 w 5874807"/>
              <a:gd name="connsiteY43" fmla="*/ 3445853 h 5202899"/>
              <a:gd name="connsiteX44" fmla="*/ 3606789 w 5874807"/>
              <a:gd name="connsiteY44" fmla="*/ 3604581 h 5202899"/>
              <a:gd name="connsiteX45" fmla="*/ 3588369 w 5874807"/>
              <a:gd name="connsiteY45" fmla="*/ 3644014 h 5202899"/>
              <a:gd name="connsiteX46" fmla="*/ 3542321 w 5874807"/>
              <a:gd name="connsiteY46" fmla="*/ 3742595 h 5202899"/>
              <a:gd name="connsiteX47" fmla="*/ 3505483 w 5874807"/>
              <a:gd name="connsiteY47" fmla="*/ 3821460 h 5202899"/>
              <a:gd name="connsiteX48" fmla="*/ 3490299 w 5874807"/>
              <a:gd name="connsiteY48" fmla="*/ 3958476 h 5202899"/>
              <a:gd name="connsiteX49" fmla="*/ 3462671 w 5874807"/>
              <a:gd name="connsiteY49" fmla="*/ 4017625 h 5202899"/>
              <a:gd name="connsiteX50" fmla="*/ 3307231 w 5874807"/>
              <a:gd name="connsiteY50" fmla="*/ 4089127 h 5202899"/>
              <a:gd name="connsiteX51" fmla="*/ 3276367 w 5874807"/>
              <a:gd name="connsiteY51" fmla="*/ 4050693 h 5202899"/>
              <a:gd name="connsiteX52" fmla="*/ 3248739 w 5874807"/>
              <a:gd name="connsiteY52" fmla="*/ 4109841 h 5202899"/>
              <a:gd name="connsiteX53" fmla="*/ 3288813 w 5874807"/>
              <a:gd name="connsiteY53" fmla="*/ 4128559 h 5202899"/>
              <a:gd name="connsiteX54" fmla="*/ 3328885 w 5874807"/>
              <a:gd name="connsiteY54" fmla="*/ 4147277 h 5202899"/>
              <a:gd name="connsiteX55" fmla="*/ 3270393 w 5874807"/>
              <a:gd name="connsiteY55" fmla="*/ 4167992 h 5202899"/>
              <a:gd name="connsiteX56" fmla="*/ 3230321 w 5874807"/>
              <a:gd name="connsiteY56" fmla="*/ 4149274 h 5202899"/>
              <a:gd name="connsiteX57" fmla="*/ 3162619 w 5874807"/>
              <a:gd name="connsiteY57" fmla="*/ 4189704 h 5202899"/>
              <a:gd name="connsiteX58" fmla="*/ 3182655 w 5874807"/>
              <a:gd name="connsiteY58" fmla="*/ 4199063 h 5202899"/>
              <a:gd name="connsiteX59" fmla="*/ 3225963 w 5874807"/>
              <a:gd name="connsiteY59" fmla="*/ 4315365 h 5202899"/>
              <a:gd name="connsiteX60" fmla="*/ 3196717 w 5874807"/>
              <a:gd name="connsiteY60" fmla="*/ 4325722 h 5202899"/>
              <a:gd name="connsiteX61" fmla="*/ 3176681 w 5874807"/>
              <a:gd name="connsiteY61" fmla="*/ 4316363 h 5202899"/>
              <a:gd name="connsiteX62" fmla="*/ 3116571 w 5874807"/>
              <a:gd name="connsiteY62" fmla="*/ 4288286 h 5202899"/>
              <a:gd name="connsiteX63" fmla="*/ 3108979 w 5874807"/>
              <a:gd name="connsiteY63" fmla="*/ 4356793 h 5202899"/>
              <a:gd name="connsiteX64" fmla="*/ 3139843 w 5874807"/>
              <a:gd name="connsiteY64" fmla="*/ 4395228 h 5202899"/>
              <a:gd name="connsiteX65" fmla="*/ 3101387 w 5874807"/>
              <a:gd name="connsiteY65" fmla="*/ 4425301 h 5202899"/>
              <a:gd name="connsiteX66" fmla="*/ 3062931 w 5874807"/>
              <a:gd name="connsiteY66" fmla="*/ 4455375 h 5202899"/>
              <a:gd name="connsiteX67" fmla="*/ 3092177 w 5874807"/>
              <a:gd name="connsiteY67" fmla="*/ 4445018 h 5202899"/>
              <a:gd name="connsiteX68" fmla="*/ 3112213 w 5874807"/>
              <a:gd name="connsiteY68" fmla="*/ 4454377 h 5202899"/>
              <a:gd name="connsiteX69" fmla="*/ 3076993 w 5874807"/>
              <a:gd name="connsiteY69" fmla="*/ 4582034 h 5202899"/>
              <a:gd name="connsiteX70" fmla="*/ 2975689 w 5874807"/>
              <a:gd name="connsiteY70" fmla="*/ 4798912 h 5202899"/>
              <a:gd name="connsiteX71" fmla="*/ 2957269 w 5874807"/>
              <a:gd name="connsiteY71" fmla="*/ 4838345 h 5202899"/>
              <a:gd name="connsiteX72" fmla="*/ 2909605 w 5874807"/>
              <a:gd name="connsiteY72" fmla="*/ 4888135 h 5202899"/>
              <a:gd name="connsiteX73" fmla="*/ 2848373 w 5874807"/>
              <a:gd name="connsiteY73" fmla="*/ 5123731 h 5202899"/>
              <a:gd name="connsiteX74" fmla="*/ 2789341 w 5874807"/>
              <a:gd name="connsiteY74" fmla="*/ 5183974 h 5202899"/>
              <a:gd name="connsiteX75" fmla="*/ 2784737 w 5874807"/>
              <a:gd name="connsiteY75" fmla="*/ 5202899 h 5202899"/>
              <a:gd name="connsiteX76" fmla="*/ 0 w 5874807"/>
              <a:gd name="connsiteY76" fmla="*/ 13173 h 5202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5874807" h="5202899">
                <a:moveTo>
                  <a:pt x="5874807" y="0"/>
                </a:moveTo>
                <a:lnTo>
                  <a:pt x="5072423" y="1438507"/>
                </a:lnTo>
                <a:lnTo>
                  <a:pt x="5068793" y="1441347"/>
                </a:lnTo>
                <a:lnTo>
                  <a:pt x="5068907" y="1444812"/>
                </a:lnTo>
                <a:lnTo>
                  <a:pt x="4919755" y="1712211"/>
                </a:lnTo>
                <a:lnTo>
                  <a:pt x="4912713" y="1716704"/>
                </a:lnTo>
                <a:cubicBezTo>
                  <a:pt x="4902897" y="1718124"/>
                  <a:pt x="4890577" y="1718373"/>
                  <a:pt x="4875953" y="1723552"/>
                </a:cubicBezTo>
                <a:cubicBezTo>
                  <a:pt x="4865125" y="1694476"/>
                  <a:pt x="4874335" y="1674760"/>
                  <a:pt x="4863509" y="1645685"/>
                </a:cubicBezTo>
                <a:cubicBezTo>
                  <a:pt x="4872717" y="1625968"/>
                  <a:pt x="4872717" y="1625968"/>
                  <a:pt x="4881927" y="1606252"/>
                </a:cubicBezTo>
                <a:cubicBezTo>
                  <a:pt x="4841855" y="1587534"/>
                  <a:pt x="4825053" y="1675758"/>
                  <a:pt x="4794189" y="1637324"/>
                </a:cubicBezTo>
                <a:cubicBezTo>
                  <a:pt x="4774153" y="1627965"/>
                  <a:pt x="4764943" y="1647681"/>
                  <a:pt x="4764943" y="1647681"/>
                </a:cubicBezTo>
                <a:cubicBezTo>
                  <a:pt x="4806633" y="1715191"/>
                  <a:pt x="4718895" y="1746262"/>
                  <a:pt x="4709687" y="1765978"/>
                </a:cubicBezTo>
                <a:cubicBezTo>
                  <a:pt x="4651195" y="1786693"/>
                  <a:pt x="4662021" y="1815768"/>
                  <a:pt x="4663639" y="1864560"/>
                </a:cubicBezTo>
                <a:cubicBezTo>
                  <a:pt x="4665257" y="1913351"/>
                  <a:pt x="4665257" y="1913351"/>
                  <a:pt x="4703711" y="1883278"/>
                </a:cubicBezTo>
                <a:cubicBezTo>
                  <a:pt x="4723749" y="1892637"/>
                  <a:pt x="4732957" y="1872921"/>
                  <a:pt x="4752995" y="1882280"/>
                </a:cubicBezTo>
                <a:cubicBezTo>
                  <a:pt x="4714539" y="1912353"/>
                  <a:pt x="4705329" y="1932069"/>
                  <a:pt x="4696119" y="1951786"/>
                </a:cubicBezTo>
                <a:cubicBezTo>
                  <a:pt x="4666873" y="1962143"/>
                  <a:pt x="4666873" y="1962143"/>
                  <a:pt x="4636011" y="1923708"/>
                </a:cubicBezTo>
                <a:cubicBezTo>
                  <a:pt x="4645219" y="1903992"/>
                  <a:pt x="4605147" y="1885274"/>
                  <a:pt x="4586727" y="1924707"/>
                </a:cubicBezTo>
                <a:cubicBezTo>
                  <a:pt x="4568309" y="1964139"/>
                  <a:pt x="4549889" y="2003572"/>
                  <a:pt x="4531471" y="2043004"/>
                </a:cubicBezTo>
                <a:cubicBezTo>
                  <a:pt x="4580753" y="2042006"/>
                  <a:pt x="4602407" y="2100157"/>
                  <a:pt x="4583987" y="2139589"/>
                </a:cubicBezTo>
                <a:cubicBezTo>
                  <a:pt x="4539557" y="2286962"/>
                  <a:pt x="4413365" y="2348107"/>
                  <a:pt x="4328861" y="2476762"/>
                </a:cubicBezTo>
                <a:cubicBezTo>
                  <a:pt x="4328861" y="2476762"/>
                  <a:pt x="4328861" y="2476762"/>
                  <a:pt x="4299615" y="2487119"/>
                </a:cubicBezTo>
                <a:cubicBezTo>
                  <a:pt x="4299615" y="2487119"/>
                  <a:pt x="4224321" y="2596058"/>
                  <a:pt x="4215111" y="2615774"/>
                </a:cubicBezTo>
                <a:cubicBezTo>
                  <a:pt x="4245975" y="2654208"/>
                  <a:pt x="4207519" y="2684282"/>
                  <a:pt x="4178273" y="2694639"/>
                </a:cubicBezTo>
                <a:cubicBezTo>
                  <a:pt x="4149027" y="2704996"/>
                  <a:pt x="4110573" y="2735070"/>
                  <a:pt x="4061289" y="2736068"/>
                </a:cubicBezTo>
                <a:cubicBezTo>
                  <a:pt x="4032043" y="2746425"/>
                  <a:pt x="4052081" y="2755784"/>
                  <a:pt x="4042871" y="2775500"/>
                </a:cubicBezTo>
                <a:cubicBezTo>
                  <a:pt x="4053697" y="2804576"/>
                  <a:pt x="4035279" y="2844008"/>
                  <a:pt x="4006033" y="2854365"/>
                </a:cubicBezTo>
                <a:cubicBezTo>
                  <a:pt x="3976787" y="2864722"/>
                  <a:pt x="3967577" y="2884439"/>
                  <a:pt x="3998441" y="2922873"/>
                </a:cubicBezTo>
                <a:cubicBezTo>
                  <a:pt x="4049341" y="2970667"/>
                  <a:pt x="4049341" y="2970667"/>
                  <a:pt x="3972429" y="3030814"/>
                </a:cubicBezTo>
                <a:cubicBezTo>
                  <a:pt x="3963219" y="3050530"/>
                  <a:pt x="3984873" y="3108680"/>
                  <a:pt x="3935591" y="3109679"/>
                </a:cubicBezTo>
                <a:cubicBezTo>
                  <a:pt x="3915555" y="3100320"/>
                  <a:pt x="3906345" y="3120036"/>
                  <a:pt x="3897135" y="3139752"/>
                </a:cubicBezTo>
                <a:cubicBezTo>
                  <a:pt x="3906345" y="3120036"/>
                  <a:pt x="3886309" y="3110677"/>
                  <a:pt x="3895519" y="3090961"/>
                </a:cubicBezTo>
                <a:cubicBezTo>
                  <a:pt x="3913937" y="3051528"/>
                  <a:pt x="3884691" y="3061885"/>
                  <a:pt x="3864655" y="3052526"/>
                </a:cubicBezTo>
                <a:cubicBezTo>
                  <a:pt x="3844619" y="3043167"/>
                  <a:pt x="3824583" y="3033808"/>
                  <a:pt x="3815373" y="3053524"/>
                </a:cubicBezTo>
                <a:cubicBezTo>
                  <a:pt x="3787743" y="3112673"/>
                  <a:pt x="3798571" y="3141748"/>
                  <a:pt x="3858681" y="3169826"/>
                </a:cubicBezTo>
                <a:cubicBezTo>
                  <a:pt x="3878717" y="3179185"/>
                  <a:pt x="3898753" y="3188544"/>
                  <a:pt x="3898753" y="3188544"/>
                </a:cubicBezTo>
                <a:cubicBezTo>
                  <a:pt x="3889543" y="3208260"/>
                  <a:pt x="3880335" y="3227976"/>
                  <a:pt x="3851089" y="3238333"/>
                </a:cubicBezTo>
                <a:cubicBezTo>
                  <a:pt x="3851089" y="3238333"/>
                  <a:pt x="3831051" y="3228974"/>
                  <a:pt x="3831051" y="3228974"/>
                </a:cubicBezTo>
                <a:cubicBezTo>
                  <a:pt x="3811015" y="3219615"/>
                  <a:pt x="3800189" y="3190540"/>
                  <a:pt x="3780151" y="3181181"/>
                </a:cubicBezTo>
                <a:cubicBezTo>
                  <a:pt x="3780151" y="3181181"/>
                  <a:pt x="3780151" y="3181181"/>
                  <a:pt x="3760115" y="3171822"/>
                </a:cubicBezTo>
                <a:cubicBezTo>
                  <a:pt x="3760115" y="3171822"/>
                  <a:pt x="3750905" y="3191538"/>
                  <a:pt x="3750905" y="3191538"/>
                </a:cubicBezTo>
                <a:cubicBezTo>
                  <a:pt x="3741697" y="3211254"/>
                  <a:pt x="3752523" y="3240330"/>
                  <a:pt x="3772559" y="3249689"/>
                </a:cubicBezTo>
                <a:cubicBezTo>
                  <a:pt x="3823459" y="3297482"/>
                  <a:pt x="3785005" y="3327556"/>
                  <a:pt x="3766585" y="3366988"/>
                </a:cubicBezTo>
                <a:cubicBezTo>
                  <a:pt x="3728129" y="3397062"/>
                  <a:pt x="3738957" y="3426137"/>
                  <a:pt x="3729747" y="3445853"/>
                </a:cubicBezTo>
                <a:cubicBezTo>
                  <a:pt x="3702119" y="3505002"/>
                  <a:pt x="3685317" y="3593226"/>
                  <a:pt x="3606789" y="3604581"/>
                </a:cubicBezTo>
                <a:cubicBezTo>
                  <a:pt x="3597579" y="3624298"/>
                  <a:pt x="3588369" y="3644014"/>
                  <a:pt x="3588369" y="3644014"/>
                </a:cubicBezTo>
                <a:cubicBezTo>
                  <a:pt x="3610023" y="3702165"/>
                  <a:pt x="3571567" y="3732238"/>
                  <a:pt x="3542321" y="3742595"/>
                </a:cubicBezTo>
                <a:cubicBezTo>
                  <a:pt x="3483829" y="3763310"/>
                  <a:pt x="3465411" y="3802742"/>
                  <a:pt x="3505483" y="3821460"/>
                </a:cubicBezTo>
                <a:cubicBezTo>
                  <a:pt x="3556383" y="3869253"/>
                  <a:pt x="3528755" y="3928403"/>
                  <a:pt x="3490299" y="3958476"/>
                </a:cubicBezTo>
                <a:cubicBezTo>
                  <a:pt x="3461053" y="3968833"/>
                  <a:pt x="3471881" y="3997908"/>
                  <a:pt x="3462671" y="4017625"/>
                </a:cubicBezTo>
                <a:cubicBezTo>
                  <a:pt x="3455079" y="4086133"/>
                  <a:pt x="3367341" y="4117204"/>
                  <a:pt x="3307231" y="4089127"/>
                </a:cubicBezTo>
                <a:cubicBezTo>
                  <a:pt x="3316441" y="4069411"/>
                  <a:pt x="3305613" y="4040335"/>
                  <a:pt x="3276367" y="4050693"/>
                </a:cubicBezTo>
                <a:cubicBezTo>
                  <a:pt x="3267159" y="4070409"/>
                  <a:pt x="3257949" y="4090125"/>
                  <a:pt x="3248739" y="4109841"/>
                </a:cubicBezTo>
                <a:cubicBezTo>
                  <a:pt x="3268775" y="4119200"/>
                  <a:pt x="3288813" y="4128559"/>
                  <a:pt x="3288813" y="4128559"/>
                </a:cubicBezTo>
                <a:cubicBezTo>
                  <a:pt x="3299639" y="4157634"/>
                  <a:pt x="3347305" y="4107845"/>
                  <a:pt x="3328885" y="4147277"/>
                </a:cubicBezTo>
                <a:cubicBezTo>
                  <a:pt x="3330503" y="4196070"/>
                  <a:pt x="3310467" y="4186710"/>
                  <a:pt x="3270393" y="4167992"/>
                </a:cubicBezTo>
                <a:cubicBezTo>
                  <a:pt x="3270393" y="4167992"/>
                  <a:pt x="3231937" y="4198065"/>
                  <a:pt x="3230321" y="4149274"/>
                </a:cubicBezTo>
                <a:cubicBezTo>
                  <a:pt x="3201075" y="4159631"/>
                  <a:pt x="3151791" y="4160629"/>
                  <a:pt x="3162619" y="4189704"/>
                </a:cubicBezTo>
                <a:cubicBezTo>
                  <a:pt x="3144199" y="4229137"/>
                  <a:pt x="3191865" y="4179347"/>
                  <a:pt x="3182655" y="4199063"/>
                </a:cubicBezTo>
                <a:cubicBezTo>
                  <a:pt x="3213519" y="4237498"/>
                  <a:pt x="3224345" y="4266573"/>
                  <a:pt x="3225963" y="4315365"/>
                </a:cubicBezTo>
                <a:cubicBezTo>
                  <a:pt x="3225963" y="4315365"/>
                  <a:pt x="3225963" y="4315365"/>
                  <a:pt x="3196717" y="4325722"/>
                </a:cubicBezTo>
                <a:cubicBezTo>
                  <a:pt x="3196717" y="4325722"/>
                  <a:pt x="3196717" y="4325722"/>
                  <a:pt x="3176681" y="4316363"/>
                </a:cubicBezTo>
                <a:cubicBezTo>
                  <a:pt x="3175063" y="4267572"/>
                  <a:pt x="3145817" y="4277929"/>
                  <a:pt x="3116571" y="4288286"/>
                </a:cubicBezTo>
                <a:cubicBezTo>
                  <a:pt x="3058079" y="4309001"/>
                  <a:pt x="3118189" y="4337077"/>
                  <a:pt x="3108979" y="4356793"/>
                </a:cubicBezTo>
                <a:cubicBezTo>
                  <a:pt x="3129015" y="4366153"/>
                  <a:pt x="3119805" y="4385870"/>
                  <a:pt x="3139843" y="4395228"/>
                </a:cubicBezTo>
                <a:cubicBezTo>
                  <a:pt x="3141459" y="4444020"/>
                  <a:pt x="3110597" y="4405585"/>
                  <a:pt x="3101387" y="4425301"/>
                </a:cubicBezTo>
                <a:cubicBezTo>
                  <a:pt x="3081351" y="4415942"/>
                  <a:pt x="3052105" y="4426299"/>
                  <a:pt x="3062931" y="4455375"/>
                </a:cubicBezTo>
                <a:cubicBezTo>
                  <a:pt x="3053721" y="4475091"/>
                  <a:pt x="3092177" y="4445018"/>
                  <a:pt x="3092177" y="4445018"/>
                </a:cubicBezTo>
                <a:cubicBezTo>
                  <a:pt x="3112213" y="4454377"/>
                  <a:pt x="3112213" y="4454377"/>
                  <a:pt x="3112213" y="4454377"/>
                </a:cubicBezTo>
                <a:cubicBezTo>
                  <a:pt x="3093795" y="4493810"/>
                  <a:pt x="3115449" y="4551960"/>
                  <a:pt x="3076993" y="4582034"/>
                </a:cubicBezTo>
                <a:cubicBezTo>
                  <a:pt x="3020119" y="4651540"/>
                  <a:pt x="2972453" y="4701329"/>
                  <a:pt x="2975689" y="4798912"/>
                </a:cubicBezTo>
                <a:cubicBezTo>
                  <a:pt x="2966479" y="4818629"/>
                  <a:pt x="2957269" y="4838345"/>
                  <a:pt x="2957269" y="4838345"/>
                </a:cubicBezTo>
                <a:cubicBezTo>
                  <a:pt x="2907987" y="4839343"/>
                  <a:pt x="2918813" y="4868418"/>
                  <a:pt x="2909605" y="4888135"/>
                </a:cubicBezTo>
                <a:cubicBezTo>
                  <a:pt x="2892803" y="4976359"/>
                  <a:pt x="2896037" y="5073942"/>
                  <a:pt x="2848373" y="5123731"/>
                </a:cubicBezTo>
                <a:cubicBezTo>
                  <a:pt x="2834559" y="5153306"/>
                  <a:pt x="2803383" y="5161261"/>
                  <a:pt x="2789341" y="5183974"/>
                </a:cubicBezTo>
                <a:lnTo>
                  <a:pt x="2784737" y="5202899"/>
                </a:lnTo>
                <a:lnTo>
                  <a:pt x="0" y="13173"/>
                </a:lnTo>
                <a:close/>
              </a:path>
            </a:pathLst>
          </a:custGeom>
          <a:solidFill>
            <a:schemeClr val="accent1"/>
          </a:solidFill>
        </p:spPr>
        <p:txBody>
          <a:bodyPr wrap="square">
            <a:noAutofit/>
          </a:bodyPr>
          <a:lstStyle/>
          <a:p>
            <a:endParaRPr lang="th-TH"/>
          </a:p>
        </p:txBody>
      </p:sp>
    </p:spTree>
    <p:extLst>
      <p:ext uri="{BB962C8B-B14F-4D97-AF65-F5344CB8AC3E}">
        <p14:creationId xmlns:p14="http://schemas.microsoft.com/office/powerpoint/2010/main" val="1483046261"/>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1_ภาพนิ่งชื่อเรื่อง">
    <p:spTree>
      <p:nvGrpSpPr>
        <p:cNvPr id="1" name=""/>
        <p:cNvGrpSpPr/>
        <p:nvPr/>
      </p:nvGrpSpPr>
      <p:grpSpPr>
        <a:xfrm>
          <a:off x="0" y="0"/>
          <a:ext cx="0" cy="0"/>
          <a:chOff x="0" y="0"/>
          <a:chExt cx="0" cy="0"/>
        </a:xfrm>
      </p:grpSpPr>
      <p:sp>
        <p:nvSpPr>
          <p:cNvPr id="2" name="Рисунок 26"/>
          <p:cNvSpPr>
            <a:spLocks noGrp="1"/>
          </p:cNvSpPr>
          <p:nvPr>
            <p:ph type="pic" sz="quarter" idx="108" hasCustomPrompt="1"/>
          </p:nvPr>
        </p:nvSpPr>
        <p:spPr>
          <a:xfrm>
            <a:off x="2484437" y="3505200"/>
            <a:ext cx="9906000" cy="6527313"/>
          </a:xfrm>
          <a:custGeom>
            <a:avLst/>
            <a:gdLst>
              <a:gd name="connsiteX0" fmla="*/ 284480 w 1080080"/>
              <a:gd name="connsiteY0" fmla="*/ 126982 h 711692"/>
              <a:gd name="connsiteX1" fmla="*/ 183091 w 1080080"/>
              <a:gd name="connsiteY1" fmla="*/ 189982 h 711692"/>
              <a:gd name="connsiteX2" fmla="*/ 150607 w 1080080"/>
              <a:gd name="connsiteY2" fmla="*/ 356338 h 711692"/>
              <a:gd name="connsiteX3" fmla="*/ 183091 w 1080080"/>
              <a:gd name="connsiteY3" fmla="*/ 522695 h 711692"/>
              <a:gd name="connsiteX4" fmla="*/ 284480 w 1080080"/>
              <a:gd name="connsiteY4" fmla="*/ 585694 h 711692"/>
              <a:gd name="connsiteX5" fmla="*/ 385869 w 1080080"/>
              <a:gd name="connsiteY5" fmla="*/ 522695 h 711692"/>
              <a:gd name="connsiteX6" fmla="*/ 418352 w 1080080"/>
              <a:gd name="connsiteY6" fmla="*/ 356338 h 711692"/>
              <a:gd name="connsiteX7" fmla="*/ 385869 w 1080080"/>
              <a:gd name="connsiteY7" fmla="*/ 189982 h 711692"/>
              <a:gd name="connsiteX8" fmla="*/ 284480 w 1080080"/>
              <a:gd name="connsiteY8" fmla="*/ 126982 h 711692"/>
              <a:gd name="connsiteX9" fmla="*/ 623337 w 1080080"/>
              <a:gd name="connsiteY9" fmla="*/ 7876 h 711692"/>
              <a:gd name="connsiteX10" fmla="*/ 1038737 w 1080080"/>
              <a:gd name="connsiteY10" fmla="*/ 7876 h 711692"/>
              <a:gd name="connsiteX11" fmla="*/ 1038737 w 1080080"/>
              <a:gd name="connsiteY11" fmla="*/ 140764 h 711692"/>
              <a:gd name="connsiteX12" fmla="*/ 767054 w 1080080"/>
              <a:gd name="connsiteY12" fmla="*/ 140764 h 711692"/>
              <a:gd name="connsiteX13" fmla="*/ 767054 w 1080080"/>
              <a:gd name="connsiteY13" fmla="*/ 255934 h 711692"/>
              <a:gd name="connsiteX14" fmla="*/ 836943 w 1080080"/>
              <a:gd name="connsiteY14" fmla="*/ 247075 h 711692"/>
              <a:gd name="connsiteX15" fmla="*/ 1008222 w 1080080"/>
              <a:gd name="connsiteY15" fmla="*/ 307121 h 711692"/>
              <a:gd name="connsiteX16" fmla="*/ 1080080 w 1080080"/>
              <a:gd name="connsiteY16" fmla="*/ 469048 h 711692"/>
              <a:gd name="connsiteX17" fmla="*/ 1005761 w 1080080"/>
              <a:gd name="connsiteY17" fmla="*/ 637373 h 711692"/>
              <a:gd name="connsiteX18" fmla="*/ 822177 w 1080080"/>
              <a:gd name="connsiteY18" fmla="*/ 703817 h 711692"/>
              <a:gd name="connsiteX19" fmla="*/ 588884 w 1080080"/>
              <a:gd name="connsiteY19" fmla="*/ 600459 h 711692"/>
              <a:gd name="connsiteX20" fmla="*/ 669601 w 1080080"/>
              <a:gd name="connsiteY20" fmla="*/ 488243 h 711692"/>
              <a:gd name="connsiteX21" fmla="*/ 693226 w 1080080"/>
              <a:gd name="connsiteY21" fmla="*/ 509898 h 711692"/>
              <a:gd name="connsiteX22" fmla="*/ 747366 w 1080080"/>
              <a:gd name="connsiteY22" fmla="*/ 543859 h 711692"/>
              <a:gd name="connsiteX23" fmla="*/ 826115 w 1080080"/>
              <a:gd name="connsiteY23" fmla="*/ 565022 h 711692"/>
              <a:gd name="connsiteX24" fmla="*/ 896005 w 1080080"/>
              <a:gd name="connsiteY24" fmla="*/ 541398 h 711692"/>
              <a:gd name="connsiteX25" fmla="*/ 926520 w 1080080"/>
              <a:gd name="connsiteY25" fmla="*/ 471509 h 711692"/>
              <a:gd name="connsiteX26" fmla="*/ 893543 w 1080080"/>
              <a:gd name="connsiteY26" fmla="*/ 400143 h 711692"/>
              <a:gd name="connsiteX27" fmla="*/ 808396 w 1080080"/>
              <a:gd name="connsiteY27" fmla="*/ 375042 h 711692"/>
              <a:gd name="connsiteX28" fmla="*/ 687320 w 1080080"/>
              <a:gd name="connsiteY28" fmla="*/ 412447 h 711692"/>
              <a:gd name="connsiteX29" fmla="*/ 623337 w 1080080"/>
              <a:gd name="connsiteY29" fmla="*/ 343542 h 711692"/>
              <a:gd name="connsiteX30" fmla="*/ 284480 w 1080080"/>
              <a:gd name="connsiteY30" fmla="*/ 0 h 711692"/>
              <a:gd name="connsiteX31" fmla="*/ 498085 w 1080080"/>
              <a:gd name="connsiteY31" fmla="*/ 96959 h 711692"/>
              <a:gd name="connsiteX32" fmla="*/ 568959 w 1080080"/>
              <a:gd name="connsiteY32" fmla="*/ 355846 h 711692"/>
              <a:gd name="connsiteX33" fmla="*/ 498085 w 1080080"/>
              <a:gd name="connsiteY33" fmla="*/ 614733 h 711692"/>
              <a:gd name="connsiteX34" fmla="*/ 284480 w 1080080"/>
              <a:gd name="connsiteY34" fmla="*/ 711692 h 711692"/>
              <a:gd name="connsiteX35" fmla="*/ 70874 w 1080080"/>
              <a:gd name="connsiteY35" fmla="*/ 614733 h 711692"/>
              <a:gd name="connsiteX36" fmla="*/ 0 w 1080080"/>
              <a:gd name="connsiteY36" fmla="*/ 355846 h 711692"/>
              <a:gd name="connsiteX37" fmla="*/ 70874 w 1080080"/>
              <a:gd name="connsiteY37" fmla="*/ 96959 h 711692"/>
              <a:gd name="connsiteX38" fmla="*/ 284480 w 1080080"/>
              <a:gd name="connsiteY38" fmla="*/ 0 h 711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080080" h="711692">
                <a:moveTo>
                  <a:pt x="284480" y="126982"/>
                </a:moveTo>
                <a:cubicBezTo>
                  <a:pt x="238543" y="126982"/>
                  <a:pt x="204747" y="147982"/>
                  <a:pt x="183091" y="189982"/>
                </a:cubicBezTo>
                <a:cubicBezTo>
                  <a:pt x="161435" y="231981"/>
                  <a:pt x="150607" y="287433"/>
                  <a:pt x="150607" y="356338"/>
                </a:cubicBezTo>
                <a:cubicBezTo>
                  <a:pt x="150607" y="425243"/>
                  <a:pt x="161435" y="480696"/>
                  <a:pt x="183091" y="522695"/>
                </a:cubicBezTo>
                <a:cubicBezTo>
                  <a:pt x="204747" y="564694"/>
                  <a:pt x="238543" y="585694"/>
                  <a:pt x="284480" y="585694"/>
                </a:cubicBezTo>
                <a:cubicBezTo>
                  <a:pt x="330416" y="585694"/>
                  <a:pt x="364213" y="564694"/>
                  <a:pt x="385869" y="522695"/>
                </a:cubicBezTo>
                <a:cubicBezTo>
                  <a:pt x="407525" y="480696"/>
                  <a:pt x="418352" y="425243"/>
                  <a:pt x="418352" y="356338"/>
                </a:cubicBezTo>
                <a:cubicBezTo>
                  <a:pt x="418352" y="287433"/>
                  <a:pt x="407525" y="231981"/>
                  <a:pt x="385869" y="189982"/>
                </a:cubicBezTo>
                <a:cubicBezTo>
                  <a:pt x="364213" y="147982"/>
                  <a:pt x="330416" y="126982"/>
                  <a:pt x="284480" y="126982"/>
                </a:cubicBezTo>
                <a:close/>
                <a:moveTo>
                  <a:pt x="623337" y="7876"/>
                </a:moveTo>
                <a:lnTo>
                  <a:pt x="1038737" y="7876"/>
                </a:lnTo>
                <a:lnTo>
                  <a:pt x="1038737" y="140764"/>
                </a:lnTo>
                <a:lnTo>
                  <a:pt x="767054" y="140764"/>
                </a:lnTo>
                <a:lnTo>
                  <a:pt x="767054" y="255934"/>
                </a:lnTo>
                <a:cubicBezTo>
                  <a:pt x="787397" y="250028"/>
                  <a:pt x="810694" y="247075"/>
                  <a:pt x="836943" y="247075"/>
                </a:cubicBezTo>
                <a:cubicBezTo>
                  <a:pt x="903223" y="247075"/>
                  <a:pt x="960316" y="267090"/>
                  <a:pt x="1008222" y="307121"/>
                </a:cubicBezTo>
                <a:cubicBezTo>
                  <a:pt x="1056127" y="347151"/>
                  <a:pt x="1080080" y="401127"/>
                  <a:pt x="1080080" y="469048"/>
                </a:cubicBezTo>
                <a:cubicBezTo>
                  <a:pt x="1080080" y="536969"/>
                  <a:pt x="1055307" y="593077"/>
                  <a:pt x="1005761" y="637373"/>
                </a:cubicBezTo>
                <a:cubicBezTo>
                  <a:pt x="956215" y="681669"/>
                  <a:pt x="895020" y="703817"/>
                  <a:pt x="822177" y="703817"/>
                </a:cubicBezTo>
                <a:cubicBezTo>
                  <a:pt x="728991" y="703817"/>
                  <a:pt x="651227" y="669364"/>
                  <a:pt x="588884" y="600459"/>
                </a:cubicBezTo>
                <a:lnTo>
                  <a:pt x="669601" y="488243"/>
                </a:lnTo>
                <a:cubicBezTo>
                  <a:pt x="675508" y="494149"/>
                  <a:pt x="683382" y="501368"/>
                  <a:pt x="693226" y="509898"/>
                </a:cubicBezTo>
                <a:cubicBezTo>
                  <a:pt x="703070" y="518429"/>
                  <a:pt x="721116" y="529750"/>
                  <a:pt x="747366" y="543859"/>
                </a:cubicBezTo>
                <a:cubicBezTo>
                  <a:pt x="773616" y="557968"/>
                  <a:pt x="799865" y="565022"/>
                  <a:pt x="826115" y="565022"/>
                </a:cubicBezTo>
                <a:cubicBezTo>
                  <a:pt x="852364" y="565022"/>
                  <a:pt x="875661" y="557148"/>
                  <a:pt x="896005" y="541398"/>
                </a:cubicBezTo>
                <a:cubicBezTo>
                  <a:pt x="916348" y="525648"/>
                  <a:pt x="926520" y="502352"/>
                  <a:pt x="926520" y="471509"/>
                </a:cubicBezTo>
                <a:cubicBezTo>
                  <a:pt x="926520" y="440665"/>
                  <a:pt x="915527" y="416877"/>
                  <a:pt x="893543" y="400143"/>
                </a:cubicBezTo>
                <a:cubicBezTo>
                  <a:pt x="871559" y="383409"/>
                  <a:pt x="843177" y="375042"/>
                  <a:pt x="808396" y="375042"/>
                </a:cubicBezTo>
                <a:cubicBezTo>
                  <a:pt x="773616" y="375042"/>
                  <a:pt x="733257" y="387510"/>
                  <a:pt x="687320" y="412447"/>
                </a:cubicBezTo>
                <a:lnTo>
                  <a:pt x="623337" y="343542"/>
                </a:lnTo>
                <a:close/>
                <a:moveTo>
                  <a:pt x="284480" y="0"/>
                </a:moveTo>
                <a:cubicBezTo>
                  <a:pt x="379634" y="0"/>
                  <a:pt x="450836" y="32320"/>
                  <a:pt x="498085" y="96959"/>
                </a:cubicBezTo>
                <a:cubicBezTo>
                  <a:pt x="545335" y="161599"/>
                  <a:pt x="568959" y="247895"/>
                  <a:pt x="568959" y="355846"/>
                </a:cubicBezTo>
                <a:cubicBezTo>
                  <a:pt x="568959" y="463797"/>
                  <a:pt x="545335" y="550093"/>
                  <a:pt x="498085" y="614733"/>
                </a:cubicBezTo>
                <a:cubicBezTo>
                  <a:pt x="450836" y="679373"/>
                  <a:pt x="379634" y="711692"/>
                  <a:pt x="284480" y="711692"/>
                </a:cubicBezTo>
                <a:cubicBezTo>
                  <a:pt x="189325" y="711692"/>
                  <a:pt x="118123" y="679373"/>
                  <a:pt x="70874" y="614733"/>
                </a:cubicBezTo>
                <a:cubicBezTo>
                  <a:pt x="23625" y="550093"/>
                  <a:pt x="0" y="463797"/>
                  <a:pt x="0" y="355846"/>
                </a:cubicBezTo>
                <a:cubicBezTo>
                  <a:pt x="0" y="247895"/>
                  <a:pt x="23625" y="161599"/>
                  <a:pt x="70874" y="96959"/>
                </a:cubicBezTo>
                <a:cubicBezTo>
                  <a:pt x="118123" y="32320"/>
                  <a:pt x="189325" y="0"/>
                  <a:pt x="284480" y="0"/>
                </a:cubicBezTo>
                <a:close/>
              </a:path>
            </a:pathLst>
          </a:custGeom>
          <a:solidFill>
            <a:schemeClr val="accent1"/>
          </a:solidFill>
        </p:spPr>
        <p:txBody>
          <a:bodyPr wrap="square" anchor="ctr">
            <a:noAutofit/>
          </a:bodyPr>
          <a:lstStyle>
            <a:lvl1pPr marL="0" marR="0" indent="0" algn="ctr" defTabSz="447247" rtl="0" eaLnBrk="1" fontAlgn="auto" latinLnBrk="0" hangingPunct="1">
              <a:lnSpc>
                <a:spcPct val="150000"/>
              </a:lnSpc>
              <a:spcBef>
                <a:spcPts val="992"/>
              </a:spcBef>
              <a:spcAft>
                <a:spcPts val="0"/>
              </a:spcAft>
              <a:buClrTx/>
              <a:buSzPct val="100000"/>
              <a:buFontTx/>
              <a:buNone/>
              <a:tabLst/>
              <a:defRPr/>
            </a:lvl1pPr>
          </a:lstStyle>
          <a:p>
            <a:r>
              <a:rPr lang="en-US" dirty="0" smtClean="0"/>
              <a:t>.</a:t>
            </a:r>
          </a:p>
        </p:txBody>
      </p:sp>
      <p:sp>
        <p:nvSpPr>
          <p:cNvPr id="5" name="Picture Placeholder 4"/>
          <p:cNvSpPr>
            <a:spLocks noGrp="1"/>
          </p:cNvSpPr>
          <p:nvPr>
            <p:ph type="pic" sz="quarter" idx="23"/>
          </p:nvPr>
        </p:nvSpPr>
        <p:spPr>
          <a:xfrm>
            <a:off x="12225904" y="1855829"/>
            <a:ext cx="7632133" cy="10107571"/>
          </a:xfrm>
          <a:custGeom>
            <a:avLst/>
            <a:gdLst>
              <a:gd name="connsiteX0" fmla="*/ 7632133 w 7632133"/>
              <a:gd name="connsiteY0" fmla="*/ 0 h 10107571"/>
              <a:gd name="connsiteX1" fmla="*/ 7552749 w 7632133"/>
              <a:gd name="connsiteY1" fmla="*/ 408206 h 10107571"/>
              <a:gd name="connsiteX2" fmla="*/ 7550003 w 7632133"/>
              <a:gd name="connsiteY2" fmla="*/ 411374 h 10107571"/>
              <a:gd name="connsiteX3" fmla="*/ 7525987 w 7632133"/>
              <a:gd name="connsiteY3" fmla="*/ 428066 h 10107571"/>
              <a:gd name="connsiteX4" fmla="*/ 7511967 w 7632133"/>
              <a:gd name="connsiteY4" fmla="*/ 402400 h 10107571"/>
              <a:gd name="connsiteX5" fmla="*/ 7464903 w 7632133"/>
              <a:gd name="connsiteY5" fmla="*/ 346580 h 10107571"/>
              <a:gd name="connsiteX6" fmla="*/ 7445885 w 7632133"/>
              <a:gd name="connsiteY6" fmla="*/ 342092 h 10107571"/>
              <a:gd name="connsiteX7" fmla="*/ 7441857 w 7632133"/>
              <a:gd name="connsiteY7" fmla="*/ 274067 h 10107571"/>
              <a:gd name="connsiteX8" fmla="*/ 7407847 w 7632133"/>
              <a:gd name="connsiteY8" fmla="*/ 333118 h 10107571"/>
              <a:gd name="connsiteX9" fmla="*/ 7392857 w 7632133"/>
              <a:gd name="connsiteY9" fmla="*/ 396657 h 10107571"/>
              <a:gd name="connsiteX10" fmla="*/ 7377867 w 7632133"/>
              <a:gd name="connsiteY10" fmla="*/ 460196 h 10107571"/>
              <a:gd name="connsiteX11" fmla="*/ 7373839 w 7632133"/>
              <a:gd name="connsiteY11" fmla="*/ 392170 h 10107571"/>
              <a:gd name="connsiteX12" fmla="*/ 7345795 w 7632133"/>
              <a:gd name="connsiteY12" fmla="*/ 340837 h 10107571"/>
              <a:gd name="connsiteX13" fmla="*/ 7288739 w 7632133"/>
              <a:gd name="connsiteY13" fmla="*/ 327375 h 10107571"/>
              <a:gd name="connsiteX14" fmla="*/ 7259725 w 7632133"/>
              <a:gd name="connsiteY14" fmla="*/ 365247 h 10107571"/>
              <a:gd name="connsiteX15" fmla="*/ 7243767 w 7632133"/>
              <a:gd name="connsiteY15" fmla="*/ 517992 h 10107571"/>
              <a:gd name="connsiteX16" fmla="*/ 7169781 w 7632133"/>
              <a:gd name="connsiteY16" fmla="*/ 746481 h 10107571"/>
              <a:gd name="connsiteX17" fmla="*/ 7112725 w 7632133"/>
              <a:gd name="connsiteY17" fmla="*/ 733020 h 10107571"/>
              <a:gd name="connsiteX18" fmla="*/ 7103701 w 7632133"/>
              <a:gd name="connsiteY18" fmla="*/ 686173 h 10107571"/>
              <a:gd name="connsiteX19" fmla="*/ 7094675 w 7632133"/>
              <a:gd name="connsiteY19" fmla="*/ 639327 h 10107571"/>
              <a:gd name="connsiteX20" fmla="*/ 7133681 w 7632133"/>
              <a:gd name="connsiteY20" fmla="*/ 559095 h 10107571"/>
              <a:gd name="connsiteX21" fmla="*/ 7182681 w 7632133"/>
              <a:gd name="connsiteY21" fmla="*/ 436505 h 10107571"/>
              <a:gd name="connsiteX22" fmla="*/ 7198641 w 7632133"/>
              <a:gd name="connsiteY22" fmla="*/ 283761 h 10107571"/>
              <a:gd name="connsiteX23" fmla="*/ 7179623 w 7632133"/>
              <a:gd name="connsiteY23" fmla="*/ 279273 h 10107571"/>
              <a:gd name="connsiteX24" fmla="*/ 7174625 w 7632133"/>
              <a:gd name="connsiteY24" fmla="*/ 300453 h 10107571"/>
              <a:gd name="connsiteX25" fmla="*/ 7149641 w 7632133"/>
              <a:gd name="connsiteY25" fmla="*/ 406352 h 10107571"/>
              <a:gd name="connsiteX26" fmla="*/ 7087589 w 7632133"/>
              <a:gd name="connsiteY26" fmla="*/ 414070 h 10107571"/>
              <a:gd name="connsiteX27" fmla="*/ 7057607 w 7632133"/>
              <a:gd name="connsiteY27" fmla="*/ 541147 h 10107571"/>
              <a:gd name="connsiteX28" fmla="*/ 7061635 w 7632133"/>
              <a:gd name="connsiteY28" fmla="*/ 609174 h 10107571"/>
              <a:gd name="connsiteX29" fmla="*/ 6856763 w 7632133"/>
              <a:gd name="connsiteY29" fmla="*/ 1477539 h 10107571"/>
              <a:gd name="connsiteX30" fmla="*/ 6850797 w 7632133"/>
              <a:gd name="connsiteY30" fmla="*/ 1587924 h 10107571"/>
              <a:gd name="connsiteX31" fmla="*/ 6916877 w 7632133"/>
              <a:gd name="connsiteY31" fmla="*/ 1648232 h 10107571"/>
              <a:gd name="connsiteX32" fmla="*/ 6988925 w 7632133"/>
              <a:gd name="connsiteY32" fmla="*/ 1598154 h 10107571"/>
              <a:gd name="connsiteX33" fmla="*/ 6998919 w 7632133"/>
              <a:gd name="connsiteY33" fmla="*/ 1555795 h 10107571"/>
              <a:gd name="connsiteX34" fmla="*/ 7022933 w 7632133"/>
              <a:gd name="connsiteY34" fmla="*/ 1539102 h 10107571"/>
              <a:gd name="connsiteX35" fmla="*/ 7036955 w 7632133"/>
              <a:gd name="connsiteY35" fmla="*/ 1564769 h 10107571"/>
              <a:gd name="connsiteX36" fmla="*/ 7021965 w 7632133"/>
              <a:gd name="connsiteY36" fmla="*/ 1628308 h 10107571"/>
              <a:gd name="connsiteX37" fmla="*/ 6920905 w 7632133"/>
              <a:gd name="connsiteY37" fmla="*/ 1716258 h 10107571"/>
              <a:gd name="connsiteX38" fmla="*/ 6929931 w 7632133"/>
              <a:gd name="connsiteY38" fmla="*/ 1763104 h 10107571"/>
              <a:gd name="connsiteX39" fmla="*/ 6986019 w 7632133"/>
              <a:gd name="connsiteY39" fmla="*/ 1865771 h 10107571"/>
              <a:gd name="connsiteX40" fmla="*/ 6936049 w 7632133"/>
              <a:gd name="connsiteY40" fmla="*/ 2077568 h 10107571"/>
              <a:gd name="connsiteX41" fmla="*/ 6898011 w 7632133"/>
              <a:gd name="connsiteY41" fmla="*/ 2068594 h 10107571"/>
              <a:gd name="connsiteX42" fmla="*/ 6860943 w 7632133"/>
              <a:gd name="connsiteY42" fmla="*/ 1970414 h 10107571"/>
              <a:gd name="connsiteX43" fmla="*/ 6885927 w 7632133"/>
              <a:gd name="connsiteY43" fmla="*/ 1864515 h 10107571"/>
              <a:gd name="connsiteX44" fmla="*/ 6841925 w 7632133"/>
              <a:gd name="connsiteY44" fmla="*/ 1965927 h 10107571"/>
              <a:gd name="connsiteX45" fmla="*/ 6796953 w 7632133"/>
              <a:gd name="connsiteY45" fmla="*/ 2156544 h 10107571"/>
              <a:gd name="connsiteX46" fmla="*/ 6772937 w 7632133"/>
              <a:gd name="connsiteY46" fmla="*/ 2173236 h 10107571"/>
              <a:gd name="connsiteX47" fmla="*/ 6777933 w 7632133"/>
              <a:gd name="connsiteY47" fmla="*/ 2152057 h 10107571"/>
              <a:gd name="connsiteX48" fmla="*/ 6807915 w 7632133"/>
              <a:gd name="connsiteY48" fmla="*/ 2024979 h 10107571"/>
              <a:gd name="connsiteX49" fmla="*/ 6788897 w 7632133"/>
              <a:gd name="connsiteY49" fmla="*/ 2020492 h 10107571"/>
              <a:gd name="connsiteX50" fmla="*/ 6745861 w 7632133"/>
              <a:gd name="connsiteY50" fmla="*/ 2032697 h 10107571"/>
              <a:gd name="connsiteX51" fmla="*/ 6749889 w 7632133"/>
              <a:gd name="connsiteY51" fmla="*/ 2100723 h 10107571"/>
              <a:gd name="connsiteX52" fmla="*/ 6628995 w 7632133"/>
              <a:gd name="connsiteY52" fmla="*/ 2698240 h 10107571"/>
              <a:gd name="connsiteX53" fmla="*/ 6589021 w 7632133"/>
              <a:gd name="connsiteY53" fmla="*/ 2867678 h 10107571"/>
              <a:gd name="connsiteX54" fmla="*/ 6643017 w 7632133"/>
              <a:gd name="connsiteY54" fmla="*/ 2723907 h 10107571"/>
              <a:gd name="connsiteX55" fmla="*/ 6648015 w 7632133"/>
              <a:gd name="connsiteY55" fmla="*/ 2702727 h 10107571"/>
              <a:gd name="connsiteX56" fmla="*/ 6672029 w 7632133"/>
              <a:gd name="connsiteY56" fmla="*/ 2686035 h 10107571"/>
              <a:gd name="connsiteX57" fmla="*/ 6686051 w 7632133"/>
              <a:gd name="connsiteY57" fmla="*/ 2711702 h 10107571"/>
              <a:gd name="connsiteX58" fmla="*/ 6685083 w 7632133"/>
              <a:gd name="connsiteY58" fmla="*/ 2800907 h 10107571"/>
              <a:gd name="connsiteX59" fmla="*/ 6620123 w 7632133"/>
              <a:gd name="connsiteY59" fmla="*/ 3076243 h 10107571"/>
              <a:gd name="connsiteX60" fmla="*/ 6629149 w 7632133"/>
              <a:gd name="connsiteY60" fmla="*/ 3123089 h 10107571"/>
              <a:gd name="connsiteX61" fmla="*/ 6658161 w 7632133"/>
              <a:gd name="connsiteY61" fmla="*/ 3085217 h 10107571"/>
              <a:gd name="connsiteX62" fmla="*/ 6721183 w 7632133"/>
              <a:gd name="connsiteY62" fmla="*/ 2988292 h 10107571"/>
              <a:gd name="connsiteX63" fmla="*/ 6708129 w 7632133"/>
              <a:gd name="connsiteY63" fmla="*/ 2873421 h 10107571"/>
              <a:gd name="connsiteX64" fmla="*/ 6739081 w 7632133"/>
              <a:gd name="connsiteY64" fmla="*/ 2657136 h 10107571"/>
              <a:gd name="connsiteX65" fmla="*/ 6782115 w 7632133"/>
              <a:gd name="connsiteY65" fmla="*/ 2644931 h 10107571"/>
              <a:gd name="connsiteX66" fmla="*/ 6788079 w 7632133"/>
              <a:gd name="connsiteY66" fmla="*/ 2534546 h 10107571"/>
              <a:gd name="connsiteX67" fmla="*/ 6813065 w 7632133"/>
              <a:gd name="connsiteY67" fmla="*/ 2428647 h 10107571"/>
              <a:gd name="connsiteX68" fmla="*/ 6852071 w 7632133"/>
              <a:gd name="connsiteY68" fmla="*/ 2348416 h 10107571"/>
              <a:gd name="connsiteX69" fmla="*/ 6834021 w 7632133"/>
              <a:gd name="connsiteY69" fmla="*/ 2254723 h 10107571"/>
              <a:gd name="connsiteX70" fmla="*/ 6844015 w 7632133"/>
              <a:gd name="connsiteY70" fmla="*/ 2212364 h 10107571"/>
              <a:gd name="connsiteX71" fmla="*/ 6892045 w 7632133"/>
              <a:gd name="connsiteY71" fmla="*/ 2178979 h 10107571"/>
              <a:gd name="connsiteX72" fmla="*/ 6935081 w 7632133"/>
              <a:gd name="connsiteY72" fmla="*/ 2166773 h 10107571"/>
              <a:gd name="connsiteX73" fmla="*/ 6930083 w 7632133"/>
              <a:gd name="connsiteY73" fmla="*/ 2187953 h 10107571"/>
              <a:gd name="connsiteX74" fmla="*/ 6884143 w 7632133"/>
              <a:gd name="connsiteY74" fmla="*/ 2467775 h 10107571"/>
              <a:gd name="connsiteX75" fmla="*/ 6838201 w 7632133"/>
              <a:gd name="connsiteY75" fmla="*/ 2747598 h 10107571"/>
              <a:gd name="connsiteX76" fmla="*/ 6767277 w 7632133"/>
              <a:gd name="connsiteY76" fmla="*/ 3133319 h 10107571"/>
              <a:gd name="connsiteX77" fmla="*/ 6716339 w 7632133"/>
              <a:gd name="connsiteY77" fmla="*/ 3434321 h 10107571"/>
              <a:gd name="connsiteX78" fmla="*/ 6637357 w 7632133"/>
              <a:gd name="connsiteY78" fmla="*/ 3683989 h 10107571"/>
              <a:gd name="connsiteX79" fmla="*/ 6610435 w 7632133"/>
              <a:gd name="connsiteY79" fmla="*/ 3968299 h 10107571"/>
              <a:gd name="connsiteX80" fmla="*/ 6515493 w 7632133"/>
              <a:gd name="connsiteY80" fmla="*/ 4370712 h 10107571"/>
              <a:gd name="connsiteX81" fmla="*/ 6404593 w 7632133"/>
              <a:gd name="connsiteY81" fmla="*/ 4925870 h 10107571"/>
              <a:gd name="connsiteX82" fmla="*/ 6353655 w 7632133"/>
              <a:gd name="connsiteY82" fmla="*/ 5226873 h 10107571"/>
              <a:gd name="connsiteX83" fmla="*/ 6277733 w 7632133"/>
              <a:gd name="connsiteY83" fmla="*/ 5633773 h 10107571"/>
              <a:gd name="connsiteX84" fmla="*/ 6211805 w 7632133"/>
              <a:gd name="connsiteY84" fmla="*/ 5998314 h 10107571"/>
              <a:gd name="connsiteX85" fmla="*/ 6137821 w 7632133"/>
              <a:gd name="connsiteY85" fmla="*/ 6226803 h 10107571"/>
              <a:gd name="connsiteX86" fmla="*/ 6082855 w 7632133"/>
              <a:gd name="connsiteY86" fmla="*/ 6459779 h 10107571"/>
              <a:gd name="connsiteX87" fmla="*/ 6076889 w 7632133"/>
              <a:gd name="connsiteY87" fmla="*/ 6570164 h 10107571"/>
              <a:gd name="connsiteX88" fmla="*/ 5965989 w 7632133"/>
              <a:gd name="connsiteY88" fmla="*/ 7125322 h 10107571"/>
              <a:gd name="connsiteX89" fmla="*/ 5827045 w 7632133"/>
              <a:gd name="connsiteY89" fmla="*/ 7629146 h 10107571"/>
              <a:gd name="connsiteX90" fmla="*/ 5731135 w 7632133"/>
              <a:gd name="connsiteY90" fmla="*/ 8120766 h 10107571"/>
              <a:gd name="connsiteX91" fmla="*/ 5696157 w 7632133"/>
              <a:gd name="connsiteY91" fmla="*/ 8269023 h 10107571"/>
              <a:gd name="connsiteX92" fmla="*/ 5640221 w 7632133"/>
              <a:gd name="connsiteY92" fmla="*/ 8591205 h 10107571"/>
              <a:gd name="connsiteX93" fmla="*/ 5591221 w 7632133"/>
              <a:gd name="connsiteY93" fmla="*/ 8713796 h 10107571"/>
              <a:gd name="connsiteX94" fmla="*/ 5585255 w 7632133"/>
              <a:gd name="connsiteY94" fmla="*/ 8824181 h 10107571"/>
              <a:gd name="connsiteX95" fmla="*/ 5430353 w 7632133"/>
              <a:gd name="connsiteY95" fmla="*/ 9480750 h 10107571"/>
              <a:gd name="connsiteX96" fmla="*/ 5324449 w 7632133"/>
              <a:gd name="connsiteY96" fmla="*/ 10014728 h 10107571"/>
              <a:gd name="connsiteX97" fmla="*/ 5312657 w 7632133"/>
              <a:gd name="connsiteY97" fmla="*/ 10099284 h 10107571"/>
              <a:gd name="connsiteX98" fmla="*/ 5310399 w 7632133"/>
              <a:gd name="connsiteY98" fmla="*/ 10107571 h 10107571"/>
              <a:gd name="connsiteX99" fmla="*/ 0 w 7632133"/>
              <a:gd name="connsiteY99" fmla="*/ 10107571 h 10107571"/>
              <a:gd name="connsiteX100" fmla="*/ 1738821 w 7632133"/>
              <a:gd name="connsiteY100" fmla="*/ 37801 h 10107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7632133" h="10107571">
                <a:moveTo>
                  <a:pt x="7632133" y="0"/>
                </a:moveTo>
                <a:lnTo>
                  <a:pt x="7552749" y="408206"/>
                </a:lnTo>
                <a:lnTo>
                  <a:pt x="7550003" y="411374"/>
                </a:lnTo>
                <a:cubicBezTo>
                  <a:pt x="7550003" y="411374"/>
                  <a:pt x="7545007" y="432553"/>
                  <a:pt x="7525987" y="428066"/>
                </a:cubicBezTo>
                <a:cubicBezTo>
                  <a:pt x="7525987" y="428066"/>
                  <a:pt x="7511967" y="402400"/>
                  <a:pt x="7511967" y="402400"/>
                </a:cubicBezTo>
                <a:cubicBezTo>
                  <a:pt x="7521959" y="360041"/>
                  <a:pt x="7507937" y="334374"/>
                  <a:pt x="7464903" y="346580"/>
                </a:cubicBezTo>
                <a:cubicBezTo>
                  <a:pt x="7440889" y="363272"/>
                  <a:pt x="7440889" y="363272"/>
                  <a:pt x="7445885" y="342092"/>
                </a:cubicBezTo>
                <a:cubicBezTo>
                  <a:pt x="7431863" y="316426"/>
                  <a:pt x="7436859" y="295246"/>
                  <a:pt x="7441857" y="274067"/>
                </a:cubicBezTo>
                <a:cubicBezTo>
                  <a:pt x="7436859" y="295246"/>
                  <a:pt x="7412845" y="311939"/>
                  <a:pt x="7407847" y="333118"/>
                </a:cubicBezTo>
                <a:cubicBezTo>
                  <a:pt x="7402851" y="354298"/>
                  <a:pt x="7397853" y="375477"/>
                  <a:pt x="7392857" y="396657"/>
                </a:cubicBezTo>
                <a:cubicBezTo>
                  <a:pt x="7387861" y="417836"/>
                  <a:pt x="7382863" y="439017"/>
                  <a:pt x="7377867" y="460196"/>
                </a:cubicBezTo>
                <a:cubicBezTo>
                  <a:pt x="7363845" y="434530"/>
                  <a:pt x="7368841" y="413349"/>
                  <a:pt x="7373839" y="392170"/>
                </a:cubicBezTo>
                <a:cubicBezTo>
                  <a:pt x="7359817" y="366503"/>
                  <a:pt x="7359817" y="366503"/>
                  <a:pt x="7345795" y="340837"/>
                </a:cubicBezTo>
                <a:cubicBezTo>
                  <a:pt x="7355789" y="298478"/>
                  <a:pt x="7317751" y="289503"/>
                  <a:pt x="7288739" y="327375"/>
                </a:cubicBezTo>
                <a:cubicBezTo>
                  <a:pt x="7288739" y="327375"/>
                  <a:pt x="7264723" y="344068"/>
                  <a:pt x="7259725" y="365247"/>
                </a:cubicBezTo>
                <a:cubicBezTo>
                  <a:pt x="7249731" y="407607"/>
                  <a:pt x="7239739" y="449967"/>
                  <a:pt x="7243767" y="517992"/>
                </a:cubicBezTo>
                <a:cubicBezTo>
                  <a:pt x="7266813" y="590505"/>
                  <a:pt x="7170751" y="657276"/>
                  <a:pt x="7169781" y="746481"/>
                </a:cubicBezTo>
                <a:cubicBezTo>
                  <a:pt x="7169781" y="746481"/>
                  <a:pt x="7126747" y="758687"/>
                  <a:pt x="7112725" y="733020"/>
                </a:cubicBezTo>
                <a:cubicBezTo>
                  <a:pt x="7112725" y="733020"/>
                  <a:pt x="7122719" y="690660"/>
                  <a:pt x="7103701" y="686173"/>
                </a:cubicBezTo>
                <a:cubicBezTo>
                  <a:pt x="7089679" y="660507"/>
                  <a:pt x="7089679" y="660507"/>
                  <a:pt x="7094675" y="639327"/>
                </a:cubicBezTo>
                <a:cubicBezTo>
                  <a:pt x="7137709" y="627122"/>
                  <a:pt x="7123687" y="601455"/>
                  <a:pt x="7133681" y="559095"/>
                </a:cubicBezTo>
                <a:cubicBezTo>
                  <a:pt x="7143675" y="516736"/>
                  <a:pt x="7153669" y="474377"/>
                  <a:pt x="7182681" y="436505"/>
                </a:cubicBezTo>
                <a:cubicBezTo>
                  <a:pt x="7154639" y="385172"/>
                  <a:pt x="7183651" y="347299"/>
                  <a:pt x="7198641" y="283761"/>
                </a:cubicBezTo>
                <a:cubicBezTo>
                  <a:pt x="7198641" y="283761"/>
                  <a:pt x="7198641" y="283761"/>
                  <a:pt x="7179623" y="279273"/>
                </a:cubicBezTo>
                <a:cubicBezTo>
                  <a:pt x="7179623" y="279273"/>
                  <a:pt x="7179623" y="279273"/>
                  <a:pt x="7174625" y="300453"/>
                </a:cubicBezTo>
                <a:cubicBezTo>
                  <a:pt x="7164633" y="342812"/>
                  <a:pt x="7159635" y="363991"/>
                  <a:pt x="7149641" y="406352"/>
                </a:cubicBezTo>
                <a:cubicBezTo>
                  <a:pt x="7134651" y="469890"/>
                  <a:pt x="7106607" y="418557"/>
                  <a:pt x="7087589" y="414070"/>
                </a:cubicBezTo>
                <a:cubicBezTo>
                  <a:pt x="7077595" y="456429"/>
                  <a:pt x="7067601" y="498788"/>
                  <a:pt x="7057607" y="541147"/>
                </a:cubicBezTo>
                <a:cubicBezTo>
                  <a:pt x="7152701" y="563582"/>
                  <a:pt x="7061635" y="609174"/>
                  <a:pt x="7061635" y="609174"/>
                </a:cubicBezTo>
                <a:cubicBezTo>
                  <a:pt x="6972659" y="901202"/>
                  <a:pt x="6940741" y="1206691"/>
                  <a:pt x="6856763" y="1477539"/>
                </a:cubicBezTo>
                <a:cubicBezTo>
                  <a:pt x="6846769" y="1519898"/>
                  <a:pt x="6860791" y="1545565"/>
                  <a:pt x="6850797" y="1587924"/>
                </a:cubicBezTo>
                <a:cubicBezTo>
                  <a:pt x="6859821" y="1634771"/>
                  <a:pt x="6902855" y="1622566"/>
                  <a:pt x="6916877" y="1648232"/>
                </a:cubicBezTo>
                <a:cubicBezTo>
                  <a:pt x="6940893" y="1631540"/>
                  <a:pt x="6992953" y="1666181"/>
                  <a:pt x="6988925" y="1598154"/>
                </a:cubicBezTo>
                <a:cubicBezTo>
                  <a:pt x="6993921" y="1576974"/>
                  <a:pt x="6998919" y="1555795"/>
                  <a:pt x="6998919" y="1555795"/>
                </a:cubicBezTo>
                <a:cubicBezTo>
                  <a:pt x="7022933" y="1539102"/>
                  <a:pt x="7022933" y="1539102"/>
                  <a:pt x="7022933" y="1539102"/>
                </a:cubicBezTo>
                <a:cubicBezTo>
                  <a:pt x="7022933" y="1539102"/>
                  <a:pt x="7041953" y="1543590"/>
                  <a:pt x="7036955" y="1564769"/>
                </a:cubicBezTo>
                <a:cubicBezTo>
                  <a:pt x="7031959" y="1585948"/>
                  <a:pt x="7026963" y="1607128"/>
                  <a:pt x="7021965" y="1628308"/>
                </a:cubicBezTo>
                <a:cubicBezTo>
                  <a:pt x="7011971" y="1670668"/>
                  <a:pt x="7011971" y="1670668"/>
                  <a:pt x="6920905" y="1716258"/>
                </a:cubicBezTo>
                <a:cubicBezTo>
                  <a:pt x="6915909" y="1737438"/>
                  <a:pt x="6920905" y="1716258"/>
                  <a:pt x="6929931" y="1763104"/>
                </a:cubicBezTo>
                <a:cubicBezTo>
                  <a:pt x="6943953" y="1788771"/>
                  <a:pt x="6996011" y="1823412"/>
                  <a:pt x="6986019" y="1865771"/>
                </a:cubicBezTo>
                <a:cubicBezTo>
                  <a:pt x="6971027" y="1929310"/>
                  <a:pt x="6951039" y="2014029"/>
                  <a:pt x="6936049" y="2077568"/>
                </a:cubicBezTo>
                <a:cubicBezTo>
                  <a:pt x="6936049" y="2077568"/>
                  <a:pt x="6893015" y="2089773"/>
                  <a:pt x="6898011" y="2068594"/>
                </a:cubicBezTo>
                <a:cubicBezTo>
                  <a:pt x="6883989" y="2042927"/>
                  <a:pt x="6850949" y="2012773"/>
                  <a:pt x="6860943" y="1970414"/>
                </a:cubicBezTo>
                <a:cubicBezTo>
                  <a:pt x="6889955" y="1932541"/>
                  <a:pt x="6875933" y="1906875"/>
                  <a:pt x="6885927" y="1864515"/>
                </a:cubicBezTo>
                <a:cubicBezTo>
                  <a:pt x="6837897" y="1897901"/>
                  <a:pt x="6846921" y="1944747"/>
                  <a:pt x="6841925" y="1965927"/>
                </a:cubicBezTo>
                <a:cubicBezTo>
                  <a:pt x="6826933" y="2029466"/>
                  <a:pt x="6811943" y="2093004"/>
                  <a:pt x="6796953" y="2156544"/>
                </a:cubicBezTo>
                <a:cubicBezTo>
                  <a:pt x="6796953" y="2156544"/>
                  <a:pt x="6772937" y="2173236"/>
                  <a:pt x="6772937" y="2173236"/>
                </a:cubicBezTo>
                <a:cubicBezTo>
                  <a:pt x="6772937" y="2173236"/>
                  <a:pt x="6777933" y="2152057"/>
                  <a:pt x="6777933" y="2152057"/>
                </a:cubicBezTo>
                <a:cubicBezTo>
                  <a:pt x="6787927" y="2109697"/>
                  <a:pt x="6797921" y="2067338"/>
                  <a:pt x="6807915" y="2024979"/>
                </a:cubicBezTo>
                <a:cubicBezTo>
                  <a:pt x="6807915" y="2024979"/>
                  <a:pt x="6793893" y="1999312"/>
                  <a:pt x="6788897" y="2020492"/>
                </a:cubicBezTo>
                <a:cubicBezTo>
                  <a:pt x="6769877" y="2016005"/>
                  <a:pt x="6745861" y="2032697"/>
                  <a:pt x="6745861" y="2032697"/>
                </a:cubicBezTo>
                <a:cubicBezTo>
                  <a:pt x="6740865" y="2053877"/>
                  <a:pt x="6754887" y="2079543"/>
                  <a:pt x="6749889" y="2100723"/>
                </a:cubicBezTo>
                <a:cubicBezTo>
                  <a:pt x="6685899" y="2286852"/>
                  <a:pt x="6673967" y="2507624"/>
                  <a:pt x="6628995" y="2698240"/>
                </a:cubicBezTo>
                <a:cubicBezTo>
                  <a:pt x="6614005" y="2761779"/>
                  <a:pt x="6599015" y="2825318"/>
                  <a:pt x="6589021" y="2867678"/>
                </a:cubicBezTo>
                <a:cubicBezTo>
                  <a:pt x="6637051" y="2834292"/>
                  <a:pt x="6633023" y="2766266"/>
                  <a:pt x="6643017" y="2723907"/>
                </a:cubicBezTo>
                <a:cubicBezTo>
                  <a:pt x="6643017" y="2723907"/>
                  <a:pt x="6648015" y="2702727"/>
                  <a:pt x="6648015" y="2702727"/>
                </a:cubicBezTo>
                <a:cubicBezTo>
                  <a:pt x="6648015" y="2702727"/>
                  <a:pt x="6672029" y="2686035"/>
                  <a:pt x="6672029" y="2686035"/>
                </a:cubicBezTo>
                <a:cubicBezTo>
                  <a:pt x="6672029" y="2686035"/>
                  <a:pt x="6686051" y="2711702"/>
                  <a:pt x="6686051" y="2711702"/>
                </a:cubicBezTo>
                <a:cubicBezTo>
                  <a:pt x="6695077" y="2758548"/>
                  <a:pt x="6690079" y="2779727"/>
                  <a:pt x="6685083" y="2800907"/>
                </a:cubicBezTo>
                <a:cubicBezTo>
                  <a:pt x="6665095" y="2885626"/>
                  <a:pt x="6621093" y="2987036"/>
                  <a:pt x="6620123" y="3076243"/>
                </a:cubicBezTo>
                <a:cubicBezTo>
                  <a:pt x="6615127" y="3097422"/>
                  <a:pt x="6610129" y="3118602"/>
                  <a:pt x="6629149" y="3123089"/>
                </a:cubicBezTo>
                <a:cubicBezTo>
                  <a:pt x="6662189" y="3153242"/>
                  <a:pt x="6653163" y="3106396"/>
                  <a:pt x="6658161" y="3085217"/>
                </a:cubicBezTo>
                <a:cubicBezTo>
                  <a:pt x="6682177" y="3068524"/>
                  <a:pt x="6716185" y="3009472"/>
                  <a:pt x="6721183" y="2988292"/>
                </a:cubicBezTo>
                <a:cubicBezTo>
                  <a:pt x="6688143" y="2958139"/>
                  <a:pt x="6717155" y="2920267"/>
                  <a:pt x="6708129" y="2873421"/>
                </a:cubicBezTo>
                <a:cubicBezTo>
                  <a:pt x="6704101" y="2805394"/>
                  <a:pt x="6738111" y="2746342"/>
                  <a:pt x="6739081" y="2657136"/>
                </a:cubicBezTo>
                <a:cubicBezTo>
                  <a:pt x="6739081" y="2657136"/>
                  <a:pt x="6758099" y="2661623"/>
                  <a:pt x="6782115" y="2644931"/>
                </a:cubicBezTo>
                <a:cubicBezTo>
                  <a:pt x="6773089" y="2598085"/>
                  <a:pt x="6764065" y="2551239"/>
                  <a:pt x="6788079" y="2534546"/>
                </a:cubicBezTo>
                <a:cubicBezTo>
                  <a:pt x="6836111" y="2501160"/>
                  <a:pt x="6789049" y="2445340"/>
                  <a:pt x="6813065" y="2428647"/>
                </a:cubicBezTo>
                <a:cubicBezTo>
                  <a:pt x="6818061" y="2407468"/>
                  <a:pt x="6828055" y="2365109"/>
                  <a:pt x="6852071" y="2348416"/>
                </a:cubicBezTo>
                <a:cubicBezTo>
                  <a:pt x="6857067" y="2327236"/>
                  <a:pt x="6905099" y="2293851"/>
                  <a:pt x="6834021" y="2254723"/>
                </a:cubicBezTo>
                <a:cubicBezTo>
                  <a:pt x="6834021" y="2254723"/>
                  <a:pt x="6844015" y="2212364"/>
                  <a:pt x="6844015" y="2212364"/>
                </a:cubicBezTo>
                <a:cubicBezTo>
                  <a:pt x="6849011" y="2191185"/>
                  <a:pt x="6873027" y="2174492"/>
                  <a:pt x="6892045" y="2178979"/>
                </a:cubicBezTo>
                <a:cubicBezTo>
                  <a:pt x="6892045" y="2178979"/>
                  <a:pt x="6916061" y="2162286"/>
                  <a:pt x="6935081" y="2166773"/>
                </a:cubicBezTo>
                <a:cubicBezTo>
                  <a:pt x="6930083" y="2187953"/>
                  <a:pt x="6930083" y="2187953"/>
                  <a:pt x="6930083" y="2187953"/>
                </a:cubicBezTo>
                <a:cubicBezTo>
                  <a:pt x="6905099" y="2293851"/>
                  <a:pt x="6866093" y="2374083"/>
                  <a:pt x="6884143" y="2467775"/>
                </a:cubicBezTo>
                <a:cubicBezTo>
                  <a:pt x="6883173" y="2556981"/>
                  <a:pt x="6844167" y="2637213"/>
                  <a:pt x="6838201" y="2747598"/>
                </a:cubicBezTo>
                <a:cubicBezTo>
                  <a:pt x="6827239" y="2879162"/>
                  <a:pt x="6759221" y="2997266"/>
                  <a:pt x="6767277" y="3133319"/>
                </a:cubicBezTo>
                <a:cubicBezTo>
                  <a:pt x="6747289" y="3218037"/>
                  <a:pt x="6703285" y="3319448"/>
                  <a:pt x="6716339" y="3434321"/>
                </a:cubicBezTo>
                <a:cubicBezTo>
                  <a:pt x="6696351" y="3519040"/>
                  <a:pt x="6676363" y="3603758"/>
                  <a:pt x="6637357" y="3683989"/>
                </a:cubicBezTo>
                <a:cubicBezTo>
                  <a:pt x="6617369" y="3768709"/>
                  <a:pt x="6635419" y="3862401"/>
                  <a:pt x="6610435" y="3968299"/>
                </a:cubicBezTo>
                <a:cubicBezTo>
                  <a:pt x="6580453" y="4095377"/>
                  <a:pt x="6507437" y="4234661"/>
                  <a:pt x="6515493" y="4370712"/>
                </a:cubicBezTo>
                <a:cubicBezTo>
                  <a:pt x="6451503" y="4556842"/>
                  <a:pt x="6449565" y="4735254"/>
                  <a:pt x="6404593" y="4925870"/>
                </a:cubicBezTo>
                <a:cubicBezTo>
                  <a:pt x="6379609" y="5031769"/>
                  <a:pt x="6340603" y="5112000"/>
                  <a:pt x="6353655" y="5226873"/>
                </a:cubicBezTo>
                <a:cubicBezTo>
                  <a:pt x="6304655" y="5349463"/>
                  <a:pt x="6288697" y="5502208"/>
                  <a:pt x="6277733" y="5633773"/>
                </a:cubicBezTo>
                <a:cubicBezTo>
                  <a:pt x="6247753" y="5760851"/>
                  <a:pt x="6198753" y="5883442"/>
                  <a:pt x="6211805" y="5998314"/>
                </a:cubicBezTo>
                <a:cubicBezTo>
                  <a:pt x="6210837" y="6087519"/>
                  <a:pt x="6171829" y="6167751"/>
                  <a:pt x="6137821" y="6226803"/>
                </a:cubicBezTo>
                <a:cubicBezTo>
                  <a:pt x="6117833" y="6311521"/>
                  <a:pt x="6159899" y="6388522"/>
                  <a:pt x="6082855" y="6459779"/>
                </a:cubicBezTo>
                <a:cubicBezTo>
                  <a:pt x="6077857" y="6480959"/>
                  <a:pt x="6081885" y="6548985"/>
                  <a:pt x="6076889" y="6570164"/>
                </a:cubicBezTo>
                <a:cubicBezTo>
                  <a:pt x="6050935" y="6765268"/>
                  <a:pt x="5991941" y="6930218"/>
                  <a:pt x="5965989" y="7125322"/>
                </a:cubicBezTo>
                <a:cubicBezTo>
                  <a:pt x="5950029" y="7278067"/>
                  <a:pt x="5886039" y="7464196"/>
                  <a:pt x="5827045" y="7629146"/>
                </a:cubicBezTo>
                <a:cubicBezTo>
                  <a:pt x="5787069" y="7798584"/>
                  <a:pt x="5790129" y="7955815"/>
                  <a:pt x="5731135" y="8120766"/>
                </a:cubicBezTo>
                <a:cubicBezTo>
                  <a:pt x="5716143" y="8184304"/>
                  <a:pt x="5706149" y="8226664"/>
                  <a:pt x="5696157" y="8269023"/>
                </a:cubicBezTo>
                <a:cubicBezTo>
                  <a:pt x="5671171" y="8374921"/>
                  <a:pt x="5627169" y="8476332"/>
                  <a:pt x="5640221" y="8591205"/>
                </a:cubicBezTo>
                <a:cubicBezTo>
                  <a:pt x="5635225" y="8612384"/>
                  <a:pt x="5620233" y="8675923"/>
                  <a:pt x="5591221" y="8713796"/>
                </a:cubicBezTo>
                <a:cubicBezTo>
                  <a:pt x="5567205" y="8730488"/>
                  <a:pt x="5595249" y="8781821"/>
                  <a:pt x="5585255" y="8824181"/>
                </a:cubicBezTo>
                <a:cubicBezTo>
                  <a:pt x="5535287" y="9035977"/>
                  <a:pt x="5466299" y="9243287"/>
                  <a:pt x="5430353" y="9480750"/>
                </a:cubicBezTo>
                <a:cubicBezTo>
                  <a:pt x="5409395" y="9654674"/>
                  <a:pt x="5326387" y="9836317"/>
                  <a:pt x="5324449" y="10014728"/>
                </a:cubicBezTo>
                <a:cubicBezTo>
                  <a:pt x="5322957" y="10042324"/>
                  <a:pt x="5318777" y="10070683"/>
                  <a:pt x="5312657" y="10099284"/>
                </a:cubicBezTo>
                <a:lnTo>
                  <a:pt x="5310399" y="10107571"/>
                </a:lnTo>
                <a:lnTo>
                  <a:pt x="0" y="10107571"/>
                </a:lnTo>
                <a:lnTo>
                  <a:pt x="1738821" y="37801"/>
                </a:lnTo>
                <a:close/>
              </a:path>
            </a:pathLst>
          </a:custGeom>
          <a:solidFill>
            <a:schemeClr val="accent1"/>
          </a:solidFill>
          <a:effectLst/>
        </p:spPr>
        <p:txBody>
          <a:bodyPr wrap="square">
            <a:no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98768184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2_ภาพนิ่งชื่อเรื่อง">
    <p:spTree>
      <p:nvGrpSpPr>
        <p:cNvPr id="1" name=""/>
        <p:cNvGrpSpPr/>
        <p:nvPr/>
      </p:nvGrpSpPr>
      <p:grpSpPr>
        <a:xfrm>
          <a:off x="0" y="0"/>
          <a:ext cx="0" cy="0"/>
          <a:chOff x="0" y="0"/>
          <a:chExt cx="0" cy="0"/>
        </a:xfrm>
      </p:grpSpPr>
      <p:sp>
        <p:nvSpPr>
          <p:cNvPr id="2" name="Рисунок 27"/>
          <p:cNvSpPr>
            <a:spLocks noGrp="1"/>
          </p:cNvSpPr>
          <p:nvPr>
            <p:ph type="pic" sz="quarter" idx="109" hasCustomPrompt="1"/>
          </p:nvPr>
        </p:nvSpPr>
        <p:spPr>
          <a:xfrm>
            <a:off x="11830921" y="3646965"/>
            <a:ext cx="10008316" cy="6182835"/>
          </a:xfrm>
          <a:custGeom>
            <a:avLst/>
            <a:gdLst>
              <a:gd name="connsiteX0" fmla="*/ 912342 w 1152034"/>
              <a:gd name="connsiteY0" fmla="*/ 379963 h 711692"/>
              <a:gd name="connsiteX1" fmla="*/ 835561 w 1152034"/>
              <a:gd name="connsiteY1" fmla="*/ 407033 h 711692"/>
              <a:gd name="connsiteX2" fmla="*/ 804554 w 1152034"/>
              <a:gd name="connsiteY2" fmla="*/ 477414 h 711692"/>
              <a:gd name="connsiteX3" fmla="*/ 834085 w 1152034"/>
              <a:gd name="connsiteY3" fmla="*/ 551734 h 711692"/>
              <a:gd name="connsiteX4" fmla="*/ 907912 w 1152034"/>
              <a:gd name="connsiteY4" fmla="*/ 582741 h 711692"/>
              <a:gd name="connsiteX5" fmla="*/ 981739 w 1152034"/>
              <a:gd name="connsiteY5" fmla="*/ 555179 h 711692"/>
              <a:gd name="connsiteX6" fmla="*/ 1011270 w 1152034"/>
              <a:gd name="connsiteY6" fmla="*/ 483813 h 711692"/>
              <a:gd name="connsiteX7" fmla="*/ 984692 w 1152034"/>
              <a:gd name="connsiteY7" fmla="*/ 409986 h 711692"/>
              <a:gd name="connsiteX8" fmla="*/ 912342 w 1152034"/>
              <a:gd name="connsiteY8" fmla="*/ 379963 h 711692"/>
              <a:gd name="connsiteX9" fmla="*/ 284480 w 1152034"/>
              <a:gd name="connsiteY9" fmla="*/ 126982 h 711692"/>
              <a:gd name="connsiteX10" fmla="*/ 183091 w 1152034"/>
              <a:gd name="connsiteY10" fmla="*/ 189982 h 711692"/>
              <a:gd name="connsiteX11" fmla="*/ 150607 w 1152034"/>
              <a:gd name="connsiteY11" fmla="*/ 356339 h 711692"/>
              <a:gd name="connsiteX12" fmla="*/ 183091 w 1152034"/>
              <a:gd name="connsiteY12" fmla="*/ 522695 h 711692"/>
              <a:gd name="connsiteX13" fmla="*/ 284480 w 1152034"/>
              <a:gd name="connsiteY13" fmla="*/ 585694 h 711692"/>
              <a:gd name="connsiteX14" fmla="*/ 385869 w 1152034"/>
              <a:gd name="connsiteY14" fmla="*/ 522695 h 711692"/>
              <a:gd name="connsiteX15" fmla="*/ 418352 w 1152034"/>
              <a:gd name="connsiteY15" fmla="*/ 356339 h 711692"/>
              <a:gd name="connsiteX16" fmla="*/ 385869 w 1152034"/>
              <a:gd name="connsiteY16" fmla="*/ 189982 h 711692"/>
              <a:gd name="connsiteX17" fmla="*/ 284480 w 1152034"/>
              <a:gd name="connsiteY17" fmla="*/ 126982 h 711692"/>
              <a:gd name="connsiteX18" fmla="*/ 920709 w 1152034"/>
              <a:gd name="connsiteY18" fmla="*/ 0 h 711692"/>
              <a:gd name="connsiteX19" fmla="*/ 1012747 w 1152034"/>
              <a:gd name="connsiteY19" fmla="*/ 14274 h 711692"/>
              <a:gd name="connsiteX20" fmla="*/ 1080175 w 1152034"/>
              <a:gd name="connsiteY20" fmla="*/ 43312 h 711692"/>
              <a:gd name="connsiteX21" fmla="*/ 1132347 w 1152034"/>
              <a:gd name="connsiteY21" fmla="*/ 80718 h 711692"/>
              <a:gd name="connsiteX22" fmla="*/ 1059504 w 1152034"/>
              <a:gd name="connsiteY22" fmla="*/ 188997 h 711692"/>
              <a:gd name="connsiteX23" fmla="*/ 1042277 w 1152034"/>
              <a:gd name="connsiteY23" fmla="*/ 173248 h 711692"/>
              <a:gd name="connsiteX24" fmla="*/ 997489 w 1152034"/>
              <a:gd name="connsiteY24" fmla="*/ 147654 h 711692"/>
              <a:gd name="connsiteX25" fmla="*/ 932521 w 1152034"/>
              <a:gd name="connsiteY25" fmla="*/ 131904 h 711692"/>
              <a:gd name="connsiteX26" fmla="*/ 833593 w 1152034"/>
              <a:gd name="connsiteY26" fmla="*/ 174724 h 711692"/>
              <a:gd name="connsiteX27" fmla="*/ 790773 w 1152034"/>
              <a:gd name="connsiteY27" fmla="*/ 291371 h 711692"/>
              <a:gd name="connsiteX28" fmla="*/ 926615 w 1152034"/>
              <a:gd name="connsiteY28" fmla="*/ 250027 h 711692"/>
              <a:gd name="connsiteX29" fmla="*/ 1087558 w 1152034"/>
              <a:gd name="connsiteY29" fmla="*/ 313027 h 711692"/>
              <a:gd name="connsiteX30" fmla="*/ 1152034 w 1152034"/>
              <a:gd name="connsiteY30" fmla="*/ 480860 h 711692"/>
              <a:gd name="connsiteX31" fmla="*/ 1082636 w 1152034"/>
              <a:gd name="connsiteY31" fmla="*/ 648693 h 711692"/>
              <a:gd name="connsiteX32" fmla="*/ 907912 w 1152034"/>
              <a:gd name="connsiteY32" fmla="*/ 711692 h 711692"/>
              <a:gd name="connsiteX33" fmla="*/ 781422 w 1152034"/>
              <a:gd name="connsiteY33" fmla="*/ 683638 h 711692"/>
              <a:gd name="connsiteX34" fmla="*/ 698243 w 1152034"/>
              <a:gd name="connsiteY34" fmla="*/ 605382 h 711692"/>
              <a:gd name="connsiteX35" fmla="*/ 639181 w 1152034"/>
              <a:gd name="connsiteY35" fmla="*/ 361260 h 711692"/>
              <a:gd name="connsiteX36" fmla="*/ 662314 w 1152034"/>
              <a:gd name="connsiteY36" fmla="*/ 195396 h 711692"/>
              <a:gd name="connsiteX37" fmla="*/ 725805 w 1152034"/>
              <a:gd name="connsiteY37" fmla="*/ 82686 h 711692"/>
              <a:gd name="connsiteX38" fmla="*/ 920709 w 1152034"/>
              <a:gd name="connsiteY38" fmla="*/ 0 h 711692"/>
              <a:gd name="connsiteX39" fmla="*/ 284480 w 1152034"/>
              <a:gd name="connsiteY39" fmla="*/ 0 h 711692"/>
              <a:gd name="connsiteX40" fmla="*/ 498085 w 1152034"/>
              <a:gd name="connsiteY40" fmla="*/ 96959 h 711692"/>
              <a:gd name="connsiteX41" fmla="*/ 568959 w 1152034"/>
              <a:gd name="connsiteY41" fmla="*/ 355846 h 711692"/>
              <a:gd name="connsiteX42" fmla="*/ 498085 w 1152034"/>
              <a:gd name="connsiteY42" fmla="*/ 614733 h 711692"/>
              <a:gd name="connsiteX43" fmla="*/ 284480 w 1152034"/>
              <a:gd name="connsiteY43" fmla="*/ 711692 h 711692"/>
              <a:gd name="connsiteX44" fmla="*/ 70874 w 1152034"/>
              <a:gd name="connsiteY44" fmla="*/ 614733 h 711692"/>
              <a:gd name="connsiteX45" fmla="*/ 0 w 1152034"/>
              <a:gd name="connsiteY45" fmla="*/ 355846 h 711692"/>
              <a:gd name="connsiteX46" fmla="*/ 70874 w 1152034"/>
              <a:gd name="connsiteY46" fmla="*/ 96959 h 711692"/>
              <a:gd name="connsiteX47" fmla="*/ 284480 w 1152034"/>
              <a:gd name="connsiteY47" fmla="*/ 0 h 711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152034" h="711692">
                <a:moveTo>
                  <a:pt x="912342" y="379963"/>
                </a:moveTo>
                <a:cubicBezTo>
                  <a:pt x="881827" y="379963"/>
                  <a:pt x="856233" y="388986"/>
                  <a:pt x="835561" y="407033"/>
                </a:cubicBezTo>
                <a:cubicBezTo>
                  <a:pt x="814890" y="425079"/>
                  <a:pt x="804554" y="448540"/>
                  <a:pt x="804554" y="477414"/>
                </a:cubicBezTo>
                <a:cubicBezTo>
                  <a:pt x="804554" y="506289"/>
                  <a:pt x="814397" y="531062"/>
                  <a:pt x="834085" y="551734"/>
                </a:cubicBezTo>
                <a:cubicBezTo>
                  <a:pt x="853772" y="572405"/>
                  <a:pt x="878381" y="582741"/>
                  <a:pt x="907912" y="582741"/>
                </a:cubicBezTo>
                <a:cubicBezTo>
                  <a:pt x="937443" y="582741"/>
                  <a:pt x="962052" y="573553"/>
                  <a:pt x="981739" y="555179"/>
                </a:cubicBezTo>
                <a:cubicBezTo>
                  <a:pt x="1001426" y="536804"/>
                  <a:pt x="1011270" y="513015"/>
                  <a:pt x="1011270" y="483813"/>
                </a:cubicBezTo>
                <a:cubicBezTo>
                  <a:pt x="1011270" y="454610"/>
                  <a:pt x="1002411" y="430001"/>
                  <a:pt x="984692" y="409986"/>
                </a:cubicBezTo>
                <a:cubicBezTo>
                  <a:pt x="966974" y="389970"/>
                  <a:pt x="942857" y="379963"/>
                  <a:pt x="912342" y="379963"/>
                </a:cubicBezTo>
                <a:close/>
                <a:moveTo>
                  <a:pt x="284480" y="126982"/>
                </a:moveTo>
                <a:cubicBezTo>
                  <a:pt x="238543" y="126982"/>
                  <a:pt x="204747" y="147982"/>
                  <a:pt x="183091" y="189982"/>
                </a:cubicBezTo>
                <a:cubicBezTo>
                  <a:pt x="161435" y="231981"/>
                  <a:pt x="150607" y="287433"/>
                  <a:pt x="150607" y="356339"/>
                </a:cubicBezTo>
                <a:cubicBezTo>
                  <a:pt x="150607" y="425243"/>
                  <a:pt x="161435" y="480696"/>
                  <a:pt x="183091" y="522695"/>
                </a:cubicBezTo>
                <a:cubicBezTo>
                  <a:pt x="204747" y="564694"/>
                  <a:pt x="238543" y="585694"/>
                  <a:pt x="284480" y="585694"/>
                </a:cubicBezTo>
                <a:cubicBezTo>
                  <a:pt x="330417" y="585694"/>
                  <a:pt x="364213" y="564694"/>
                  <a:pt x="385869" y="522695"/>
                </a:cubicBezTo>
                <a:cubicBezTo>
                  <a:pt x="407525" y="480696"/>
                  <a:pt x="418352" y="425243"/>
                  <a:pt x="418352" y="356339"/>
                </a:cubicBezTo>
                <a:cubicBezTo>
                  <a:pt x="418352" y="287433"/>
                  <a:pt x="407525" y="231981"/>
                  <a:pt x="385869" y="189982"/>
                </a:cubicBezTo>
                <a:cubicBezTo>
                  <a:pt x="364213" y="147982"/>
                  <a:pt x="330417" y="126982"/>
                  <a:pt x="284480" y="126982"/>
                </a:cubicBezTo>
                <a:close/>
                <a:moveTo>
                  <a:pt x="920709" y="0"/>
                </a:moveTo>
                <a:cubicBezTo>
                  <a:pt x="952865" y="0"/>
                  <a:pt x="983544" y="4758"/>
                  <a:pt x="1012747" y="14274"/>
                </a:cubicBezTo>
                <a:cubicBezTo>
                  <a:pt x="1041949" y="23789"/>
                  <a:pt x="1064426" y="33469"/>
                  <a:pt x="1080175" y="43312"/>
                </a:cubicBezTo>
                <a:cubicBezTo>
                  <a:pt x="1095925" y="53155"/>
                  <a:pt x="1113316" y="65624"/>
                  <a:pt x="1132347" y="80718"/>
                </a:cubicBezTo>
                <a:lnTo>
                  <a:pt x="1059504" y="188997"/>
                </a:lnTo>
                <a:cubicBezTo>
                  <a:pt x="1055566" y="185060"/>
                  <a:pt x="1049824" y="179810"/>
                  <a:pt x="1042277" y="173248"/>
                </a:cubicBezTo>
                <a:cubicBezTo>
                  <a:pt x="1034731" y="166685"/>
                  <a:pt x="1019801" y="158154"/>
                  <a:pt x="997489" y="147654"/>
                </a:cubicBezTo>
                <a:cubicBezTo>
                  <a:pt x="975177" y="137155"/>
                  <a:pt x="953521" y="131904"/>
                  <a:pt x="932521" y="131904"/>
                </a:cubicBezTo>
                <a:cubicBezTo>
                  <a:pt x="889866" y="131904"/>
                  <a:pt x="856889" y="146178"/>
                  <a:pt x="833593" y="174724"/>
                </a:cubicBezTo>
                <a:cubicBezTo>
                  <a:pt x="810296" y="203271"/>
                  <a:pt x="796023" y="242153"/>
                  <a:pt x="790773" y="291371"/>
                </a:cubicBezTo>
                <a:cubicBezTo>
                  <a:pt x="833429" y="263809"/>
                  <a:pt x="878709" y="250027"/>
                  <a:pt x="926615" y="250027"/>
                </a:cubicBezTo>
                <a:cubicBezTo>
                  <a:pt x="990927" y="250027"/>
                  <a:pt x="1044574" y="271027"/>
                  <a:pt x="1087558" y="313027"/>
                </a:cubicBezTo>
                <a:cubicBezTo>
                  <a:pt x="1130542" y="355026"/>
                  <a:pt x="1152034" y="410970"/>
                  <a:pt x="1152034" y="480860"/>
                </a:cubicBezTo>
                <a:cubicBezTo>
                  <a:pt x="1152034" y="550749"/>
                  <a:pt x="1128901" y="606694"/>
                  <a:pt x="1082636" y="648693"/>
                </a:cubicBezTo>
                <a:cubicBezTo>
                  <a:pt x="1036371" y="690692"/>
                  <a:pt x="978130" y="711692"/>
                  <a:pt x="907912" y="711692"/>
                </a:cubicBezTo>
                <a:cubicBezTo>
                  <a:pt x="859350" y="711692"/>
                  <a:pt x="817187" y="702341"/>
                  <a:pt x="781422" y="683638"/>
                </a:cubicBezTo>
                <a:cubicBezTo>
                  <a:pt x="745657" y="664935"/>
                  <a:pt x="717930" y="638849"/>
                  <a:pt x="698243" y="605382"/>
                </a:cubicBezTo>
                <a:cubicBezTo>
                  <a:pt x="658869" y="540414"/>
                  <a:pt x="639181" y="459040"/>
                  <a:pt x="639181" y="361260"/>
                </a:cubicBezTo>
                <a:cubicBezTo>
                  <a:pt x="639181" y="298261"/>
                  <a:pt x="646892" y="242973"/>
                  <a:pt x="662314" y="195396"/>
                </a:cubicBezTo>
                <a:cubicBezTo>
                  <a:pt x="677735" y="147818"/>
                  <a:pt x="698899" y="110248"/>
                  <a:pt x="725805" y="82686"/>
                </a:cubicBezTo>
                <a:cubicBezTo>
                  <a:pt x="778304" y="27563"/>
                  <a:pt x="843272" y="0"/>
                  <a:pt x="920709" y="0"/>
                </a:cubicBezTo>
                <a:close/>
                <a:moveTo>
                  <a:pt x="284480" y="0"/>
                </a:moveTo>
                <a:cubicBezTo>
                  <a:pt x="379634" y="0"/>
                  <a:pt x="450836" y="32320"/>
                  <a:pt x="498085" y="96959"/>
                </a:cubicBezTo>
                <a:cubicBezTo>
                  <a:pt x="545335" y="161599"/>
                  <a:pt x="568959" y="247895"/>
                  <a:pt x="568959" y="355846"/>
                </a:cubicBezTo>
                <a:cubicBezTo>
                  <a:pt x="568959" y="463797"/>
                  <a:pt x="545335" y="550093"/>
                  <a:pt x="498085" y="614733"/>
                </a:cubicBezTo>
                <a:cubicBezTo>
                  <a:pt x="450836" y="679373"/>
                  <a:pt x="379634" y="711692"/>
                  <a:pt x="284480" y="711692"/>
                </a:cubicBezTo>
                <a:cubicBezTo>
                  <a:pt x="189325" y="711692"/>
                  <a:pt x="118123" y="679373"/>
                  <a:pt x="70874" y="614733"/>
                </a:cubicBezTo>
                <a:cubicBezTo>
                  <a:pt x="23625" y="550093"/>
                  <a:pt x="0" y="463797"/>
                  <a:pt x="0" y="355846"/>
                </a:cubicBezTo>
                <a:cubicBezTo>
                  <a:pt x="0" y="247895"/>
                  <a:pt x="23625" y="161599"/>
                  <a:pt x="70874" y="96959"/>
                </a:cubicBezTo>
                <a:cubicBezTo>
                  <a:pt x="118123" y="32320"/>
                  <a:pt x="189325" y="0"/>
                  <a:pt x="284480" y="0"/>
                </a:cubicBezTo>
                <a:close/>
              </a:path>
            </a:pathLst>
          </a:custGeom>
          <a:solidFill>
            <a:schemeClr val="accent1"/>
          </a:solidFill>
        </p:spPr>
        <p:txBody>
          <a:bodyPr wrap="square" anchor="ctr">
            <a:noAutofit/>
          </a:bodyPr>
          <a:lstStyle>
            <a:lvl1pPr marL="0" marR="0" indent="0" algn="ctr" defTabSz="447247" rtl="0" eaLnBrk="1" fontAlgn="auto" latinLnBrk="0" hangingPunct="1">
              <a:lnSpc>
                <a:spcPct val="150000"/>
              </a:lnSpc>
              <a:spcBef>
                <a:spcPts val="992"/>
              </a:spcBef>
              <a:spcAft>
                <a:spcPts val="0"/>
              </a:spcAft>
              <a:buClrTx/>
              <a:buSzPct val="100000"/>
              <a:buFontTx/>
              <a:buNone/>
              <a:tabLst/>
              <a:defRPr/>
            </a:lvl1pPr>
          </a:lstStyle>
          <a:p>
            <a:r>
              <a:rPr lang="en-US" dirty="0" smtClean="0"/>
              <a:t>.</a:t>
            </a:r>
          </a:p>
        </p:txBody>
      </p:sp>
      <p:sp>
        <p:nvSpPr>
          <p:cNvPr id="5" name="Picture Placeholder 4"/>
          <p:cNvSpPr>
            <a:spLocks noGrp="1"/>
          </p:cNvSpPr>
          <p:nvPr>
            <p:ph type="pic" sz="quarter" idx="23"/>
          </p:nvPr>
        </p:nvSpPr>
        <p:spPr>
          <a:xfrm>
            <a:off x="4618037" y="1524000"/>
            <a:ext cx="7632134" cy="10107571"/>
          </a:xfrm>
          <a:custGeom>
            <a:avLst/>
            <a:gdLst>
              <a:gd name="connsiteX0" fmla="*/ 7632134 w 7632134"/>
              <a:gd name="connsiteY0" fmla="*/ 0 h 10107571"/>
              <a:gd name="connsiteX1" fmla="*/ 7455746 w 7632134"/>
              <a:gd name="connsiteY1" fmla="*/ 907014 h 10107571"/>
              <a:gd name="connsiteX2" fmla="*/ 7440577 w 7632134"/>
              <a:gd name="connsiteY2" fmla="*/ 912295 h 10107571"/>
              <a:gd name="connsiteX3" fmla="*/ 7426555 w 7632134"/>
              <a:gd name="connsiteY3" fmla="*/ 886629 h 10107571"/>
              <a:gd name="connsiteX4" fmla="*/ 7379493 w 7632134"/>
              <a:gd name="connsiteY4" fmla="*/ 830809 h 10107571"/>
              <a:gd name="connsiteX5" fmla="*/ 7360474 w 7632134"/>
              <a:gd name="connsiteY5" fmla="*/ 826321 h 10107571"/>
              <a:gd name="connsiteX6" fmla="*/ 7356446 w 7632134"/>
              <a:gd name="connsiteY6" fmla="*/ 758296 h 10107571"/>
              <a:gd name="connsiteX7" fmla="*/ 7322436 w 7632134"/>
              <a:gd name="connsiteY7" fmla="*/ 817347 h 10107571"/>
              <a:gd name="connsiteX8" fmla="*/ 7307446 w 7632134"/>
              <a:gd name="connsiteY8" fmla="*/ 880886 h 10107571"/>
              <a:gd name="connsiteX9" fmla="*/ 7292455 w 7632134"/>
              <a:gd name="connsiteY9" fmla="*/ 944425 h 10107571"/>
              <a:gd name="connsiteX10" fmla="*/ 7288427 w 7632134"/>
              <a:gd name="connsiteY10" fmla="*/ 876399 h 10107571"/>
              <a:gd name="connsiteX11" fmla="*/ 7260383 w 7632134"/>
              <a:gd name="connsiteY11" fmla="*/ 825066 h 10107571"/>
              <a:gd name="connsiteX12" fmla="*/ 7203327 w 7632134"/>
              <a:gd name="connsiteY12" fmla="*/ 811604 h 10107571"/>
              <a:gd name="connsiteX13" fmla="*/ 7174315 w 7632134"/>
              <a:gd name="connsiteY13" fmla="*/ 849476 h 10107571"/>
              <a:gd name="connsiteX14" fmla="*/ 7158355 w 7632134"/>
              <a:gd name="connsiteY14" fmla="*/ 1002221 h 10107571"/>
              <a:gd name="connsiteX15" fmla="*/ 7084371 w 7632134"/>
              <a:gd name="connsiteY15" fmla="*/ 1230710 h 10107571"/>
              <a:gd name="connsiteX16" fmla="*/ 7027314 w 7632134"/>
              <a:gd name="connsiteY16" fmla="*/ 1217249 h 10107571"/>
              <a:gd name="connsiteX17" fmla="*/ 7018289 w 7632134"/>
              <a:gd name="connsiteY17" fmla="*/ 1170403 h 10107571"/>
              <a:gd name="connsiteX18" fmla="*/ 7009264 w 7632134"/>
              <a:gd name="connsiteY18" fmla="*/ 1123556 h 10107571"/>
              <a:gd name="connsiteX19" fmla="*/ 7048271 w 7632134"/>
              <a:gd name="connsiteY19" fmla="*/ 1043324 h 10107571"/>
              <a:gd name="connsiteX20" fmla="*/ 7097271 w 7632134"/>
              <a:gd name="connsiteY20" fmla="*/ 920734 h 10107571"/>
              <a:gd name="connsiteX21" fmla="*/ 7113230 w 7632134"/>
              <a:gd name="connsiteY21" fmla="*/ 767990 h 10107571"/>
              <a:gd name="connsiteX22" fmla="*/ 7094212 w 7632134"/>
              <a:gd name="connsiteY22" fmla="*/ 763502 h 10107571"/>
              <a:gd name="connsiteX23" fmla="*/ 7089215 w 7632134"/>
              <a:gd name="connsiteY23" fmla="*/ 784682 h 10107571"/>
              <a:gd name="connsiteX24" fmla="*/ 7064230 w 7632134"/>
              <a:gd name="connsiteY24" fmla="*/ 890581 h 10107571"/>
              <a:gd name="connsiteX25" fmla="*/ 7002177 w 7632134"/>
              <a:gd name="connsiteY25" fmla="*/ 898299 h 10107571"/>
              <a:gd name="connsiteX26" fmla="*/ 6972196 w 7632134"/>
              <a:gd name="connsiteY26" fmla="*/ 1025376 h 10107571"/>
              <a:gd name="connsiteX27" fmla="*/ 6976224 w 7632134"/>
              <a:gd name="connsiteY27" fmla="*/ 1093403 h 10107571"/>
              <a:gd name="connsiteX28" fmla="*/ 6771351 w 7632134"/>
              <a:gd name="connsiteY28" fmla="*/ 1961768 h 10107571"/>
              <a:gd name="connsiteX29" fmla="*/ 6765386 w 7632134"/>
              <a:gd name="connsiteY29" fmla="*/ 2072153 h 10107571"/>
              <a:gd name="connsiteX30" fmla="*/ 6831467 w 7632134"/>
              <a:gd name="connsiteY30" fmla="*/ 2132461 h 10107571"/>
              <a:gd name="connsiteX31" fmla="*/ 6903514 w 7632134"/>
              <a:gd name="connsiteY31" fmla="*/ 2082383 h 10107571"/>
              <a:gd name="connsiteX32" fmla="*/ 6913507 w 7632134"/>
              <a:gd name="connsiteY32" fmla="*/ 2040024 h 10107571"/>
              <a:gd name="connsiteX33" fmla="*/ 6937523 w 7632134"/>
              <a:gd name="connsiteY33" fmla="*/ 2023331 h 10107571"/>
              <a:gd name="connsiteX34" fmla="*/ 6951545 w 7632134"/>
              <a:gd name="connsiteY34" fmla="*/ 2048998 h 10107571"/>
              <a:gd name="connsiteX35" fmla="*/ 6936554 w 7632134"/>
              <a:gd name="connsiteY35" fmla="*/ 2112537 h 10107571"/>
              <a:gd name="connsiteX36" fmla="*/ 6835495 w 7632134"/>
              <a:gd name="connsiteY36" fmla="*/ 2200487 h 10107571"/>
              <a:gd name="connsiteX37" fmla="*/ 6844520 w 7632134"/>
              <a:gd name="connsiteY37" fmla="*/ 2247333 h 10107571"/>
              <a:gd name="connsiteX38" fmla="*/ 6900607 w 7632134"/>
              <a:gd name="connsiteY38" fmla="*/ 2350001 h 10107571"/>
              <a:gd name="connsiteX39" fmla="*/ 6850638 w 7632134"/>
              <a:gd name="connsiteY39" fmla="*/ 2561797 h 10107571"/>
              <a:gd name="connsiteX40" fmla="*/ 6812601 w 7632134"/>
              <a:gd name="connsiteY40" fmla="*/ 2552823 h 10107571"/>
              <a:gd name="connsiteX41" fmla="*/ 6775532 w 7632134"/>
              <a:gd name="connsiteY41" fmla="*/ 2454643 h 10107571"/>
              <a:gd name="connsiteX42" fmla="*/ 6800516 w 7632134"/>
              <a:gd name="connsiteY42" fmla="*/ 2348745 h 10107571"/>
              <a:gd name="connsiteX43" fmla="*/ 6756513 w 7632134"/>
              <a:gd name="connsiteY43" fmla="*/ 2450156 h 10107571"/>
              <a:gd name="connsiteX44" fmla="*/ 6711541 w 7632134"/>
              <a:gd name="connsiteY44" fmla="*/ 2640773 h 10107571"/>
              <a:gd name="connsiteX45" fmla="*/ 6687526 w 7632134"/>
              <a:gd name="connsiteY45" fmla="*/ 2657465 h 10107571"/>
              <a:gd name="connsiteX46" fmla="*/ 6692522 w 7632134"/>
              <a:gd name="connsiteY46" fmla="*/ 2636286 h 10107571"/>
              <a:gd name="connsiteX47" fmla="*/ 6722504 w 7632134"/>
              <a:gd name="connsiteY47" fmla="*/ 2509208 h 10107571"/>
              <a:gd name="connsiteX48" fmla="*/ 6703485 w 7632134"/>
              <a:gd name="connsiteY48" fmla="*/ 2504721 h 10107571"/>
              <a:gd name="connsiteX49" fmla="*/ 6660451 w 7632134"/>
              <a:gd name="connsiteY49" fmla="*/ 2516926 h 10107571"/>
              <a:gd name="connsiteX50" fmla="*/ 6664479 w 7632134"/>
              <a:gd name="connsiteY50" fmla="*/ 2584952 h 10107571"/>
              <a:gd name="connsiteX51" fmla="*/ 6543585 w 7632134"/>
              <a:gd name="connsiteY51" fmla="*/ 3182469 h 10107571"/>
              <a:gd name="connsiteX52" fmla="*/ 6503609 w 7632134"/>
              <a:gd name="connsiteY52" fmla="*/ 3351907 h 10107571"/>
              <a:gd name="connsiteX53" fmla="*/ 6557606 w 7632134"/>
              <a:gd name="connsiteY53" fmla="*/ 3208136 h 10107571"/>
              <a:gd name="connsiteX54" fmla="*/ 6562603 w 7632134"/>
              <a:gd name="connsiteY54" fmla="*/ 3186956 h 10107571"/>
              <a:gd name="connsiteX55" fmla="*/ 6586619 w 7632134"/>
              <a:gd name="connsiteY55" fmla="*/ 3170264 h 10107571"/>
              <a:gd name="connsiteX56" fmla="*/ 6600641 w 7632134"/>
              <a:gd name="connsiteY56" fmla="*/ 3195931 h 10107571"/>
              <a:gd name="connsiteX57" fmla="*/ 6599672 w 7632134"/>
              <a:gd name="connsiteY57" fmla="*/ 3285136 h 10107571"/>
              <a:gd name="connsiteX58" fmla="*/ 6534712 w 7632134"/>
              <a:gd name="connsiteY58" fmla="*/ 3560472 h 10107571"/>
              <a:gd name="connsiteX59" fmla="*/ 6543737 w 7632134"/>
              <a:gd name="connsiteY59" fmla="*/ 3607318 h 10107571"/>
              <a:gd name="connsiteX60" fmla="*/ 6572750 w 7632134"/>
              <a:gd name="connsiteY60" fmla="*/ 3569446 h 10107571"/>
              <a:gd name="connsiteX61" fmla="*/ 6635772 w 7632134"/>
              <a:gd name="connsiteY61" fmla="*/ 3472522 h 10107571"/>
              <a:gd name="connsiteX62" fmla="*/ 6622719 w 7632134"/>
              <a:gd name="connsiteY62" fmla="*/ 3357649 h 10107571"/>
              <a:gd name="connsiteX63" fmla="*/ 6653669 w 7632134"/>
              <a:gd name="connsiteY63" fmla="*/ 3141366 h 10107571"/>
              <a:gd name="connsiteX64" fmla="*/ 6696703 w 7632134"/>
              <a:gd name="connsiteY64" fmla="*/ 3129160 h 10107571"/>
              <a:gd name="connsiteX65" fmla="*/ 6702669 w 7632134"/>
              <a:gd name="connsiteY65" fmla="*/ 3018775 h 10107571"/>
              <a:gd name="connsiteX66" fmla="*/ 6727653 w 7632134"/>
              <a:gd name="connsiteY66" fmla="*/ 2912876 h 10107571"/>
              <a:gd name="connsiteX67" fmla="*/ 6766660 w 7632134"/>
              <a:gd name="connsiteY67" fmla="*/ 2832646 h 10107571"/>
              <a:gd name="connsiteX68" fmla="*/ 6748610 w 7632134"/>
              <a:gd name="connsiteY68" fmla="*/ 2738952 h 10107571"/>
              <a:gd name="connsiteX69" fmla="*/ 6758604 w 7632134"/>
              <a:gd name="connsiteY69" fmla="*/ 2696593 h 10107571"/>
              <a:gd name="connsiteX70" fmla="*/ 6806635 w 7632134"/>
              <a:gd name="connsiteY70" fmla="*/ 2663208 h 10107571"/>
              <a:gd name="connsiteX71" fmla="*/ 6849669 w 7632134"/>
              <a:gd name="connsiteY71" fmla="*/ 2651002 h 10107571"/>
              <a:gd name="connsiteX72" fmla="*/ 6844672 w 7632134"/>
              <a:gd name="connsiteY72" fmla="*/ 2672182 h 10107571"/>
              <a:gd name="connsiteX73" fmla="*/ 6798732 w 7632134"/>
              <a:gd name="connsiteY73" fmla="*/ 2952004 h 10107571"/>
              <a:gd name="connsiteX74" fmla="*/ 6752791 w 7632134"/>
              <a:gd name="connsiteY74" fmla="*/ 3231827 h 10107571"/>
              <a:gd name="connsiteX75" fmla="*/ 6681865 w 7632134"/>
              <a:gd name="connsiteY75" fmla="*/ 3617548 h 10107571"/>
              <a:gd name="connsiteX76" fmla="*/ 6630927 w 7632134"/>
              <a:gd name="connsiteY76" fmla="*/ 3918550 h 10107571"/>
              <a:gd name="connsiteX77" fmla="*/ 6551946 w 7632134"/>
              <a:gd name="connsiteY77" fmla="*/ 4168218 h 10107571"/>
              <a:gd name="connsiteX78" fmla="*/ 6525024 w 7632134"/>
              <a:gd name="connsiteY78" fmla="*/ 4452528 h 10107571"/>
              <a:gd name="connsiteX79" fmla="*/ 6430083 w 7632134"/>
              <a:gd name="connsiteY79" fmla="*/ 4854941 h 10107571"/>
              <a:gd name="connsiteX80" fmla="*/ 6319182 w 7632134"/>
              <a:gd name="connsiteY80" fmla="*/ 5410099 h 10107571"/>
              <a:gd name="connsiteX81" fmla="*/ 6268245 w 7632134"/>
              <a:gd name="connsiteY81" fmla="*/ 5711102 h 10107571"/>
              <a:gd name="connsiteX82" fmla="*/ 6192323 w 7632134"/>
              <a:gd name="connsiteY82" fmla="*/ 6118002 h 10107571"/>
              <a:gd name="connsiteX83" fmla="*/ 6126394 w 7632134"/>
              <a:gd name="connsiteY83" fmla="*/ 6482543 h 10107571"/>
              <a:gd name="connsiteX84" fmla="*/ 6052409 w 7632134"/>
              <a:gd name="connsiteY84" fmla="*/ 6711032 h 10107571"/>
              <a:gd name="connsiteX85" fmla="*/ 5997444 w 7632134"/>
              <a:gd name="connsiteY85" fmla="*/ 6944008 h 10107571"/>
              <a:gd name="connsiteX86" fmla="*/ 5991478 w 7632134"/>
              <a:gd name="connsiteY86" fmla="*/ 7054393 h 10107571"/>
              <a:gd name="connsiteX87" fmla="*/ 5880577 w 7632134"/>
              <a:gd name="connsiteY87" fmla="*/ 7609551 h 10107571"/>
              <a:gd name="connsiteX88" fmla="*/ 5741633 w 7632134"/>
              <a:gd name="connsiteY88" fmla="*/ 8113375 h 10107571"/>
              <a:gd name="connsiteX89" fmla="*/ 5645723 w 7632134"/>
              <a:gd name="connsiteY89" fmla="*/ 8604995 h 10107571"/>
              <a:gd name="connsiteX90" fmla="*/ 5610745 w 7632134"/>
              <a:gd name="connsiteY90" fmla="*/ 8753252 h 10107571"/>
              <a:gd name="connsiteX91" fmla="*/ 5554811 w 7632134"/>
              <a:gd name="connsiteY91" fmla="*/ 9075434 h 10107571"/>
              <a:gd name="connsiteX92" fmla="*/ 5505810 w 7632134"/>
              <a:gd name="connsiteY92" fmla="*/ 9198025 h 10107571"/>
              <a:gd name="connsiteX93" fmla="*/ 5499845 w 7632134"/>
              <a:gd name="connsiteY93" fmla="*/ 9308410 h 10107571"/>
              <a:gd name="connsiteX94" fmla="*/ 5344941 w 7632134"/>
              <a:gd name="connsiteY94" fmla="*/ 9964979 h 10107571"/>
              <a:gd name="connsiteX95" fmla="*/ 5319825 w 7632134"/>
              <a:gd name="connsiteY95" fmla="*/ 10096698 h 10107571"/>
              <a:gd name="connsiteX96" fmla="*/ 5316979 w 7632134"/>
              <a:gd name="connsiteY96" fmla="*/ 10107571 h 10107571"/>
              <a:gd name="connsiteX97" fmla="*/ 0 w 7632134"/>
              <a:gd name="connsiteY97" fmla="*/ 10107571 h 10107571"/>
              <a:gd name="connsiteX98" fmla="*/ 1738821 w 7632134"/>
              <a:gd name="connsiteY98" fmla="*/ 37801 h 10107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Lst>
            <a:rect l="l" t="t" r="r" b="b"/>
            <a:pathLst>
              <a:path w="7632134" h="10107571">
                <a:moveTo>
                  <a:pt x="7632134" y="0"/>
                </a:moveTo>
                <a:lnTo>
                  <a:pt x="7455746" y="907014"/>
                </a:lnTo>
                <a:lnTo>
                  <a:pt x="7440577" y="912295"/>
                </a:lnTo>
                <a:cubicBezTo>
                  <a:pt x="7440577" y="912295"/>
                  <a:pt x="7426555" y="886629"/>
                  <a:pt x="7426555" y="886629"/>
                </a:cubicBezTo>
                <a:cubicBezTo>
                  <a:pt x="7436549" y="844270"/>
                  <a:pt x="7422527" y="818603"/>
                  <a:pt x="7379493" y="830809"/>
                </a:cubicBezTo>
                <a:cubicBezTo>
                  <a:pt x="7355477" y="847501"/>
                  <a:pt x="7355477" y="847501"/>
                  <a:pt x="7360474" y="826321"/>
                </a:cubicBezTo>
                <a:cubicBezTo>
                  <a:pt x="7346452" y="800655"/>
                  <a:pt x="7351449" y="779475"/>
                  <a:pt x="7356446" y="758296"/>
                </a:cubicBezTo>
                <a:cubicBezTo>
                  <a:pt x="7351449" y="779475"/>
                  <a:pt x="7327433" y="796168"/>
                  <a:pt x="7322436" y="817347"/>
                </a:cubicBezTo>
                <a:cubicBezTo>
                  <a:pt x="7317440" y="838527"/>
                  <a:pt x="7312443" y="859706"/>
                  <a:pt x="7307446" y="880886"/>
                </a:cubicBezTo>
                <a:cubicBezTo>
                  <a:pt x="7302449" y="902065"/>
                  <a:pt x="7297452" y="923246"/>
                  <a:pt x="7292455" y="944425"/>
                </a:cubicBezTo>
                <a:cubicBezTo>
                  <a:pt x="7278433" y="918759"/>
                  <a:pt x="7283430" y="897578"/>
                  <a:pt x="7288427" y="876399"/>
                </a:cubicBezTo>
                <a:cubicBezTo>
                  <a:pt x="7274405" y="850732"/>
                  <a:pt x="7274405" y="850732"/>
                  <a:pt x="7260383" y="825066"/>
                </a:cubicBezTo>
                <a:cubicBezTo>
                  <a:pt x="7270377" y="782707"/>
                  <a:pt x="7232340" y="773732"/>
                  <a:pt x="7203327" y="811604"/>
                </a:cubicBezTo>
                <a:cubicBezTo>
                  <a:pt x="7203327" y="811604"/>
                  <a:pt x="7179312" y="828297"/>
                  <a:pt x="7174315" y="849476"/>
                </a:cubicBezTo>
                <a:cubicBezTo>
                  <a:pt x="7164321" y="891836"/>
                  <a:pt x="7154327" y="934195"/>
                  <a:pt x="7158355" y="1002221"/>
                </a:cubicBezTo>
                <a:cubicBezTo>
                  <a:pt x="7181402" y="1074734"/>
                  <a:pt x="7085339" y="1141505"/>
                  <a:pt x="7084371" y="1230710"/>
                </a:cubicBezTo>
                <a:cubicBezTo>
                  <a:pt x="7084371" y="1230710"/>
                  <a:pt x="7041336" y="1242916"/>
                  <a:pt x="7027314" y="1217249"/>
                </a:cubicBezTo>
                <a:cubicBezTo>
                  <a:pt x="7027314" y="1217249"/>
                  <a:pt x="7037308" y="1174890"/>
                  <a:pt x="7018289" y="1170403"/>
                </a:cubicBezTo>
                <a:cubicBezTo>
                  <a:pt x="7004268" y="1144736"/>
                  <a:pt x="7004268" y="1144736"/>
                  <a:pt x="7009264" y="1123556"/>
                </a:cubicBezTo>
                <a:cubicBezTo>
                  <a:pt x="7052299" y="1111351"/>
                  <a:pt x="7038277" y="1085684"/>
                  <a:pt x="7048271" y="1043324"/>
                </a:cubicBezTo>
                <a:cubicBezTo>
                  <a:pt x="7058265" y="1000965"/>
                  <a:pt x="7068258" y="958606"/>
                  <a:pt x="7097271" y="920734"/>
                </a:cubicBezTo>
                <a:cubicBezTo>
                  <a:pt x="7069227" y="869401"/>
                  <a:pt x="7098240" y="831528"/>
                  <a:pt x="7113230" y="767990"/>
                </a:cubicBezTo>
                <a:cubicBezTo>
                  <a:pt x="7113230" y="767990"/>
                  <a:pt x="7113230" y="767990"/>
                  <a:pt x="7094212" y="763502"/>
                </a:cubicBezTo>
                <a:cubicBezTo>
                  <a:pt x="7094212" y="763502"/>
                  <a:pt x="7094212" y="763502"/>
                  <a:pt x="7089215" y="784682"/>
                </a:cubicBezTo>
                <a:cubicBezTo>
                  <a:pt x="7079221" y="827041"/>
                  <a:pt x="7074224" y="848221"/>
                  <a:pt x="7064230" y="890581"/>
                </a:cubicBezTo>
                <a:cubicBezTo>
                  <a:pt x="7049240" y="954119"/>
                  <a:pt x="7021196" y="902786"/>
                  <a:pt x="7002177" y="898299"/>
                </a:cubicBezTo>
                <a:cubicBezTo>
                  <a:pt x="6992183" y="940658"/>
                  <a:pt x="6982190" y="983017"/>
                  <a:pt x="6972196" y="1025376"/>
                </a:cubicBezTo>
                <a:cubicBezTo>
                  <a:pt x="7067290" y="1047811"/>
                  <a:pt x="6976224" y="1093403"/>
                  <a:pt x="6976224" y="1093403"/>
                </a:cubicBezTo>
                <a:cubicBezTo>
                  <a:pt x="6887249" y="1385431"/>
                  <a:pt x="6855330" y="1690920"/>
                  <a:pt x="6771351" y="1961768"/>
                </a:cubicBezTo>
                <a:cubicBezTo>
                  <a:pt x="6761358" y="2004127"/>
                  <a:pt x="6775379" y="2029794"/>
                  <a:pt x="6765386" y="2072153"/>
                </a:cubicBezTo>
                <a:cubicBezTo>
                  <a:pt x="6774410" y="2119000"/>
                  <a:pt x="6817445" y="2106795"/>
                  <a:pt x="6831467" y="2132461"/>
                </a:cubicBezTo>
                <a:cubicBezTo>
                  <a:pt x="6855482" y="2115769"/>
                  <a:pt x="6907542" y="2150410"/>
                  <a:pt x="6903514" y="2082383"/>
                </a:cubicBezTo>
                <a:cubicBezTo>
                  <a:pt x="6908511" y="2061203"/>
                  <a:pt x="6913507" y="2040024"/>
                  <a:pt x="6913507" y="2040024"/>
                </a:cubicBezTo>
                <a:cubicBezTo>
                  <a:pt x="6937523" y="2023331"/>
                  <a:pt x="6937523" y="2023331"/>
                  <a:pt x="6937523" y="2023331"/>
                </a:cubicBezTo>
                <a:cubicBezTo>
                  <a:pt x="6937523" y="2023331"/>
                  <a:pt x="6956542" y="2027819"/>
                  <a:pt x="6951545" y="2048998"/>
                </a:cubicBezTo>
                <a:cubicBezTo>
                  <a:pt x="6946548" y="2070178"/>
                  <a:pt x="6941551" y="2091357"/>
                  <a:pt x="6936554" y="2112537"/>
                </a:cubicBezTo>
                <a:cubicBezTo>
                  <a:pt x="6926560" y="2154897"/>
                  <a:pt x="6926560" y="2154897"/>
                  <a:pt x="6835495" y="2200487"/>
                </a:cubicBezTo>
                <a:cubicBezTo>
                  <a:pt x="6830498" y="2221667"/>
                  <a:pt x="6835495" y="2200487"/>
                  <a:pt x="6844520" y="2247333"/>
                </a:cubicBezTo>
                <a:cubicBezTo>
                  <a:pt x="6858542" y="2273000"/>
                  <a:pt x="6910601" y="2307641"/>
                  <a:pt x="6900607" y="2350001"/>
                </a:cubicBezTo>
                <a:cubicBezTo>
                  <a:pt x="6885616" y="2413539"/>
                  <a:pt x="6865629" y="2498258"/>
                  <a:pt x="6850638" y="2561797"/>
                </a:cubicBezTo>
                <a:cubicBezTo>
                  <a:pt x="6850638" y="2561797"/>
                  <a:pt x="6807604" y="2574002"/>
                  <a:pt x="6812601" y="2552823"/>
                </a:cubicBezTo>
                <a:cubicBezTo>
                  <a:pt x="6798579" y="2527156"/>
                  <a:pt x="6765538" y="2497002"/>
                  <a:pt x="6775532" y="2454643"/>
                </a:cubicBezTo>
                <a:cubicBezTo>
                  <a:pt x="6804545" y="2416770"/>
                  <a:pt x="6790523" y="2391104"/>
                  <a:pt x="6800516" y="2348745"/>
                </a:cubicBezTo>
                <a:cubicBezTo>
                  <a:pt x="6752485" y="2382130"/>
                  <a:pt x="6761510" y="2428975"/>
                  <a:pt x="6756513" y="2450156"/>
                </a:cubicBezTo>
                <a:cubicBezTo>
                  <a:pt x="6741523" y="2513695"/>
                  <a:pt x="6726532" y="2577233"/>
                  <a:pt x="6711541" y="2640773"/>
                </a:cubicBezTo>
                <a:cubicBezTo>
                  <a:pt x="6711541" y="2640773"/>
                  <a:pt x="6687526" y="2657465"/>
                  <a:pt x="6687526" y="2657465"/>
                </a:cubicBezTo>
                <a:cubicBezTo>
                  <a:pt x="6687526" y="2657465"/>
                  <a:pt x="6692522" y="2636286"/>
                  <a:pt x="6692522" y="2636286"/>
                </a:cubicBezTo>
                <a:cubicBezTo>
                  <a:pt x="6702516" y="2593926"/>
                  <a:pt x="6712510" y="2551567"/>
                  <a:pt x="6722504" y="2509208"/>
                </a:cubicBezTo>
                <a:cubicBezTo>
                  <a:pt x="6722504" y="2509208"/>
                  <a:pt x="6708482" y="2483541"/>
                  <a:pt x="6703485" y="2504721"/>
                </a:cubicBezTo>
                <a:cubicBezTo>
                  <a:pt x="6684466" y="2500234"/>
                  <a:pt x="6660451" y="2516926"/>
                  <a:pt x="6660451" y="2516926"/>
                </a:cubicBezTo>
                <a:cubicBezTo>
                  <a:pt x="6655454" y="2538106"/>
                  <a:pt x="6669476" y="2563772"/>
                  <a:pt x="6664479" y="2584952"/>
                </a:cubicBezTo>
                <a:cubicBezTo>
                  <a:pt x="6600488" y="2771081"/>
                  <a:pt x="6588557" y="2991853"/>
                  <a:pt x="6543585" y="3182469"/>
                </a:cubicBezTo>
                <a:cubicBezTo>
                  <a:pt x="6528594" y="3246008"/>
                  <a:pt x="6513603" y="3309547"/>
                  <a:pt x="6503609" y="3351907"/>
                </a:cubicBezTo>
                <a:cubicBezTo>
                  <a:pt x="6551641" y="3318521"/>
                  <a:pt x="6547613" y="3250495"/>
                  <a:pt x="6557606" y="3208136"/>
                </a:cubicBezTo>
                <a:cubicBezTo>
                  <a:pt x="6557606" y="3208136"/>
                  <a:pt x="6562603" y="3186956"/>
                  <a:pt x="6562603" y="3186956"/>
                </a:cubicBezTo>
                <a:cubicBezTo>
                  <a:pt x="6562603" y="3186956"/>
                  <a:pt x="6586619" y="3170264"/>
                  <a:pt x="6586619" y="3170264"/>
                </a:cubicBezTo>
                <a:cubicBezTo>
                  <a:pt x="6586619" y="3170264"/>
                  <a:pt x="6600641" y="3195931"/>
                  <a:pt x="6600641" y="3195931"/>
                </a:cubicBezTo>
                <a:cubicBezTo>
                  <a:pt x="6609666" y="3242777"/>
                  <a:pt x="6604669" y="3263956"/>
                  <a:pt x="6599672" y="3285136"/>
                </a:cubicBezTo>
                <a:cubicBezTo>
                  <a:pt x="6579684" y="3369855"/>
                  <a:pt x="6535681" y="3471266"/>
                  <a:pt x="6534712" y="3560472"/>
                </a:cubicBezTo>
                <a:cubicBezTo>
                  <a:pt x="6529715" y="3581651"/>
                  <a:pt x="6524719" y="3602831"/>
                  <a:pt x="6543737" y="3607318"/>
                </a:cubicBezTo>
                <a:cubicBezTo>
                  <a:pt x="6576778" y="3637471"/>
                  <a:pt x="6567753" y="3590625"/>
                  <a:pt x="6572750" y="3569446"/>
                </a:cubicBezTo>
                <a:cubicBezTo>
                  <a:pt x="6596765" y="3552753"/>
                  <a:pt x="6630775" y="3493701"/>
                  <a:pt x="6635772" y="3472522"/>
                </a:cubicBezTo>
                <a:cubicBezTo>
                  <a:pt x="6602731" y="3442368"/>
                  <a:pt x="6631744" y="3404496"/>
                  <a:pt x="6622719" y="3357649"/>
                </a:cubicBezTo>
                <a:cubicBezTo>
                  <a:pt x="6618691" y="3289623"/>
                  <a:pt x="6652700" y="3230571"/>
                  <a:pt x="6653669" y="3141366"/>
                </a:cubicBezTo>
                <a:cubicBezTo>
                  <a:pt x="6653669" y="3141366"/>
                  <a:pt x="6672688" y="3145853"/>
                  <a:pt x="6696703" y="3129160"/>
                </a:cubicBezTo>
                <a:cubicBezTo>
                  <a:pt x="6687678" y="3082314"/>
                  <a:pt x="6678653" y="3035468"/>
                  <a:pt x="6702669" y="3018775"/>
                </a:cubicBezTo>
                <a:cubicBezTo>
                  <a:pt x="6750700" y="2985389"/>
                  <a:pt x="6703638" y="2929569"/>
                  <a:pt x="6727653" y="2912876"/>
                </a:cubicBezTo>
                <a:cubicBezTo>
                  <a:pt x="6732650" y="2891697"/>
                  <a:pt x="6742644" y="2849338"/>
                  <a:pt x="6766660" y="2832646"/>
                </a:cubicBezTo>
                <a:cubicBezTo>
                  <a:pt x="6771657" y="2811465"/>
                  <a:pt x="6819688" y="2778080"/>
                  <a:pt x="6748610" y="2738952"/>
                </a:cubicBezTo>
                <a:cubicBezTo>
                  <a:pt x="6748610" y="2738952"/>
                  <a:pt x="6758604" y="2696593"/>
                  <a:pt x="6758604" y="2696593"/>
                </a:cubicBezTo>
                <a:cubicBezTo>
                  <a:pt x="6763600" y="2675414"/>
                  <a:pt x="6787616" y="2658721"/>
                  <a:pt x="6806635" y="2663208"/>
                </a:cubicBezTo>
                <a:cubicBezTo>
                  <a:pt x="6806635" y="2663208"/>
                  <a:pt x="6830651" y="2646515"/>
                  <a:pt x="6849669" y="2651002"/>
                </a:cubicBezTo>
                <a:cubicBezTo>
                  <a:pt x="6844672" y="2672182"/>
                  <a:pt x="6844672" y="2672182"/>
                  <a:pt x="6844672" y="2672182"/>
                </a:cubicBezTo>
                <a:cubicBezTo>
                  <a:pt x="6819688" y="2778080"/>
                  <a:pt x="6780682" y="2858313"/>
                  <a:pt x="6798732" y="2952004"/>
                </a:cubicBezTo>
                <a:cubicBezTo>
                  <a:pt x="6797763" y="3041210"/>
                  <a:pt x="6758756" y="3121441"/>
                  <a:pt x="6752791" y="3231827"/>
                </a:cubicBezTo>
                <a:cubicBezTo>
                  <a:pt x="6741828" y="3363391"/>
                  <a:pt x="6673809" y="3481496"/>
                  <a:pt x="6681865" y="3617548"/>
                </a:cubicBezTo>
                <a:cubicBezTo>
                  <a:pt x="6661878" y="3702266"/>
                  <a:pt x="6617875" y="3803677"/>
                  <a:pt x="6630927" y="3918550"/>
                </a:cubicBezTo>
                <a:cubicBezTo>
                  <a:pt x="6610940" y="4003268"/>
                  <a:pt x="6590952" y="4087988"/>
                  <a:pt x="6551946" y="4168218"/>
                </a:cubicBezTo>
                <a:cubicBezTo>
                  <a:pt x="6531958" y="4252937"/>
                  <a:pt x="6550008" y="4346630"/>
                  <a:pt x="6525024" y="4452528"/>
                </a:cubicBezTo>
                <a:cubicBezTo>
                  <a:pt x="6495043" y="4579606"/>
                  <a:pt x="6422027" y="4718890"/>
                  <a:pt x="6430083" y="4854941"/>
                </a:cubicBezTo>
                <a:cubicBezTo>
                  <a:pt x="6366092" y="5041071"/>
                  <a:pt x="6364155" y="5219482"/>
                  <a:pt x="6319182" y="5410099"/>
                </a:cubicBezTo>
                <a:cubicBezTo>
                  <a:pt x="6294198" y="5515998"/>
                  <a:pt x="6255192" y="5596229"/>
                  <a:pt x="6268245" y="5711102"/>
                </a:cubicBezTo>
                <a:cubicBezTo>
                  <a:pt x="6219245" y="5833693"/>
                  <a:pt x="6203285" y="5986437"/>
                  <a:pt x="6192323" y="6118002"/>
                </a:cubicBezTo>
                <a:cubicBezTo>
                  <a:pt x="6162341" y="6245080"/>
                  <a:pt x="6113341" y="6367670"/>
                  <a:pt x="6126394" y="6482543"/>
                </a:cubicBezTo>
                <a:cubicBezTo>
                  <a:pt x="6125425" y="6571748"/>
                  <a:pt x="6086419" y="6651980"/>
                  <a:pt x="6052409" y="6711032"/>
                </a:cubicBezTo>
                <a:cubicBezTo>
                  <a:pt x="6032422" y="6795750"/>
                  <a:pt x="6074487" y="6872750"/>
                  <a:pt x="5997444" y="6944008"/>
                </a:cubicBezTo>
                <a:cubicBezTo>
                  <a:pt x="5992447" y="6965187"/>
                  <a:pt x="5996475" y="7033214"/>
                  <a:pt x="5991478" y="7054393"/>
                </a:cubicBezTo>
                <a:cubicBezTo>
                  <a:pt x="5965525" y="7249497"/>
                  <a:pt x="5906531" y="7414447"/>
                  <a:pt x="5880577" y="7609551"/>
                </a:cubicBezTo>
                <a:cubicBezTo>
                  <a:pt x="5864618" y="7762296"/>
                  <a:pt x="5800627" y="7948425"/>
                  <a:pt x="5741633" y="8113375"/>
                </a:cubicBezTo>
                <a:cubicBezTo>
                  <a:pt x="5701658" y="8282813"/>
                  <a:pt x="5704717" y="8440044"/>
                  <a:pt x="5645723" y="8604995"/>
                </a:cubicBezTo>
                <a:cubicBezTo>
                  <a:pt x="5630733" y="8668533"/>
                  <a:pt x="5620739" y="8710893"/>
                  <a:pt x="5610745" y="8753252"/>
                </a:cubicBezTo>
                <a:cubicBezTo>
                  <a:pt x="5585761" y="8859150"/>
                  <a:pt x="5541757" y="8960561"/>
                  <a:pt x="5554811" y="9075434"/>
                </a:cubicBezTo>
                <a:cubicBezTo>
                  <a:pt x="5549814" y="9096613"/>
                  <a:pt x="5534823" y="9160152"/>
                  <a:pt x="5505810" y="9198025"/>
                </a:cubicBezTo>
                <a:cubicBezTo>
                  <a:pt x="5481795" y="9214717"/>
                  <a:pt x="5509839" y="9266050"/>
                  <a:pt x="5499845" y="9308410"/>
                </a:cubicBezTo>
                <a:cubicBezTo>
                  <a:pt x="5449876" y="9520206"/>
                  <a:pt x="5380888" y="9727516"/>
                  <a:pt x="5344941" y="9964979"/>
                </a:cubicBezTo>
                <a:cubicBezTo>
                  <a:pt x="5339702" y="10008460"/>
                  <a:pt x="5330585" y="10052423"/>
                  <a:pt x="5319825" y="10096698"/>
                </a:cubicBezTo>
                <a:lnTo>
                  <a:pt x="5316979" y="10107571"/>
                </a:lnTo>
                <a:lnTo>
                  <a:pt x="0" y="10107571"/>
                </a:lnTo>
                <a:lnTo>
                  <a:pt x="1738821" y="37801"/>
                </a:lnTo>
                <a:close/>
              </a:path>
            </a:pathLst>
          </a:custGeom>
          <a:solidFill>
            <a:schemeClr val="accent1"/>
          </a:solidFill>
          <a:effectLst/>
        </p:spPr>
        <p:txBody>
          <a:bodyPr wrap="square">
            <a:no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406706895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3_ภาพนิ่งชื่อเรื่อง">
    <p:spTree>
      <p:nvGrpSpPr>
        <p:cNvPr id="1" name=""/>
        <p:cNvGrpSpPr/>
        <p:nvPr/>
      </p:nvGrpSpPr>
      <p:grpSpPr>
        <a:xfrm>
          <a:off x="0" y="0"/>
          <a:ext cx="0" cy="0"/>
          <a:chOff x="0" y="0"/>
          <a:chExt cx="0" cy="0"/>
        </a:xfrm>
      </p:grpSpPr>
      <p:sp>
        <p:nvSpPr>
          <p:cNvPr id="2" name="Рисунок 28"/>
          <p:cNvSpPr>
            <a:spLocks noGrp="1"/>
          </p:cNvSpPr>
          <p:nvPr>
            <p:ph type="pic" sz="quarter" idx="110" hasCustomPrompt="1"/>
          </p:nvPr>
        </p:nvSpPr>
        <p:spPr>
          <a:xfrm>
            <a:off x="2332037" y="3505200"/>
            <a:ext cx="10608732" cy="6629400"/>
          </a:xfrm>
          <a:custGeom>
            <a:avLst/>
            <a:gdLst>
              <a:gd name="connsiteX0" fmla="*/ 284480 w 1138889"/>
              <a:gd name="connsiteY0" fmla="*/ 126982 h 711692"/>
              <a:gd name="connsiteX1" fmla="*/ 183091 w 1138889"/>
              <a:gd name="connsiteY1" fmla="*/ 189982 h 711692"/>
              <a:gd name="connsiteX2" fmla="*/ 150607 w 1138889"/>
              <a:gd name="connsiteY2" fmla="*/ 356339 h 711692"/>
              <a:gd name="connsiteX3" fmla="*/ 183091 w 1138889"/>
              <a:gd name="connsiteY3" fmla="*/ 522695 h 711692"/>
              <a:gd name="connsiteX4" fmla="*/ 284480 w 1138889"/>
              <a:gd name="connsiteY4" fmla="*/ 585694 h 711692"/>
              <a:gd name="connsiteX5" fmla="*/ 385869 w 1138889"/>
              <a:gd name="connsiteY5" fmla="*/ 522695 h 711692"/>
              <a:gd name="connsiteX6" fmla="*/ 418353 w 1138889"/>
              <a:gd name="connsiteY6" fmla="*/ 356339 h 711692"/>
              <a:gd name="connsiteX7" fmla="*/ 385869 w 1138889"/>
              <a:gd name="connsiteY7" fmla="*/ 189982 h 711692"/>
              <a:gd name="connsiteX8" fmla="*/ 284480 w 1138889"/>
              <a:gd name="connsiteY8" fmla="*/ 126982 h 711692"/>
              <a:gd name="connsiteX9" fmla="*/ 641787 w 1138889"/>
              <a:gd name="connsiteY9" fmla="*/ 11812 h 711692"/>
              <a:gd name="connsiteX10" fmla="*/ 1138889 w 1138889"/>
              <a:gd name="connsiteY10" fmla="*/ 11812 h 711692"/>
              <a:gd name="connsiteX11" fmla="*/ 1138889 w 1138889"/>
              <a:gd name="connsiteY11" fmla="*/ 127966 h 711692"/>
              <a:gd name="connsiteX12" fmla="*/ 860315 w 1138889"/>
              <a:gd name="connsiteY12" fmla="*/ 699880 h 711692"/>
              <a:gd name="connsiteX13" fmla="*/ 692974 w 1138889"/>
              <a:gd name="connsiteY13" fmla="*/ 699880 h 711692"/>
              <a:gd name="connsiteX14" fmla="*/ 958751 w 1138889"/>
              <a:gd name="connsiteY14" fmla="*/ 143716 h 711692"/>
              <a:gd name="connsiteX15" fmla="*/ 785504 w 1138889"/>
              <a:gd name="connsiteY15" fmla="*/ 143716 h 711692"/>
              <a:gd name="connsiteX16" fmla="*/ 785504 w 1138889"/>
              <a:gd name="connsiteY16" fmla="*/ 232309 h 711692"/>
              <a:gd name="connsiteX17" fmla="*/ 641787 w 1138889"/>
              <a:gd name="connsiteY17" fmla="*/ 232309 h 711692"/>
              <a:gd name="connsiteX18" fmla="*/ 284480 w 1138889"/>
              <a:gd name="connsiteY18" fmla="*/ 0 h 711692"/>
              <a:gd name="connsiteX19" fmla="*/ 498085 w 1138889"/>
              <a:gd name="connsiteY19" fmla="*/ 96959 h 711692"/>
              <a:gd name="connsiteX20" fmla="*/ 568959 w 1138889"/>
              <a:gd name="connsiteY20" fmla="*/ 355846 h 711692"/>
              <a:gd name="connsiteX21" fmla="*/ 498085 w 1138889"/>
              <a:gd name="connsiteY21" fmla="*/ 614733 h 711692"/>
              <a:gd name="connsiteX22" fmla="*/ 284480 w 1138889"/>
              <a:gd name="connsiteY22" fmla="*/ 711692 h 711692"/>
              <a:gd name="connsiteX23" fmla="*/ 70874 w 1138889"/>
              <a:gd name="connsiteY23" fmla="*/ 614733 h 711692"/>
              <a:gd name="connsiteX24" fmla="*/ 0 w 1138889"/>
              <a:gd name="connsiteY24" fmla="*/ 355846 h 711692"/>
              <a:gd name="connsiteX25" fmla="*/ 70874 w 1138889"/>
              <a:gd name="connsiteY25" fmla="*/ 96959 h 711692"/>
              <a:gd name="connsiteX26" fmla="*/ 284480 w 1138889"/>
              <a:gd name="connsiteY26" fmla="*/ 0 h 711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138889" h="711692">
                <a:moveTo>
                  <a:pt x="284480" y="126982"/>
                </a:moveTo>
                <a:cubicBezTo>
                  <a:pt x="238543" y="126982"/>
                  <a:pt x="204747" y="147982"/>
                  <a:pt x="183091" y="189982"/>
                </a:cubicBezTo>
                <a:cubicBezTo>
                  <a:pt x="161435" y="231981"/>
                  <a:pt x="150607" y="287433"/>
                  <a:pt x="150607" y="356339"/>
                </a:cubicBezTo>
                <a:cubicBezTo>
                  <a:pt x="150607" y="425243"/>
                  <a:pt x="161435" y="480696"/>
                  <a:pt x="183091" y="522695"/>
                </a:cubicBezTo>
                <a:cubicBezTo>
                  <a:pt x="204747" y="564694"/>
                  <a:pt x="238543" y="585694"/>
                  <a:pt x="284480" y="585694"/>
                </a:cubicBezTo>
                <a:cubicBezTo>
                  <a:pt x="330417" y="585694"/>
                  <a:pt x="364213" y="564694"/>
                  <a:pt x="385869" y="522695"/>
                </a:cubicBezTo>
                <a:cubicBezTo>
                  <a:pt x="407525" y="480696"/>
                  <a:pt x="418353" y="425243"/>
                  <a:pt x="418353" y="356339"/>
                </a:cubicBezTo>
                <a:cubicBezTo>
                  <a:pt x="418353" y="287433"/>
                  <a:pt x="407525" y="231981"/>
                  <a:pt x="385869" y="189982"/>
                </a:cubicBezTo>
                <a:cubicBezTo>
                  <a:pt x="364213" y="147982"/>
                  <a:pt x="330417" y="126982"/>
                  <a:pt x="284480" y="126982"/>
                </a:cubicBezTo>
                <a:close/>
                <a:moveTo>
                  <a:pt x="641787" y="11812"/>
                </a:moveTo>
                <a:lnTo>
                  <a:pt x="1138889" y="11812"/>
                </a:lnTo>
                <a:lnTo>
                  <a:pt x="1138889" y="127966"/>
                </a:lnTo>
                <a:lnTo>
                  <a:pt x="860315" y="699880"/>
                </a:lnTo>
                <a:lnTo>
                  <a:pt x="692974" y="699880"/>
                </a:lnTo>
                <a:lnTo>
                  <a:pt x="958751" y="143716"/>
                </a:lnTo>
                <a:lnTo>
                  <a:pt x="785504" y="143716"/>
                </a:lnTo>
                <a:lnTo>
                  <a:pt x="785504" y="232309"/>
                </a:lnTo>
                <a:lnTo>
                  <a:pt x="641787" y="232309"/>
                </a:lnTo>
                <a:close/>
                <a:moveTo>
                  <a:pt x="284480" y="0"/>
                </a:moveTo>
                <a:cubicBezTo>
                  <a:pt x="379634" y="0"/>
                  <a:pt x="450836" y="32320"/>
                  <a:pt x="498085" y="96959"/>
                </a:cubicBezTo>
                <a:cubicBezTo>
                  <a:pt x="545335" y="161599"/>
                  <a:pt x="568959" y="247895"/>
                  <a:pt x="568959" y="355846"/>
                </a:cubicBezTo>
                <a:cubicBezTo>
                  <a:pt x="568959" y="463797"/>
                  <a:pt x="545335" y="550093"/>
                  <a:pt x="498085" y="614733"/>
                </a:cubicBezTo>
                <a:cubicBezTo>
                  <a:pt x="450836" y="679373"/>
                  <a:pt x="379634" y="711692"/>
                  <a:pt x="284480" y="711692"/>
                </a:cubicBezTo>
                <a:cubicBezTo>
                  <a:pt x="189325" y="711692"/>
                  <a:pt x="118123" y="679373"/>
                  <a:pt x="70874" y="614733"/>
                </a:cubicBezTo>
                <a:cubicBezTo>
                  <a:pt x="23625" y="550093"/>
                  <a:pt x="0" y="463797"/>
                  <a:pt x="0" y="355846"/>
                </a:cubicBezTo>
                <a:cubicBezTo>
                  <a:pt x="0" y="247895"/>
                  <a:pt x="23625" y="161599"/>
                  <a:pt x="70874" y="96959"/>
                </a:cubicBezTo>
                <a:cubicBezTo>
                  <a:pt x="118123" y="32320"/>
                  <a:pt x="189325" y="0"/>
                  <a:pt x="284480" y="0"/>
                </a:cubicBezTo>
                <a:close/>
              </a:path>
            </a:pathLst>
          </a:custGeom>
          <a:solidFill>
            <a:schemeClr val="accent1"/>
          </a:solidFill>
        </p:spPr>
        <p:txBody>
          <a:bodyPr wrap="square" anchor="ctr">
            <a:noAutofit/>
          </a:bodyPr>
          <a:lstStyle>
            <a:lvl1pPr marL="0" marR="0" indent="0" algn="ctr" defTabSz="447247" rtl="0" eaLnBrk="1" fontAlgn="auto" latinLnBrk="0" hangingPunct="1">
              <a:lnSpc>
                <a:spcPct val="150000"/>
              </a:lnSpc>
              <a:spcBef>
                <a:spcPts val="992"/>
              </a:spcBef>
              <a:spcAft>
                <a:spcPts val="0"/>
              </a:spcAft>
              <a:buClrTx/>
              <a:buSzPct val="100000"/>
              <a:buFontTx/>
              <a:buNone/>
              <a:tabLst/>
              <a:defRPr/>
            </a:lvl1pPr>
          </a:lstStyle>
          <a:p>
            <a:r>
              <a:rPr lang="en-US" dirty="0" smtClean="0"/>
              <a:t>.</a:t>
            </a:r>
          </a:p>
        </p:txBody>
      </p:sp>
      <p:sp>
        <p:nvSpPr>
          <p:cNvPr id="5" name="Picture Placeholder 4"/>
          <p:cNvSpPr>
            <a:spLocks noGrp="1"/>
          </p:cNvSpPr>
          <p:nvPr>
            <p:ph type="pic" sz="quarter" idx="23"/>
          </p:nvPr>
        </p:nvSpPr>
        <p:spPr>
          <a:xfrm>
            <a:off x="12225904" y="1856369"/>
            <a:ext cx="7547971" cy="10107031"/>
          </a:xfrm>
          <a:custGeom>
            <a:avLst/>
            <a:gdLst>
              <a:gd name="connsiteX0" fmla="*/ 7446819 w 7547971"/>
              <a:gd name="connsiteY0" fmla="*/ 649 h 10107031"/>
              <a:gd name="connsiteX1" fmla="*/ 7441119 w 7547971"/>
              <a:gd name="connsiteY1" fmla="*/ 24811 h 10107031"/>
              <a:gd name="connsiteX2" fmla="*/ 7379065 w 7547971"/>
              <a:gd name="connsiteY2" fmla="*/ 32529 h 10107031"/>
              <a:gd name="connsiteX3" fmla="*/ 7349083 w 7547971"/>
              <a:gd name="connsiteY3" fmla="*/ 159606 h 10107031"/>
              <a:gd name="connsiteX4" fmla="*/ 7353111 w 7547971"/>
              <a:gd name="connsiteY4" fmla="*/ 227633 h 10107031"/>
              <a:gd name="connsiteX5" fmla="*/ 7148239 w 7547971"/>
              <a:gd name="connsiteY5" fmla="*/ 1095998 h 10107031"/>
              <a:gd name="connsiteX6" fmla="*/ 7142273 w 7547971"/>
              <a:gd name="connsiteY6" fmla="*/ 1206383 h 10107031"/>
              <a:gd name="connsiteX7" fmla="*/ 7208355 w 7547971"/>
              <a:gd name="connsiteY7" fmla="*/ 1266691 h 10107031"/>
              <a:gd name="connsiteX8" fmla="*/ 7280401 w 7547971"/>
              <a:gd name="connsiteY8" fmla="*/ 1216613 h 10107031"/>
              <a:gd name="connsiteX9" fmla="*/ 7290395 w 7547971"/>
              <a:gd name="connsiteY9" fmla="*/ 1174254 h 10107031"/>
              <a:gd name="connsiteX10" fmla="*/ 7314411 w 7547971"/>
              <a:gd name="connsiteY10" fmla="*/ 1157561 h 10107031"/>
              <a:gd name="connsiteX11" fmla="*/ 7328433 w 7547971"/>
              <a:gd name="connsiteY11" fmla="*/ 1183228 h 10107031"/>
              <a:gd name="connsiteX12" fmla="*/ 7313443 w 7547971"/>
              <a:gd name="connsiteY12" fmla="*/ 1246767 h 10107031"/>
              <a:gd name="connsiteX13" fmla="*/ 7212383 w 7547971"/>
              <a:gd name="connsiteY13" fmla="*/ 1334717 h 10107031"/>
              <a:gd name="connsiteX14" fmla="*/ 7221407 w 7547971"/>
              <a:gd name="connsiteY14" fmla="*/ 1381563 h 10107031"/>
              <a:gd name="connsiteX15" fmla="*/ 7277495 w 7547971"/>
              <a:gd name="connsiteY15" fmla="*/ 1484231 h 10107031"/>
              <a:gd name="connsiteX16" fmla="*/ 7227527 w 7547971"/>
              <a:gd name="connsiteY16" fmla="*/ 1696027 h 10107031"/>
              <a:gd name="connsiteX17" fmla="*/ 7189489 w 7547971"/>
              <a:gd name="connsiteY17" fmla="*/ 1687053 h 10107031"/>
              <a:gd name="connsiteX18" fmla="*/ 7152419 w 7547971"/>
              <a:gd name="connsiteY18" fmla="*/ 1588873 h 10107031"/>
              <a:gd name="connsiteX19" fmla="*/ 7177405 w 7547971"/>
              <a:gd name="connsiteY19" fmla="*/ 1482975 h 10107031"/>
              <a:gd name="connsiteX20" fmla="*/ 7133401 w 7547971"/>
              <a:gd name="connsiteY20" fmla="*/ 1584386 h 10107031"/>
              <a:gd name="connsiteX21" fmla="*/ 7088429 w 7547971"/>
              <a:gd name="connsiteY21" fmla="*/ 1775003 h 10107031"/>
              <a:gd name="connsiteX22" fmla="*/ 7064413 w 7547971"/>
              <a:gd name="connsiteY22" fmla="*/ 1791695 h 10107031"/>
              <a:gd name="connsiteX23" fmla="*/ 7069411 w 7547971"/>
              <a:gd name="connsiteY23" fmla="*/ 1770516 h 10107031"/>
              <a:gd name="connsiteX24" fmla="*/ 7099391 w 7547971"/>
              <a:gd name="connsiteY24" fmla="*/ 1643438 h 10107031"/>
              <a:gd name="connsiteX25" fmla="*/ 7080373 w 7547971"/>
              <a:gd name="connsiteY25" fmla="*/ 1638950 h 10107031"/>
              <a:gd name="connsiteX26" fmla="*/ 7037339 w 7547971"/>
              <a:gd name="connsiteY26" fmla="*/ 1651156 h 10107031"/>
              <a:gd name="connsiteX27" fmla="*/ 7041367 w 7547971"/>
              <a:gd name="connsiteY27" fmla="*/ 1719182 h 10107031"/>
              <a:gd name="connsiteX28" fmla="*/ 6920473 w 7547971"/>
              <a:gd name="connsiteY28" fmla="*/ 2316700 h 10107031"/>
              <a:gd name="connsiteX29" fmla="*/ 6880497 w 7547971"/>
              <a:gd name="connsiteY29" fmla="*/ 2486137 h 10107031"/>
              <a:gd name="connsiteX30" fmla="*/ 6934495 w 7547971"/>
              <a:gd name="connsiteY30" fmla="*/ 2342366 h 10107031"/>
              <a:gd name="connsiteX31" fmla="*/ 6939491 w 7547971"/>
              <a:gd name="connsiteY31" fmla="*/ 2321187 h 10107031"/>
              <a:gd name="connsiteX32" fmla="*/ 6963507 w 7547971"/>
              <a:gd name="connsiteY32" fmla="*/ 2304494 h 10107031"/>
              <a:gd name="connsiteX33" fmla="*/ 6977529 w 7547971"/>
              <a:gd name="connsiteY33" fmla="*/ 2330161 h 10107031"/>
              <a:gd name="connsiteX34" fmla="*/ 6976559 w 7547971"/>
              <a:gd name="connsiteY34" fmla="*/ 2419366 h 10107031"/>
              <a:gd name="connsiteX35" fmla="*/ 6911601 w 7547971"/>
              <a:gd name="connsiteY35" fmla="*/ 2694702 h 10107031"/>
              <a:gd name="connsiteX36" fmla="*/ 6920625 w 7547971"/>
              <a:gd name="connsiteY36" fmla="*/ 2741548 h 10107031"/>
              <a:gd name="connsiteX37" fmla="*/ 6949637 w 7547971"/>
              <a:gd name="connsiteY37" fmla="*/ 2703676 h 10107031"/>
              <a:gd name="connsiteX38" fmla="*/ 7012659 w 7547971"/>
              <a:gd name="connsiteY38" fmla="*/ 2606751 h 10107031"/>
              <a:gd name="connsiteX39" fmla="*/ 6999607 w 7547971"/>
              <a:gd name="connsiteY39" fmla="*/ 2491879 h 10107031"/>
              <a:gd name="connsiteX40" fmla="*/ 7030557 w 7547971"/>
              <a:gd name="connsiteY40" fmla="*/ 2275595 h 10107031"/>
              <a:gd name="connsiteX41" fmla="*/ 7073591 w 7547971"/>
              <a:gd name="connsiteY41" fmla="*/ 2263390 h 10107031"/>
              <a:gd name="connsiteX42" fmla="*/ 7079557 w 7547971"/>
              <a:gd name="connsiteY42" fmla="*/ 2153005 h 10107031"/>
              <a:gd name="connsiteX43" fmla="*/ 7104541 w 7547971"/>
              <a:gd name="connsiteY43" fmla="*/ 2047107 h 10107031"/>
              <a:gd name="connsiteX44" fmla="*/ 7143547 w 7547971"/>
              <a:gd name="connsiteY44" fmla="*/ 1966876 h 10107031"/>
              <a:gd name="connsiteX45" fmla="*/ 7125497 w 7547971"/>
              <a:gd name="connsiteY45" fmla="*/ 1873182 h 10107031"/>
              <a:gd name="connsiteX46" fmla="*/ 7135491 w 7547971"/>
              <a:gd name="connsiteY46" fmla="*/ 1830823 h 10107031"/>
              <a:gd name="connsiteX47" fmla="*/ 7183523 w 7547971"/>
              <a:gd name="connsiteY47" fmla="*/ 1797438 h 10107031"/>
              <a:gd name="connsiteX48" fmla="*/ 7226557 w 7547971"/>
              <a:gd name="connsiteY48" fmla="*/ 1785232 h 10107031"/>
              <a:gd name="connsiteX49" fmla="*/ 7221561 w 7547971"/>
              <a:gd name="connsiteY49" fmla="*/ 1806412 h 10107031"/>
              <a:gd name="connsiteX50" fmla="*/ 7175619 w 7547971"/>
              <a:gd name="connsiteY50" fmla="*/ 2086234 h 10107031"/>
              <a:gd name="connsiteX51" fmla="*/ 7129679 w 7547971"/>
              <a:gd name="connsiteY51" fmla="*/ 2366058 h 10107031"/>
              <a:gd name="connsiteX52" fmla="*/ 7058753 w 7547971"/>
              <a:gd name="connsiteY52" fmla="*/ 2751778 h 10107031"/>
              <a:gd name="connsiteX53" fmla="*/ 7007815 w 7547971"/>
              <a:gd name="connsiteY53" fmla="*/ 3052780 h 10107031"/>
              <a:gd name="connsiteX54" fmla="*/ 6928835 w 7547971"/>
              <a:gd name="connsiteY54" fmla="*/ 3302449 h 10107031"/>
              <a:gd name="connsiteX55" fmla="*/ 6901911 w 7547971"/>
              <a:gd name="connsiteY55" fmla="*/ 3586759 h 10107031"/>
              <a:gd name="connsiteX56" fmla="*/ 6806971 w 7547971"/>
              <a:gd name="connsiteY56" fmla="*/ 3989171 h 10107031"/>
              <a:gd name="connsiteX57" fmla="*/ 6696071 w 7547971"/>
              <a:gd name="connsiteY57" fmla="*/ 4544329 h 10107031"/>
              <a:gd name="connsiteX58" fmla="*/ 6645133 w 7547971"/>
              <a:gd name="connsiteY58" fmla="*/ 4845332 h 10107031"/>
              <a:gd name="connsiteX59" fmla="*/ 6569211 w 7547971"/>
              <a:gd name="connsiteY59" fmla="*/ 5252232 h 10107031"/>
              <a:gd name="connsiteX60" fmla="*/ 6503283 w 7547971"/>
              <a:gd name="connsiteY60" fmla="*/ 5616773 h 10107031"/>
              <a:gd name="connsiteX61" fmla="*/ 6429297 w 7547971"/>
              <a:gd name="connsiteY61" fmla="*/ 5845262 h 10107031"/>
              <a:gd name="connsiteX62" fmla="*/ 6374331 w 7547971"/>
              <a:gd name="connsiteY62" fmla="*/ 6078238 h 10107031"/>
              <a:gd name="connsiteX63" fmla="*/ 6368365 w 7547971"/>
              <a:gd name="connsiteY63" fmla="*/ 6188623 h 10107031"/>
              <a:gd name="connsiteX64" fmla="*/ 6257465 w 7547971"/>
              <a:gd name="connsiteY64" fmla="*/ 6743781 h 10107031"/>
              <a:gd name="connsiteX65" fmla="*/ 6118521 w 7547971"/>
              <a:gd name="connsiteY65" fmla="*/ 7247605 h 10107031"/>
              <a:gd name="connsiteX66" fmla="*/ 6022611 w 7547971"/>
              <a:gd name="connsiteY66" fmla="*/ 7739225 h 10107031"/>
              <a:gd name="connsiteX67" fmla="*/ 5987633 w 7547971"/>
              <a:gd name="connsiteY67" fmla="*/ 7887482 h 10107031"/>
              <a:gd name="connsiteX68" fmla="*/ 5931699 w 7547971"/>
              <a:gd name="connsiteY68" fmla="*/ 8209664 h 10107031"/>
              <a:gd name="connsiteX69" fmla="*/ 5882699 w 7547971"/>
              <a:gd name="connsiteY69" fmla="*/ 8332255 h 10107031"/>
              <a:gd name="connsiteX70" fmla="*/ 5876733 w 7547971"/>
              <a:gd name="connsiteY70" fmla="*/ 8442640 h 10107031"/>
              <a:gd name="connsiteX71" fmla="*/ 5721829 w 7547971"/>
              <a:gd name="connsiteY71" fmla="*/ 9099209 h 10107031"/>
              <a:gd name="connsiteX72" fmla="*/ 5615925 w 7547971"/>
              <a:gd name="connsiteY72" fmla="*/ 9633187 h 10107031"/>
              <a:gd name="connsiteX73" fmla="*/ 5516957 w 7547971"/>
              <a:gd name="connsiteY73" fmla="*/ 9967574 h 10107031"/>
              <a:gd name="connsiteX74" fmla="*/ 5484055 w 7547971"/>
              <a:gd name="connsiteY74" fmla="*/ 10107031 h 10107031"/>
              <a:gd name="connsiteX75" fmla="*/ 0 w 7547971"/>
              <a:gd name="connsiteY75" fmla="*/ 10107031 h 10107031"/>
              <a:gd name="connsiteX76" fmla="*/ 1738821 w 7547971"/>
              <a:gd name="connsiteY76" fmla="*/ 37261 h 10107031"/>
              <a:gd name="connsiteX77" fmla="*/ 7547971 w 7547971"/>
              <a:gd name="connsiteY77" fmla="*/ 0 h 10107031"/>
              <a:gd name="connsiteX78" fmla="*/ 7537965 w 7547971"/>
              <a:gd name="connsiteY78" fmla="*/ 50454 h 10107031"/>
              <a:gd name="connsiteX79" fmla="*/ 7535243 w 7547971"/>
              <a:gd name="connsiteY79" fmla="*/ 136451 h 10107031"/>
              <a:gd name="connsiteX80" fmla="*/ 7461259 w 7547971"/>
              <a:gd name="connsiteY80" fmla="*/ 364940 h 10107031"/>
              <a:gd name="connsiteX81" fmla="*/ 7404203 w 7547971"/>
              <a:gd name="connsiteY81" fmla="*/ 351479 h 10107031"/>
              <a:gd name="connsiteX82" fmla="*/ 7395177 w 7547971"/>
              <a:gd name="connsiteY82" fmla="*/ 304633 h 10107031"/>
              <a:gd name="connsiteX83" fmla="*/ 7386153 w 7547971"/>
              <a:gd name="connsiteY83" fmla="*/ 257786 h 10107031"/>
              <a:gd name="connsiteX84" fmla="*/ 7425159 w 7547971"/>
              <a:gd name="connsiteY84" fmla="*/ 177554 h 10107031"/>
              <a:gd name="connsiteX85" fmla="*/ 7474159 w 7547971"/>
              <a:gd name="connsiteY85" fmla="*/ 54964 h 10107031"/>
              <a:gd name="connsiteX86" fmla="*/ 7462713 w 7547971"/>
              <a:gd name="connsiteY86" fmla="*/ 18377 h 10107031"/>
              <a:gd name="connsiteX87" fmla="*/ 7464379 w 7547971"/>
              <a:gd name="connsiteY87" fmla="*/ 536 h 10107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7547971" h="10107031">
                <a:moveTo>
                  <a:pt x="7446819" y="649"/>
                </a:moveTo>
                <a:lnTo>
                  <a:pt x="7441119" y="24811"/>
                </a:lnTo>
                <a:cubicBezTo>
                  <a:pt x="7426127" y="88349"/>
                  <a:pt x="7398083" y="37016"/>
                  <a:pt x="7379065" y="32529"/>
                </a:cubicBezTo>
                <a:cubicBezTo>
                  <a:pt x="7369071" y="74888"/>
                  <a:pt x="7359077" y="117247"/>
                  <a:pt x="7349083" y="159606"/>
                </a:cubicBezTo>
                <a:cubicBezTo>
                  <a:pt x="7444177" y="182041"/>
                  <a:pt x="7353111" y="227633"/>
                  <a:pt x="7353111" y="227633"/>
                </a:cubicBezTo>
                <a:cubicBezTo>
                  <a:pt x="7264137" y="519661"/>
                  <a:pt x="7232217" y="825150"/>
                  <a:pt x="7148239" y="1095998"/>
                </a:cubicBezTo>
                <a:cubicBezTo>
                  <a:pt x="7138245" y="1138357"/>
                  <a:pt x="7152267" y="1164024"/>
                  <a:pt x="7142273" y="1206383"/>
                </a:cubicBezTo>
                <a:cubicBezTo>
                  <a:pt x="7151299" y="1253230"/>
                  <a:pt x="7194333" y="1241025"/>
                  <a:pt x="7208355" y="1266691"/>
                </a:cubicBezTo>
                <a:cubicBezTo>
                  <a:pt x="7232371" y="1249999"/>
                  <a:pt x="7284429" y="1284640"/>
                  <a:pt x="7280401" y="1216613"/>
                </a:cubicBezTo>
                <a:cubicBezTo>
                  <a:pt x="7285399" y="1195433"/>
                  <a:pt x="7290395" y="1174254"/>
                  <a:pt x="7290395" y="1174254"/>
                </a:cubicBezTo>
                <a:cubicBezTo>
                  <a:pt x="7314411" y="1157561"/>
                  <a:pt x="7314411" y="1157561"/>
                  <a:pt x="7314411" y="1157561"/>
                </a:cubicBezTo>
                <a:cubicBezTo>
                  <a:pt x="7314411" y="1157561"/>
                  <a:pt x="7333429" y="1162049"/>
                  <a:pt x="7328433" y="1183228"/>
                </a:cubicBezTo>
                <a:cubicBezTo>
                  <a:pt x="7323435" y="1204408"/>
                  <a:pt x="7318439" y="1225587"/>
                  <a:pt x="7313443" y="1246767"/>
                </a:cubicBezTo>
                <a:cubicBezTo>
                  <a:pt x="7303449" y="1289127"/>
                  <a:pt x="7303449" y="1289127"/>
                  <a:pt x="7212383" y="1334717"/>
                </a:cubicBezTo>
                <a:cubicBezTo>
                  <a:pt x="7207385" y="1355896"/>
                  <a:pt x="7212383" y="1334717"/>
                  <a:pt x="7221407" y="1381563"/>
                </a:cubicBezTo>
                <a:cubicBezTo>
                  <a:pt x="7235429" y="1407230"/>
                  <a:pt x="7287489" y="1441871"/>
                  <a:pt x="7277495" y="1484231"/>
                </a:cubicBezTo>
                <a:cubicBezTo>
                  <a:pt x="7262505" y="1547769"/>
                  <a:pt x="7242517" y="1632488"/>
                  <a:pt x="7227527" y="1696027"/>
                </a:cubicBezTo>
                <a:cubicBezTo>
                  <a:pt x="7227527" y="1696027"/>
                  <a:pt x="7184491" y="1708232"/>
                  <a:pt x="7189489" y="1687053"/>
                </a:cubicBezTo>
                <a:cubicBezTo>
                  <a:pt x="7175467" y="1661386"/>
                  <a:pt x="7142427" y="1631232"/>
                  <a:pt x="7152419" y="1588873"/>
                </a:cubicBezTo>
                <a:cubicBezTo>
                  <a:pt x="7181433" y="1551000"/>
                  <a:pt x="7167411" y="1525334"/>
                  <a:pt x="7177405" y="1482975"/>
                </a:cubicBezTo>
                <a:cubicBezTo>
                  <a:pt x="7129373" y="1516360"/>
                  <a:pt x="7138399" y="1563206"/>
                  <a:pt x="7133401" y="1584386"/>
                </a:cubicBezTo>
                <a:cubicBezTo>
                  <a:pt x="7118411" y="1647925"/>
                  <a:pt x="7103419" y="1711463"/>
                  <a:pt x="7088429" y="1775003"/>
                </a:cubicBezTo>
                <a:cubicBezTo>
                  <a:pt x="7088429" y="1775003"/>
                  <a:pt x="7064413" y="1791695"/>
                  <a:pt x="7064413" y="1791695"/>
                </a:cubicBezTo>
                <a:cubicBezTo>
                  <a:pt x="7064413" y="1791695"/>
                  <a:pt x="7069411" y="1770516"/>
                  <a:pt x="7069411" y="1770516"/>
                </a:cubicBezTo>
                <a:cubicBezTo>
                  <a:pt x="7079405" y="1728156"/>
                  <a:pt x="7089399" y="1685797"/>
                  <a:pt x="7099391" y="1643438"/>
                </a:cubicBezTo>
                <a:cubicBezTo>
                  <a:pt x="7099391" y="1643438"/>
                  <a:pt x="7085369" y="1617771"/>
                  <a:pt x="7080373" y="1638950"/>
                </a:cubicBezTo>
                <a:cubicBezTo>
                  <a:pt x="7061355" y="1634463"/>
                  <a:pt x="7037339" y="1651156"/>
                  <a:pt x="7037339" y="1651156"/>
                </a:cubicBezTo>
                <a:cubicBezTo>
                  <a:pt x="7032341" y="1672336"/>
                  <a:pt x="7046363" y="1698002"/>
                  <a:pt x="7041367" y="1719182"/>
                </a:cubicBezTo>
                <a:cubicBezTo>
                  <a:pt x="6977377" y="1905311"/>
                  <a:pt x="6965445" y="2126083"/>
                  <a:pt x="6920473" y="2316700"/>
                </a:cubicBezTo>
                <a:cubicBezTo>
                  <a:pt x="6905481" y="2380238"/>
                  <a:pt x="6890491" y="2443777"/>
                  <a:pt x="6880497" y="2486137"/>
                </a:cubicBezTo>
                <a:cubicBezTo>
                  <a:pt x="6928529" y="2452751"/>
                  <a:pt x="6924501" y="2384726"/>
                  <a:pt x="6934495" y="2342366"/>
                </a:cubicBezTo>
                <a:cubicBezTo>
                  <a:pt x="6934495" y="2342366"/>
                  <a:pt x="6939491" y="2321187"/>
                  <a:pt x="6939491" y="2321187"/>
                </a:cubicBezTo>
                <a:cubicBezTo>
                  <a:pt x="6939491" y="2321187"/>
                  <a:pt x="6963507" y="2304494"/>
                  <a:pt x="6963507" y="2304494"/>
                </a:cubicBezTo>
                <a:cubicBezTo>
                  <a:pt x="6963507" y="2304494"/>
                  <a:pt x="6977529" y="2330161"/>
                  <a:pt x="6977529" y="2330161"/>
                </a:cubicBezTo>
                <a:cubicBezTo>
                  <a:pt x="6986553" y="2377007"/>
                  <a:pt x="6981557" y="2398187"/>
                  <a:pt x="6976559" y="2419366"/>
                </a:cubicBezTo>
                <a:cubicBezTo>
                  <a:pt x="6956573" y="2504085"/>
                  <a:pt x="6912569" y="2605495"/>
                  <a:pt x="6911601" y="2694702"/>
                </a:cubicBezTo>
                <a:cubicBezTo>
                  <a:pt x="6906603" y="2715881"/>
                  <a:pt x="6901607" y="2737061"/>
                  <a:pt x="6920625" y="2741548"/>
                </a:cubicBezTo>
                <a:cubicBezTo>
                  <a:pt x="6953665" y="2771701"/>
                  <a:pt x="6944641" y="2724855"/>
                  <a:pt x="6949637" y="2703676"/>
                </a:cubicBezTo>
                <a:cubicBezTo>
                  <a:pt x="6973653" y="2686984"/>
                  <a:pt x="7007663" y="2627931"/>
                  <a:pt x="7012659" y="2606751"/>
                </a:cubicBezTo>
                <a:cubicBezTo>
                  <a:pt x="6979619" y="2576598"/>
                  <a:pt x="7008631" y="2538726"/>
                  <a:pt x="6999607" y="2491879"/>
                </a:cubicBezTo>
                <a:cubicBezTo>
                  <a:pt x="6995579" y="2423853"/>
                  <a:pt x="7029589" y="2364802"/>
                  <a:pt x="7030557" y="2275595"/>
                </a:cubicBezTo>
                <a:cubicBezTo>
                  <a:pt x="7030557" y="2275595"/>
                  <a:pt x="7049575" y="2280082"/>
                  <a:pt x="7073591" y="2263390"/>
                </a:cubicBezTo>
                <a:cubicBezTo>
                  <a:pt x="7064567" y="2216544"/>
                  <a:pt x="7055541" y="2169698"/>
                  <a:pt x="7079557" y="2153005"/>
                </a:cubicBezTo>
                <a:cubicBezTo>
                  <a:pt x="7127589" y="2119619"/>
                  <a:pt x="7080525" y="2063799"/>
                  <a:pt x="7104541" y="2047107"/>
                </a:cubicBezTo>
                <a:cubicBezTo>
                  <a:pt x="7109539" y="2025927"/>
                  <a:pt x="7119533" y="1983568"/>
                  <a:pt x="7143547" y="1966876"/>
                </a:cubicBezTo>
                <a:cubicBezTo>
                  <a:pt x="7148545" y="1945695"/>
                  <a:pt x="7196575" y="1912310"/>
                  <a:pt x="7125497" y="1873182"/>
                </a:cubicBezTo>
                <a:cubicBezTo>
                  <a:pt x="7125497" y="1873182"/>
                  <a:pt x="7135491" y="1830823"/>
                  <a:pt x="7135491" y="1830823"/>
                </a:cubicBezTo>
                <a:cubicBezTo>
                  <a:pt x="7140489" y="1809644"/>
                  <a:pt x="7164505" y="1792951"/>
                  <a:pt x="7183523" y="1797438"/>
                </a:cubicBezTo>
                <a:cubicBezTo>
                  <a:pt x="7183523" y="1797438"/>
                  <a:pt x="7207539" y="1780745"/>
                  <a:pt x="7226557" y="1785232"/>
                </a:cubicBezTo>
                <a:cubicBezTo>
                  <a:pt x="7221561" y="1806412"/>
                  <a:pt x="7221561" y="1806412"/>
                  <a:pt x="7221561" y="1806412"/>
                </a:cubicBezTo>
                <a:cubicBezTo>
                  <a:pt x="7196575" y="1912310"/>
                  <a:pt x="7157569" y="1992542"/>
                  <a:pt x="7175619" y="2086234"/>
                </a:cubicBezTo>
                <a:cubicBezTo>
                  <a:pt x="7174651" y="2175441"/>
                  <a:pt x="7135645" y="2255671"/>
                  <a:pt x="7129679" y="2366058"/>
                </a:cubicBezTo>
                <a:cubicBezTo>
                  <a:pt x="7118717" y="2497621"/>
                  <a:pt x="7050697" y="2615725"/>
                  <a:pt x="7058753" y="2751778"/>
                </a:cubicBezTo>
                <a:cubicBezTo>
                  <a:pt x="7038765" y="2836496"/>
                  <a:pt x="6994763" y="2937907"/>
                  <a:pt x="7007815" y="3052780"/>
                </a:cubicBezTo>
                <a:cubicBezTo>
                  <a:pt x="6987827" y="3137498"/>
                  <a:pt x="6967841" y="3222217"/>
                  <a:pt x="6928835" y="3302449"/>
                </a:cubicBezTo>
                <a:cubicBezTo>
                  <a:pt x="6908847" y="3387167"/>
                  <a:pt x="6926897" y="3480860"/>
                  <a:pt x="6901911" y="3586759"/>
                </a:cubicBezTo>
                <a:cubicBezTo>
                  <a:pt x="6871931" y="3713836"/>
                  <a:pt x="6798915" y="3853120"/>
                  <a:pt x="6806971" y="3989171"/>
                </a:cubicBezTo>
                <a:cubicBezTo>
                  <a:pt x="6742981" y="4175302"/>
                  <a:pt x="6741043" y="4353712"/>
                  <a:pt x="6696071" y="4544329"/>
                </a:cubicBezTo>
                <a:cubicBezTo>
                  <a:pt x="6671085" y="4650228"/>
                  <a:pt x="6632079" y="4730459"/>
                  <a:pt x="6645133" y="4845332"/>
                </a:cubicBezTo>
                <a:cubicBezTo>
                  <a:pt x="6596133" y="4967922"/>
                  <a:pt x="6580173" y="5120667"/>
                  <a:pt x="6569211" y="5252232"/>
                </a:cubicBezTo>
                <a:cubicBezTo>
                  <a:pt x="6539229" y="5379310"/>
                  <a:pt x="6490229" y="5501900"/>
                  <a:pt x="6503283" y="5616773"/>
                </a:cubicBezTo>
                <a:cubicBezTo>
                  <a:pt x="6502313" y="5705978"/>
                  <a:pt x="6463307" y="5786210"/>
                  <a:pt x="6429297" y="5845262"/>
                </a:cubicBezTo>
                <a:cubicBezTo>
                  <a:pt x="6409309" y="5929980"/>
                  <a:pt x="6451375" y="6006981"/>
                  <a:pt x="6374331" y="6078238"/>
                </a:cubicBezTo>
                <a:cubicBezTo>
                  <a:pt x="6369335" y="6099418"/>
                  <a:pt x="6373363" y="6167444"/>
                  <a:pt x="6368365" y="6188623"/>
                </a:cubicBezTo>
                <a:cubicBezTo>
                  <a:pt x="6342413" y="6383727"/>
                  <a:pt x="6283419" y="6548677"/>
                  <a:pt x="6257465" y="6743781"/>
                </a:cubicBezTo>
                <a:cubicBezTo>
                  <a:pt x="6241505" y="6896526"/>
                  <a:pt x="6177515" y="7082655"/>
                  <a:pt x="6118521" y="7247605"/>
                </a:cubicBezTo>
                <a:cubicBezTo>
                  <a:pt x="6078547" y="7417043"/>
                  <a:pt x="6081605" y="7574274"/>
                  <a:pt x="6022611" y="7739225"/>
                </a:cubicBezTo>
                <a:cubicBezTo>
                  <a:pt x="6007621" y="7802763"/>
                  <a:pt x="5997627" y="7845123"/>
                  <a:pt x="5987633" y="7887482"/>
                </a:cubicBezTo>
                <a:cubicBezTo>
                  <a:pt x="5962649" y="7993380"/>
                  <a:pt x="5918645" y="8094791"/>
                  <a:pt x="5931699" y="8209664"/>
                </a:cubicBezTo>
                <a:cubicBezTo>
                  <a:pt x="5926701" y="8230843"/>
                  <a:pt x="5911711" y="8294382"/>
                  <a:pt x="5882699" y="8332255"/>
                </a:cubicBezTo>
                <a:cubicBezTo>
                  <a:pt x="5858683" y="8348947"/>
                  <a:pt x="5886727" y="8400280"/>
                  <a:pt x="5876733" y="8442640"/>
                </a:cubicBezTo>
                <a:cubicBezTo>
                  <a:pt x="5826763" y="8654436"/>
                  <a:pt x="5757777" y="8861746"/>
                  <a:pt x="5721829" y="9099209"/>
                </a:cubicBezTo>
                <a:cubicBezTo>
                  <a:pt x="5700873" y="9273133"/>
                  <a:pt x="5617863" y="9454776"/>
                  <a:pt x="5615925" y="9633187"/>
                </a:cubicBezTo>
                <a:cubicBezTo>
                  <a:pt x="5609959" y="9743572"/>
                  <a:pt x="5560959" y="9866163"/>
                  <a:pt x="5516957" y="9967574"/>
                </a:cubicBezTo>
                <a:lnTo>
                  <a:pt x="5484055" y="10107031"/>
                </a:lnTo>
                <a:lnTo>
                  <a:pt x="0" y="10107031"/>
                </a:lnTo>
                <a:lnTo>
                  <a:pt x="1738821" y="37261"/>
                </a:lnTo>
                <a:close/>
                <a:moveTo>
                  <a:pt x="7547971" y="0"/>
                </a:moveTo>
                <a:lnTo>
                  <a:pt x="7537965" y="50454"/>
                </a:lnTo>
                <a:cubicBezTo>
                  <a:pt x="7534721" y="74842"/>
                  <a:pt x="7533229" y="102438"/>
                  <a:pt x="7535243" y="136451"/>
                </a:cubicBezTo>
                <a:cubicBezTo>
                  <a:pt x="7558291" y="208964"/>
                  <a:pt x="7462227" y="275735"/>
                  <a:pt x="7461259" y="364940"/>
                </a:cubicBezTo>
                <a:cubicBezTo>
                  <a:pt x="7461259" y="364940"/>
                  <a:pt x="7418225" y="377146"/>
                  <a:pt x="7404203" y="351479"/>
                </a:cubicBezTo>
                <a:cubicBezTo>
                  <a:pt x="7404203" y="351479"/>
                  <a:pt x="7414197" y="309120"/>
                  <a:pt x="7395177" y="304633"/>
                </a:cubicBezTo>
                <a:cubicBezTo>
                  <a:pt x="7381155" y="278966"/>
                  <a:pt x="7381155" y="278966"/>
                  <a:pt x="7386153" y="257786"/>
                </a:cubicBezTo>
                <a:cubicBezTo>
                  <a:pt x="7429187" y="245581"/>
                  <a:pt x="7415165" y="219914"/>
                  <a:pt x="7425159" y="177554"/>
                </a:cubicBezTo>
                <a:cubicBezTo>
                  <a:pt x="7435153" y="135195"/>
                  <a:pt x="7445147" y="92836"/>
                  <a:pt x="7474159" y="54964"/>
                </a:cubicBezTo>
                <a:cubicBezTo>
                  <a:pt x="7467149" y="42131"/>
                  <a:pt x="7463703" y="30139"/>
                  <a:pt x="7462713" y="18377"/>
                </a:cubicBezTo>
                <a:lnTo>
                  <a:pt x="7464379" y="536"/>
                </a:lnTo>
                <a:close/>
              </a:path>
            </a:pathLst>
          </a:custGeom>
          <a:solidFill>
            <a:schemeClr val="accent1"/>
          </a:solidFill>
          <a:effectLst/>
        </p:spPr>
        <p:txBody>
          <a:bodyPr wrap="square">
            <a:no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109293147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4_ภาพนิ่งชื่อเรื่อง">
    <p:spTree>
      <p:nvGrpSpPr>
        <p:cNvPr id="1" name=""/>
        <p:cNvGrpSpPr/>
        <p:nvPr/>
      </p:nvGrpSpPr>
      <p:grpSpPr>
        <a:xfrm>
          <a:off x="0" y="0"/>
          <a:ext cx="0" cy="0"/>
          <a:chOff x="0" y="0"/>
          <a:chExt cx="0" cy="0"/>
        </a:xfrm>
      </p:grpSpPr>
      <p:sp>
        <p:nvSpPr>
          <p:cNvPr id="2" name="Рисунок 29"/>
          <p:cNvSpPr>
            <a:spLocks noGrp="1"/>
          </p:cNvSpPr>
          <p:nvPr>
            <p:ph type="pic" sz="quarter" idx="111" hasCustomPrompt="1"/>
          </p:nvPr>
        </p:nvSpPr>
        <p:spPr>
          <a:xfrm>
            <a:off x="11933237" y="3723165"/>
            <a:ext cx="10174092" cy="6182835"/>
          </a:xfrm>
          <a:custGeom>
            <a:avLst/>
            <a:gdLst>
              <a:gd name="connsiteX0" fmla="*/ 908293 w 1171116"/>
              <a:gd name="connsiteY0" fmla="*/ 401619 h 711692"/>
              <a:gd name="connsiteX1" fmla="*/ 832497 w 1171116"/>
              <a:gd name="connsiteY1" fmla="*/ 425243 h 711692"/>
              <a:gd name="connsiteX2" fmla="*/ 799029 w 1171116"/>
              <a:gd name="connsiteY2" fmla="*/ 493164 h 711692"/>
              <a:gd name="connsiteX3" fmla="*/ 833482 w 1171116"/>
              <a:gd name="connsiteY3" fmla="*/ 560593 h 711692"/>
              <a:gd name="connsiteX4" fmla="*/ 908293 w 1171116"/>
              <a:gd name="connsiteY4" fmla="*/ 583726 h 711692"/>
              <a:gd name="connsiteX5" fmla="*/ 983104 w 1171116"/>
              <a:gd name="connsiteY5" fmla="*/ 560593 h 711692"/>
              <a:gd name="connsiteX6" fmla="*/ 1017556 w 1171116"/>
              <a:gd name="connsiteY6" fmla="*/ 493164 h 711692"/>
              <a:gd name="connsiteX7" fmla="*/ 984088 w 1171116"/>
              <a:gd name="connsiteY7" fmla="*/ 425243 h 711692"/>
              <a:gd name="connsiteX8" fmla="*/ 908293 w 1171116"/>
              <a:gd name="connsiteY8" fmla="*/ 401619 h 711692"/>
              <a:gd name="connsiteX9" fmla="*/ 284480 w 1171116"/>
              <a:gd name="connsiteY9" fmla="*/ 126982 h 711692"/>
              <a:gd name="connsiteX10" fmla="*/ 183091 w 1171116"/>
              <a:gd name="connsiteY10" fmla="*/ 189982 h 711692"/>
              <a:gd name="connsiteX11" fmla="*/ 150607 w 1171116"/>
              <a:gd name="connsiteY11" fmla="*/ 356339 h 711692"/>
              <a:gd name="connsiteX12" fmla="*/ 183091 w 1171116"/>
              <a:gd name="connsiteY12" fmla="*/ 522695 h 711692"/>
              <a:gd name="connsiteX13" fmla="*/ 284480 w 1171116"/>
              <a:gd name="connsiteY13" fmla="*/ 585694 h 711692"/>
              <a:gd name="connsiteX14" fmla="*/ 385869 w 1171116"/>
              <a:gd name="connsiteY14" fmla="*/ 522695 h 711692"/>
              <a:gd name="connsiteX15" fmla="*/ 418353 w 1171116"/>
              <a:gd name="connsiteY15" fmla="*/ 356339 h 711692"/>
              <a:gd name="connsiteX16" fmla="*/ 385869 w 1171116"/>
              <a:gd name="connsiteY16" fmla="*/ 189982 h 711692"/>
              <a:gd name="connsiteX17" fmla="*/ 284480 w 1171116"/>
              <a:gd name="connsiteY17" fmla="*/ 126982 h 711692"/>
              <a:gd name="connsiteX18" fmla="*/ 908293 w 1171116"/>
              <a:gd name="connsiteY18" fmla="*/ 119108 h 711692"/>
              <a:gd name="connsiteX19" fmla="*/ 842341 w 1171116"/>
              <a:gd name="connsiteY19" fmla="*/ 142732 h 711692"/>
              <a:gd name="connsiteX20" fmla="*/ 814779 w 1171116"/>
              <a:gd name="connsiteY20" fmla="*/ 201302 h 711692"/>
              <a:gd name="connsiteX21" fmla="*/ 842833 w 1171116"/>
              <a:gd name="connsiteY21" fmla="*/ 259871 h 711692"/>
              <a:gd name="connsiteX22" fmla="*/ 908293 w 1171116"/>
              <a:gd name="connsiteY22" fmla="*/ 283496 h 711692"/>
              <a:gd name="connsiteX23" fmla="*/ 973753 w 1171116"/>
              <a:gd name="connsiteY23" fmla="*/ 259871 h 711692"/>
              <a:gd name="connsiteX24" fmla="*/ 1001807 w 1171116"/>
              <a:gd name="connsiteY24" fmla="*/ 201302 h 711692"/>
              <a:gd name="connsiteX25" fmla="*/ 974245 w 1171116"/>
              <a:gd name="connsiteY25" fmla="*/ 142732 h 711692"/>
              <a:gd name="connsiteX26" fmla="*/ 908293 w 1171116"/>
              <a:gd name="connsiteY26" fmla="*/ 119108 h 711692"/>
              <a:gd name="connsiteX27" fmla="*/ 908293 w 1171116"/>
              <a:gd name="connsiteY27" fmla="*/ 0 h 711692"/>
              <a:gd name="connsiteX28" fmla="*/ 1078587 w 1171116"/>
              <a:gd name="connsiteY28" fmla="*/ 54140 h 711692"/>
              <a:gd name="connsiteX29" fmla="*/ 1146507 w 1171116"/>
              <a:gd name="connsiteY29" fmla="*/ 187521 h 711692"/>
              <a:gd name="connsiteX30" fmla="*/ 1085477 w 1171116"/>
              <a:gd name="connsiteY30" fmla="*/ 323854 h 711692"/>
              <a:gd name="connsiteX31" fmla="*/ 1171116 w 1171116"/>
              <a:gd name="connsiteY31" fmla="*/ 497102 h 711692"/>
              <a:gd name="connsiteX32" fmla="*/ 1098274 w 1171116"/>
              <a:gd name="connsiteY32" fmla="*/ 649678 h 711692"/>
              <a:gd name="connsiteX33" fmla="*/ 908293 w 1171116"/>
              <a:gd name="connsiteY33" fmla="*/ 711692 h 711692"/>
              <a:gd name="connsiteX34" fmla="*/ 718311 w 1171116"/>
              <a:gd name="connsiteY34" fmla="*/ 649678 h 711692"/>
              <a:gd name="connsiteX35" fmla="*/ 645469 w 1171116"/>
              <a:gd name="connsiteY35" fmla="*/ 497102 h 711692"/>
              <a:gd name="connsiteX36" fmla="*/ 731108 w 1171116"/>
              <a:gd name="connsiteY36" fmla="*/ 323854 h 711692"/>
              <a:gd name="connsiteX37" fmla="*/ 669094 w 1171116"/>
              <a:gd name="connsiteY37" fmla="*/ 187029 h 711692"/>
              <a:gd name="connsiteX38" fmla="*/ 737507 w 1171116"/>
              <a:gd name="connsiteY38" fmla="*/ 54140 h 711692"/>
              <a:gd name="connsiteX39" fmla="*/ 908293 w 1171116"/>
              <a:gd name="connsiteY39" fmla="*/ 0 h 711692"/>
              <a:gd name="connsiteX40" fmla="*/ 284480 w 1171116"/>
              <a:gd name="connsiteY40" fmla="*/ 0 h 711692"/>
              <a:gd name="connsiteX41" fmla="*/ 498086 w 1171116"/>
              <a:gd name="connsiteY41" fmla="*/ 96959 h 711692"/>
              <a:gd name="connsiteX42" fmla="*/ 568959 w 1171116"/>
              <a:gd name="connsiteY42" fmla="*/ 355846 h 711692"/>
              <a:gd name="connsiteX43" fmla="*/ 498086 w 1171116"/>
              <a:gd name="connsiteY43" fmla="*/ 614733 h 711692"/>
              <a:gd name="connsiteX44" fmla="*/ 284480 w 1171116"/>
              <a:gd name="connsiteY44" fmla="*/ 711692 h 711692"/>
              <a:gd name="connsiteX45" fmla="*/ 70874 w 1171116"/>
              <a:gd name="connsiteY45" fmla="*/ 614733 h 711692"/>
              <a:gd name="connsiteX46" fmla="*/ 0 w 1171116"/>
              <a:gd name="connsiteY46" fmla="*/ 355846 h 711692"/>
              <a:gd name="connsiteX47" fmla="*/ 70874 w 1171116"/>
              <a:gd name="connsiteY47" fmla="*/ 96959 h 711692"/>
              <a:gd name="connsiteX48" fmla="*/ 284480 w 1171116"/>
              <a:gd name="connsiteY48" fmla="*/ 0 h 711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1171116" h="711692">
                <a:moveTo>
                  <a:pt x="908293" y="401619"/>
                </a:moveTo>
                <a:cubicBezTo>
                  <a:pt x="880075" y="401619"/>
                  <a:pt x="854809" y="409494"/>
                  <a:pt x="832497" y="425243"/>
                </a:cubicBezTo>
                <a:cubicBezTo>
                  <a:pt x="810185" y="440993"/>
                  <a:pt x="799029" y="463633"/>
                  <a:pt x="799029" y="493164"/>
                </a:cubicBezTo>
                <a:cubicBezTo>
                  <a:pt x="799029" y="522695"/>
                  <a:pt x="810513" y="545171"/>
                  <a:pt x="833482" y="560593"/>
                </a:cubicBezTo>
                <a:cubicBezTo>
                  <a:pt x="856450" y="576015"/>
                  <a:pt x="881387" y="583726"/>
                  <a:pt x="908293" y="583726"/>
                </a:cubicBezTo>
                <a:cubicBezTo>
                  <a:pt x="935198" y="583726"/>
                  <a:pt x="960136" y="576015"/>
                  <a:pt x="983104" y="560593"/>
                </a:cubicBezTo>
                <a:cubicBezTo>
                  <a:pt x="1006072" y="545171"/>
                  <a:pt x="1017556" y="522695"/>
                  <a:pt x="1017556" y="493164"/>
                </a:cubicBezTo>
                <a:cubicBezTo>
                  <a:pt x="1017556" y="463633"/>
                  <a:pt x="1006400" y="440993"/>
                  <a:pt x="984088" y="425243"/>
                </a:cubicBezTo>
                <a:cubicBezTo>
                  <a:pt x="961776" y="409494"/>
                  <a:pt x="936511" y="401619"/>
                  <a:pt x="908293" y="401619"/>
                </a:cubicBezTo>
                <a:close/>
                <a:moveTo>
                  <a:pt x="284480" y="126982"/>
                </a:moveTo>
                <a:cubicBezTo>
                  <a:pt x="238543" y="126982"/>
                  <a:pt x="204747" y="147982"/>
                  <a:pt x="183091" y="189982"/>
                </a:cubicBezTo>
                <a:cubicBezTo>
                  <a:pt x="161435" y="231981"/>
                  <a:pt x="150607" y="287433"/>
                  <a:pt x="150607" y="356339"/>
                </a:cubicBezTo>
                <a:cubicBezTo>
                  <a:pt x="150607" y="425243"/>
                  <a:pt x="161435" y="480696"/>
                  <a:pt x="183091" y="522695"/>
                </a:cubicBezTo>
                <a:cubicBezTo>
                  <a:pt x="204747" y="564694"/>
                  <a:pt x="238543" y="585694"/>
                  <a:pt x="284480" y="585694"/>
                </a:cubicBezTo>
                <a:cubicBezTo>
                  <a:pt x="330417" y="585694"/>
                  <a:pt x="364213" y="564694"/>
                  <a:pt x="385869" y="522695"/>
                </a:cubicBezTo>
                <a:cubicBezTo>
                  <a:pt x="407525" y="480696"/>
                  <a:pt x="418353" y="425243"/>
                  <a:pt x="418353" y="356339"/>
                </a:cubicBezTo>
                <a:cubicBezTo>
                  <a:pt x="418353" y="287433"/>
                  <a:pt x="407525" y="231981"/>
                  <a:pt x="385869" y="189982"/>
                </a:cubicBezTo>
                <a:cubicBezTo>
                  <a:pt x="364213" y="147982"/>
                  <a:pt x="330417" y="126982"/>
                  <a:pt x="284480" y="126982"/>
                </a:cubicBezTo>
                <a:close/>
                <a:moveTo>
                  <a:pt x="908293" y="119108"/>
                </a:moveTo>
                <a:cubicBezTo>
                  <a:pt x="882699" y="119108"/>
                  <a:pt x="860715" y="126982"/>
                  <a:pt x="842341" y="142732"/>
                </a:cubicBezTo>
                <a:cubicBezTo>
                  <a:pt x="823966" y="158482"/>
                  <a:pt x="814779" y="178005"/>
                  <a:pt x="814779" y="201302"/>
                </a:cubicBezTo>
                <a:cubicBezTo>
                  <a:pt x="814779" y="224598"/>
                  <a:pt x="824130" y="244121"/>
                  <a:pt x="842833" y="259871"/>
                </a:cubicBezTo>
                <a:cubicBezTo>
                  <a:pt x="861536" y="275621"/>
                  <a:pt x="883356" y="283496"/>
                  <a:pt x="908293" y="283496"/>
                </a:cubicBezTo>
                <a:cubicBezTo>
                  <a:pt x="933230" y="283496"/>
                  <a:pt x="955050" y="275621"/>
                  <a:pt x="973753" y="259871"/>
                </a:cubicBezTo>
                <a:cubicBezTo>
                  <a:pt x="992455" y="244121"/>
                  <a:pt x="1001807" y="224598"/>
                  <a:pt x="1001807" y="201302"/>
                </a:cubicBezTo>
                <a:cubicBezTo>
                  <a:pt x="1001807" y="178005"/>
                  <a:pt x="992619" y="158482"/>
                  <a:pt x="974245" y="142732"/>
                </a:cubicBezTo>
                <a:cubicBezTo>
                  <a:pt x="955870" y="126982"/>
                  <a:pt x="933886" y="119108"/>
                  <a:pt x="908293" y="119108"/>
                </a:cubicBezTo>
                <a:close/>
                <a:moveTo>
                  <a:pt x="908293" y="0"/>
                </a:moveTo>
                <a:cubicBezTo>
                  <a:pt x="976542" y="0"/>
                  <a:pt x="1033306" y="18047"/>
                  <a:pt x="1078587" y="54140"/>
                </a:cubicBezTo>
                <a:cubicBezTo>
                  <a:pt x="1123867" y="90233"/>
                  <a:pt x="1146507" y="134693"/>
                  <a:pt x="1146507" y="187521"/>
                </a:cubicBezTo>
                <a:cubicBezTo>
                  <a:pt x="1146507" y="240348"/>
                  <a:pt x="1126164" y="285793"/>
                  <a:pt x="1085477" y="323854"/>
                </a:cubicBezTo>
                <a:cubicBezTo>
                  <a:pt x="1142570" y="367822"/>
                  <a:pt x="1171116" y="425572"/>
                  <a:pt x="1171116" y="497102"/>
                </a:cubicBezTo>
                <a:cubicBezTo>
                  <a:pt x="1171116" y="557476"/>
                  <a:pt x="1146835" y="608334"/>
                  <a:pt x="1098274" y="649678"/>
                </a:cubicBezTo>
                <a:cubicBezTo>
                  <a:pt x="1049712" y="691021"/>
                  <a:pt x="986385" y="711692"/>
                  <a:pt x="908293" y="711692"/>
                </a:cubicBezTo>
                <a:cubicBezTo>
                  <a:pt x="830200" y="711692"/>
                  <a:pt x="766874" y="691021"/>
                  <a:pt x="718311" y="649678"/>
                </a:cubicBezTo>
                <a:cubicBezTo>
                  <a:pt x="669750" y="608334"/>
                  <a:pt x="645469" y="557476"/>
                  <a:pt x="645469" y="497102"/>
                </a:cubicBezTo>
                <a:cubicBezTo>
                  <a:pt x="645469" y="425572"/>
                  <a:pt x="674015" y="367822"/>
                  <a:pt x="731108" y="323854"/>
                </a:cubicBezTo>
                <a:cubicBezTo>
                  <a:pt x="689765" y="285136"/>
                  <a:pt x="669094" y="239528"/>
                  <a:pt x="669094" y="187029"/>
                </a:cubicBezTo>
                <a:cubicBezTo>
                  <a:pt x="669094" y="134529"/>
                  <a:pt x="691898" y="90233"/>
                  <a:pt x="737507" y="54140"/>
                </a:cubicBezTo>
                <a:cubicBezTo>
                  <a:pt x="783115" y="18047"/>
                  <a:pt x="840044" y="0"/>
                  <a:pt x="908293" y="0"/>
                </a:cubicBezTo>
                <a:close/>
                <a:moveTo>
                  <a:pt x="284480" y="0"/>
                </a:moveTo>
                <a:cubicBezTo>
                  <a:pt x="379634" y="0"/>
                  <a:pt x="450836" y="32320"/>
                  <a:pt x="498086" y="96959"/>
                </a:cubicBezTo>
                <a:cubicBezTo>
                  <a:pt x="545335" y="161599"/>
                  <a:pt x="568959" y="247895"/>
                  <a:pt x="568959" y="355846"/>
                </a:cubicBezTo>
                <a:cubicBezTo>
                  <a:pt x="568959" y="463797"/>
                  <a:pt x="545335" y="550093"/>
                  <a:pt x="498086" y="614733"/>
                </a:cubicBezTo>
                <a:cubicBezTo>
                  <a:pt x="450836" y="679373"/>
                  <a:pt x="379634" y="711692"/>
                  <a:pt x="284480" y="711692"/>
                </a:cubicBezTo>
                <a:cubicBezTo>
                  <a:pt x="189326" y="711692"/>
                  <a:pt x="118123" y="679373"/>
                  <a:pt x="70874" y="614733"/>
                </a:cubicBezTo>
                <a:cubicBezTo>
                  <a:pt x="23625" y="550093"/>
                  <a:pt x="0" y="463797"/>
                  <a:pt x="0" y="355846"/>
                </a:cubicBezTo>
                <a:cubicBezTo>
                  <a:pt x="0" y="247895"/>
                  <a:pt x="23625" y="161599"/>
                  <a:pt x="70874" y="96959"/>
                </a:cubicBezTo>
                <a:cubicBezTo>
                  <a:pt x="118123" y="32320"/>
                  <a:pt x="189326" y="0"/>
                  <a:pt x="284480" y="0"/>
                </a:cubicBezTo>
                <a:close/>
              </a:path>
            </a:pathLst>
          </a:custGeom>
          <a:solidFill>
            <a:schemeClr val="accent1"/>
          </a:solidFill>
        </p:spPr>
        <p:txBody>
          <a:bodyPr wrap="square" anchor="ctr">
            <a:noAutofit/>
          </a:bodyPr>
          <a:lstStyle>
            <a:lvl1pPr marL="0" marR="0" indent="0" algn="ctr" defTabSz="447247" rtl="0" eaLnBrk="1" fontAlgn="auto" latinLnBrk="0" hangingPunct="1">
              <a:lnSpc>
                <a:spcPct val="150000"/>
              </a:lnSpc>
              <a:spcBef>
                <a:spcPts val="992"/>
              </a:spcBef>
              <a:spcAft>
                <a:spcPts val="0"/>
              </a:spcAft>
              <a:buClrTx/>
              <a:buSzPct val="100000"/>
              <a:buFontTx/>
              <a:buNone/>
              <a:tabLst/>
              <a:defRPr/>
            </a:lvl1pPr>
          </a:lstStyle>
          <a:p>
            <a:r>
              <a:rPr lang="en-US" dirty="0" smtClean="0"/>
              <a:t>.</a:t>
            </a:r>
          </a:p>
        </p:txBody>
      </p:sp>
      <p:sp>
        <p:nvSpPr>
          <p:cNvPr id="5" name="Picture Placeholder 4"/>
          <p:cNvSpPr>
            <a:spLocks noGrp="1"/>
          </p:cNvSpPr>
          <p:nvPr>
            <p:ph type="pic" sz="quarter" idx="23"/>
          </p:nvPr>
        </p:nvSpPr>
        <p:spPr>
          <a:xfrm>
            <a:off x="4618037" y="1524000"/>
            <a:ext cx="7632134" cy="10107571"/>
          </a:xfrm>
          <a:custGeom>
            <a:avLst/>
            <a:gdLst>
              <a:gd name="connsiteX0" fmla="*/ 7632134 w 7632134"/>
              <a:gd name="connsiteY0" fmla="*/ 0 h 10107571"/>
              <a:gd name="connsiteX1" fmla="*/ 7559580 w 7632134"/>
              <a:gd name="connsiteY1" fmla="*/ 373085 h 10107571"/>
              <a:gd name="connsiteX2" fmla="*/ 7542893 w 7632134"/>
              <a:gd name="connsiteY2" fmla="*/ 378894 h 10107571"/>
              <a:gd name="connsiteX3" fmla="*/ 7528871 w 7632134"/>
              <a:gd name="connsiteY3" fmla="*/ 353228 h 10107571"/>
              <a:gd name="connsiteX4" fmla="*/ 7481809 w 7632134"/>
              <a:gd name="connsiteY4" fmla="*/ 297407 h 10107571"/>
              <a:gd name="connsiteX5" fmla="*/ 7462790 w 7632134"/>
              <a:gd name="connsiteY5" fmla="*/ 292920 h 10107571"/>
              <a:gd name="connsiteX6" fmla="*/ 7458762 w 7632134"/>
              <a:gd name="connsiteY6" fmla="*/ 224895 h 10107571"/>
              <a:gd name="connsiteX7" fmla="*/ 7424752 w 7632134"/>
              <a:gd name="connsiteY7" fmla="*/ 283946 h 10107571"/>
              <a:gd name="connsiteX8" fmla="*/ 7409762 w 7632134"/>
              <a:gd name="connsiteY8" fmla="*/ 347485 h 10107571"/>
              <a:gd name="connsiteX9" fmla="*/ 7394771 w 7632134"/>
              <a:gd name="connsiteY9" fmla="*/ 411024 h 10107571"/>
              <a:gd name="connsiteX10" fmla="*/ 7390743 w 7632134"/>
              <a:gd name="connsiteY10" fmla="*/ 342998 h 10107571"/>
              <a:gd name="connsiteX11" fmla="*/ 7362699 w 7632134"/>
              <a:gd name="connsiteY11" fmla="*/ 291665 h 10107571"/>
              <a:gd name="connsiteX12" fmla="*/ 7305643 w 7632134"/>
              <a:gd name="connsiteY12" fmla="*/ 278203 h 10107571"/>
              <a:gd name="connsiteX13" fmla="*/ 7276631 w 7632134"/>
              <a:gd name="connsiteY13" fmla="*/ 316075 h 10107571"/>
              <a:gd name="connsiteX14" fmla="*/ 7260671 w 7632134"/>
              <a:gd name="connsiteY14" fmla="*/ 468820 h 10107571"/>
              <a:gd name="connsiteX15" fmla="*/ 7186687 w 7632134"/>
              <a:gd name="connsiteY15" fmla="*/ 697309 h 10107571"/>
              <a:gd name="connsiteX16" fmla="*/ 7129630 w 7632134"/>
              <a:gd name="connsiteY16" fmla="*/ 683848 h 10107571"/>
              <a:gd name="connsiteX17" fmla="*/ 7120605 w 7632134"/>
              <a:gd name="connsiteY17" fmla="*/ 637002 h 10107571"/>
              <a:gd name="connsiteX18" fmla="*/ 7111580 w 7632134"/>
              <a:gd name="connsiteY18" fmla="*/ 590155 h 10107571"/>
              <a:gd name="connsiteX19" fmla="*/ 7150587 w 7632134"/>
              <a:gd name="connsiteY19" fmla="*/ 509923 h 10107571"/>
              <a:gd name="connsiteX20" fmla="*/ 7199587 w 7632134"/>
              <a:gd name="connsiteY20" fmla="*/ 387333 h 10107571"/>
              <a:gd name="connsiteX21" fmla="*/ 7215546 w 7632134"/>
              <a:gd name="connsiteY21" fmla="*/ 234588 h 10107571"/>
              <a:gd name="connsiteX22" fmla="*/ 7196528 w 7632134"/>
              <a:gd name="connsiteY22" fmla="*/ 230101 h 10107571"/>
              <a:gd name="connsiteX23" fmla="*/ 7191531 w 7632134"/>
              <a:gd name="connsiteY23" fmla="*/ 251281 h 10107571"/>
              <a:gd name="connsiteX24" fmla="*/ 7166546 w 7632134"/>
              <a:gd name="connsiteY24" fmla="*/ 357180 h 10107571"/>
              <a:gd name="connsiteX25" fmla="*/ 7104493 w 7632134"/>
              <a:gd name="connsiteY25" fmla="*/ 364898 h 10107571"/>
              <a:gd name="connsiteX26" fmla="*/ 7074512 w 7632134"/>
              <a:gd name="connsiteY26" fmla="*/ 491975 h 10107571"/>
              <a:gd name="connsiteX27" fmla="*/ 7078540 w 7632134"/>
              <a:gd name="connsiteY27" fmla="*/ 560002 h 10107571"/>
              <a:gd name="connsiteX28" fmla="*/ 6873667 w 7632134"/>
              <a:gd name="connsiteY28" fmla="*/ 1428367 h 10107571"/>
              <a:gd name="connsiteX29" fmla="*/ 6867702 w 7632134"/>
              <a:gd name="connsiteY29" fmla="*/ 1538752 h 10107571"/>
              <a:gd name="connsiteX30" fmla="*/ 6933783 w 7632134"/>
              <a:gd name="connsiteY30" fmla="*/ 1599060 h 10107571"/>
              <a:gd name="connsiteX31" fmla="*/ 7005830 w 7632134"/>
              <a:gd name="connsiteY31" fmla="*/ 1548982 h 10107571"/>
              <a:gd name="connsiteX32" fmla="*/ 7015823 w 7632134"/>
              <a:gd name="connsiteY32" fmla="*/ 1506623 h 10107571"/>
              <a:gd name="connsiteX33" fmla="*/ 7039839 w 7632134"/>
              <a:gd name="connsiteY33" fmla="*/ 1489930 h 10107571"/>
              <a:gd name="connsiteX34" fmla="*/ 7053861 w 7632134"/>
              <a:gd name="connsiteY34" fmla="*/ 1515597 h 10107571"/>
              <a:gd name="connsiteX35" fmla="*/ 7038870 w 7632134"/>
              <a:gd name="connsiteY35" fmla="*/ 1579136 h 10107571"/>
              <a:gd name="connsiteX36" fmla="*/ 6937811 w 7632134"/>
              <a:gd name="connsiteY36" fmla="*/ 1667086 h 10107571"/>
              <a:gd name="connsiteX37" fmla="*/ 6946836 w 7632134"/>
              <a:gd name="connsiteY37" fmla="*/ 1713932 h 10107571"/>
              <a:gd name="connsiteX38" fmla="*/ 7002923 w 7632134"/>
              <a:gd name="connsiteY38" fmla="*/ 1816600 h 10107571"/>
              <a:gd name="connsiteX39" fmla="*/ 6952954 w 7632134"/>
              <a:gd name="connsiteY39" fmla="*/ 2028396 h 10107571"/>
              <a:gd name="connsiteX40" fmla="*/ 6914917 w 7632134"/>
              <a:gd name="connsiteY40" fmla="*/ 2019422 h 10107571"/>
              <a:gd name="connsiteX41" fmla="*/ 6877848 w 7632134"/>
              <a:gd name="connsiteY41" fmla="*/ 1921242 h 10107571"/>
              <a:gd name="connsiteX42" fmla="*/ 6902832 w 7632134"/>
              <a:gd name="connsiteY42" fmla="*/ 1815344 h 10107571"/>
              <a:gd name="connsiteX43" fmla="*/ 6858829 w 7632134"/>
              <a:gd name="connsiteY43" fmla="*/ 1916755 h 10107571"/>
              <a:gd name="connsiteX44" fmla="*/ 6813857 w 7632134"/>
              <a:gd name="connsiteY44" fmla="*/ 2107372 h 10107571"/>
              <a:gd name="connsiteX45" fmla="*/ 6789842 w 7632134"/>
              <a:gd name="connsiteY45" fmla="*/ 2124064 h 10107571"/>
              <a:gd name="connsiteX46" fmla="*/ 6794838 w 7632134"/>
              <a:gd name="connsiteY46" fmla="*/ 2102885 h 10107571"/>
              <a:gd name="connsiteX47" fmla="*/ 6824820 w 7632134"/>
              <a:gd name="connsiteY47" fmla="*/ 1975807 h 10107571"/>
              <a:gd name="connsiteX48" fmla="*/ 6805801 w 7632134"/>
              <a:gd name="connsiteY48" fmla="*/ 1971319 h 10107571"/>
              <a:gd name="connsiteX49" fmla="*/ 6762767 w 7632134"/>
              <a:gd name="connsiteY49" fmla="*/ 1983525 h 10107571"/>
              <a:gd name="connsiteX50" fmla="*/ 6766795 w 7632134"/>
              <a:gd name="connsiteY50" fmla="*/ 2051551 h 10107571"/>
              <a:gd name="connsiteX51" fmla="*/ 6645901 w 7632134"/>
              <a:gd name="connsiteY51" fmla="*/ 2649069 h 10107571"/>
              <a:gd name="connsiteX52" fmla="*/ 6605925 w 7632134"/>
              <a:gd name="connsiteY52" fmla="*/ 2818506 h 10107571"/>
              <a:gd name="connsiteX53" fmla="*/ 6659922 w 7632134"/>
              <a:gd name="connsiteY53" fmla="*/ 2674735 h 10107571"/>
              <a:gd name="connsiteX54" fmla="*/ 6664919 w 7632134"/>
              <a:gd name="connsiteY54" fmla="*/ 2653556 h 10107571"/>
              <a:gd name="connsiteX55" fmla="*/ 6688935 w 7632134"/>
              <a:gd name="connsiteY55" fmla="*/ 2636863 h 10107571"/>
              <a:gd name="connsiteX56" fmla="*/ 6702957 w 7632134"/>
              <a:gd name="connsiteY56" fmla="*/ 2662530 h 10107571"/>
              <a:gd name="connsiteX57" fmla="*/ 6701988 w 7632134"/>
              <a:gd name="connsiteY57" fmla="*/ 2751735 h 10107571"/>
              <a:gd name="connsiteX58" fmla="*/ 6637028 w 7632134"/>
              <a:gd name="connsiteY58" fmla="*/ 3027071 h 10107571"/>
              <a:gd name="connsiteX59" fmla="*/ 6646053 w 7632134"/>
              <a:gd name="connsiteY59" fmla="*/ 3073917 h 10107571"/>
              <a:gd name="connsiteX60" fmla="*/ 6675066 w 7632134"/>
              <a:gd name="connsiteY60" fmla="*/ 3036045 h 10107571"/>
              <a:gd name="connsiteX61" fmla="*/ 6738088 w 7632134"/>
              <a:gd name="connsiteY61" fmla="*/ 2939120 h 10107571"/>
              <a:gd name="connsiteX62" fmla="*/ 6725035 w 7632134"/>
              <a:gd name="connsiteY62" fmla="*/ 2824248 h 10107571"/>
              <a:gd name="connsiteX63" fmla="*/ 6755985 w 7632134"/>
              <a:gd name="connsiteY63" fmla="*/ 2607964 h 10107571"/>
              <a:gd name="connsiteX64" fmla="*/ 6799019 w 7632134"/>
              <a:gd name="connsiteY64" fmla="*/ 2595759 h 10107571"/>
              <a:gd name="connsiteX65" fmla="*/ 6804985 w 7632134"/>
              <a:gd name="connsiteY65" fmla="*/ 2485374 h 10107571"/>
              <a:gd name="connsiteX66" fmla="*/ 6829969 w 7632134"/>
              <a:gd name="connsiteY66" fmla="*/ 2379476 h 10107571"/>
              <a:gd name="connsiteX67" fmla="*/ 6868976 w 7632134"/>
              <a:gd name="connsiteY67" fmla="*/ 2299245 h 10107571"/>
              <a:gd name="connsiteX68" fmla="*/ 6850926 w 7632134"/>
              <a:gd name="connsiteY68" fmla="*/ 2205551 h 10107571"/>
              <a:gd name="connsiteX69" fmla="*/ 6860920 w 7632134"/>
              <a:gd name="connsiteY69" fmla="*/ 2163192 h 10107571"/>
              <a:gd name="connsiteX70" fmla="*/ 6908951 w 7632134"/>
              <a:gd name="connsiteY70" fmla="*/ 2129807 h 10107571"/>
              <a:gd name="connsiteX71" fmla="*/ 6951985 w 7632134"/>
              <a:gd name="connsiteY71" fmla="*/ 2117601 h 10107571"/>
              <a:gd name="connsiteX72" fmla="*/ 6946988 w 7632134"/>
              <a:gd name="connsiteY72" fmla="*/ 2138781 h 10107571"/>
              <a:gd name="connsiteX73" fmla="*/ 6901048 w 7632134"/>
              <a:gd name="connsiteY73" fmla="*/ 2418603 h 10107571"/>
              <a:gd name="connsiteX74" fmla="*/ 6855107 w 7632134"/>
              <a:gd name="connsiteY74" fmla="*/ 2698427 h 10107571"/>
              <a:gd name="connsiteX75" fmla="*/ 6784181 w 7632134"/>
              <a:gd name="connsiteY75" fmla="*/ 3084147 h 10107571"/>
              <a:gd name="connsiteX76" fmla="*/ 6733243 w 7632134"/>
              <a:gd name="connsiteY76" fmla="*/ 3385149 h 10107571"/>
              <a:gd name="connsiteX77" fmla="*/ 6654262 w 7632134"/>
              <a:gd name="connsiteY77" fmla="*/ 3634818 h 10107571"/>
              <a:gd name="connsiteX78" fmla="*/ 6627340 w 7632134"/>
              <a:gd name="connsiteY78" fmla="*/ 3919128 h 10107571"/>
              <a:gd name="connsiteX79" fmla="*/ 6532399 w 7632134"/>
              <a:gd name="connsiteY79" fmla="*/ 4321540 h 10107571"/>
              <a:gd name="connsiteX80" fmla="*/ 6421498 w 7632134"/>
              <a:gd name="connsiteY80" fmla="*/ 4876698 h 10107571"/>
              <a:gd name="connsiteX81" fmla="*/ 6370561 w 7632134"/>
              <a:gd name="connsiteY81" fmla="*/ 5177701 h 10107571"/>
              <a:gd name="connsiteX82" fmla="*/ 6294639 w 7632134"/>
              <a:gd name="connsiteY82" fmla="*/ 5584601 h 10107571"/>
              <a:gd name="connsiteX83" fmla="*/ 6228710 w 7632134"/>
              <a:gd name="connsiteY83" fmla="*/ 5949142 h 10107571"/>
              <a:gd name="connsiteX84" fmla="*/ 6154725 w 7632134"/>
              <a:gd name="connsiteY84" fmla="*/ 6177631 h 10107571"/>
              <a:gd name="connsiteX85" fmla="*/ 6099760 w 7632134"/>
              <a:gd name="connsiteY85" fmla="*/ 6410607 h 10107571"/>
              <a:gd name="connsiteX86" fmla="*/ 6093794 w 7632134"/>
              <a:gd name="connsiteY86" fmla="*/ 6520992 h 10107571"/>
              <a:gd name="connsiteX87" fmla="*/ 5982893 w 7632134"/>
              <a:gd name="connsiteY87" fmla="*/ 7076150 h 10107571"/>
              <a:gd name="connsiteX88" fmla="*/ 5843949 w 7632134"/>
              <a:gd name="connsiteY88" fmla="*/ 7579974 h 10107571"/>
              <a:gd name="connsiteX89" fmla="*/ 5748039 w 7632134"/>
              <a:gd name="connsiteY89" fmla="*/ 8071594 h 10107571"/>
              <a:gd name="connsiteX90" fmla="*/ 5713061 w 7632134"/>
              <a:gd name="connsiteY90" fmla="*/ 8219851 h 10107571"/>
              <a:gd name="connsiteX91" fmla="*/ 5657127 w 7632134"/>
              <a:gd name="connsiteY91" fmla="*/ 8542033 h 10107571"/>
              <a:gd name="connsiteX92" fmla="*/ 5608126 w 7632134"/>
              <a:gd name="connsiteY92" fmla="*/ 8664624 h 10107571"/>
              <a:gd name="connsiteX93" fmla="*/ 5602161 w 7632134"/>
              <a:gd name="connsiteY93" fmla="*/ 8775009 h 10107571"/>
              <a:gd name="connsiteX94" fmla="*/ 5447257 w 7632134"/>
              <a:gd name="connsiteY94" fmla="*/ 9431578 h 10107571"/>
              <a:gd name="connsiteX95" fmla="*/ 5341353 w 7632134"/>
              <a:gd name="connsiteY95" fmla="*/ 9965556 h 10107571"/>
              <a:gd name="connsiteX96" fmla="*/ 5329561 w 7632134"/>
              <a:gd name="connsiteY96" fmla="*/ 10050112 h 10107571"/>
              <a:gd name="connsiteX97" fmla="*/ 5313909 w 7632134"/>
              <a:gd name="connsiteY97" fmla="*/ 10107571 h 10107571"/>
              <a:gd name="connsiteX98" fmla="*/ 0 w 7632134"/>
              <a:gd name="connsiteY98" fmla="*/ 10107571 h 10107571"/>
              <a:gd name="connsiteX99" fmla="*/ 1738821 w 7632134"/>
              <a:gd name="connsiteY99" fmla="*/ 37801 h 10107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7632134" h="10107571">
                <a:moveTo>
                  <a:pt x="7632134" y="0"/>
                </a:moveTo>
                <a:lnTo>
                  <a:pt x="7559580" y="373085"/>
                </a:lnTo>
                <a:lnTo>
                  <a:pt x="7542893" y="378894"/>
                </a:lnTo>
                <a:cubicBezTo>
                  <a:pt x="7542893" y="378894"/>
                  <a:pt x="7528871" y="353228"/>
                  <a:pt x="7528871" y="353228"/>
                </a:cubicBezTo>
                <a:cubicBezTo>
                  <a:pt x="7538865" y="310869"/>
                  <a:pt x="7524843" y="285202"/>
                  <a:pt x="7481809" y="297407"/>
                </a:cubicBezTo>
                <a:cubicBezTo>
                  <a:pt x="7457793" y="314100"/>
                  <a:pt x="7457793" y="314100"/>
                  <a:pt x="7462790" y="292920"/>
                </a:cubicBezTo>
                <a:cubicBezTo>
                  <a:pt x="7448768" y="267254"/>
                  <a:pt x="7453765" y="246074"/>
                  <a:pt x="7458762" y="224895"/>
                </a:cubicBezTo>
                <a:cubicBezTo>
                  <a:pt x="7453765" y="246074"/>
                  <a:pt x="7429749" y="262767"/>
                  <a:pt x="7424752" y="283946"/>
                </a:cubicBezTo>
                <a:cubicBezTo>
                  <a:pt x="7419756" y="305126"/>
                  <a:pt x="7414759" y="326305"/>
                  <a:pt x="7409762" y="347485"/>
                </a:cubicBezTo>
                <a:cubicBezTo>
                  <a:pt x="7404765" y="368664"/>
                  <a:pt x="7399768" y="389845"/>
                  <a:pt x="7394771" y="411024"/>
                </a:cubicBezTo>
                <a:cubicBezTo>
                  <a:pt x="7380749" y="385358"/>
                  <a:pt x="7385746" y="364177"/>
                  <a:pt x="7390743" y="342998"/>
                </a:cubicBezTo>
                <a:cubicBezTo>
                  <a:pt x="7376721" y="317331"/>
                  <a:pt x="7376721" y="317331"/>
                  <a:pt x="7362699" y="291665"/>
                </a:cubicBezTo>
                <a:cubicBezTo>
                  <a:pt x="7372693" y="249306"/>
                  <a:pt x="7334656" y="240331"/>
                  <a:pt x="7305643" y="278203"/>
                </a:cubicBezTo>
                <a:cubicBezTo>
                  <a:pt x="7305643" y="278203"/>
                  <a:pt x="7281628" y="294896"/>
                  <a:pt x="7276631" y="316075"/>
                </a:cubicBezTo>
                <a:cubicBezTo>
                  <a:pt x="7266637" y="358435"/>
                  <a:pt x="7256643" y="400794"/>
                  <a:pt x="7260671" y="468820"/>
                </a:cubicBezTo>
                <a:cubicBezTo>
                  <a:pt x="7283718" y="541333"/>
                  <a:pt x="7187655" y="608104"/>
                  <a:pt x="7186687" y="697309"/>
                </a:cubicBezTo>
                <a:cubicBezTo>
                  <a:pt x="7186687" y="697309"/>
                  <a:pt x="7143652" y="709515"/>
                  <a:pt x="7129630" y="683848"/>
                </a:cubicBezTo>
                <a:cubicBezTo>
                  <a:pt x="7129630" y="683848"/>
                  <a:pt x="7139624" y="641489"/>
                  <a:pt x="7120605" y="637002"/>
                </a:cubicBezTo>
                <a:cubicBezTo>
                  <a:pt x="7106584" y="611335"/>
                  <a:pt x="7106584" y="611335"/>
                  <a:pt x="7111580" y="590155"/>
                </a:cubicBezTo>
                <a:cubicBezTo>
                  <a:pt x="7154615" y="577950"/>
                  <a:pt x="7140593" y="552283"/>
                  <a:pt x="7150587" y="509923"/>
                </a:cubicBezTo>
                <a:cubicBezTo>
                  <a:pt x="7160581" y="467564"/>
                  <a:pt x="7170574" y="425205"/>
                  <a:pt x="7199587" y="387333"/>
                </a:cubicBezTo>
                <a:cubicBezTo>
                  <a:pt x="7171543" y="336000"/>
                  <a:pt x="7200556" y="298127"/>
                  <a:pt x="7215546" y="234588"/>
                </a:cubicBezTo>
                <a:cubicBezTo>
                  <a:pt x="7215546" y="234588"/>
                  <a:pt x="7215546" y="234588"/>
                  <a:pt x="7196528" y="230101"/>
                </a:cubicBezTo>
                <a:cubicBezTo>
                  <a:pt x="7196528" y="230101"/>
                  <a:pt x="7196528" y="230101"/>
                  <a:pt x="7191531" y="251281"/>
                </a:cubicBezTo>
                <a:cubicBezTo>
                  <a:pt x="7181537" y="293640"/>
                  <a:pt x="7176540" y="314820"/>
                  <a:pt x="7166546" y="357180"/>
                </a:cubicBezTo>
                <a:cubicBezTo>
                  <a:pt x="7151556" y="420718"/>
                  <a:pt x="7123512" y="369385"/>
                  <a:pt x="7104493" y="364898"/>
                </a:cubicBezTo>
                <a:cubicBezTo>
                  <a:pt x="7094499" y="407257"/>
                  <a:pt x="7084506" y="449616"/>
                  <a:pt x="7074512" y="491975"/>
                </a:cubicBezTo>
                <a:cubicBezTo>
                  <a:pt x="7169606" y="514410"/>
                  <a:pt x="7078540" y="560002"/>
                  <a:pt x="7078540" y="560002"/>
                </a:cubicBezTo>
                <a:cubicBezTo>
                  <a:pt x="6989565" y="852030"/>
                  <a:pt x="6957646" y="1157519"/>
                  <a:pt x="6873667" y="1428367"/>
                </a:cubicBezTo>
                <a:cubicBezTo>
                  <a:pt x="6863674" y="1470726"/>
                  <a:pt x="6877695" y="1496393"/>
                  <a:pt x="6867702" y="1538752"/>
                </a:cubicBezTo>
                <a:cubicBezTo>
                  <a:pt x="6876726" y="1585599"/>
                  <a:pt x="6919761" y="1573394"/>
                  <a:pt x="6933783" y="1599060"/>
                </a:cubicBezTo>
                <a:cubicBezTo>
                  <a:pt x="6957798" y="1582368"/>
                  <a:pt x="7009858" y="1617009"/>
                  <a:pt x="7005830" y="1548982"/>
                </a:cubicBezTo>
                <a:cubicBezTo>
                  <a:pt x="7010827" y="1527802"/>
                  <a:pt x="7015823" y="1506623"/>
                  <a:pt x="7015823" y="1506623"/>
                </a:cubicBezTo>
                <a:cubicBezTo>
                  <a:pt x="7039839" y="1489930"/>
                  <a:pt x="7039839" y="1489930"/>
                  <a:pt x="7039839" y="1489930"/>
                </a:cubicBezTo>
                <a:cubicBezTo>
                  <a:pt x="7039839" y="1489930"/>
                  <a:pt x="7058858" y="1494418"/>
                  <a:pt x="7053861" y="1515597"/>
                </a:cubicBezTo>
                <a:cubicBezTo>
                  <a:pt x="7048864" y="1536777"/>
                  <a:pt x="7043867" y="1557956"/>
                  <a:pt x="7038870" y="1579136"/>
                </a:cubicBezTo>
                <a:cubicBezTo>
                  <a:pt x="7028876" y="1621496"/>
                  <a:pt x="7028876" y="1621496"/>
                  <a:pt x="6937811" y="1667086"/>
                </a:cubicBezTo>
                <a:cubicBezTo>
                  <a:pt x="6932814" y="1688265"/>
                  <a:pt x="6937811" y="1667086"/>
                  <a:pt x="6946836" y="1713932"/>
                </a:cubicBezTo>
                <a:cubicBezTo>
                  <a:pt x="6960858" y="1739599"/>
                  <a:pt x="7012917" y="1774240"/>
                  <a:pt x="7002923" y="1816600"/>
                </a:cubicBezTo>
                <a:cubicBezTo>
                  <a:pt x="6987932" y="1880138"/>
                  <a:pt x="6967945" y="1964857"/>
                  <a:pt x="6952954" y="2028396"/>
                </a:cubicBezTo>
                <a:cubicBezTo>
                  <a:pt x="6952954" y="2028396"/>
                  <a:pt x="6909920" y="2040601"/>
                  <a:pt x="6914917" y="2019422"/>
                </a:cubicBezTo>
                <a:cubicBezTo>
                  <a:pt x="6900895" y="1993755"/>
                  <a:pt x="6867854" y="1963601"/>
                  <a:pt x="6877848" y="1921242"/>
                </a:cubicBezTo>
                <a:cubicBezTo>
                  <a:pt x="6906861" y="1883369"/>
                  <a:pt x="6892839" y="1857703"/>
                  <a:pt x="6902832" y="1815344"/>
                </a:cubicBezTo>
                <a:cubicBezTo>
                  <a:pt x="6854801" y="1848729"/>
                  <a:pt x="6863826" y="1895575"/>
                  <a:pt x="6858829" y="1916755"/>
                </a:cubicBezTo>
                <a:cubicBezTo>
                  <a:pt x="6843839" y="1980294"/>
                  <a:pt x="6828848" y="2043832"/>
                  <a:pt x="6813857" y="2107372"/>
                </a:cubicBezTo>
                <a:cubicBezTo>
                  <a:pt x="6813857" y="2107372"/>
                  <a:pt x="6789842" y="2124064"/>
                  <a:pt x="6789842" y="2124064"/>
                </a:cubicBezTo>
                <a:cubicBezTo>
                  <a:pt x="6789842" y="2124064"/>
                  <a:pt x="6794838" y="2102885"/>
                  <a:pt x="6794838" y="2102885"/>
                </a:cubicBezTo>
                <a:cubicBezTo>
                  <a:pt x="6804832" y="2060525"/>
                  <a:pt x="6814826" y="2018166"/>
                  <a:pt x="6824820" y="1975807"/>
                </a:cubicBezTo>
                <a:cubicBezTo>
                  <a:pt x="6824820" y="1975807"/>
                  <a:pt x="6810798" y="1950140"/>
                  <a:pt x="6805801" y="1971319"/>
                </a:cubicBezTo>
                <a:cubicBezTo>
                  <a:pt x="6786782" y="1966832"/>
                  <a:pt x="6762767" y="1983525"/>
                  <a:pt x="6762767" y="1983525"/>
                </a:cubicBezTo>
                <a:cubicBezTo>
                  <a:pt x="6757770" y="2004705"/>
                  <a:pt x="6771792" y="2030371"/>
                  <a:pt x="6766795" y="2051551"/>
                </a:cubicBezTo>
                <a:cubicBezTo>
                  <a:pt x="6702804" y="2237680"/>
                  <a:pt x="6690873" y="2458452"/>
                  <a:pt x="6645901" y="2649069"/>
                </a:cubicBezTo>
                <a:cubicBezTo>
                  <a:pt x="6630910" y="2712607"/>
                  <a:pt x="6615919" y="2776146"/>
                  <a:pt x="6605925" y="2818506"/>
                </a:cubicBezTo>
                <a:cubicBezTo>
                  <a:pt x="6653957" y="2785120"/>
                  <a:pt x="6649929" y="2717095"/>
                  <a:pt x="6659922" y="2674735"/>
                </a:cubicBezTo>
                <a:cubicBezTo>
                  <a:pt x="6659922" y="2674735"/>
                  <a:pt x="6664919" y="2653556"/>
                  <a:pt x="6664919" y="2653556"/>
                </a:cubicBezTo>
                <a:cubicBezTo>
                  <a:pt x="6664919" y="2653556"/>
                  <a:pt x="6688935" y="2636863"/>
                  <a:pt x="6688935" y="2636863"/>
                </a:cubicBezTo>
                <a:cubicBezTo>
                  <a:pt x="6688935" y="2636863"/>
                  <a:pt x="6702957" y="2662530"/>
                  <a:pt x="6702957" y="2662530"/>
                </a:cubicBezTo>
                <a:cubicBezTo>
                  <a:pt x="6711982" y="2709376"/>
                  <a:pt x="6706985" y="2730556"/>
                  <a:pt x="6701988" y="2751735"/>
                </a:cubicBezTo>
                <a:cubicBezTo>
                  <a:pt x="6682000" y="2836454"/>
                  <a:pt x="6637997" y="2937864"/>
                  <a:pt x="6637028" y="3027071"/>
                </a:cubicBezTo>
                <a:cubicBezTo>
                  <a:pt x="6632031" y="3048250"/>
                  <a:pt x="6627035" y="3069430"/>
                  <a:pt x="6646053" y="3073917"/>
                </a:cubicBezTo>
                <a:cubicBezTo>
                  <a:pt x="6679094" y="3104070"/>
                  <a:pt x="6670069" y="3057224"/>
                  <a:pt x="6675066" y="3036045"/>
                </a:cubicBezTo>
                <a:cubicBezTo>
                  <a:pt x="6699081" y="3019353"/>
                  <a:pt x="6733091" y="2960300"/>
                  <a:pt x="6738088" y="2939120"/>
                </a:cubicBezTo>
                <a:cubicBezTo>
                  <a:pt x="6705047" y="2908967"/>
                  <a:pt x="6734060" y="2871095"/>
                  <a:pt x="6725035" y="2824248"/>
                </a:cubicBezTo>
                <a:cubicBezTo>
                  <a:pt x="6721007" y="2756222"/>
                  <a:pt x="6755016" y="2697171"/>
                  <a:pt x="6755985" y="2607964"/>
                </a:cubicBezTo>
                <a:cubicBezTo>
                  <a:pt x="6755985" y="2607964"/>
                  <a:pt x="6775004" y="2612451"/>
                  <a:pt x="6799019" y="2595759"/>
                </a:cubicBezTo>
                <a:cubicBezTo>
                  <a:pt x="6789994" y="2548913"/>
                  <a:pt x="6780969" y="2502067"/>
                  <a:pt x="6804985" y="2485374"/>
                </a:cubicBezTo>
                <a:cubicBezTo>
                  <a:pt x="6853016" y="2451988"/>
                  <a:pt x="6805954" y="2396168"/>
                  <a:pt x="6829969" y="2379476"/>
                </a:cubicBezTo>
                <a:cubicBezTo>
                  <a:pt x="6834966" y="2358296"/>
                  <a:pt x="6844960" y="2315937"/>
                  <a:pt x="6868976" y="2299245"/>
                </a:cubicBezTo>
                <a:cubicBezTo>
                  <a:pt x="6873973" y="2278064"/>
                  <a:pt x="6922004" y="2244679"/>
                  <a:pt x="6850926" y="2205551"/>
                </a:cubicBezTo>
                <a:cubicBezTo>
                  <a:pt x="6850926" y="2205551"/>
                  <a:pt x="6860920" y="2163192"/>
                  <a:pt x="6860920" y="2163192"/>
                </a:cubicBezTo>
                <a:cubicBezTo>
                  <a:pt x="6865916" y="2142013"/>
                  <a:pt x="6889932" y="2125320"/>
                  <a:pt x="6908951" y="2129807"/>
                </a:cubicBezTo>
                <a:cubicBezTo>
                  <a:pt x="6908951" y="2129807"/>
                  <a:pt x="6932967" y="2113114"/>
                  <a:pt x="6951985" y="2117601"/>
                </a:cubicBezTo>
                <a:cubicBezTo>
                  <a:pt x="6946988" y="2138781"/>
                  <a:pt x="6946988" y="2138781"/>
                  <a:pt x="6946988" y="2138781"/>
                </a:cubicBezTo>
                <a:cubicBezTo>
                  <a:pt x="6922004" y="2244679"/>
                  <a:pt x="6882998" y="2324911"/>
                  <a:pt x="6901048" y="2418603"/>
                </a:cubicBezTo>
                <a:cubicBezTo>
                  <a:pt x="6900079" y="2507810"/>
                  <a:pt x="6861072" y="2588040"/>
                  <a:pt x="6855107" y="2698427"/>
                </a:cubicBezTo>
                <a:cubicBezTo>
                  <a:pt x="6844144" y="2829990"/>
                  <a:pt x="6776125" y="2948094"/>
                  <a:pt x="6784181" y="3084147"/>
                </a:cubicBezTo>
                <a:cubicBezTo>
                  <a:pt x="6764194" y="3168865"/>
                  <a:pt x="6720191" y="3270276"/>
                  <a:pt x="6733243" y="3385149"/>
                </a:cubicBezTo>
                <a:cubicBezTo>
                  <a:pt x="6713256" y="3469867"/>
                  <a:pt x="6693268" y="3554586"/>
                  <a:pt x="6654262" y="3634818"/>
                </a:cubicBezTo>
                <a:cubicBezTo>
                  <a:pt x="6634274" y="3719536"/>
                  <a:pt x="6652324" y="3813229"/>
                  <a:pt x="6627340" y="3919128"/>
                </a:cubicBezTo>
                <a:cubicBezTo>
                  <a:pt x="6597359" y="4046205"/>
                  <a:pt x="6524343" y="4185489"/>
                  <a:pt x="6532399" y="4321540"/>
                </a:cubicBezTo>
                <a:cubicBezTo>
                  <a:pt x="6468408" y="4507671"/>
                  <a:pt x="6466471" y="4686081"/>
                  <a:pt x="6421498" y="4876698"/>
                </a:cubicBezTo>
                <a:cubicBezTo>
                  <a:pt x="6396514" y="4982597"/>
                  <a:pt x="6357508" y="5062828"/>
                  <a:pt x="6370561" y="5177701"/>
                </a:cubicBezTo>
                <a:cubicBezTo>
                  <a:pt x="6321561" y="5300291"/>
                  <a:pt x="6305601" y="5453036"/>
                  <a:pt x="6294639" y="5584601"/>
                </a:cubicBezTo>
                <a:cubicBezTo>
                  <a:pt x="6264657" y="5711679"/>
                  <a:pt x="6215657" y="5834269"/>
                  <a:pt x="6228710" y="5949142"/>
                </a:cubicBezTo>
                <a:cubicBezTo>
                  <a:pt x="6227741" y="6038347"/>
                  <a:pt x="6188735" y="6118579"/>
                  <a:pt x="6154725" y="6177631"/>
                </a:cubicBezTo>
                <a:cubicBezTo>
                  <a:pt x="6134738" y="6262349"/>
                  <a:pt x="6176803" y="6339350"/>
                  <a:pt x="6099760" y="6410607"/>
                </a:cubicBezTo>
                <a:cubicBezTo>
                  <a:pt x="6094763" y="6431787"/>
                  <a:pt x="6098791" y="6499813"/>
                  <a:pt x="6093794" y="6520992"/>
                </a:cubicBezTo>
                <a:cubicBezTo>
                  <a:pt x="6067841" y="6716096"/>
                  <a:pt x="6008847" y="6881046"/>
                  <a:pt x="5982893" y="7076150"/>
                </a:cubicBezTo>
                <a:cubicBezTo>
                  <a:pt x="5966934" y="7228895"/>
                  <a:pt x="5902943" y="7415024"/>
                  <a:pt x="5843949" y="7579974"/>
                </a:cubicBezTo>
                <a:cubicBezTo>
                  <a:pt x="5803974" y="7749412"/>
                  <a:pt x="5807033" y="7906643"/>
                  <a:pt x="5748039" y="8071594"/>
                </a:cubicBezTo>
                <a:cubicBezTo>
                  <a:pt x="5733049" y="8135132"/>
                  <a:pt x="5723055" y="8177492"/>
                  <a:pt x="5713061" y="8219851"/>
                </a:cubicBezTo>
                <a:cubicBezTo>
                  <a:pt x="5688077" y="8325749"/>
                  <a:pt x="5644073" y="8427160"/>
                  <a:pt x="5657127" y="8542033"/>
                </a:cubicBezTo>
                <a:cubicBezTo>
                  <a:pt x="5652130" y="8563212"/>
                  <a:pt x="5637139" y="8626751"/>
                  <a:pt x="5608126" y="8664624"/>
                </a:cubicBezTo>
                <a:cubicBezTo>
                  <a:pt x="5584111" y="8681316"/>
                  <a:pt x="5612155" y="8732649"/>
                  <a:pt x="5602161" y="8775009"/>
                </a:cubicBezTo>
                <a:cubicBezTo>
                  <a:pt x="5552192" y="8986805"/>
                  <a:pt x="5483204" y="9194115"/>
                  <a:pt x="5447257" y="9431578"/>
                </a:cubicBezTo>
                <a:cubicBezTo>
                  <a:pt x="5426301" y="9605502"/>
                  <a:pt x="5343291" y="9787145"/>
                  <a:pt x="5341353" y="9965556"/>
                </a:cubicBezTo>
                <a:cubicBezTo>
                  <a:pt x="5339862" y="9993152"/>
                  <a:pt x="5335681" y="10021511"/>
                  <a:pt x="5329561" y="10050112"/>
                </a:cubicBezTo>
                <a:lnTo>
                  <a:pt x="5313909" y="10107571"/>
                </a:lnTo>
                <a:lnTo>
                  <a:pt x="0" y="10107571"/>
                </a:lnTo>
                <a:lnTo>
                  <a:pt x="1738821" y="37801"/>
                </a:lnTo>
                <a:close/>
              </a:path>
            </a:pathLst>
          </a:custGeom>
          <a:solidFill>
            <a:schemeClr val="accent1"/>
          </a:solidFill>
          <a:effectLst/>
        </p:spPr>
        <p:txBody>
          <a:bodyPr wrap="square">
            <a:no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406706895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5_ภาพนิ่งชื่อเรื่อง">
    <p:spTree>
      <p:nvGrpSpPr>
        <p:cNvPr id="1" name=""/>
        <p:cNvGrpSpPr/>
        <p:nvPr/>
      </p:nvGrpSpPr>
      <p:grpSpPr>
        <a:xfrm>
          <a:off x="0" y="0"/>
          <a:ext cx="0" cy="0"/>
          <a:chOff x="0" y="0"/>
          <a:chExt cx="0" cy="0"/>
        </a:xfrm>
      </p:grpSpPr>
      <p:sp>
        <p:nvSpPr>
          <p:cNvPr id="2" name="Рисунок 30"/>
          <p:cNvSpPr>
            <a:spLocks noGrp="1"/>
          </p:cNvSpPr>
          <p:nvPr>
            <p:ph type="pic" sz="quarter" idx="112" hasCustomPrompt="1"/>
          </p:nvPr>
        </p:nvSpPr>
        <p:spPr>
          <a:xfrm>
            <a:off x="2466533" y="3657600"/>
            <a:ext cx="10685904" cy="6477000"/>
          </a:xfrm>
          <a:custGeom>
            <a:avLst/>
            <a:gdLst>
              <a:gd name="connsiteX0" fmla="*/ 905436 w 1174166"/>
              <a:gd name="connsiteY0" fmla="*/ 128951 h 711692"/>
              <a:gd name="connsiteX1" fmla="*/ 833086 w 1174166"/>
              <a:gd name="connsiteY1" fmla="*/ 157006 h 711692"/>
              <a:gd name="connsiteX2" fmla="*/ 805032 w 1174166"/>
              <a:gd name="connsiteY2" fmla="*/ 228371 h 711692"/>
              <a:gd name="connsiteX3" fmla="*/ 830625 w 1174166"/>
              <a:gd name="connsiteY3" fmla="*/ 301706 h 711692"/>
              <a:gd name="connsiteX4" fmla="*/ 901991 w 1174166"/>
              <a:gd name="connsiteY4" fmla="*/ 331729 h 711692"/>
              <a:gd name="connsiteX5" fmla="*/ 978279 w 1174166"/>
              <a:gd name="connsiteY5" fmla="*/ 305152 h 711692"/>
              <a:gd name="connsiteX6" fmla="*/ 1008794 w 1174166"/>
              <a:gd name="connsiteY6" fmla="*/ 235262 h 711692"/>
              <a:gd name="connsiteX7" fmla="*/ 979263 w 1174166"/>
              <a:gd name="connsiteY7" fmla="*/ 160451 h 711692"/>
              <a:gd name="connsiteX8" fmla="*/ 905436 w 1174166"/>
              <a:gd name="connsiteY8" fmla="*/ 128951 h 711692"/>
              <a:gd name="connsiteX9" fmla="*/ 284480 w 1174166"/>
              <a:gd name="connsiteY9" fmla="*/ 126982 h 711692"/>
              <a:gd name="connsiteX10" fmla="*/ 183091 w 1174166"/>
              <a:gd name="connsiteY10" fmla="*/ 189982 h 711692"/>
              <a:gd name="connsiteX11" fmla="*/ 150607 w 1174166"/>
              <a:gd name="connsiteY11" fmla="*/ 356339 h 711692"/>
              <a:gd name="connsiteX12" fmla="*/ 183091 w 1174166"/>
              <a:gd name="connsiteY12" fmla="*/ 522695 h 711692"/>
              <a:gd name="connsiteX13" fmla="*/ 284480 w 1174166"/>
              <a:gd name="connsiteY13" fmla="*/ 585694 h 711692"/>
              <a:gd name="connsiteX14" fmla="*/ 385869 w 1174166"/>
              <a:gd name="connsiteY14" fmla="*/ 522695 h 711692"/>
              <a:gd name="connsiteX15" fmla="*/ 418353 w 1174166"/>
              <a:gd name="connsiteY15" fmla="*/ 356339 h 711692"/>
              <a:gd name="connsiteX16" fmla="*/ 385869 w 1174166"/>
              <a:gd name="connsiteY16" fmla="*/ 189982 h 711692"/>
              <a:gd name="connsiteX17" fmla="*/ 284480 w 1174166"/>
              <a:gd name="connsiteY17" fmla="*/ 126982 h 711692"/>
              <a:gd name="connsiteX18" fmla="*/ 905436 w 1174166"/>
              <a:gd name="connsiteY18" fmla="*/ 0 h 711692"/>
              <a:gd name="connsiteX19" fmla="*/ 1031927 w 1174166"/>
              <a:gd name="connsiteY19" fmla="*/ 28055 h 711692"/>
              <a:gd name="connsiteX20" fmla="*/ 1116089 w 1174166"/>
              <a:gd name="connsiteY20" fmla="*/ 106311 h 711692"/>
              <a:gd name="connsiteX21" fmla="*/ 1174166 w 1174166"/>
              <a:gd name="connsiteY21" fmla="*/ 350432 h 711692"/>
              <a:gd name="connsiteX22" fmla="*/ 1151034 w 1174166"/>
              <a:gd name="connsiteY22" fmla="*/ 516297 h 711692"/>
              <a:gd name="connsiteX23" fmla="*/ 1088527 w 1174166"/>
              <a:gd name="connsiteY23" fmla="*/ 629006 h 711692"/>
              <a:gd name="connsiteX24" fmla="*/ 892640 w 1174166"/>
              <a:gd name="connsiteY24" fmla="*/ 711692 h 711692"/>
              <a:gd name="connsiteX25" fmla="*/ 800110 w 1174166"/>
              <a:gd name="connsiteY25" fmla="*/ 697419 h 711692"/>
              <a:gd name="connsiteX26" fmla="*/ 733173 w 1174166"/>
              <a:gd name="connsiteY26" fmla="*/ 668872 h 711692"/>
              <a:gd name="connsiteX27" fmla="*/ 681002 w 1174166"/>
              <a:gd name="connsiteY27" fmla="*/ 631959 h 711692"/>
              <a:gd name="connsiteX28" fmla="*/ 757782 w 1174166"/>
              <a:gd name="connsiteY28" fmla="*/ 523679 h 711692"/>
              <a:gd name="connsiteX29" fmla="*/ 775993 w 1174166"/>
              <a:gd name="connsiteY29" fmla="*/ 538937 h 711692"/>
              <a:gd name="connsiteX30" fmla="*/ 819797 w 1174166"/>
              <a:gd name="connsiteY30" fmla="*/ 564038 h 711692"/>
              <a:gd name="connsiteX31" fmla="*/ 880827 w 1174166"/>
              <a:gd name="connsiteY31" fmla="*/ 579788 h 711692"/>
              <a:gd name="connsiteX32" fmla="*/ 979756 w 1174166"/>
              <a:gd name="connsiteY32" fmla="*/ 536968 h 711692"/>
              <a:gd name="connsiteX33" fmla="*/ 1022575 w 1174166"/>
              <a:gd name="connsiteY33" fmla="*/ 420322 h 711692"/>
              <a:gd name="connsiteX34" fmla="*/ 886733 w 1174166"/>
              <a:gd name="connsiteY34" fmla="*/ 462649 h 711692"/>
              <a:gd name="connsiteX35" fmla="*/ 725791 w 1174166"/>
              <a:gd name="connsiteY35" fmla="*/ 399158 h 711692"/>
              <a:gd name="connsiteX36" fmla="*/ 661315 w 1174166"/>
              <a:gd name="connsiteY36" fmla="*/ 231325 h 711692"/>
              <a:gd name="connsiteX37" fmla="*/ 730713 w 1174166"/>
              <a:gd name="connsiteY37" fmla="*/ 63492 h 711692"/>
              <a:gd name="connsiteX38" fmla="*/ 905436 w 1174166"/>
              <a:gd name="connsiteY38" fmla="*/ 0 h 711692"/>
              <a:gd name="connsiteX39" fmla="*/ 284480 w 1174166"/>
              <a:gd name="connsiteY39" fmla="*/ 0 h 711692"/>
              <a:gd name="connsiteX40" fmla="*/ 498086 w 1174166"/>
              <a:gd name="connsiteY40" fmla="*/ 96959 h 711692"/>
              <a:gd name="connsiteX41" fmla="*/ 568959 w 1174166"/>
              <a:gd name="connsiteY41" fmla="*/ 355846 h 711692"/>
              <a:gd name="connsiteX42" fmla="*/ 498086 w 1174166"/>
              <a:gd name="connsiteY42" fmla="*/ 614733 h 711692"/>
              <a:gd name="connsiteX43" fmla="*/ 284480 w 1174166"/>
              <a:gd name="connsiteY43" fmla="*/ 711692 h 711692"/>
              <a:gd name="connsiteX44" fmla="*/ 70874 w 1174166"/>
              <a:gd name="connsiteY44" fmla="*/ 614733 h 711692"/>
              <a:gd name="connsiteX45" fmla="*/ 0 w 1174166"/>
              <a:gd name="connsiteY45" fmla="*/ 355846 h 711692"/>
              <a:gd name="connsiteX46" fmla="*/ 70874 w 1174166"/>
              <a:gd name="connsiteY46" fmla="*/ 96959 h 711692"/>
              <a:gd name="connsiteX47" fmla="*/ 284480 w 1174166"/>
              <a:gd name="connsiteY47" fmla="*/ 0 h 711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174166" h="711692">
                <a:moveTo>
                  <a:pt x="905436" y="128951"/>
                </a:moveTo>
                <a:cubicBezTo>
                  <a:pt x="875906" y="128951"/>
                  <a:pt x="851788" y="138303"/>
                  <a:pt x="833086" y="157006"/>
                </a:cubicBezTo>
                <a:cubicBezTo>
                  <a:pt x="814383" y="175708"/>
                  <a:pt x="805032" y="199497"/>
                  <a:pt x="805032" y="228371"/>
                </a:cubicBezTo>
                <a:cubicBezTo>
                  <a:pt x="805032" y="257246"/>
                  <a:pt x="813563" y="281691"/>
                  <a:pt x="830625" y="301706"/>
                </a:cubicBezTo>
                <a:cubicBezTo>
                  <a:pt x="847687" y="321722"/>
                  <a:pt x="871476" y="331729"/>
                  <a:pt x="901991" y="331729"/>
                </a:cubicBezTo>
                <a:cubicBezTo>
                  <a:pt x="932506" y="331729"/>
                  <a:pt x="957936" y="322870"/>
                  <a:pt x="978279" y="305152"/>
                </a:cubicBezTo>
                <a:cubicBezTo>
                  <a:pt x="998622" y="287433"/>
                  <a:pt x="1008794" y="264137"/>
                  <a:pt x="1008794" y="235262"/>
                </a:cubicBezTo>
                <a:cubicBezTo>
                  <a:pt x="1008794" y="206387"/>
                  <a:pt x="998950" y="181451"/>
                  <a:pt x="979263" y="160451"/>
                </a:cubicBezTo>
                <a:cubicBezTo>
                  <a:pt x="959576" y="139451"/>
                  <a:pt x="934967" y="128951"/>
                  <a:pt x="905436" y="128951"/>
                </a:cubicBezTo>
                <a:close/>
                <a:moveTo>
                  <a:pt x="284480" y="126982"/>
                </a:moveTo>
                <a:cubicBezTo>
                  <a:pt x="238543" y="126982"/>
                  <a:pt x="204747" y="147982"/>
                  <a:pt x="183091" y="189982"/>
                </a:cubicBezTo>
                <a:cubicBezTo>
                  <a:pt x="161435" y="231981"/>
                  <a:pt x="150607" y="287433"/>
                  <a:pt x="150607" y="356339"/>
                </a:cubicBezTo>
                <a:cubicBezTo>
                  <a:pt x="150607" y="425243"/>
                  <a:pt x="161435" y="480696"/>
                  <a:pt x="183091" y="522695"/>
                </a:cubicBezTo>
                <a:cubicBezTo>
                  <a:pt x="204747" y="564694"/>
                  <a:pt x="238543" y="585694"/>
                  <a:pt x="284480" y="585694"/>
                </a:cubicBezTo>
                <a:cubicBezTo>
                  <a:pt x="330417" y="585694"/>
                  <a:pt x="364213" y="564694"/>
                  <a:pt x="385869" y="522695"/>
                </a:cubicBezTo>
                <a:cubicBezTo>
                  <a:pt x="407525" y="480696"/>
                  <a:pt x="418353" y="425243"/>
                  <a:pt x="418353" y="356339"/>
                </a:cubicBezTo>
                <a:cubicBezTo>
                  <a:pt x="418353" y="287433"/>
                  <a:pt x="407525" y="231981"/>
                  <a:pt x="385869" y="189982"/>
                </a:cubicBezTo>
                <a:cubicBezTo>
                  <a:pt x="364213" y="147982"/>
                  <a:pt x="330417" y="126982"/>
                  <a:pt x="284480" y="126982"/>
                </a:cubicBezTo>
                <a:close/>
                <a:moveTo>
                  <a:pt x="905436" y="0"/>
                </a:moveTo>
                <a:cubicBezTo>
                  <a:pt x="953998" y="0"/>
                  <a:pt x="996161" y="9351"/>
                  <a:pt x="1031927" y="28055"/>
                </a:cubicBezTo>
                <a:cubicBezTo>
                  <a:pt x="1067692" y="46757"/>
                  <a:pt x="1095746" y="72843"/>
                  <a:pt x="1116089" y="106311"/>
                </a:cubicBezTo>
                <a:cubicBezTo>
                  <a:pt x="1154807" y="171279"/>
                  <a:pt x="1174166" y="252653"/>
                  <a:pt x="1174166" y="350432"/>
                </a:cubicBezTo>
                <a:cubicBezTo>
                  <a:pt x="1174166" y="413431"/>
                  <a:pt x="1166455" y="468719"/>
                  <a:pt x="1151034" y="516297"/>
                </a:cubicBezTo>
                <a:cubicBezTo>
                  <a:pt x="1135612" y="563874"/>
                  <a:pt x="1114777" y="601444"/>
                  <a:pt x="1088527" y="629006"/>
                </a:cubicBezTo>
                <a:cubicBezTo>
                  <a:pt x="1034715" y="684130"/>
                  <a:pt x="969419" y="711692"/>
                  <a:pt x="892640" y="711692"/>
                </a:cubicBezTo>
                <a:cubicBezTo>
                  <a:pt x="860484" y="711692"/>
                  <a:pt x="829640" y="706935"/>
                  <a:pt x="800110" y="697419"/>
                </a:cubicBezTo>
                <a:cubicBezTo>
                  <a:pt x="770579" y="687904"/>
                  <a:pt x="748267" y="678388"/>
                  <a:pt x="733173" y="668872"/>
                </a:cubicBezTo>
                <a:cubicBezTo>
                  <a:pt x="718080" y="659357"/>
                  <a:pt x="700690" y="647052"/>
                  <a:pt x="681002" y="631959"/>
                </a:cubicBezTo>
                <a:lnTo>
                  <a:pt x="757782" y="523679"/>
                </a:lnTo>
                <a:cubicBezTo>
                  <a:pt x="762376" y="527617"/>
                  <a:pt x="768446" y="532703"/>
                  <a:pt x="775993" y="538937"/>
                </a:cubicBezTo>
                <a:cubicBezTo>
                  <a:pt x="783540" y="545171"/>
                  <a:pt x="798141" y="553538"/>
                  <a:pt x="819797" y="564038"/>
                </a:cubicBezTo>
                <a:cubicBezTo>
                  <a:pt x="841453" y="574538"/>
                  <a:pt x="861796" y="579788"/>
                  <a:pt x="880827" y="579788"/>
                </a:cubicBezTo>
                <a:cubicBezTo>
                  <a:pt x="923483" y="579788"/>
                  <a:pt x="956459" y="565514"/>
                  <a:pt x="979756" y="536968"/>
                </a:cubicBezTo>
                <a:cubicBezTo>
                  <a:pt x="1003052" y="508422"/>
                  <a:pt x="1017325" y="469540"/>
                  <a:pt x="1022575" y="420322"/>
                </a:cubicBezTo>
                <a:cubicBezTo>
                  <a:pt x="980576" y="448540"/>
                  <a:pt x="935295" y="462649"/>
                  <a:pt x="886733" y="462649"/>
                </a:cubicBezTo>
                <a:cubicBezTo>
                  <a:pt x="822422" y="462649"/>
                  <a:pt x="768775" y="441485"/>
                  <a:pt x="725791" y="399158"/>
                </a:cubicBezTo>
                <a:cubicBezTo>
                  <a:pt x="682807" y="356831"/>
                  <a:pt x="661315" y="300886"/>
                  <a:pt x="661315" y="231325"/>
                </a:cubicBezTo>
                <a:cubicBezTo>
                  <a:pt x="661315" y="161763"/>
                  <a:pt x="684448" y="105819"/>
                  <a:pt x="730713" y="63492"/>
                </a:cubicBezTo>
                <a:cubicBezTo>
                  <a:pt x="776977" y="21164"/>
                  <a:pt x="835219" y="0"/>
                  <a:pt x="905436" y="0"/>
                </a:cubicBezTo>
                <a:close/>
                <a:moveTo>
                  <a:pt x="284480" y="0"/>
                </a:moveTo>
                <a:cubicBezTo>
                  <a:pt x="379634" y="0"/>
                  <a:pt x="450836" y="32320"/>
                  <a:pt x="498086" y="96959"/>
                </a:cubicBezTo>
                <a:cubicBezTo>
                  <a:pt x="545335" y="161599"/>
                  <a:pt x="568959" y="247895"/>
                  <a:pt x="568959" y="355846"/>
                </a:cubicBezTo>
                <a:cubicBezTo>
                  <a:pt x="568959" y="463797"/>
                  <a:pt x="545335" y="550093"/>
                  <a:pt x="498086" y="614733"/>
                </a:cubicBezTo>
                <a:cubicBezTo>
                  <a:pt x="450836" y="679373"/>
                  <a:pt x="379634" y="711692"/>
                  <a:pt x="284480" y="711692"/>
                </a:cubicBezTo>
                <a:cubicBezTo>
                  <a:pt x="189326" y="711692"/>
                  <a:pt x="118123" y="679373"/>
                  <a:pt x="70874" y="614733"/>
                </a:cubicBezTo>
                <a:cubicBezTo>
                  <a:pt x="23625" y="550093"/>
                  <a:pt x="0" y="463797"/>
                  <a:pt x="0" y="355846"/>
                </a:cubicBezTo>
                <a:cubicBezTo>
                  <a:pt x="0" y="247895"/>
                  <a:pt x="23625" y="161599"/>
                  <a:pt x="70874" y="96959"/>
                </a:cubicBezTo>
                <a:cubicBezTo>
                  <a:pt x="118123" y="32320"/>
                  <a:pt x="189326" y="0"/>
                  <a:pt x="284480" y="0"/>
                </a:cubicBezTo>
                <a:close/>
              </a:path>
            </a:pathLst>
          </a:custGeom>
          <a:solidFill>
            <a:schemeClr val="accent1"/>
          </a:solidFill>
        </p:spPr>
        <p:txBody>
          <a:bodyPr wrap="square" anchor="ctr">
            <a:noAutofit/>
          </a:bodyPr>
          <a:lstStyle>
            <a:lvl1pPr marL="0" marR="0" indent="0" algn="ctr" defTabSz="447247" rtl="0" eaLnBrk="1" fontAlgn="auto" latinLnBrk="0" hangingPunct="1">
              <a:lnSpc>
                <a:spcPct val="150000"/>
              </a:lnSpc>
              <a:spcBef>
                <a:spcPts val="992"/>
              </a:spcBef>
              <a:spcAft>
                <a:spcPts val="0"/>
              </a:spcAft>
              <a:buClrTx/>
              <a:buSzPct val="100000"/>
              <a:buFontTx/>
              <a:buNone/>
              <a:tabLst/>
              <a:defRPr/>
            </a:lvl1pPr>
          </a:lstStyle>
          <a:p>
            <a:r>
              <a:rPr lang="en-US" dirty="0" smtClean="0"/>
              <a:t>.</a:t>
            </a:r>
          </a:p>
        </p:txBody>
      </p:sp>
      <p:sp>
        <p:nvSpPr>
          <p:cNvPr id="5" name="Picture Placeholder 4"/>
          <p:cNvSpPr>
            <a:spLocks noGrp="1"/>
          </p:cNvSpPr>
          <p:nvPr>
            <p:ph type="pic" sz="quarter" idx="23"/>
          </p:nvPr>
        </p:nvSpPr>
        <p:spPr>
          <a:xfrm>
            <a:off x="12923838" y="1856309"/>
            <a:ext cx="7557323" cy="10107091"/>
          </a:xfrm>
          <a:custGeom>
            <a:avLst/>
            <a:gdLst>
              <a:gd name="connsiteX0" fmla="*/ 7394963 w 7557323"/>
              <a:gd name="connsiteY0" fmla="*/ 1042 h 10107091"/>
              <a:gd name="connsiteX1" fmla="*/ 7337735 w 7557323"/>
              <a:gd name="connsiteY1" fmla="*/ 219886 h 10107091"/>
              <a:gd name="connsiteX2" fmla="*/ 7190601 w 7557323"/>
              <a:gd name="connsiteY2" fmla="*/ 867458 h 10107091"/>
              <a:gd name="connsiteX3" fmla="*/ 7184635 w 7557323"/>
              <a:gd name="connsiteY3" fmla="*/ 977843 h 10107091"/>
              <a:gd name="connsiteX4" fmla="*/ 7250717 w 7557323"/>
              <a:gd name="connsiteY4" fmla="*/ 1038151 h 10107091"/>
              <a:gd name="connsiteX5" fmla="*/ 7322763 w 7557323"/>
              <a:gd name="connsiteY5" fmla="*/ 988073 h 10107091"/>
              <a:gd name="connsiteX6" fmla="*/ 7332757 w 7557323"/>
              <a:gd name="connsiteY6" fmla="*/ 945714 h 10107091"/>
              <a:gd name="connsiteX7" fmla="*/ 7356773 w 7557323"/>
              <a:gd name="connsiteY7" fmla="*/ 929021 h 10107091"/>
              <a:gd name="connsiteX8" fmla="*/ 7370795 w 7557323"/>
              <a:gd name="connsiteY8" fmla="*/ 954688 h 10107091"/>
              <a:gd name="connsiteX9" fmla="*/ 7355805 w 7557323"/>
              <a:gd name="connsiteY9" fmla="*/ 1018227 h 10107091"/>
              <a:gd name="connsiteX10" fmla="*/ 7254745 w 7557323"/>
              <a:gd name="connsiteY10" fmla="*/ 1106177 h 10107091"/>
              <a:gd name="connsiteX11" fmla="*/ 7263769 w 7557323"/>
              <a:gd name="connsiteY11" fmla="*/ 1153023 h 10107091"/>
              <a:gd name="connsiteX12" fmla="*/ 7319857 w 7557323"/>
              <a:gd name="connsiteY12" fmla="*/ 1255691 h 10107091"/>
              <a:gd name="connsiteX13" fmla="*/ 7269889 w 7557323"/>
              <a:gd name="connsiteY13" fmla="*/ 1467487 h 10107091"/>
              <a:gd name="connsiteX14" fmla="*/ 7231851 w 7557323"/>
              <a:gd name="connsiteY14" fmla="*/ 1458513 h 10107091"/>
              <a:gd name="connsiteX15" fmla="*/ 7194781 w 7557323"/>
              <a:gd name="connsiteY15" fmla="*/ 1360333 h 10107091"/>
              <a:gd name="connsiteX16" fmla="*/ 7219767 w 7557323"/>
              <a:gd name="connsiteY16" fmla="*/ 1254435 h 10107091"/>
              <a:gd name="connsiteX17" fmla="*/ 7175763 w 7557323"/>
              <a:gd name="connsiteY17" fmla="*/ 1355846 h 10107091"/>
              <a:gd name="connsiteX18" fmla="*/ 7130791 w 7557323"/>
              <a:gd name="connsiteY18" fmla="*/ 1546463 h 10107091"/>
              <a:gd name="connsiteX19" fmla="*/ 7106775 w 7557323"/>
              <a:gd name="connsiteY19" fmla="*/ 1563155 h 10107091"/>
              <a:gd name="connsiteX20" fmla="*/ 7111773 w 7557323"/>
              <a:gd name="connsiteY20" fmla="*/ 1541976 h 10107091"/>
              <a:gd name="connsiteX21" fmla="*/ 7141753 w 7557323"/>
              <a:gd name="connsiteY21" fmla="*/ 1414898 h 10107091"/>
              <a:gd name="connsiteX22" fmla="*/ 7122735 w 7557323"/>
              <a:gd name="connsiteY22" fmla="*/ 1410411 h 10107091"/>
              <a:gd name="connsiteX23" fmla="*/ 7079701 w 7557323"/>
              <a:gd name="connsiteY23" fmla="*/ 1422616 h 10107091"/>
              <a:gd name="connsiteX24" fmla="*/ 7083729 w 7557323"/>
              <a:gd name="connsiteY24" fmla="*/ 1490642 h 10107091"/>
              <a:gd name="connsiteX25" fmla="*/ 6962835 w 7557323"/>
              <a:gd name="connsiteY25" fmla="*/ 2088160 h 10107091"/>
              <a:gd name="connsiteX26" fmla="*/ 6922859 w 7557323"/>
              <a:gd name="connsiteY26" fmla="*/ 2257597 h 10107091"/>
              <a:gd name="connsiteX27" fmla="*/ 6976857 w 7557323"/>
              <a:gd name="connsiteY27" fmla="*/ 2113826 h 10107091"/>
              <a:gd name="connsiteX28" fmla="*/ 6981853 w 7557323"/>
              <a:gd name="connsiteY28" fmla="*/ 2092647 h 10107091"/>
              <a:gd name="connsiteX29" fmla="*/ 7005869 w 7557323"/>
              <a:gd name="connsiteY29" fmla="*/ 2075954 h 10107091"/>
              <a:gd name="connsiteX30" fmla="*/ 7019891 w 7557323"/>
              <a:gd name="connsiteY30" fmla="*/ 2101621 h 10107091"/>
              <a:gd name="connsiteX31" fmla="*/ 7018921 w 7557323"/>
              <a:gd name="connsiteY31" fmla="*/ 2190826 h 10107091"/>
              <a:gd name="connsiteX32" fmla="*/ 6953963 w 7557323"/>
              <a:gd name="connsiteY32" fmla="*/ 2466162 h 10107091"/>
              <a:gd name="connsiteX33" fmla="*/ 6962987 w 7557323"/>
              <a:gd name="connsiteY33" fmla="*/ 2513008 h 10107091"/>
              <a:gd name="connsiteX34" fmla="*/ 6991999 w 7557323"/>
              <a:gd name="connsiteY34" fmla="*/ 2475136 h 10107091"/>
              <a:gd name="connsiteX35" fmla="*/ 7055021 w 7557323"/>
              <a:gd name="connsiteY35" fmla="*/ 2378212 h 10107091"/>
              <a:gd name="connsiteX36" fmla="*/ 7041969 w 7557323"/>
              <a:gd name="connsiteY36" fmla="*/ 2263340 h 10107091"/>
              <a:gd name="connsiteX37" fmla="*/ 7072919 w 7557323"/>
              <a:gd name="connsiteY37" fmla="*/ 2047055 h 10107091"/>
              <a:gd name="connsiteX38" fmla="*/ 7115953 w 7557323"/>
              <a:gd name="connsiteY38" fmla="*/ 2034850 h 10107091"/>
              <a:gd name="connsiteX39" fmla="*/ 7121919 w 7557323"/>
              <a:gd name="connsiteY39" fmla="*/ 1924465 h 10107091"/>
              <a:gd name="connsiteX40" fmla="*/ 7146903 w 7557323"/>
              <a:gd name="connsiteY40" fmla="*/ 1818567 h 10107091"/>
              <a:gd name="connsiteX41" fmla="*/ 7185909 w 7557323"/>
              <a:gd name="connsiteY41" fmla="*/ 1738336 h 10107091"/>
              <a:gd name="connsiteX42" fmla="*/ 7167859 w 7557323"/>
              <a:gd name="connsiteY42" fmla="*/ 1644642 h 10107091"/>
              <a:gd name="connsiteX43" fmla="*/ 7177853 w 7557323"/>
              <a:gd name="connsiteY43" fmla="*/ 1602283 h 10107091"/>
              <a:gd name="connsiteX44" fmla="*/ 7225885 w 7557323"/>
              <a:gd name="connsiteY44" fmla="*/ 1568898 h 10107091"/>
              <a:gd name="connsiteX45" fmla="*/ 7268919 w 7557323"/>
              <a:gd name="connsiteY45" fmla="*/ 1556692 h 10107091"/>
              <a:gd name="connsiteX46" fmla="*/ 7263923 w 7557323"/>
              <a:gd name="connsiteY46" fmla="*/ 1577872 h 10107091"/>
              <a:gd name="connsiteX47" fmla="*/ 7217981 w 7557323"/>
              <a:gd name="connsiteY47" fmla="*/ 1857694 h 10107091"/>
              <a:gd name="connsiteX48" fmla="*/ 7172041 w 7557323"/>
              <a:gd name="connsiteY48" fmla="*/ 2137517 h 10107091"/>
              <a:gd name="connsiteX49" fmla="*/ 7101115 w 7557323"/>
              <a:gd name="connsiteY49" fmla="*/ 2523238 h 10107091"/>
              <a:gd name="connsiteX50" fmla="*/ 7050177 w 7557323"/>
              <a:gd name="connsiteY50" fmla="*/ 2824240 h 10107091"/>
              <a:gd name="connsiteX51" fmla="*/ 6971197 w 7557323"/>
              <a:gd name="connsiteY51" fmla="*/ 3073908 h 10107091"/>
              <a:gd name="connsiteX52" fmla="*/ 6944273 w 7557323"/>
              <a:gd name="connsiteY52" fmla="*/ 3358218 h 10107091"/>
              <a:gd name="connsiteX53" fmla="*/ 6849333 w 7557323"/>
              <a:gd name="connsiteY53" fmla="*/ 3760631 h 10107091"/>
              <a:gd name="connsiteX54" fmla="*/ 6738433 w 7557323"/>
              <a:gd name="connsiteY54" fmla="*/ 4315789 h 10107091"/>
              <a:gd name="connsiteX55" fmla="*/ 6687495 w 7557323"/>
              <a:gd name="connsiteY55" fmla="*/ 4616792 h 10107091"/>
              <a:gd name="connsiteX56" fmla="*/ 6611573 w 7557323"/>
              <a:gd name="connsiteY56" fmla="*/ 5023692 h 10107091"/>
              <a:gd name="connsiteX57" fmla="*/ 6545645 w 7557323"/>
              <a:gd name="connsiteY57" fmla="*/ 5388233 h 10107091"/>
              <a:gd name="connsiteX58" fmla="*/ 6471659 w 7557323"/>
              <a:gd name="connsiteY58" fmla="*/ 5616722 h 10107091"/>
              <a:gd name="connsiteX59" fmla="*/ 6416693 w 7557323"/>
              <a:gd name="connsiteY59" fmla="*/ 5849698 h 10107091"/>
              <a:gd name="connsiteX60" fmla="*/ 6410727 w 7557323"/>
              <a:gd name="connsiteY60" fmla="*/ 5960083 h 10107091"/>
              <a:gd name="connsiteX61" fmla="*/ 6299827 w 7557323"/>
              <a:gd name="connsiteY61" fmla="*/ 6515241 h 10107091"/>
              <a:gd name="connsiteX62" fmla="*/ 6160883 w 7557323"/>
              <a:gd name="connsiteY62" fmla="*/ 7019065 h 10107091"/>
              <a:gd name="connsiteX63" fmla="*/ 6064973 w 7557323"/>
              <a:gd name="connsiteY63" fmla="*/ 7510685 h 10107091"/>
              <a:gd name="connsiteX64" fmla="*/ 6029995 w 7557323"/>
              <a:gd name="connsiteY64" fmla="*/ 7658942 h 10107091"/>
              <a:gd name="connsiteX65" fmla="*/ 5974061 w 7557323"/>
              <a:gd name="connsiteY65" fmla="*/ 7981124 h 10107091"/>
              <a:gd name="connsiteX66" fmla="*/ 5925061 w 7557323"/>
              <a:gd name="connsiteY66" fmla="*/ 8103715 h 10107091"/>
              <a:gd name="connsiteX67" fmla="*/ 5919095 w 7557323"/>
              <a:gd name="connsiteY67" fmla="*/ 8214100 h 10107091"/>
              <a:gd name="connsiteX68" fmla="*/ 5764191 w 7557323"/>
              <a:gd name="connsiteY68" fmla="*/ 8870669 h 10107091"/>
              <a:gd name="connsiteX69" fmla="*/ 5658287 w 7557323"/>
              <a:gd name="connsiteY69" fmla="*/ 9404647 h 10107091"/>
              <a:gd name="connsiteX70" fmla="*/ 5559319 w 7557323"/>
              <a:gd name="connsiteY70" fmla="*/ 9739034 h 10107091"/>
              <a:gd name="connsiteX71" fmla="*/ 5474371 w 7557323"/>
              <a:gd name="connsiteY71" fmla="*/ 10099088 h 10107091"/>
              <a:gd name="connsiteX72" fmla="*/ 5471937 w 7557323"/>
              <a:gd name="connsiteY72" fmla="*/ 10107091 h 10107091"/>
              <a:gd name="connsiteX73" fmla="*/ 0 w 7557323"/>
              <a:gd name="connsiteY73" fmla="*/ 10107091 h 10107091"/>
              <a:gd name="connsiteX74" fmla="*/ 1738821 w 7557323"/>
              <a:gd name="connsiteY74" fmla="*/ 37321 h 10107091"/>
              <a:gd name="connsiteX75" fmla="*/ 7557323 w 7557323"/>
              <a:gd name="connsiteY75" fmla="*/ 0 h 10107091"/>
              <a:gd name="connsiteX76" fmla="*/ 7549619 w 7557323"/>
              <a:gd name="connsiteY76" fmla="*/ 15896 h 10107091"/>
              <a:gd name="connsiteX77" fmla="*/ 7503621 w 7557323"/>
              <a:gd name="connsiteY77" fmla="*/ 136400 h 10107091"/>
              <a:gd name="connsiteX78" fmla="*/ 7446565 w 7557323"/>
              <a:gd name="connsiteY78" fmla="*/ 122939 h 10107091"/>
              <a:gd name="connsiteX79" fmla="*/ 7437539 w 7557323"/>
              <a:gd name="connsiteY79" fmla="*/ 76092 h 10107091"/>
              <a:gd name="connsiteX80" fmla="*/ 7428515 w 7557323"/>
              <a:gd name="connsiteY80" fmla="*/ 29246 h 10107091"/>
              <a:gd name="connsiteX81" fmla="*/ 7451359 w 7557323"/>
              <a:gd name="connsiteY81" fmla="*/ 17518 h 10107091"/>
              <a:gd name="connsiteX82" fmla="*/ 7460311 w 7557323"/>
              <a:gd name="connsiteY82" fmla="*/ 622 h 101070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7557323" h="10107091">
                <a:moveTo>
                  <a:pt x="7394963" y="1042"/>
                </a:moveTo>
                <a:lnTo>
                  <a:pt x="7337735" y="219886"/>
                </a:lnTo>
                <a:cubicBezTo>
                  <a:pt x="7287285" y="441700"/>
                  <a:pt x="7253585" y="664322"/>
                  <a:pt x="7190601" y="867458"/>
                </a:cubicBezTo>
                <a:cubicBezTo>
                  <a:pt x="7180607" y="909817"/>
                  <a:pt x="7194629" y="935484"/>
                  <a:pt x="7184635" y="977843"/>
                </a:cubicBezTo>
                <a:cubicBezTo>
                  <a:pt x="7193661" y="1024690"/>
                  <a:pt x="7236695" y="1012485"/>
                  <a:pt x="7250717" y="1038151"/>
                </a:cubicBezTo>
                <a:cubicBezTo>
                  <a:pt x="7274733" y="1021459"/>
                  <a:pt x="7326791" y="1056100"/>
                  <a:pt x="7322763" y="988073"/>
                </a:cubicBezTo>
                <a:cubicBezTo>
                  <a:pt x="7327761" y="966893"/>
                  <a:pt x="7332757" y="945714"/>
                  <a:pt x="7332757" y="945714"/>
                </a:cubicBezTo>
                <a:cubicBezTo>
                  <a:pt x="7356773" y="929021"/>
                  <a:pt x="7356773" y="929021"/>
                  <a:pt x="7356773" y="929021"/>
                </a:cubicBezTo>
                <a:cubicBezTo>
                  <a:pt x="7356773" y="929021"/>
                  <a:pt x="7375791" y="933509"/>
                  <a:pt x="7370795" y="954688"/>
                </a:cubicBezTo>
                <a:cubicBezTo>
                  <a:pt x="7365797" y="975868"/>
                  <a:pt x="7360801" y="997047"/>
                  <a:pt x="7355805" y="1018227"/>
                </a:cubicBezTo>
                <a:cubicBezTo>
                  <a:pt x="7345811" y="1060587"/>
                  <a:pt x="7345811" y="1060587"/>
                  <a:pt x="7254745" y="1106177"/>
                </a:cubicBezTo>
                <a:cubicBezTo>
                  <a:pt x="7249747" y="1127357"/>
                  <a:pt x="7254745" y="1106177"/>
                  <a:pt x="7263769" y="1153023"/>
                </a:cubicBezTo>
                <a:cubicBezTo>
                  <a:pt x="7277791" y="1178690"/>
                  <a:pt x="7329851" y="1213331"/>
                  <a:pt x="7319857" y="1255691"/>
                </a:cubicBezTo>
                <a:cubicBezTo>
                  <a:pt x="7304867" y="1319229"/>
                  <a:pt x="7284879" y="1403948"/>
                  <a:pt x="7269889" y="1467487"/>
                </a:cubicBezTo>
                <a:cubicBezTo>
                  <a:pt x="7269889" y="1467487"/>
                  <a:pt x="7226853" y="1479692"/>
                  <a:pt x="7231851" y="1458513"/>
                </a:cubicBezTo>
                <a:cubicBezTo>
                  <a:pt x="7217829" y="1432846"/>
                  <a:pt x="7184789" y="1402692"/>
                  <a:pt x="7194781" y="1360333"/>
                </a:cubicBezTo>
                <a:cubicBezTo>
                  <a:pt x="7223795" y="1322460"/>
                  <a:pt x="7209773" y="1296794"/>
                  <a:pt x="7219767" y="1254435"/>
                </a:cubicBezTo>
                <a:cubicBezTo>
                  <a:pt x="7171735" y="1287820"/>
                  <a:pt x="7180761" y="1334665"/>
                  <a:pt x="7175763" y="1355846"/>
                </a:cubicBezTo>
                <a:cubicBezTo>
                  <a:pt x="7160773" y="1419385"/>
                  <a:pt x="7145781" y="1482923"/>
                  <a:pt x="7130791" y="1546463"/>
                </a:cubicBezTo>
                <a:cubicBezTo>
                  <a:pt x="7130791" y="1546463"/>
                  <a:pt x="7106775" y="1563155"/>
                  <a:pt x="7106775" y="1563155"/>
                </a:cubicBezTo>
                <a:cubicBezTo>
                  <a:pt x="7106775" y="1563155"/>
                  <a:pt x="7111773" y="1541976"/>
                  <a:pt x="7111773" y="1541976"/>
                </a:cubicBezTo>
                <a:cubicBezTo>
                  <a:pt x="7121767" y="1499616"/>
                  <a:pt x="7131761" y="1457257"/>
                  <a:pt x="7141753" y="1414898"/>
                </a:cubicBezTo>
                <a:cubicBezTo>
                  <a:pt x="7141753" y="1414898"/>
                  <a:pt x="7127731" y="1389231"/>
                  <a:pt x="7122735" y="1410411"/>
                </a:cubicBezTo>
                <a:cubicBezTo>
                  <a:pt x="7103717" y="1405924"/>
                  <a:pt x="7079701" y="1422616"/>
                  <a:pt x="7079701" y="1422616"/>
                </a:cubicBezTo>
                <a:cubicBezTo>
                  <a:pt x="7074703" y="1443796"/>
                  <a:pt x="7088725" y="1469462"/>
                  <a:pt x="7083729" y="1490642"/>
                </a:cubicBezTo>
                <a:cubicBezTo>
                  <a:pt x="7019739" y="1676771"/>
                  <a:pt x="7007807" y="1897543"/>
                  <a:pt x="6962835" y="2088160"/>
                </a:cubicBezTo>
                <a:cubicBezTo>
                  <a:pt x="6947843" y="2151698"/>
                  <a:pt x="6932853" y="2215236"/>
                  <a:pt x="6922859" y="2257597"/>
                </a:cubicBezTo>
                <a:cubicBezTo>
                  <a:pt x="6970891" y="2224211"/>
                  <a:pt x="6966863" y="2156185"/>
                  <a:pt x="6976857" y="2113826"/>
                </a:cubicBezTo>
                <a:cubicBezTo>
                  <a:pt x="6976857" y="2113826"/>
                  <a:pt x="6981853" y="2092647"/>
                  <a:pt x="6981853" y="2092647"/>
                </a:cubicBezTo>
                <a:cubicBezTo>
                  <a:pt x="6981853" y="2092647"/>
                  <a:pt x="7005869" y="2075954"/>
                  <a:pt x="7005869" y="2075954"/>
                </a:cubicBezTo>
                <a:cubicBezTo>
                  <a:pt x="7005869" y="2075954"/>
                  <a:pt x="7019891" y="2101621"/>
                  <a:pt x="7019891" y="2101621"/>
                </a:cubicBezTo>
                <a:cubicBezTo>
                  <a:pt x="7028915" y="2148467"/>
                  <a:pt x="7023919" y="2169646"/>
                  <a:pt x="7018921" y="2190826"/>
                </a:cubicBezTo>
                <a:cubicBezTo>
                  <a:pt x="6998935" y="2275545"/>
                  <a:pt x="6954931" y="2376956"/>
                  <a:pt x="6953963" y="2466162"/>
                </a:cubicBezTo>
                <a:cubicBezTo>
                  <a:pt x="6948965" y="2487341"/>
                  <a:pt x="6943969" y="2508521"/>
                  <a:pt x="6962987" y="2513008"/>
                </a:cubicBezTo>
                <a:cubicBezTo>
                  <a:pt x="6996027" y="2543161"/>
                  <a:pt x="6987003" y="2496315"/>
                  <a:pt x="6991999" y="2475136"/>
                </a:cubicBezTo>
                <a:cubicBezTo>
                  <a:pt x="7016015" y="2458443"/>
                  <a:pt x="7050025" y="2399391"/>
                  <a:pt x="7055021" y="2378212"/>
                </a:cubicBezTo>
                <a:cubicBezTo>
                  <a:pt x="7021981" y="2348058"/>
                  <a:pt x="7050993" y="2310186"/>
                  <a:pt x="7041969" y="2263340"/>
                </a:cubicBezTo>
                <a:cubicBezTo>
                  <a:pt x="7037941" y="2195313"/>
                  <a:pt x="7071951" y="2136261"/>
                  <a:pt x="7072919" y="2047055"/>
                </a:cubicBezTo>
                <a:cubicBezTo>
                  <a:pt x="7072919" y="2047055"/>
                  <a:pt x="7091937" y="2051542"/>
                  <a:pt x="7115953" y="2034850"/>
                </a:cubicBezTo>
                <a:cubicBezTo>
                  <a:pt x="7106929" y="1988004"/>
                  <a:pt x="7097903" y="1941158"/>
                  <a:pt x="7121919" y="1924465"/>
                </a:cubicBezTo>
                <a:cubicBezTo>
                  <a:pt x="7169951" y="1891079"/>
                  <a:pt x="7122887" y="1835259"/>
                  <a:pt x="7146903" y="1818567"/>
                </a:cubicBezTo>
                <a:cubicBezTo>
                  <a:pt x="7151901" y="1797387"/>
                  <a:pt x="7161895" y="1755028"/>
                  <a:pt x="7185909" y="1738336"/>
                </a:cubicBezTo>
                <a:cubicBezTo>
                  <a:pt x="7190907" y="1717155"/>
                  <a:pt x="7238937" y="1683770"/>
                  <a:pt x="7167859" y="1644642"/>
                </a:cubicBezTo>
                <a:cubicBezTo>
                  <a:pt x="7167859" y="1644642"/>
                  <a:pt x="7177853" y="1602283"/>
                  <a:pt x="7177853" y="1602283"/>
                </a:cubicBezTo>
                <a:cubicBezTo>
                  <a:pt x="7182851" y="1581104"/>
                  <a:pt x="7206867" y="1564411"/>
                  <a:pt x="7225885" y="1568898"/>
                </a:cubicBezTo>
                <a:cubicBezTo>
                  <a:pt x="7225885" y="1568898"/>
                  <a:pt x="7249901" y="1552205"/>
                  <a:pt x="7268919" y="1556692"/>
                </a:cubicBezTo>
                <a:cubicBezTo>
                  <a:pt x="7263923" y="1577872"/>
                  <a:pt x="7263923" y="1577872"/>
                  <a:pt x="7263923" y="1577872"/>
                </a:cubicBezTo>
                <a:cubicBezTo>
                  <a:pt x="7238937" y="1683770"/>
                  <a:pt x="7199931" y="1764002"/>
                  <a:pt x="7217981" y="1857694"/>
                </a:cubicBezTo>
                <a:cubicBezTo>
                  <a:pt x="7217013" y="1946900"/>
                  <a:pt x="7178007" y="2027132"/>
                  <a:pt x="7172041" y="2137517"/>
                </a:cubicBezTo>
                <a:cubicBezTo>
                  <a:pt x="7161079" y="2269081"/>
                  <a:pt x="7093059" y="2387186"/>
                  <a:pt x="7101115" y="2523238"/>
                </a:cubicBezTo>
                <a:cubicBezTo>
                  <a:pt x="7081127" y="2607956"/>
                  <a:pt x="7037125" y="2709367"/>
                  <a:pt x="7050177" y="2824240"/>
                </a:cubicBezTo>
                <a:cubicBezTo>
                  <a:pt x="7030189" y="2908958"/>
                  <a:pt x="7010203" y="2993678"/>
                  <a:pt x="6971197" y="3073908"/>
                </a:cubicBezTo>
                <a:cubicBezTo>
                  <a:pt x="6951209" y="3158627"/>
                  <a:pt x="6969259" y="3252320"/>
                  <a:pt x="6944273" y="3358218"/>
                </a:cubicBezTo>
                <a:cubicBezTo>
                  <a:pt x="6914293" y="3485296"/>
                  <a:pt x="6841277" y="3624580"/>
                  <a:pt x="6849333" y="3760631"/>
                </a:cubicBezTo>
                <a:cubicBezTo>
                  <a:pt x="6785343" y="3946761"/>
                  <a:pt x="6783405" y="4125172"/>
                  <a:pt x="6738433" y="4315789"/>
                </a:cubicBezTo>
                <a:cubicBezTo>
                  <a:pt x="6713447" y="4421688"/>
                  <a:pt x="6674441" y="4501919"/>
                  <a:pt x="6687495" y="4616792"/>
                </a:cubicBezTo>
                <a:cubicBezTo>
                  <a:pt x="6638495" y="4739383"/>
                  <a:pt x="6622535" y="4892127"/>
                  <a:pt x="6611573" y="5023692"/>
                </a:cubicBezTo>
                <a:cubicBezTo>
                  <a:pt x="6581591" y="5150770"/>
                  <a:pt x="6532591" y="5273360"/>
                  <a:pt x="6545645" y="5388233"/>
                </a:cubicBezTo>
                <a:cubicBezTo>
                  <a:pt x="6544675" y="5477438"/>
                  <a:pt x="6505669" y="5557670"/>
                  <a:pt x="6471659" y="5616722"/>
                </a:cubicBezTo>
                <a:cubicBezTo>
                  <a:pt x="6451671" y="5701440"/>
                  <a:pt x="6493737" y="5778441"/>
                  <a:pt x="6416693" y="5849698"/>
                </a:cubicBezTo>
                <a:cubicBezTo>
                  <a:pt x="6411697" y="5870878"/>
                  <a:pt x="6415725" y="5938904"/>
                  <a:pt x="6410727" y="5960083"/>
                </a:cubicBezTo>
                <a:cubicBezTo>
                  <a:pt x="6384775" y="6155187"/>
                  <a:pt x="6325781" y="6320137"/>
                  <a:pt x="6299827" y="6515241"/>
                </a:cubicBezTo>
                <a:cubicBezTo>
                  <a:pt x="6283867" y="6667986"/>
                  <a:pt x="6219877" y="6854115"/>
                  <a:pt x="6160883" y="7019065"/>
                </a:cubicBezTo>
                <a:cubicBezTo>
                  <a:pt x="6120909" y="7188503"/>
                  <a:pt x="6123967" y="7345734"/>
                  <a:pt x="6064973" y="7510685"/>
                </a:cubicBezTo>
                <a:cubicBezTo>
                  <a:pt x="6049983" y="7574223"/>
                  <a:pt x="6039989" y="7616583"/>
                  <a:pt x="6029995" y="7658942"/>
                </a:cubicBezTo>
                <a:cubicBezTo>
                  <a:pt x="6005011" y="7764840"/>
                  <a:pt x="5961007" y="7866251"/>
                  <a:pt x="5974061" y="7981124"/>
                </a:cubicBezTo>
                <a:cubicBezTo>
                  <a:pt x="5969063" y="8002303"/>
                  <a:pt x="5954073" y="8065842"/>
                  <a:pt x="5925061" y="8103715"/>
                </a:cubicBezTo>
                <a:cubicBezTo>
                  <a:pt x="5901045" y="8120407"/>
                  <a:pt x="5929089" y="8171740"/>
                  <a:pt x="5919095" y="8214100"/>
                </a:cubicBezTo>
                <a:cubicBezTo>
                  <a:pt x="5869125" y="8425896"/>
                  <a:pt x="5800139" y="8633206"/>
                  <a:pt x="5764191" y="8870669"/>
                </a:cubicBezTo>
                <a:cubicBezTo>
                  <a:pt x="5743235" y="9044593"/>
                  <a:pt x="5660225" y="9226236"/>
                  <a:pt x="5658287" y="9404647"/>
                </a:cubicBezTo>
                <a:cubicBezTo>
                  <a:pt x="5652321" y="9515032"/>
                  <a:pt x="5603321" y="9637623"/>
                  <a:pt x="5559319" y="9739034"/>
                </a:cubicBezTo>
                <a:cubicBezTo>
                  <a:pt x="5529337" y="9866112"/>
                  <a:pt x="5504353" y="9972011"/>
                  <a:pt x="5474371" y="10099088"/>
                </a:cubicBezTo>
                <a:lnTo>
                  <a:pt x="5471937" y="10107091"/>
                </a:lnTo>
                <a:lnTo>
                  <a:pt x="0" y="10107091"/>
                </a:lnTo>
                <a:lnTo>
                  <a:pt x="1738821" y="37321"/>
                </a:lnTo>
                <a:close/>
                <a:moveTo>
                  <a:pt x="7557323" y="0"/>
                </a:moveTo>
                <a:lnTo>
                  <a:pt x="7549619" y="15896"/>
                </a:lnTo>
                <a:cubicBezTo>
                  <a:pt x="7528363" y="52803"/>
                  <a:pt x="7504105" y="91797"/>
                  <a:pt x="7503621" y="136400"/>
                </a:cubicBezTo>
                <a:cubicBezTo>
                  <a:pt x="7503621" y="136400"/>
                  <a:pt x="7460587" y="148606"/>
                  <a:pt x="7446565" y="122939"/>
                </a:cubicBezTo>
                <a:cubicBezTo>
                  <a:pt x="7446565" y="122939"/>
                  <a:pt x="7456559" y="80579"/>
                  <a:pt x="7437539" y="76092"/>
                </a:cubicBezTo>
                <a:cubicBezTo>
                  <a:pt x="7423517" y="50426"/>
                  <a:pt x="7423517" y="50426"/>
                  <a:pt x="7428515" y="29246"/>
                </a:cubicBezTo>
                <a:cubicBezTo>
                  <a:pt x="7439273" y="26195"/>
                  <a:pt x="7446465" y="22302"/>
                  <a:pt x="7451359" y="17518"/>
                </a:cubicBezTo>
                <a:lnTo>
                  <a:pt x="7460311" y="622"/>
                </a:lnTo>
                <a:close/>
              </a:path>
            </a:pathLst>
          </a:custGeom>
          <a:solidFill>
            <a:schemeClr val="accent1"/>
          </a:solidFill>
          <a:effectLst/>
        </p:spPr>
        <p:txBody>
          <a:bodyPr wrap="square">
            <a:no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10929314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7_ภาพนิ่งชื่อเรื่อง">
    <p:spTree>
      <p:nvGrpSpPr>
        <p:cNvPr id="1" name=""/>
        <p:cNvGrpSpPr/>
        <p:nvPr/>
      </p:nvGrpSpPr>
      <p:grpSpPr>
        <a:xfrm>
          <a:off x="0" y="0"/>
          <a:ext cx="0" cy="0"/>
          <a:chOff x="0" y="0"/>
          <a:chExt cx="0" cy="0"/>
        </a:xfrm>
      </p:grpSpPr>
      <p:sp>
        <p:nvSpPr>
          <p:cNvPr id="2" name="Picture Placeholder 13"/>
          <p:cNvSpPr>
            <a:spLocks noGrp="1"/>
          </p:cNvSpPr>
          <p:nvPr>
            <p:ph type="pic" sz="quarter" idx="20"/>
          </p:nvPr>
        </p:nvSpPr>
        <p:spPr>
          <a:xfrm>
            <a:off x="0" y="6913756"/>
            <a:ext cx="6312674" cy="6802244"/>
          </a:xfrm>
          <a:prstGeom prst="rect">
            <a:avLst/>
          </a:prstGeom>
          <a:solidFill>
            <a:schemeClr val="accent1"/>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3" name="Picture Placeholder 13"/>
          <p:cNvSpPr>
            <a:spLocks noGrp="1"/>
          </p:cNvSpPr>
          <p:nvPr>
            <p:ph type="pic" sz="quarter" idx="21"/>
          </p:nvPr>
        </p:nvSpPr>
        <p:spPr>
          <a:xfrm>
            <a:off x="6613214" y="0"/>
            <a:ext cx="5608522" cy="13716000"/>
          </a:xfrm>
          <a:prstGeom prst="rect">
            <a:avLst/>
          </a:prstGeom>
          <a:solidFill>
            <a:schemeClr val="accent1"/>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4" name="Picture Placeholder 13"/>
          <p:cNvSpPr>
            <a:spLocks noGrp="1"/>
          </p:cNvSpPr>
          <p:nvPr>
            <p:ph type="pic" sz="quarter" idx="22"/>
          </p:nvPr>
        </p:nvSpPr>
        <p:spPr>
          <a:xfrm>
            <a:off x="0" y="1"/>
            <a:ext cx="6312674" cy="6646126"/>
          </a:xfrm>
          <a:prstGeom prst="rect">
            <a:avLst/>
          </a:prstGeom>
          <a:solidFill>
            <a:schemeClr val="accent1"/>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137568263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0_ภาพนิ่งชื่อเรื่อง">
    <p:spTree>
      <p:nvGrpSpPr>
        <p:cNvPr id="1" name=""/>
        <p:cNvGrpSpPr/>
        <p:nvPr/>
      </p:nvGrpSpPr>
      <p:grpSpPr>
        <a:xfrm>
          <a:off x="0" y="0"/>
          <a:ext cx="0" cy="0"/>
          <a:chOff x="0" y="0"/>
          <a:chExt cx="0" cy="0"/>
        </a:xfrm>
      </p:grpSpPr>
      <p:sp>
        <p:nvSpPr>
          <p:cNvPr id="2" name="Picture Placeholder 13"/>
          <p:cNvSpPr>
            <a:spLocks noGrp="1"/>
          </p:cNvSpPr>
          <p:nvPr>
            <p:ph type="pic" sz="quarter" idx="20"/>
          </p:nvPr>
        </p:nvSpPr>
        <p:spPr>
          <a:xfrm>
            <a:off x="12093547" y="6913755"/>
            <a:ext cx="6312674" cy="6802244"/>
          </a:xfrm>
          <a:prstGeom prst="rect">
            <a:avLst/>
          </a:prstGeom>
          <a:solidFill>
            <a:schemeClr val="accent1"/>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3" name="Picture Placeholder 13"/>
          <p:cNvSpPr>
            <a:spLocks noGrp="1"/>
          </p:cNvSpPr>
          <p:nvPr>
            <p:ph type="pic" sz="quarter" idx="21"/>
          </p:nvPr>
        </p:nvSpPr>
        <p:spPr>
          <a:xfrm>
            <a:off x="18706761" y="-1"/>
            <a:ext cx="5608522" cy="13716000"/>
          </a:xfrm>
          <a:prstGeom prst="rect">
            <a:avLst/>
          </a:prstGeom>
          <a:solidFill>
            <a:schemeClr val="accent1"/>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4" name="Picture Placeholder 13"/>
          <p:cNvSpPr>
            <a:spLocks noGrp="1"/>
          </p:cNvSpPr>
          <p:nvPr>
            <p:ph type="pic" sz="quarter" idx="22"/>
          </p:nvPr>
        </p:nvSpPr>
        <p:spPr>
          <a:xfrm>
            <a:off x="12093547" y="0"/>
            <a:ext cx="6312674" cy="6646126"/>
          </a:xfrm>
          <a:prstGeom prst="rect">
            <a:avLst/>
          </a:prstGeom>
          <a:solidFill>
            <a:schemeClr val="accent1"/>
          </a:solid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1229465709"/>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8_ภาพนิ่งชื่อเรื่อง">
    <p:spTree>
      <p:nvGrpSpPr>
        <p:cNvPr id="1" name=""/>
        <p:cNvGrpSpPr/>
        <p:nvPr/>
      </p:nvGrpSpPr>
      <p:grpSpPr>
        <a:xfrm>
          <a:off x="0" y="0"/>
          <a:ext cx="0" cy="0"/>
          <a:chOff x="0" y="0"/>
          <a:chExt cx="0" cy="0"/>
        </a:xfrm>
      </p:grpSpPr>
      <p:sp>
        <p:nvSpPr>
          <p:cNvPr id="13" name="Picture Placeholder 12"/>
          <p:cNvSpPr>
            <a:spLocks noGrp="1" noChangeAspect="1"/>
          </p:cNvSpPr>
          <p:nvPr>
            <p:ph type="pic" sz="quarter" idx="11"/>
          </p:nvPr>
        </p:nvSpPr>
        <p:spPr>
          <a:xfrm>
            <a:off x="6370637" y="1465350"/>
            <a:ext cx="6413400" cy="5506853"/>
          </a:xfrm>
          <a:custGeom>
            <a:avLst/>
            <a:gdLst>
              <a:gd name="connsiteX0" fmla="*/ 1354480 w 6413400"/>
              <a:gd name="connsiteY0" fmla="*/ 0 h 5506853"/>
              <a:gd name="connsiteX1" fmla="*/ 1417263 w 6413400"/>
              <a:gd name="connsiteY1" fmla="*/ 9178 h 5506853"/>
              <a:gd name="connsiteX2" fmla="*/ 1549726 w 6413400"/>
              <a:gd name="connsiteY2" fmla="*/ 32894 h 5506853"/>
              <a:gd name="connsiteX3" fmla="*/ 2050666 w 6413400"/>
              <a:gd name="connsiteY3" fmla="*/ 40214 h 5506853"/>
              <a:gd name="connsiteX4" fmla="*/ 2202731 w 6413400"/>
              <a:gd name="connsiteY4" fmla="*/ 49160 h 5506853"/>
              <a:gd name="connsiteX5" fmla="*/ 2529883 w 6413400"/>
              <a:gd name="connsiteY5" fmla="*/ 46255 h 5506853"/>
              <a:gd name="connsiteX6" fmla="*/ 2658926 w 6413400"/>
              <a:gd name="connsiteY6" fmla="*/ 76000 h 5506853"/>
              <a:gd name="connsiteX7" fmla="*/ 2768842 w 6413400"/>
              <a:gd name="connsiteY7" fmla="*/ 60314 h 5506853"/>
              <a:gd name="connsiteX8" fmla="*/ 3442273 w 6413400"/>
              <a:gd name="connsiteY8" fmla="*/ 99936 h 5506853"/>
              <a:gd name="connsiteX9" fmla="*/ 3986661 w 6413400"/>
              <a:gd name="connsiteY9" fmla="*/ 109812 h 5506853"/>
              <a:gd name="connsiteX10" fmla="*/ 4332938 w 6413400"/>
              <a:gd name="connsiteY10" fmla="*/ 152338 h 5506853"/>
              <a:gd name="connsiteX11" fmla="*/ 4702239 w 6413400"/>
              <a:gd name="connsiteY11" fmla="*/ 174065 h 5506853"/>
              <a:gd name="connsiteX12" fmla="*/ 5029391 w 6413400"/>
              <a:gd name="connsiteY12" fmla="*/ 171160 h 5506853"/>
              <a:gd name="connsiteX13" fmla="*/ 5126823 w 6413400"/>
              <a:gd name="connsiteY13" fmla="*/ 182431 h 5506853"/>
              <a:gd name="connsiteX14" fmla="*/ 5141027 w 6413400"/>
              <a:gd name="connsiteY14" fmla="*/ 181668 h 5506853"/>
              <a:gd name="connsiteX15" fmla="*/ 6413400 w 6413400"/>
              <a:gd name="connsiteY15" fmla="*/ 2775809 h 5506853"/>
              <a:gd name="connsiteX16" fmla="*/ 6225268 w 6413400"/>
              <a:gd name="connsiteY16" fmla="*/ 3144769 h 5506853"/>
              <a:gd name="connsiteX17" fmla="*/ 6231797 w 6413400"/>
              <a:gd name="connsiteY17" fmla="*/ 3096783 h 5506853"/>
              <a:gd name="connsiteX18" fmla="*/ 6292924 w 6413400"/>
              <a:gd name="connsiteY18" fmla="*/ 2921419 h 5506853"/>
              <a:gd name="connsiteX19" fmla="*/ 6284084 w 6413400"/>
              <a:gd name="connsiteY19" fmla="*/ 2726346 h 5506853"/>
              <a:gd name="connsiteX20" fmla="*/ 6281874 w 6413400"/>
              <a:gd name="connsiteY20" fmla="*/ 2677578 h 5506853"/>
              <a:gd name="connsiteX21" fmla="*/ 6234817 w 6413400"/>
              <a:gd name="connsiteY21" fmla="*/ 2727943 h 5506853"/>
              <a:gd name="connsiteX22" fmla="*/ 6205699 w 6413400"/>
              <a:gd name="connsiteY22" fmla="*/ 2738655 h 5506853"/>
              <a:gd name="connsiteX23" fmla="*/ 6194520 w 6413400"/>
              <a:gd name="connsiteY23" fmla="*/ 2709713 h 5506853"/>
              <a:gd name="connsiteX24" fmla="*/ 6152012 w 6413400"/>
              <a:gd name="connsiteY24" fmla="*/ 2642714 h 5506853"/>
              <a:gd name="connsiteX25" fmla="*/ 6131864 w 6413400"/>
              <a:gd name="connsiteY25" fmla="*/ 2633600 h 5506853"/>
              <a:gd name="connsiteX26" fmla="*/ 6138623 w 6413400"/>
              <a:gd name="connsiteY26" fmla="*/ 2565005 h 5506853"/>
              <a:gd name="connsiteX27" fmla="*/ 6091566 w 6413400"/>
              <a:gd name="connsiteY27" fmla="*/ 2615370 h 5506853"/>
              <a:gd name="connsiteX28" fmla="*/ 6064659 w 6413400"/>
              <a:gd name="connsiteY28" fmla="*/ 2674849 h 5506853"/>
              <a:gd name="connsiteX29" fmla="*/ 6037750 w 6413400"/>
              <a:gd name="connsiteY29" fmla="*/ 2734330 h 5506853"/>
              <a:gd name="connsiteX30" fmla="*/ 6044510 w 6413400"/>
              <a:gd name="connsiteY30" fmla="*/ 2665734 h 5506853"/>
              <a:gd name="connsiteX31" fmla="*/ 6022151 w 6413400"/>
              <a:gd name="connsiteY31" fmla="*/ 2607851 h 5506853"/>
              <a:gd name="connsiteX32" fmla="*/ 5961705 w 6413400"/>
              <a:gd name="connsiteY32" fmla="*/ 2580506 h 5506853"/>
              <a:gd name="connsiteX33" fmla="*/ 5923618 w 6413400"/>
              <a:gd name="connsiteY33" fmla="*/ 2611045 h 5506853"/>
              <a:gd name="connsiteX34" fmla="*/ 5880981 w 6413400"/>
              <a:gd name="connsiteY34" fmla="*/ 2758947 h 5506853"/>
              <a:gd name="connsiteX35" fmla="*/ 5762170 w 6413400"/>
              <a:gd name="connsiteY35" fmla="*/ 2967925 h 5506853"/>
              <a:gd name="connsiteX36" fmla="*/ 5701724 w 6413400"/>
              <a:gd name="connsiteY36" fmla="*/ 2940580 h 5506853"/>
              <a:gd name="connsiteX37" fmla="*/ 5699514 w 6413400"/>
              <a:gd name="connsiteY37" fmla="*/ 2891812 h 5506853"/>
              <a:gd name="connsiteX38" fmla="*/ 5697304 w 6413400"/>
              <a:gd name="connsiteY38" fmla="*/ 2843044 h 5506853"/>
              <a:gd name="connsiteX39" fmla="*/ 5753330 w 6413400"/>
              <a:gd name="connsiteY39" fmla="*/ 2772852 h 5506853"/>
              <a:gd name="connsiteX40" fmla="*/ 5827294 w 6413400"/>
              <a:gd name="connsiteY40" fmla="*/ 2663007 h 5506853"/>
              <a:gd name="connsiteX41" fmla="*/ 5869931 w 6413400"/>
              <a:gd name="connsiteY41" fmla="*/ 2515105 h 5506853"/>
              <a:gd name="connsiteX42" fmla="*/ 5849782 w 6413400"/>
              <a:gd name="connsiteY42" fmla="*/ 2505990 h 5506853"/>
              <a:gd name="connsiteX43" fmla="*/ 5840813 w 6413400"/>
              <a:gd name="connsiteY43" fmla="*/ 2525817 h 5506853"/>
              <a:gd name="connsiteX44" fmla="*/ 5795966 w 6413400"/>
              <a:gd name="connsiteY44" fmla="*/ 2624950 h 5506853"/>
              <a:gd name="connsiteX45" fmla="*/ 5726551 w 6413400"/>
              <a:gd name="connsiteY45" fmla="*/ 2617432 h 5506853"/>
              <a:gd name="connsiteX46" fmla="*/ 5672735 w 6413400"/>
              <a:gd name="connsiteY46" fmla="*/ 2736391 h 5506853"/>
              <a:gd name="connsiteX47" fmla="*/ 5665976 w 6413400"/>
              <a:gd name="connsiteY47" fmla="*/ 2804988 h 5506853"/>
              <a:gd name="connsiteX48" fmla="*/ 5298234 w 6413400"/>
              <a:gd name="connsiteY48" fmla="*/ 3617882 h 5506853"/>
              <a:gd name="connsiteX49" fmla="*/ 5273537 w 6413400"/>
              <a:gd name="connsiteY49" fmla="*/ 3726130 h 5506853"/>
              <a:gd name="connsiteX50" fmla="*/ 5336192 w 6413400"/>
              <a:gd name="connsiteY50" fmla="*/ 3802244 h 5506853"/>
              <a:gd name="connsiteX51" fmla="*/ 5423547 w 6413400"/>
              <a:gd name="connsiteY51" fmla="*/ 3770108 h 5506853"/>
              <a:gd name="connsiteX52" fmla="*/ 5441485 w 6413400"/>
              <a:gd name="connsiteY52" fmla="*/ 3730455 h 5506853"/>
              <a:gd name="connsiteX53" fmla="*/ 5470603 w 6413400"/>
              <a:gd name="connsiteY53" fmla="*/ 3719743 h 5506853"/>
              <a:gd name="connsiteX54" fmla="*/ 5481782 w 6413400"/>
              <a:gd name="connsiteY54" fmla="*/ 3748685 h 5506853"/>
              <a:gd name="connsiteX55" fmla="*/ 5454875 w 6413400"/>
              <a:gd name="connsiteY55" fmla="*/ 3808165 h 5506853"/>
              <a:gd name="connsiteX56" fmla="*/ 5329433 w 6413400"/>
              <a:gd name="connsiteY56" fmla="*/ 3870838 h 5506853"/>
              <a:gd name="connsiteX57" fmla="*/ 5331643 w 6413400"/>
              <a:gd name="connsiteY57" fmla="*/ 3919606 h 5506853"/>
              <a:gd name="connsiteX58" fmla="*/ 5376361 w 6413400"/>
              <a:gd name="connsiteY58" fmla="*/ 4035374 h 5506853"/>
              <a:gd name="connsiteX59" fmla="*/ 5286668 w 6413400"/>
              <a:gd name="connsiteY59" fmla="*/ 4233640 h 5506853"/>
              <a:gd name="connsiteX60" fmla="*/ 5246370 w 6413400"/>
              <a:gd name="connsiteY60" fmla="*/ 4215410 h 5506853"/>
              <a:gd name="connsiteX61" fmla="*/ 5221801 w 6413400"/>
              <a:gd name="connsiteY61" fmla="*/ 4108760 h 5506853"/>
              <a:gd name="connsiteX62" fmla="*/ 5266648 w 6413400"/>
              <a:gd name="connsiteY62" fmla="*/ 4009626 h 5506853"/>
              <a:gd name="connsiteX63" fmla="*/ 5201653 w 6413400"/>
              <a:gd name="connsiteY63" fmla="*/ 4099644 h 5506853"/>
              <a:gd name="connsiteX64" fmla="*/ 5120929 w 6413400"/>
              <a:gd name="connsiteY64" fmla="*/ 4278084 h 5506853"/>
              <a:gd name="connsiteX65" fmla="*/ 5091811 w 6413400"/>
              <a:gd name="connsiteY65" fmla="*/ 4288797 h 5506853"/>
              <a:gd name="connsiteX66" fmla="*/ 5100780 w 6413400"/>
              <a:gd name="connsiteY66" fmla="*/ 4268969 h 5506853"/>
              <a:gd name="connsiteX67" fmla="*/ 5154596 w 6413400"/>
              <a:gd name="connsiteY67" fmla="*/ 4150009 h 5506853"/>
              <a:gd name="connsiteX68" fmla="*/ 5134448 w 6413400"/>
              <a:gd name="connsiteY68" fmla="*/ 4140895 h 5506853"/>
              <a:gd name="connsiteX69" fmla="*/ 5085181 w 6413400"/>
              <a:gd name="connsiteY69" fmla="*/ 4142491 h 5506853"/>
              <a:gd name="connsiteX70" fmla="*/ 5078422 w 6413400"/>
              <a:gd name="connsiteY70" fmla="*/ 4211086 h 5506853"/>
              <a:gd name="connsiteX71" fmla="*/ 4847430 w 6413400"/>
              <a:gd name="connsiteY71" fmla="*/ 4775349 h 5506853"/>
              <a:gd name="connsiteX72" fmla="*/ 4775675 w 6413400"/>
              <a:gd name="connsiteY72" fmla="*/ 4933962 h 5506853"/>
              <a:gd name="connsiteX73" fmla="*/ 4858609 w 6413400"/>
              <a:gd name="connsiteY73" fmla="*/ 4804290 h 5506853"/>
              <a:gd name="connsiteX74" fmla="*/ 4867578 w 6413400"/>
              <a:gd name="connsiteY74" fmla="*/ 4784463 h 5506853"/>
              <a:gd name="connsiteX75" fmla="*/ 4896696 w 6413400"/>
              <a:gd name="connsiteY75" fmla="*/ 4773752 h 5506853"/>
              <a:gd name="connsiteX76" fmla="*/ 4907876 w 6413400"/>
              <a:gd name="connsiteY76" fmla="*/ 4802693 h 5506853"/>
              <a:gd name="connsiteX77" fmla="*/ 4892147 w 6413400"/>
              <a:gd name="connsiteY77" fmla="*/ 4891115 h 5506853"/>
              <a:gd name="connsiteX78" fmla="*/ 4775546 w 6413400"/>
              <a:gd name="connsiteY78" fmla="*/ 5148862 h 5506853"/>
              <a:gd name="connsiteX79" fmla="*/ 4777756 w 6413400"/>
              <a:gd name="connsiteY79" fmla="*/ 5197630 h 5506853"/>
              <a:gd name="connsiteX80" fmla="*/ 4815844 w 6413400"/>
              <a:gd name="connsiteY80" fmla="*/ 5167092 h 5506853"/>
              <a:gd name="connsiteX81" fmla="*/ 4900988 w 6413400"/>
              <a:gd name="connsiteY81" fmla="*/ 5086188 h 5506853"/>
              <a:gd name="connsiteX82" fmla="*/ 4905537 w 6413400"/>
              <a:gd name="connsiteY82" fmla="*/ 4968825 h 5506853"/>
              <a:gd name="connsiteX83" fmla="*/ 4975081 w 6413400"/>
              <a:gd name="connsiteY83" fmla="*/ 4761443 h 5506853"/>
              <a:gd name="connsiteX84" fmla="*/ 5024348 w 6413400"/>
              <a:gd name="connsiteY84" fmla="*/ 4759847 h 5506853"/>
              <a:gd name="connsiteX85" fmla="*/ 5049045 w 6413400"/>
              <a:gd name="connsiteY85" fmla="*/ 4651598 h 5506853"/>
              <a:gd name="connsiteX86" fmla="*/ 5093892 w 6413400"/>
              <a:gd name="connsiteY86" fmla="*/ 4552464 h 5506853"/>
              <a:gd name="connsiteX87" fmla="*/ 5149918 w 6413400"/>
              <a:gd name="connsiteY87" fmla="*/ 4482273 h 5506853"/>
              <a:gd name="connsiteX88" fmla="*/ 5145498 w 6413400"/>
              <a:gd name="connsiteY88" fmla="*/ 4384736 h 5506853"/>
              <a:gd name="connsiteX89" fmla="*/ 5163436 w 6413400"/>
              <a:gd name="connsiteY89" fmla="*/ 4345083 h 5506853"/>
              <a:gd name="connsiteX90" fmla="*/ 5221672 w 6413400"/>
              <a:gd name="connsiteY90" fmla="*/ 4323660 h 5506853"/>
              <a:gd name="connsiteX91" fmla="*/ 5270939 w 6413400"/>
              <a:gd name="connsiteY91" fmla="*/ 4322062 h 5506853"/>
              <a:gd name="connsiteX92" fmla="*/ 5261970 w 6413400"/>
              <a:gd name="connsiteY92" fmla="*/ 4341890 h 5506853"/>
              <a:gd name="connsiteX93" fmla="*/ 5165518 w 6413400"/>
              <a:gd name="connsiteY93" fmla="*/ 4608751 h 5506853"/>
              <a:gd name="connsiteX94" fmla="*/ 5069065 w 6413400"/>
              <a:gd name="connsiteY94" fmla="*/ 4875614 h 5506853"/>
              <a:gd name="connsiteX95" fmla="*/ 4927766 w 6413400"/>
              <a:gd name="connsiteY95" fmla="*/ 5241609 h 5506853"/>
              <a:gd name="connsiteX96" fmla="*/ 4835691 w 6413400"/>
              <a:gd name="connsiteY96" fmla="*/ 5445142 h 5506853"/>
              <a:gd name="connsiteX97" fmla="*/ 4825787 w 6413400"/>
              <a:gd name="connsiteY97" fmla="*/ 5506853 h 5506853"/>
              <a:gd name="connsiteX98" fmla="*/ 1344368 w 6413400"/>
              <a:gd name="connsiteY98" fmla="*/ 5479573 h 5506853"/>
              <a:gd name="connsiteX99" fmla="*/ 0 w 6413400"/>
              <a:gd name="connsiteY99" fmla="*/ 2673654 h 5506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6413400" h="5506853">
                <a:moveTo>
                  <a:pt x="1354480" y="0"/>
                </a:moveTo>
                <a:lnTo>
                  <a:pt x="1417263" y="9178"/>
                </a:lnTo>
                <a:cubicBezTo>
                  <a:pt x="1462123" y="16663"/>
                  <a:pt x="1506603" y="24818"/>
                  <a:pt x="1549726" y="32894"/>
                </a:cubicBezTo>
                <a:cubicBezTo>
                  <a:pt x="1723514" y="43118"/>
                  <a:pt x="1878177" y="7912"/>
                  <a:pt x="2050666" y="40214"/>
                </a:cubicBezTo>
                <a:cubicBezTo>
                  <a:pt x="2115837" y="44048"/>
                  <a:pt x="2159284" y="46604"/>
                  <a:pt x="2202731" y="49160"/>
                </a:cubicBezTo>
                <a:cubicBezTo>
                  <a:pt x="2311349" y="55551"/>
                  <a:pt x="2418668" y="84018"/>
                  <a:pt x="2529883" y="46255"/>
                </a:cubicBezTo>
                <a:cubicBezTo>
                  <a:pt x="2551607" y="47533"/>
                  <a:pt x="2616778" y="51368"/>
                  <a:pt x="2658926" y="76000"/>
                </a:cubicBezTo>
                <a:cubicBezTo>
                  <a:pt x="2679351" y="99355"/>
                  <a:pt x="2725395" y="57758"/>
                  <a:pt x="2768842" y="60314"/>
                </a:cubicBezTo>
                <a:cubicBezTo>
                  <a:pt x="2986078" y="73095"/>
                  <a:pt x="3202015" y="107953"/>
                  <a:pt x="3442273" y="99936"/>
                </a:cubicBezTo>
                <a:cubicBezTo>
                  <a:pt x="3617360" y="88084"/>
                  <a:pt x="3810274" y="143740"/>
                  <a:pt x="3986661" y="109812"/>
                </a:cubicBezTo>
                <a:cubicBezTo>
                  <a:pt x="4096577" y="94126"/>
                  <a:pt x="4225620" y="123871"/>
                  <a:pt x="4332938" y="152338"/>
                </a:cubicBezTo>
                <a:cubicBezTo>
                  <a:pt x="4463280" y="160006"/>
                  <a:pt x="4571898" y="166397"/>
                  <a:pt x="4702239" y="174065"/>
                </a:cubicBezTo>
                <a:cubicBezTo>
                  <a:pt x="4809558" y="202532"/>
                  <a:pt x="4920773" y="164770"/>
                  <a:pt x="5029391" y="171160"/>
                </a:cubicBezTo>
                <a:cubicBezTo>
                  <a:pt x="5061976" y="173078"/>
                  <a:pt x="5094237" y="180514"/>
                  <a:pt x="5126823" y="182431"/>
                </a:cubicBezTo>
                <a:lnTo>
                  <a:pt x="5141027" y="181668"/>
                </a:lnTo>
                <a:lnTo>
                  <a:pt x="6413400" y="2775809"/>
                </a:lnTo>
                <a:lnTo>
                  <a:pt x="6225268" y="3144769"/>
                </a:lnTo>
                <a:lnTo>
                  <a:pt x="6231797" y="3096783"/>
                </a:lnTo>
                <a:cubicBezTo>
                  <a:pt x="6241351" y="3035423"/>
                  <a:pt x="6255942" y="2976342"/>
                  <a:pt x="6292924" y="2921419"/>
                </a:cubicBezTo>
                <a:cubicBezTo>
                  <a:pt x="6319832" y="2861940"/>
                  <a:pt x="6306443" y="2784229"/>
                  <a:pt x="6284084" y="2726346"/>
                </a:cubicBezTo>
                <a:cubicBezTo>
                  <a:pt x="6293053" y="2706519"/>
                  <a:pt x="6302023" y="2686693"/>
                  <a:pt x="6281874" y="2677578"/>
                </a:cubicBezTo>
                <a:cubicBezTo>
                  <a:pt x="6272905" y="2697404"/>
                  <a:pt x="6263935" y="2717231"/>
                  <a:pt x="6234817" y="2727943"/>
                </a:cubicBezTo>
                <a:cubicBezTo>
                  <a:pt x="6234817" y="2727943"/>
                  <a:pt x="6225848" y="2747769"/>
                  <a:pt x="6205699" y="2738655"/>
                </a:cubicBezTo>
                <a:cubicBezTo>
                  <a:pt x="6205699" y="2738655"/>
                  <a:pt x="6194520" y="2709713"/>
                  <a:pt x="6194520" y="2709713"/>
                </a:cubicBezTo>
                <a:cubicBezTo>
                  <a:pt x="6212458" y="2670059"/>
                  <a:pt x="6201279" y="2641118"/>
                  <a:pt x="6152012" y="2642714"/>
                </a:cubicBezTo>
                <a:cubicBezTo>
                  <a:pt x="6122894" y="2653426"/>
                  <a:pt x="6122894" y="2653426"/>
                  <a:pt x="6131864" y="2633600"/>
                </a:cubicBezTo>
                <a:cubicBezTo>
                  <a:pt x="6120684" y="2604658"/>
                  <a:pt x="6129654" y="2584831"/>
                  <a:pt x="6138623" y="2565005"/>
                </a:cubicBezTo>
                <a:cubicBezTo>
                  <a:pt x="6129654" y="2584831"/>
                  <a:pt x="6100536" y="2595543"/>
                  <a:pt x="6091566" y="2615370"/>
                </a:cubicBezTo>
                <a:cubicBezTo>
                  <a:pt x="6082597" y="2635196"/>
                  <a:pt x="6073628" y="2655023"/>
                  <a:pt x="6064659" y="2674849"/>
                </a:cubicBezTo>
                <a:cubicBezTo>
                  <a:pt x="6055689" y="2694676"/>
                  <a:pt x="6046720" y="2714503"/>
                  <a:pt x="6037750" y="2734330"/>
                </a:cubicBezTo>
                <a:cubicBezTo>
                  <a:pt x="6026571" y="2705389"/>
                  <a:pt x="6035541" y="2685561"/>
                  <a:pt x="6044510" y="2665734"/>
                </a:cubicBezTo>
                <a:cubicBezTo>
                  <a:pt x="6033330" y="2636793"/>
                  <a:pt x="6033330" y="2636793"/>
                  <a:pt x="6022151" y="2607851"/>
                </a:cubicBezTo>
                <a:cubicBezTo>
                  <a:pt x="6040090" y="2568198"/>
                  <a:pt x="5999792" y="2549968"/>
                  <a:pt x="5961705" y="2580506"/>
                </a:cubicBezTo>
                <a:cubicBezTo>
                  <a:pt x="5961705" y="2580506"/>
                  <a:pt x="5932587" y="2591218"/>
                  <a:pt x="5923618" y="2611045"/>
                </a:cubicBezTo>
                <a:cubicBezTo>
                  <a:pt x="5905679" y="2650699"/>
                  <a:pt x="5887740" y="2690352"/>
                  <a:pt x="5880981" y="2758947"/>
                </a:cubicBezTo>
                <a:cubicBezTo>
                  <a:pt x="5894371" y="2836656"/>
                  <a:pt x="5777899" y="2879504"/>
                  <a:pt x="5762170" y="2967925"/>
                </a:cubicBezTo>
                <a:cubicBezTo>
                  <a:pt x="5762170" y="2967925"/>
                  <a:pt x="5712903" y="2969523"/>
                  <a:pt x="5701724" y="2940580"/>
                </a:cubicBezTo>
                <a:cubicBezTo>
                  <a:pt x="5701724" y="2940580"/>
                  <a:pt x="5719663" y="2900927"/>
                  <a:pt x="5699514" y="2891812"/>
                </a:cubicBezTo>
                <a:cubicBezTo>
                  <a:pt x="5688335" y="2862870"/>
                  <a:pt x="5688335" y="2862870"/>
                  <a:pt x="5697304" y="2843044"/>
                </a:cubicBezTo>
                <a:cubicBezTo>
                  <a:pt x="5746571" y="2841447"/>
                  <a:pt x="5735391" y="2812505"/>
                  <a:pt x="5753330" y="2772852"/>
                </a:cubicBezTo>
                <a:cubicBezTo>
                  <a:pt x="5771269" y="2733198"/>
                  <a:pt x="5789207" y="2693545"/>
                  <a:pt x="5827294" y="2663007"/>
                </a:cubicBezTo>
                <a:cubicBezTo>
                  <a:pt x="5804935" y="2605124"/>
                  <a:pt x="5843023" y="2574585"/>
                  <a:pt x="5869931" y="2515105"/>
                </a:cubicBezTo>
                <a:cubicBezTo>
                  <a:pt x="5869931" y="2515105"/>
                  <a:pt x="5869931" y="2515105"/>
                  <a:pt x="5849782" y="2505990"/>
                </a:cubicBezTo>
                <a:cubicBezTo>
                  <a:pt x="5849782" y="2505990"/>
                  <a:pt x="5849782" y="2505990"/>
                  <a:pt x="5840813" y="2525817"/>
                </a:cubicBezTo>
                <a:cubicBezTo>
                  <a:pt x="5822874" y="2565469"/>
                  <a:pt x="5813905" y="2585296"/>
                  <a:pt x="5795966" y="2624950"/>
                </a:cubicBezTo>
                <a:cubicBezTo>
                  <a:pt x="5769058" y="2684430"/>
                  <a:pt x="5746699" y="2626547"/>
                  <a:pt x="5726551" y="2617432"/>
                </a:cubicBezTo>
                <a:cubicBezTo>
                  <a:pt x="5708612" y="2657085"/>
                  <a:pt x="5690674" y="2696738"/>
                  <a:pt x="5672735" y="2736391"/>
                </a:cubicBezTo>
                <a:cubicBezTo>
                  <a:pt x="5773479" y="2781966"/>
                  <a:pt x="5665976" y="2804988"/>
                  <a:pt x="5665976" y="2804988"/>
                </a:cubicBezTo>
                <a:cubicBezTo>
                  <a:pt x="5520257" y="3073447"/>
                  <a:pt x="5434984" y="3369249"/>
                  <a:pt x="5298234" y="3617882"/>
                </a:cubicBezTo>
                <a:cubicBezTo>
                  <a:pt x="5280296" y="3657535"/>
                  <a:pt x="5291475" y="3686476"/>
                  <a:pt x="5273537" y="3726130"/>
                </a:cubicBezTo>
                <a:cubicBezTo>
                  <a:pt x="5275746" y="3774899"/>
                  <a:pt x="5325013" y="3773303"/>
                  <a:pt x="5336192" y="3802244"/>
                </a:cubicBezTo>
                <a:cubicBezTo>
                  <a:pt x="5365310" y="3791532"/>
                  <a:pt x="5416787" y="3838704"/>
                  <a:pt x="5423547" y="3770108"/>
                </a:cubicBezTo>
                <a:cubicBezTo>
                  <a:pt x="5432516" y="3750281"/>
                  <a:pt x="5441485" y="3730455"/>
                  <a:pt x="5441485" y="3730455"/>
                </a:cubicBezTo>
                <a:cubicBezTo>
                  <a:pt x="5470603" y="3719743"/>
                  <a:pt x="5470603" y="3719743"/>
                  <a:pt x="5470603" y="3719743"/>
                </a:cubicBezTo>
                <a:cubicBezTo>
                  <a:pt x="5470603" y="3719743"/>
                  <a:pt x="5490752" y="3728858"/>
                  <a:pt x="5481782" y="3748685"/>
                </a:cubicBezTo>
                <a:cubicBezTo>
                  <a:pt x="5472813" y="3768511"/>
                  <a:pt x="5463844" y="3788338"/>
                  <a:pt x="5454875" y="3808165"/>
                </a:cubicBezTo>
                <a:cubicBezTo>
                  <a:pt x="5436936" y="3847818"/>
                  <a:pt x="5436936" y="3847818"/>
                  <a:pt x="5329433" y="3870838"/>
                </a:cubicBezTo>
                <a:cubicBezTo>
                  <a:pt x="5320464" y="3890665"/>
                  <a:pt x="5329433" y="3870838"/>
                  <a:pt x="5331643" y="3919606"/>
                </a:cubicBezTo>
                <a:cubicBezTo>
                  <a:pt x="5342823" y="3948548"/>
                  <a:pt x="5394299" y="3995720"/>
                  <a:pt x="5376361" y="4035374"/>
                </a:cubicBezTo>
                <a:cubicBezTo>
                  <a:pt x="5349453" y="4094854"/>
                  <a:pt x="5313576" y="4174161"/>
                  <a:pt x="5286668" y="4233640"/>
                </a:cubicBezTo>
                <a:cubicBezTo>
                  <a:pt x="5286668" y="4233640"/>
                  <a:pt x="5237401" y="4235237"/>
                  <a:pt x="5246370" y="4215410"/>
                </a:cubicBezTo>
                <a:cubicBezTo>
                  <a:pt x="5235191" y="4186469"/>
                  <a:pt x="5203863" y="4148412"/>
                  <a:pt x="5221801" y="4108760"/>
                </a:cubicBezTo>
                <a:cubicBezTo>
                  <a:pt x="5259889" y="4078220"/>
                  <a:pt x="5248710" y="4049279"/>
                  <a:pt x="5266648" y="4009626"/>
                </a:cubicBezTo>
                <a:cubicBezTo>
                  <a:pt x="5208412" y="4031049"/>
                  <a:pt x="5210622" y="4079817"/>
                  <a:pt x="5201653" y="4099644"/>
                </a:cubicBezTo>
                <a:cubicBezTo>
                  <a:pt x="5174745" y="4159124"/>
                  <a:pt x="5147837" y="4218604"/>
                  <a:pt x="5120929" y="4278084"/>
                </a:cubicBezTo>
                <a:cubicBezTo>
                  <a:pt x="5120929" y="4278084"/>
                  <a:pt x="5091811" y="4288797"/>
                  <a:pt x="5091811" y="4288797"/>
                </a:cubicBezTo>
                <a:cubicBezTo>
                  <a:pt x="5091811" y="4288797"/>
                  <a:pt x="5100780" y="4268969"/>
                  <a:pt x="5100780" y="4268969"/>
                </a:cubicBezTo>
                <a:cubicBezTo>
                  <a:pt x="5118719" y="4229316"/>
                  <a:pt x="5136658" y="4189662"/>
                  <a:pt x="5154596" y="4150009"/>
                </a:cubicBezTo>
                <a:cubicBezTo>
                  <a:pt x="5154596" y="4150009"/>
                  <a:pt x="5143417" y="4121067"/>
                  <a:pt x="5134448" y="4140895"/>
                </a:cubicBezTo>
                <a:cubicBezTo>
                  <a:pt x="5114299" y="4131779"/>
                  <a:pt x="5085181" y="4142491"/>
                  <a:pt x="5085181" y="4142491"/>
                </a:cubicBezTo>
                <a:cubicBezTo>
                  <a:pt x="5076212" y="4162318"/>
                  <a:pt x="5087391" y="4191259"/>
                  <a:pt x="5078422" y="4211086"/>
                </a:cubicBezTo>
                <a:cubicBezTo>
                  <a:pt x="4977549" y="4380411"/>
                  <a:pt x="4928153" y="4596908"/>
                  <a:pt x="4847430" y="4775349"/>
                </a:cubicBezTo>
                <a:cubicBezTo>
                  <a:pt x="4820522" y="4834828"/>
                  <a:pt x="4793614" y="4894308"/>
                  <a:pt x="4775675" y="4933962"/>
                </a:cubicBezTo>
                <a:cubicBezTo>
                  <a:pt x="4833911" y="4912538"/>
                  <a:pt x="4840671" y="4843944"/>
                  <a:pt x="4858609" y="4804290"/>
                </a:cubicBezTo>
                <a:cubicBezTo>
                  <a:pt x="4858609" y="4804290"/>
                  <a:pt x="4867578" y="4784463"/>
                  <a:pt x="4867578" y="4784463"/>
                </a:cubicBezTo>
                <a:cubicBezTo>
                  <a:pt x="4867578" y="4784463"/>
                  <a:pt x="4896696" y="4773752"/>
                  <a:pt x="4896696" y="4773752"/>
                </a:cubicBezTo>
                <a:cubicBezTo>
                  <a:pt x="4896696" y="4773752"/>
                  <a:pt x="4907876" y="4802693"/>
                  <a:pt x="4907876" y="4802693"/>
                </a:cubicBezTo>
                <a:cubicBezTo>
                  <a:pt x="4910086" y="4851462"/>
                  <a:pt x="4901117" y="4871288"/>
                  <a:pt x="4892147" y="4891115"/>
                </a:cubicBezTo>
                <a:cubicBezTo>
                  <a:pt x="4856270" y="4970422"/>
                  <a:pt x="4791275" y="5060440"/>
                  <a:pt x="4775546" y="5148862"/>
                </a:cubicBezTo>
                <a:cubicBezTo>
                  <a:pt x="4766577" y="5168689"/>
                  <a:pt x="4757608" y="5188515"/>
                  <a:pt x="4777756" y="5197630"/>
                </a:cubicBezTo>
                <a:cubicBezTo>
                  <a:pt x="4809084" y="5235687"/>
                  <a:pt x="4806874" y="5186919"/>
                  <a:pt x="4815844" y="5167092"/>
                </a:cubicBezTo>
                <a:cubicBezTo>
                  <a:pt x="4844961" y="5156380"/>
                  <a:pt x="4892018" y="5106015"/>
                  <a:pt x="4900988" y="5086188"/>
                </a:cubicBezTo>
                <a:cubicBezTo>
                  <a:pt x="4869660" y="5048132"/>
                  <a:pt x="4907747" y="5017593"/>
                  <a:pt x="4905537" y="4968825"/>
                </a:cubicBezTo>
                <a:cubicBezTo>
                  <a:pt x="4912296" y="4900230"/>
                  <a:pt x="4959352" y="4849865"/>
                  <a:pt x="4975081" y="4761443"/>
                </a:cubicBezTo>
                <a:cubicBezTo>
                  <a:pt x="4975081" y="4761443"/>
                  <a:pt x="4995230" y="4770558"/>
                  <a:pt x="5024348" y="4759847"/>
                </a:cubicBezTo>
                <a:cubicBezTo>
                  <a:pt x="5022138" y="4711078"/>
                  <a:pt x="5019928" y="4662310"/>
                  <a:pt x="5049045" y="4651598"/>
                </a:cubicBezTo>
                <a:cubicBezTo>
                  <a:pt x="5107282" y="4630174"/>
                  <a:pt x="5064774" y="4563176"/>
                  <a:pt x="5093892" y="4552464"/>
                </a:cubicBezTo>
                <a:cubicBezTo>
                  <a:pt x="5102861" y="4532638"/>
                  <a:pt x="5120800" y="4492985"/>
                  <a:pt x="5149918" y="4482273"/>
                </a:cubicBezTo>
                <a:cubicBezTo>
                  <a:pt x="5158888" y="4462446"/>
                  <a:pt x="5217123" y="4441023"/>
                  <a:pt x="5145498" y="4384736"/>
                </a:cubicBezTo>
                <a:cubicBezTo>
                  <a:pt x="5145498" y="4384736"/>
                  <a:pt x="5163436" y="4345083"/>
                  <a:pt x="5163436" y="4345083"/>
                </a:cubicBezTo>
                <a:cubicBezTo>
                  <a:pt x="5172406" y="4325256"/>
                  <a:pt x="5201524" y="4314544"/>
                  <a:pt x="5221672" y="4323660"/>
                </a:cubicBezTo>
                <a:cubicBezTo>
                  <a:pt x="5221672" y="4323660"/>
                  <a:pt x="5250791" y="4312947"/>
                  <a:pt x="5270939" y="4322062"/>
                </a:cubicBezTo>
                <a:cubicBezTo>
                  <a:pt x="5261970" y="4341890"/>
                  <a:pt x="5261970" y="4341890"/>
                  <a:pt x="5261970" y="4341890"/>
                </a:cubicBezTo>
                <a:cubicBezTo>
                  <a:pt x="5217123" y="4441023"/>
                  <a:pt x="5161097" y="4511214"/>
                  <a:pt x="5165518" y="4608751"/>
                </a:cubicBezTo>
                <a:cubicBezTo>
                  <a:pt x="5149789" y="4697173"/>
                  <a:pt x="5093763" y="4767364"/>
                  <a:pt x="5069065" y="4875614"/>
                </a:cubicBezTo>
                <a:cubicBezTo>
                  <a:pt x="5035398" y="5003688"/>
                  <a:pt x="4941285" y="5104418"/>
                  <a:pt x="4927766" y="5241609"/>
                </a:cubicBezTo>
                <a:cubicBezTo>
                  <a:pt x="4900858" y="5301089"/>
                  <a:pt x="4857572" y="5366594"/>
                  <a:pt x="4835691" y="5445142"/>
                </a:cubicBezTo>
                <a:lnTo>
                  <a:pt x="4825787" y="5506853"/>
                </a:lnTo>
                <a:lnTo>
                  <a:pt x="1344368" y="5479573"/>
                </a:lnTo>
                <a:lnTo>
                  <a:pt x="0" y="2673654"/>
                </a:lnTo>
                <a:close/>
              </a:path>
            </a:pathLst>
          </a:custGeom>
          <a:solidFill>
            <a:schemeClr val="accent1"/>
          </a:solidFill>
        </p:spPr>
        <p:txBody>
          <a:bodyPr wrap="square">
            <a:noAutofit/>
          </a:bodyPr>
          <a:lstStyle>
            <a:lvl1pPr>
              <a:defRPr sz="2800"/>
            </a:lvl1pPr>
          </a:lstStyle>
          <a:p>
            <a:endParaRPr lang="en-US" dirty="0"/>
          </a:p>
        </p:txBody>
      </p:sp>
      <p:sp>
        <p:nvSpPr>
          <p:cNvPr id="9" name="Picture Placeholder 8"/>
          <p:cNvSpPr>
            <a:spLocks noGrp="1" noChangeAspect="1"/>
          </p:cNvSpPr>
          <p:nvPr>
            <p:ph type="pic" sz="quarter" idx="12"/>
          </p:nvPr>
        </p:nvSpPr>
        <p:spPr>
          <a:xfrm>
            <a:off x="1188435" y="4117486"/>
            <a:ext cx="6337802" cy="5599439"/>
          </a:xfrm>
          <a:custGeom>
            <a:avLst/>
            <a:gdLst>
              <a:gd name="connsiteX0" fmla="*/ 1663687 w 6337802"/>
              <a:gd name="connsiteY0" fmla="*/ 0 h 5599439"/>
              <a:gd name="connsiteX1" fmla="*/ 4944470 w 6337802"/>
              <a:gd name="connsiteY1" fmla="*/ 26118 h 5599439"/>
              <a:gd name="connsiteX2" fmla="*/ 6337802 w 6337802"/>
              <a:gd name="connsiteY2" fmla="*/ 2866873 h 5599439"/>
              <a:gd name="connsiteX3" fmla="*/ 4944470 w 6337802"/>
              <a:gd name="connsiteY3" fmla="*/ 5599439 h 5599439"/>
              <a:gd name="connsiteX4" fmla="*/ 1268771 w 6337802"/>
              <a:gd name="connsiteY4" fmla="*/ 5570637 h 5599439"/>
              <a:gd name="connsiteX5" fmla="*/ 0 w 6337802"/>
              <a:gd name="connsiteY5" fmla="*/ 2922503 h 5599439"/>
              <a:gd name="connsiteX6" fmla="*/ 12320 w 6337802"/>
              <a:gd name="connsiteY6" fmla="*/ 2907373 h 5599439"/>
              <a:gd name="connsiteX7" fmla="*/ 152937 w 6337802"/>
              <a:gd name="connsiteY7" fmla="*/ 2744086 h 5599439"/>
              <a:gd name="connsiteX8" fmla="*/ 182055 w 6337802"/>
              <a:gd name="connsiteY8" fmla="*/ 2733374 h 5599439"/>
              <a:gd name="connsiteX9" fmla="*/ 264989 w 6337802"/>
              <a:gd name="connsiteY9" fmla="*/ 2603702 h 5599439"/>
              <a:gd name="connsiteX10" fmla="*/ 300866 w 6337802"/>
              <a:gd name="connsiteY10" fmla="*/ 2524396 h 5599439"/>
              <a:gd name="connsiteX11" fmla="*/ 417338 w 6337802"/>
              <a:gd name="connsiteY11" fmla="*/ 2481549 h 5599439"/>
              <a:gd name="connsiteX12" fmla="*/ 435277 w 6337802"/>
              <a:gd name="connsiteY12" fmla="*/ 2441895 h 5599439"/>
              <a:gd name="connsiteX13" fmla="*/ 471154 w 6337802"/>
              <a:gd name="connsiteY13" fmla="*/ 2362588 h 5599439"/>
              <a:gd name="connsiteX14" fmla="*/ 477913 w 6337802"/>
              <a:gd name="connsiteY14" fmla="*/ 2293993 h 5599439"/>
              <a:gd name="connsiteX15" fmla="*/ 502611 w 6337802"/>
              <a:gd name="connsiteY15" fmla="*/ 2185745 h 5599439"/>
              <a:gd name="connsiteX16" fmla="*/ 538488 w 6337802"/>
              <a:gd name="connsiteY16" fmla="*/ 2106438 h 5599439"/>
              <a:gd name="connsiteX17" fmla="*/ 576576 w 6337802"/>
              <a:gd name="connsiteY17" fmla="*/ 2075900 h 5599439"/>
              <a:gd name="connsiteX18" fmla="*/ 578786 w 6337802"/>
              <a:gd name="connsiteY18" fmla="*/ 2124668 h 5599439"/>
              <a:gd name="connsiteX19" fmla="*/ 610114 w 6337802"/>
              <a:gd name="connsiteY19" fmla="*/ 2162725 h 5599439"/>
              <a:gd name="connsiteX20" fmla="*/ 659380 w 6337802"/>
              <a:gd name="connsiteY20" fmla="*/ 2161128 h 5599439"/>
              <a:gd name="connsiteX21" fmla="*/ 614663 w 6337802"/>
              <a:gd name="connsiteY21" fmla="*/ 2045361 h 5599439"/>
              <a:gd name="connsiteX22" fmla="*/ 574365 w 6337802"/>
              <a:gd name="connsiteY22" fmla="*/ 2027131 h 5599439"/>
              <a:gd name="connsiteX23" fmla="*/ 621422 w 6337802"/>
              <a:gd name="connsiteY23" fmla="*/ 1976766 h 5599439"/>
              <a:gd name="connsiteX24" fmla="*/ 641571 w 6337802"/>
              <a:gd name="connsiteY24" fmla="*/ 1985881 h 5599439"/>
              <a:gd name="connsiteX25" fmla="*/ 693047 w 6337802"/>
              <a:gd name="connsiteY25" fmla="*/ 2033053 h 5599439"/>
              <a:gd name="connsiteX26" fmla="*/ 713196 w 6337802"/>
              <a:gd name="connsiteY26" fmla="*/ 2042168 h 5599439"/>
              <a:gd name="connsiteX27" fmla="*/ 722166 w 6337802"/>
              <a:gd name="connsiteY27" fmla="*/ 2022341 h 5599439"/>
              <a:gd name="connsiteX28" fmla="*/ 699807 w 6337802"/>
              <a:gd name="connsiteY28" fmla="*/ 1964458 h 5599439"/>
              <a:gd name="connsiteX29" fmla="*/ 704356 w 6337802"/>
              <a:gd name="connsiteY29" fmla="*/ 1847094 h 5599439"/>
              <a:gd name="connsiteX30" fmla="*/ 740233 w 6337802"/>
              <a:gd name="connsiteY30" fmla="*/ 1767788 h 5599439"/>
              <a:gd name="connsiteX31" fmla="*/ 861254 w 6337802"/>
              <a:gd name="connsiteY31" fmla="*/ 1607577 h 5599439"/>
              <a:gd name="connsiteX32" fmla="*/ 879193 w 6337802"/>
              <a:gd name="connsiteY32" fmla="*/ 1567924 h 5599439"/>
              <a:gd name="connsiteX33" fmla="*/ 924040 w 6337802"/>
              <a:gd name="connsiteY33" fmla="*/ 1468790 h 5599439"/>
              <a:gd name="connsiteX34" fmla="*/ 959917 w 6337802"/>
              <a:gd name="connsiteY34" fmla="*/ 1389484 h 5599439"/>
              <a:gd name="connsiteX35" fmla="*/ 973435 w 6337802"/>
              <a:gd name="connsiteY35" fmla="*/ 1252293 h 5599439"/>
              <a:gd name="connsiteX36" fmla="*/ 1000343 w 6337802"/>
              <a:gd name="connsiteY36" fmla="*/ 1192813 h 5599439"/>
              <a:gd name="connsiteX37" fmla="*/ 1154903 w 6337802"/>
              <a:gd name="connsiteY37" fmla="*/ 1119428 h 5599439"/>
              <a:gd name="connsiteX38" fmla="*/ 1186231 w 6337802"/>
              <a:gd name="connsiteY38" fmla="*/ 1157484 h 5599439"/>
              <a:gd name="connsiteX39" fmla="*/ 1213138 w 6337802"/>
              <a:gd name="connsiteY39" fmla="*/ 1098005 h 5599439"/>
              <a:gd name="connsiteX40" fmla="*/ 1172841 w 6337802"/>
              <a:gd name="connsiteY40" fmla="*/ 1079775 h 5599439"/>
              <a:gd name="connsiteX41" fmla="*/ 1132544 w 6337802"/>
              <a:gd name="connsiteY41" fmla="*/ 1061545 h 5599439"/>
              <a:gd name="connsiteX42" fmla="*/ 1190780 w 6337802"/>
              <a:gd name="connsiteY42" fmla="*/ 1040121 h 5599439"/>
              <a:gd name="connsiteX43" fmla="*/ 1231077 w 6337802"/>
              <a:gd name="connsiteY43" fmla="*/ 1058351 h 5599439"/>
              <a:gd name="connsiteX44" fmla="*/ 1298282 w 6337802"/>
              <a:gd name="connsiteY44" fmla="*/ 1017101 h 5599439"/>
              <a:gd name="connsiteX45" fmla="*/ 1278133 w 6337802"/>
              <a:gd name="connsiteY45" fmla="*/ 1007986 h 5599439"/>
              <a:gd name="connsiteX46" fmla="*/ 1233416 w 6337802"/>
              <a:gd name="connsiteY46" fmla="*/ 892220 h 5599439"/>
              <a:gd name="connsiteX47" fmla="*/ 1262534 w 6337802"/>
              <a:gd name="connsiteY47" fmla="*/ 881507 h 5599439"/>
              <a:gd name="connsiteX48" fmla="*/ 1282683 w 6337802"/>
              <a:gd name="connsiteY48" fmla="*/ 890622 h 5599439"/>
              <a:gd name="connsiteX49" fmla="*/ 1343129 w 6337802"/>
              <a:gd name="connsiteY49" fmla="*/ 917967 h 5599439"/>
              <a:gd name="connsiteX50" fmla="*/ 1349888 w 6337802"/>
              <a:gd name="connsiteY50" fmla="*/ 849373 h 5599439"/>
              <a:gd name="connsiteX51" fmla="*/ 1318560 w 6337802"/>
              <a:gd name="connsiteY51" fmla="*/ 811316 h 5599439"/>
              <a:gd name="connsiteX52" fmla="*/ 1356647 w 6337802"/>
              <a:gd name="connsiteY52" fmla="*/ 780777 h 5599439"/>
              <a:gd name="connsiteX53" fmla="*/ 1394735 w 6337802"/>
              <a:gd name="connsiteY53" fmla="*/ 750239 h 5599439"/>
              <a:gd name="connsiteX54" fmla="*/ 1365616 w 6337802"/>
              <a:gd name="connsiteY54" fmla="*/ 760951 h 5599439"/>
              <a:gd name="connsiteX55" fmla="*/ 1345468 w 6337802"/>
              <a:gd name="connsiteY55" fmla="*/ 751836 h 5599439"/>
              <a:gd name="connsiteX56" fmla="*/ 1379135 w 6337802"/>
              <a:gd name="connsiteY56" fmla="*/ 623760 h 5599439"/>
              <a:gd name="connsiteX57" fmla="*/ 1477798 w 6337802"/>
              <a:gd name="connsiteY57" fmla="*/ 405667 h 5599439"/>
              <a:gd name="connsiteX58" fmla="*/ 1495736 w 6337802"/>
              <a:gd name="connsiteY58" fmla="*/ 366013 h 5599439"/>
              <a:gd name="connsiteX59" fmla="*/ 1542793 w 6337802"/>
              <a:gd name="connsiteY59" fmla="*/ 315648 h 5599439"/>
              <a:gd name="connsiteX60" fmla="*/ 1601158 w 6337802"/>
              <a:gd name="connsiteY60" fmla="*/ 79325 h 5599439"/>
              <a:gd name="connsiteX61" fmla="*/ 1659452 w 6337802"/>
              <a:gd name="connsiteY61" fmla="*/ 18369 h 5599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6337802" h="5599439">
                <a:moveTo>
                  <a:pt x="1663687" y="0"/>
                </a:moveTo>
                <a:lnTo>
                  <a:pt x="4944470" y="26118"/>
                </a:lnTo>
                <a:lnTo>
                  <a:pt x="6337802" y="2866873"/>
                </a:lnTo>
                <a:lnTo>
                  <a:pt x="4944470" y="5599439"/>
                </a:lnTo>
                <a:lnTo>
                  <a:pt x="1268771" y="5570637"/>
                </a:lnTo>
                <a:lnTo>
                  <a:pt x="0" y="2922503"/>
                </a:lnTo>
                <a:lnTo>
                  <a:pt x="12320" y="2907373"/>
                </a:lnTo>
                <a:cubicBezTo>
                  <a:pt x="59376" y="2857008"/>
                  <a:pt x="111470" y="2808922"/>
                  <a:pt x="152937" y="2744086"/>
                </a:cubicBezTo>
                <a:cubicBezTo>
                  <a:pt x="152937" y="2744086"/>
                  <a:pt x="152937" y="2744086"/>
                  <a:pt x="182055" y="2733374"/>
                </a:cubicBezTo>
                <a:cubicBezTo>
                  <a:pt x="182055" y="2733374"/>
                  <a:pt x="256020" y="2623529"/>
                  <a:pt x="264989" y="2603702"/>
                </a:cubicBezTo>
                <a:cubicBezTo>
                  <a:pt x="233661" y="2565646"/>
                  <a:pt x="271748" y="2535107"/>
                  <a:pt x="300866" y="2524396"/>
                </a:cubicBezTo>
                <a:cubicBezTo>
                  <a:pt x="329984" y="2513684"/>
                  <a:pt x="368071" y="2483145"/>
                  <a:pt x="417338" y="2481549"/>
                </a:cubicBezTo>
                <a:cubicBezTo>
                  <a:pt x="446456" y="2470837"/>
                  <a:pt x="426307" y="2461722"/>
                  <a:pt x="435277" y="2441895"/>
                </a:cubicBezTo>
                <a:cubicBezTo>
                  <a:pt x="424097" y="2412954"/>
                  <a:pt x="442036" y="2373300"/>
                  <a:pt x="471154" y="2362588"/>
                </a:cubicBezTo>
                <a:cubicBezTo>
                  <a:pt x="500272" y="2351877"/>
                  <a:pt x="509241" y="2332050"/>
                  <a:pt x="477913" y="2293993"/>
                </a:cubicBezTo>
                <a:cubicBezTo>
                  <a:pt x="426437" y="2246822"/>
                  <a:pt x="426437" y="2246822"/>
                  <a:pt x="502611" y="2185745"/>
                </a:cubicBezTo>
                <a:cubicBezTo>
                  <a:pt x="511580" y="2165918"/>
                  <a:pt x="489222" y="2108035"/>
                  <a:pt x="538488" y="2106438"/>
                </a:cubicBezTo>
                <a:cubicBezTo>
                  <a:pt x="558637" y="2115553"/>
                  <a:pt x="567606" y="2095726"/>
                  <a:pt x="576576" y="2075900"/>
                </a:cubicBezTo>
                <a:cubicBezTo>
                  <a:pt x="567606" y="2095726"/>
                  <a:pt x="587755" y="2104841"/>
                  <a:pt x="578786" y="2124668"/>
                </a:cubicBezTo>
                <a:cubicBezTo>
                  <a:pt x="560847" y="2164321"/>
                  <a:pt x="589965" y="2153610"/>
                  <a:pt x="610114" y="2162725"/>
                </a:cubicBezTo>
                <a:cubicBezTo>
                  <a:pt x="630262" y="2171840"/>
                  <a:pt x="650411" y="2180955"/>
                  <a:pt x="659380" y="2161128"/>
                </a:cubicBezTo>
                <a:cubicBezTo>
                  <a:pt x="686288" y="2101648"/>
                  <a:pt x="675109" y="2072706"/>
                  <a:pt x="614663" y="2045361"/>
                </a:cubicBezTo>
                <a:cubicBezTo>
                  <a:pt x="594514" y="2036246"/>
                  <a:pt x="574365" y="2027131"/>
                  <a:pt x="574365" y="2027131"/>
                </a:cubicBezTo>
                <a:cubicBezTo>
                  <a:pt x="583335" y="2007305"/>
                  <a:pt x="592304" y="1987478"/>
                  <a:pt x="621422" y="1976766"/>
                </a:cubicBezTo>
                <a:cubicBezTo>
                  <a:pt x="621422" y="1976766"/>
                  <a:pt x="641571" y="1985881"/>
                  <a:pt x="641571" y="1985881"/>
                </a:cubicBezTo>
                <a:cubicBezTo>
                  <a:pt x="661719" y="1994996"/>
                  <a:pt x="672899" y="2023938"/>
                  <a:pt x="693047" y="2033053"/>
                </a:cubicBezTo>
                <a:cubicBezTo>
                  <a:pt x="693047" y="2033053"/>
                  <a:pt x="693047" y="2033053"/>
                  <a:pt x="713196" y="2042168"/>
                </a:cubicBezTo>
                <a:cubicBezTo>
                  <a:pt x="713196" y="2042168"/>
                  <a:pt x="722166" y="2022341"/>
                  <a:pt x="722166" y="2022341"/>
                </a:cubicBezTo>
                <a:cubicBezTo>
                  <a:pt x="731135" y="2002514"/>
                  <a:pt x="719955" y="1973573"/>
                  <a:pt x="699807" y="1964458"/>
                </a:cubicBezTo>
                <a:cubicBezTo>
                  <a:pt x="648330" y="1917286"/>
                  <a:pt x="686417" y="1886748"/>
                  <a:pt x="704356" y="1847094"/>
                </a:cubicBezTo>
                <a:cubicBezTo>
                  <a:pt x="742443" y="1816556"/>
                  <a:pt x="731264" y="1787614"/>
                  <a:pt x="740233" y="1767788"/>
                </a:cubicBezTo>
                <a:cubicBezTo>
                  <a:pt x="767141" y="1708307"/>
                  <a:pt x="782870" y="1619886"/>
                  <a:pt x="861254" y="1607577"/>
                </a:cubicBezTo>
                <a:cubicBezTo>
                  <a:pt x="870223" y="1587751"/>
                  <a:pt x="879193" y="1567924"/>
                  <a:pt x="879193" y="1567924"/>
                </a:cubicBezTo>
                <a:cubicBezTo>
                  <a:pt x="856834" y="1510040"/>
                  <a:pt x="894921" y="1479502"/>
                  <a:pt x="924040" y="1468790"/>
                </a:cubicBezTo>
                <a:cubicBezTo>
                  <a:pt x="982276" y="1447367"/>
                  <a:pt x="1000214" y="1407714"/>
                  <a:pt x="959917" y="1389484"/>
                </a:cubicBezTo>
                <a:cubicBezTo>
                  <a:pt x="908440" y="1342312"/>
                  <a:pt x="935348" y="1282832"/>
                  <a:pt x="973435" y="1252293"/>
                </a:cubicBezTo>
                <a:cubicBezTo>
                  <a:pt x="1002553" y="1241582"/>
                  <a:pt x="991374" y="1212640"/>
                  <a:pt x="1000343" y="1192813"/>
                </a:cubicBezTo>
                <a:cubicBezTo>
                  <a:pt x="1007102" y="1124218"/>
                  <a:pt x="1094456" y="1092083"/>
                  <a:pt x="1154903" y="1119428"/>
                </a:cubicBezTo>
                <a:cubicBezTo>
                  <a:pt x="1145933" y="1139254"/>
                  <a:pt x="1157112" y="1168196"/>
                  <a:pt x="1186231" y="1157484"/>
                </a:cubicBezTo>
                <a:cubicBezTo>
                  <a:pt x="1195200" y="1137658"/>
                  <a:pt x="1204169" y="1117831"/>
                  <a:pt x="1213138" y="1098005"/>
                </a:cubicBezTo>
                <a:cubicBezTo>
                  <a:pt x="1192990" y="1088890"/>
                  <a:pt x="1172841" y="1079775"/>
                  <a:pt x="1172841" y="1079775"/>
                </a:cubicBezTo>
                <a:cubicBezTo>
                  <a:pt x="1161662" y="1050833"/>
                  <a:pt x="1114605" y="1101198"/>
                  <a:pt x="1132544" y="1061545"/>
                </a:cubicBezTo>
                <a:cubicBezTo>
                  <a:pt x="1130334" y="1012776"/>
                  <a:pt x="1150482" y="1021891"/>
                  <a:pt x="1190780" y="1040121"/>
                </a:cubicBezTo>
                <a:cubicBezTo>
                  <a:pt x="1190780" y="1040121"/>
                  <a:pt x="1228867" y="1009583"/>
                  <a:pt x="1231077" y="1058351"/>
                </a:cubicBezTo>
                <a:cubicBezTo>
                  <a:pt x="1260195" y="1047639"/>
                  <a:pt x="1309461" y="1046043"/>
                  <a:pt x="1298282" y="1017101"/>
                </a:cubicBezTo>
                <a:cubicBezTo>
                  <a:pt x="1316221" y="977448"/>
                  <a:pt x="1269164" y="1027813"/>
                  <a:pt x="1278133" y="1007986"/>
                </a:cubicBezTo>
                <a:cubicBezTo>
                  <a:pt x="1246806" y="969929"/>
                  <a:pt x="1235626" y="940988"/>
                  <a:pt x="1233416" y="892220"/>
                </a:cubicBezTo>
                <a:cubicBezTo>
                  <a:pt x="1233416" y="892220"/>
                  <a:pt x="1233416" y="892220"/>
                  <a:pt x="1262534" y="881507"/>
                </a:cubicBezTo>
                <a:cubicBezTo>
                  <a:pt x="1262534" y="881507"/>
                  <a:pt x="1262534" y="881507"/>
                  <a:pt x="1282683" y="890622"/>
                </a:cubicBezTo>
                <a:cubicBezTo>
                  <a:pt x="1284893" y="939391"/>
                  <a:pt x="1314011" y="928679"/>
                  <a:pt x="1343129" y="917967"/>
                </a:cubicBezTo>
                <a:cubicBezTo>
                  <a:pt x="1401365" y="896544"/>
                  <a:pt x="1340919" y="869199"/>
                  <a:pt x="1349888" y="849373"/>
                </a:cubicBezTo>
                <a:cubicBezTo>
                  <a:pt x="1329739" y="840258"/>
                  <a:pt x="1338709" y="820431"/>
                  <a:pt x="1318560" y="811316"/>
                </a:cubicBezTo>
                <a:cubicBezTo>
                  <a:pt x="1316350" y="762547"/>
                  <a:pt x="1347678" y="800604"/>
                  <a:pt x="1356647" y="780777"/>
                </a:cubicBezTo>
                <a:cubicBezTo>
                  <a:pt x="1376796" y="789892"/>
                  <a:pt x="1405914" y="779181"/>
                  <a:pt x="1394735" y="750239"/>
                </a:cubicBezTo>
                <a:cubicBezTo>
                  <a:pt x="1403704" y="730412"/>
                  <a:pt x="1365616" y="760951"/>
                  <a:pt x="1365616" y="760951"/>
                </a:cubicBezTo>
                <a:cubicBezTo>
                  <a:pt x="1345468" y="751836"/>
                  <a:pt x="1345468" y="751836"/>
                  <a:pt x="1345468" y="751836"/>
                </a:cubicBezTo>
                <a:cubicBezTo>
                  <a:pt x="1363407" y="712182"/>
                  <a:pt x="1341048" y="654299"/>
                  <a:pt x="1379135" y="623760"/>
                </a:cubicBezTo>
                <a:cubicBezTo>
                  <a:pt x="1435161" y="553569"/>
                  <a:pt x="1482218" y="503203"/>
                  <a:pt x="1477798" y="405667"/>
                </a:cubicBezTo>
                <a:cubicBezTo>
                  <a:pt x="1486767" y="385840"/>
                  <a:pt x="1495736" y="366013"/>
                  <a:pt x="1495736" y="366013"/>
                </a:cubicBezTo>
                <a:cubicBezTo>
                  <a:pt x="1545003" y="364417"/>
                  <a:pt x="1533823" y="335475"/>
                  <a:pt x="1542793" y="315648"/>
                </a:cubicBezTo>
                <a:cubicBezTo>
                  <a:pt x="1558522" y="227226"/>
                  <a:pt x="1554101" y="129690"/>
                  <a:pt x="1601158" y="79325"/>
                </a:cubicBezTo>
                <a:cubicBezTo>
                  <a:pt x="1614612" y="49584"/>
                  <a:pt x="1645688" y="41251"/>
                  <a:pt x="1659452" y="18369"/>
                </a:cubicBezTo>
                <a:close/>
              </a:path>
            </a:pathLst>
          </a:custGeom>
          <a:solidFill>
            <a:schemeClr val="accent1"/>
          </a:solidFill>
        </p:spPr>
        <p:txBody>
          <a:bodyPr wrap="square">
            <a:noAutofit/>
          </a:bodyPr>
          <a:lstStyle>
            <a:lvl1pPr>
              <a:defRPr sz="2800"/>
            </a:lvl1pPr>
          </a:lstStyle>
          <a:p>
            <a:endParaRPr lang="en-US" dirty="0"/>
          </a:p>
        </p:txBody>
      </p:sp>
      <p:sp>
        <p:nvSpPr>
          <p:cNvPr id="15" name="Picture Placeholder 14"/>
          <p:cNvSpPr>
            <a:spLocks noGrp="1" noChangeAspect="1"/>
          </p:cNvSpPr>
          <p:nvPr>
            <p:ph type="pic" sz="quarter" idx="14"/>
          </p:nvPr>
        </p:nvSpPr>
        <p:spPr>
          <a:xfrm>
            <a:off x="6395351" y="7123276"/>
            <a:ext cx="6134478" cy="5602124"/>
          </a:xfrm>
          <a:custGeom>
            <a:avLst/>
            <a:gdLst>
              <a:gd name="connsiteX0" fmla="*/ 1301059 w 6134478"/>
              <a:gd name="connsiteY0" fmla="*/ 0 h 5602124"/>
              <a:gd name="connsiteX1" fmla="*/ 4919154 w 6134478"/>
              <a:gd name="connsiteY1" fmla="*/ 28803 h 5602124"/>
              <a:gd name="connsiteX2" fmla="*/ 6028679 w 6134478"/>
              <a:gd name="connsiteY2" fmla="*/ 2290926 h 5602124"/>
              <a:gd name="connsiteX3" fmla="*/ 6026617 w 6134478"/>
              <a:gd name="connsiteY3" fmla="*/ 2297425 h 5602124"/>
              <a:gd name="connsiteX4" fmla="*/ 6010824 w 6134478"/>
              <a:gd name="connsiteY4" fmla="*/ 2377606 h 5602124"/>
              <a:gd name="connsiteX5" fmla="*/ 6073479 w 6134478"/>
              <a:gd name="connsiteY5" fmla="*/ 2453720 h 5602124"/>
              <a:gd name="connsiteX6" fmla="*/ 6098462 w 6134478"/>
              <a:gd name="connsiteY6" fmla="*/ 2453826 h 5602124"/>
              <a:gd name="connsiteX7" fmla="*/ 6109705 w 6134478"/>
              <a:gd name="connsiteY7" fmla="*/ 2456124 h 5602124"/>
              <a:gd name="connsiteX8" fmla="*/ 6134478 w 6134478"/>
              <a:gd name="connsiteY8" fmla="*/ 2506631 h 5602124"/>
              <a:gd name="connsiteX9" fmla="*/ 6129151 w 6134478"/>
              <a:gd name="connsiteY9" fmla="*/ 2508387 h 5602124"/>
              <a:gd name="connsiteX10" fmla="*/ 6066720 w 6134478"/>
              <a:gd name="connsiteY10" fmla="*/ 2522315 h 5602124"/>
              <a:gd name="connsiteX11" fmla="*/ 6068930 w 6134478"/>
              <a:gd name="connsiteY11" fmla="*/ 2571083 h 5602124"/>
              <a:gd name="connsiteX12" fmla="*/ 6113648 w 6134478"/>
              <a:gd name="connsiteY12" fmla="*/ 2686850 h 5602124"/>
              <a:gd name="connsiteX13" fmla="*/ 6023955 w 6134478"/>
              <a:gd name="connsiteY13" fmla="*/ 2885117 h 5602124"/>
              <a:gd name="connsiteX14" fmla="*/ 5983657 w 6134478"/>
              <a:gd name="connsiteY14" fmla="*/ 2866887 h 5602124"/>
              <a:gd name="connsiteX15" fmla="*/ 5959088 w 6134478"/>
              <a:gd name="connsiteY15" fmla="*/ 2760236 h 5602124"/>
              <a:gd name="connsiteX16" fmla="*/ 6003935 w 6134478"/>
              <a:gd name="connsiteY16" fmla="*/ 2661102 h 5602124"/>
              <a:gd name="connsiteX17" fmla="*/ 5938940 w 6134478"/>
              <a:gd name="connsiteY17" fmla="*/ 2751121 h 5602124"/>
              <a:gd name="connsiteX18" fmla="*/ 5858216 w 6134478"/>
              <a:gd name="connsiteY18" fmla="*/ 2929561 h 5602124"/>
              <a:gd name="connsiteX19" fmla="*/ 5829098 w 6134478"/>
              <a:gd name="connsiteY19" fmla="*/ 2940273 h 5602124"/>
              <a:gd name="connsiteX20" fmla="*/ 5838067 w 6134478"/>
              <a:gd name="connsiteY20" fmla="*/ 2920446 h 5602124"/>
              <a:gd name="connsiteX21" fmla="*/ 5891883 w 6134478"/>
              <a:gd name="connsiteY21" fmla="*/ 2801486 h 5602124"/>
              <a:gd name="connsiteX22" fmla="*/ 5871735 w 6134478"/>
              <a:gd name="connsiteY22" fmla="*/ 2792371 h 5602124"/>
              <a:gd name="connsiteX23" fmla="*/ 5822468 w 6134478"/>
              <a:gd name="connsiteY23" fmla="*/ 2793967 h 5602124"/>
              <a:gd name="connsiteX24" fmla="*/ 5815709 w 6134478"/>
              <a:gd name="connsiteY24" fmla="*/ 2862562 h 5602124"/>
              <a:gd name="connsiteX25" fmla="*/ 5584717 w 6134478"/>
              <a:gd name="connsiteY25" fmla="*/ 3426825 h 5602124"/>
              <a:gd name="connsiteX26" fmla="*/ 5512962 w 6134478"/>
              <a:gd name="connsiteY26" fmla="*/ 3585439 h 5602124"/>
              <a:gd name="connsiteX27" fmla="*/ 5595896 w 6134478"/>
              <a:gd name="connsiteY27" fmla="*/ 3455767 h 5602124"/>
              <a:gd name="connsiteX28" fmla="*/ 5604865 w 6134478"/>
              <a:gd name="connsiteY28" fmla="*/ 3435940 h 5602124"/>
              <a:gd name="connsiteX29" fmla="*/ 5633983 w 6134478"/>
              <a:gd name="connsiteY29" fmla="*/ 3425229 h 5602124"/>
              <a:gd name="connsiteX30" fmla="*/ 5645163 w 6134478"/>
              <a:gd name="connsiteY30" fmla="*/ 3454170 h 5602124"/>
              <a:gd name="connsiteX31" fmla="*/ 5629434 w 6134478"/>
              <a:gd name="connsiteY31" fmla="*/ 3542591 h 5602124"/>
              <a:gd name="connsiteX32" fmla="*/ 5512833 w 6134478"/>
              <a:gd name="connsiteY32" fmla="*/ 3800339 h 5602124"/>
              <a:gd name="connsiteX33" fmla="*/ 5515043 w 6134478"/>
              <a:gd name="connsiteY33" fmla="*/ 3849107 h 5602124"/>
              <a:gd name="connsiteX34" fmla="*/ 5553131 w 6134478"/>
              <a:gd name="connsiteY34" fmla="*/ 3818569 h 5602124"/>
              <a:gd name="connsiteX35" fmla="*/ 5638275 w 6134478"/>
              <a:gd name="connsiteY35" fmla="*/ 3737665 h 5602124"/>
              <a:gd name="connsiteX36" fmla="*/ 5642824 w 6134478"/>
              <a:gd name="connsiteY36" fmla="*/ 3620302 h 5602124"/>
              <a:gd name="connsiteX37" fmla="*/ 5712368 w 6134478"/>
              <a:gd name="connsiteY37" fmla="*/ 3412919 h 5602124"/>
              <a:gd name="connsiteX38" fmla="*/ 5761635 w 6134478"/>
              <a:gd name="connsiteY38" fmla="*/ 3411323 h 5602124"/>
              <a:gd name="connsiteX39" fmla="*/ 5786332 w 6134478"/>
              <a:gd name="connsiteY39" fmla="*/ 3303075 h 5602124"/>
              <a:gd name="connsiteX40" fmla="*/ 5831179 w 6134478"/>
              <a:gd name="connsiteY40" fmla="*/ 3203941 h 5602124"/>
              <a:gd name="connsiteX41" fmla="*/ 5887205 w 6134478"/>
              <a:gd name="connsiteY41" fmla="*/ 3133750 h 5602124"/>
              <a:gd name="connsiteX42" fmla="*/ 5882785 w 6134478"/>
              <a:gd name="connsiteY42" fmla="*/ 3036212 h 5602124"/>
              <a:gd name="connsiteX43" fmla="*/ 5900723 w 6134478"/>
              <a:gd name="connsiteY43" fmla="*/ 2996559 h 5602124"/>
              <a:gd name="connsiteX44" fmla="*/ 5958959 w 6134478"/>
              <a:gd name="connsiteY44" fmla="*/ 2975136 h 5602124"/>
              <a:gd name="connsiteX45" fmla="*/ 6008226 w 6134478"/>
              <a:gd name="connsiteY45" fmla="*/ 2973538 h 5602124"/>
              <a:gd name="connsiteX46" fmla="*/ 5999257 w 6134478"/>
              <a:gd name="connsiteY46" fmla="*/ 2993366 h 5602124"/>
              <a:gd name="connsiteX47" fmla="*/ 5902805 w 6134478"/>
              <a:gd name="connsiteY47" fmla="*/ 3260227 h 5602124"/>
              <a:gd name="connsiteX48" fmla="*/ 5806352 w 6134478"/>
              <a:gd name="connsiteY48" fmla="*/ 3527090 h 5602124"/>
              <a:gd name="connsiteX49" fmla="*/ 5665053 w 6134478"/>
              <a:gd name="connsiteY49" fmla="*/ 3893085 h 5602124"/>
              <a:gd name="connsiteX50" fmla="*/ 5559632 w 6134478"/>
              <a:gd name="connsiteY50" fmla="*/ 4179774 h 5602124"/>
              <a:gd name="connsiteX51" fmla="*/ 5431851 w 6134478"/>
              <a:gd name="connsiteY51" fmla="*/ 4408579 h 5602124"/>
              <a:gd name="connsiteX52" fmla="*/ 5355548 w 6134478"/>
              <a:gd name="connsiteY52" fmla="*/ 4684557 h 5602124"/>
              <a:gd name="connsiteX53" fmla="*/ 5185131 w 6134478"/>
              <a:gd name="connsiteY53" fmla="*/ 5061264 h 5602124"/>
              <a:gd name="connsiteX54" fmla="*/ 5120638 w 6134478"/>
              <a:gd name="connsiteY54" fmla="*/ 5189575 h 5602124"/>
              <a:gd name="connsiteX55" fmla="*/ 5094737 w 6134478"/>
              <a:gd name="connsiteY55" fmla="*/ 5257776 h 5602124"/>
              <a:gd name="connsiteX56" fmla="*/ 4919154 w 6134478"/>
              <a:gd name="connsiteY56" fmla="*/ 5602124 h 5602124"/>
              <a:gd name="connsiteX57" fmla="*/ 1263472 w 6134478"/>
              <a:gd name="connsiteY57" fmla="*/ 5573479 h 5602124"/>
              <a:gd name="connsiteX58" fmla="*/ 1258497 w 6134478"/>
              <a:gd name="connsiteY58" fmla="*/ 5561760 h 5602124"/>
              <a:gd name="connsiteX59" fmla="*/ 1234902 w 6134478"/>
              <a:gd name="connsiteY59" fmla="*/ 5555472 h 5602124"/>
              <a:gd name="connsiteX60" fmla="*/ 1214170 w 6134478"/>
              <a:gd name="connsiteY60" fmla="*/ 5512201 h 5602124"/>
              <a:gd name="connsiteX61" fmla="*/ 1213845 w 6134478"/>
              <a:gd name="connsiteY61" fmla="*/ 5509029 h 5602124"/>
              <a:gd name="connsiteX62" fmla="*/ 1218638 w 6134478"/>
              <a:gd name="connsiteY62" fmla="*/ 5484377 h 5602124"/>
              <a:gd name="connsiteX63" fmla="*/ 1257419 w 6134478"/>
              <a:gd name="connsiteY63" fmla="*/ 5366489 h 5602124"/>
              <a:gd name="connsiteX64" fmla="*/ 1237490 w 6134478"/>
              <a:gd name="connsiteY64" fmla="*/ 5327798 h 5602124"/>
              <a:gd name="connsiteX65" fmla="*/ 1197632 w 6134478"/>
              <a:gd name="connsiteY65" fmla="*/ 5250415 h 5602124"/>
              <a:gd name="connsiteX66" fmla="*/ 1148079 w 6134478"/>
              <a:gd name="connsiteY66" fmla="*/ 5202505 h 5602124"/>
              <a:gd name="connsiteX67" fmla="*/ 1078596 w 6134478"/>
              <a:gd name="connsiteY67" fmla="*/ 5115903 h 5602124"/>
              <a:gd name="connsiteX68" fmla="*/ 1038738 w 6134478"/>
              <a:gd name="connsiteY68" fmla="*/ 5038520 h 5602124"/>
              <a:gd name="connsiteX69" fmla="*/ 1038468 w 6134478"/>
              <a:gd name="connsiteY69" fmla="*/ 4989702 h 5602124"/>
              <a:gd name="connsiteX70" fmla="*/ 1078057 w 6134478"/>
              <a:gd name="connsiteY70" fmla="*/ 5018267 h 5602124"/>
              <a:gd name="connsiteX71" fmla="*/ 1127342 w 6134478"/>
              <a:gd name="connsiteY71" fmla="*/ 5017360 h 5602124"/>
              <a:gd name="connsiteX72" fmla="*/ 1156697 w 6134478"/>
              <a:gd name="connsiteY72" fmla="*/ 4977762 h 5602124"/>
              <a:gd name="connsiteX73" fmla="*/ 1038199 w 6134478"/>
              <a:gd name="connsiteY73" fmla="*/ 4940885 h 5602124"/>
              <a:gd name="connsiteX74" fmla="*/ 998879 w 6134478"/>
              <a:gd name="connsiteY74" fmla="*/ 4961137 h 5602124"/>
              <a:gd name="connsiteX75" fmla="*/ 988646 w 6134478"/>
              <a:gd name="connsiteY75" fmla="*/ 4892974 h 5602124"/>
              <a:gd name="connsiteX76" fmla="*/ 1008305 w 6134478"/>
              <a:gd name="connsiteY76" fmla="*/ 4882848 h 5602124"/>
              <a:gd name="connsiteX77" fmla="*/ 1077249 w 6134478"/>
              <a:gd name="connsiteY77" fmla="*/ 4871814 h 5602124"/>
              <a:gd name="connsiteX78" fmla="*/ 1096909 w 6134478"/>
              <a:gd name="connsiteY78" fmla="*/ 4861688 h 5602124"/>
              <a:gd name="connsiteX79" fmla="*/ 1086945 w 6134478"/>
              <a:gd name="connsiteY79" fmla="*/ 4842342 h 5602124"/>
              <a:gd name="connsiteX80" fmla="*/ 1027696 w 6134478"/>
              <a:gd name="connsiteY80" fmla="*/ 4823904 h 5602124"/>
              <a:gd name="connsiteX81" fmla="*/ 938553 w 6134478"/>
              <a:gd name="connsiteY81" fmla="*/ 4747428 h 5602124"/>
              <a:gd name="connsiteX82" fmla="*/ 898695 w 6134478"/>
              <a:gd name="connsiteY82" fmla="*/ 4670046 h 5602124"/>
              <a:gd name="connsiteX83" fmla="*/ 848334 w 6134478"/>
              <a:gd name="connsiteY83" fmla="*/ 4475682 h 5602124"/>
              <a:gd name="connsiteX84" fmla="*/ 828405 w 6134478"/>
              <a:gd name="connsiteY84" fmla="*/ 4436991 h 5602124"/>
              <a:gd name="connsiteX85" fmla="*/ 778582 w 6134478"/>
              <a:gd name="connsiteY85" fmla="*/ 4340263 h 5602124"/>
              <a:gd name="connsiteX86" fmla="*/ 738724 w 6134478"/>
              <a:gd name="connsiteY86" fmla="*/ 4262880 h 5602124"/>
              <a:gd name="connsiteX87" fmla="*/ 639617 w 6134478"/>
              <a:gd name="connsiteY87" fmla="*/ 4167059 h 5602124"/>
              <a:gd name="connsiteX88" fmla="*/ 609723 w 6134478"/>
              <a:gd name="connsiteY88" fmla="*/ 4109022 h 5602124"/>
              <a:gd name="connsiteX89" fmla="*/ 648235 w 6134478"/>
              <a:gd name="connsiteY89" fmla="*/ 3942316 h 5602124"/>
              <a:gd name="connsiteX90" fmla="*/ 697519 w 6134478"/>
              <a:gd name="connsiteY90" fmla="*/ 3941409 h 5602124"/>
              <a:gd name="connsiteX91" fmla="*/ 667625 w 6134478"/>
              <a:gd name="connsiteY91" fmla="*/ 3883372 h 5602124"/>
              <a:gd name="connsiteX92" fmla="*/ 628306 w 6134478"/>
              <a:gd name="connsiteY92" fmla="*/ 3903625 h 5602124"/>
              <a:gd name="connsiteX93" fmla="*/ 588986 w 6134478"/>
              <a:gd name="connsiteY93" fmla="*/ 3923878 h 5602124"/>
              <a:gd name="connsiteX94" fmla="*/ 608377 w 6134478"/>
              <a:gd name="connsiteY94" fmla="*/ 3864933 h 5602124"/>
              <a:gd name="connsiteX95" fmla="*/ 647696 w 6134478"/>
              <a:gd name="connsiteY95" fmla="*/ 3844681 h 5602124"/>
              <a:gd name="connsiteX96" fmla="*/ 657122 w 6134478"/>
              <a:gd name="connsiteY96" fmla="*/ 3766391 h 5602124"/>
              <a:gd name="connsiteX97" fmla="*/ 637463 w 6134478"/>
              <a:gd name="connsiteY97" fmla="*/ 3776518 h 5602124"/>
              <a:gd name="connsiteX98" fmla="*/ 518965 w 6134478"/>
              <a:gd name="connsiteY98" fmla="*/ 3739641 h 5602124"/>
              <a:gd name="connsiteX99" fmla="*/ 528660 w 6134478"/>
              <a:gd name="connsiteY99" fmla="*/ 3710168 h 5602124"/>
              <a:gd name="connsiteX100" fmla="*/ 548320 w 6134478"/>
              <a:gd name="connsiteY100" fmla="*/ 3700042 h 5602124"/>
              <a:gd name="connsiteX101" fmla="*/ 607299 w 6134478"/>
              <a:gd name="connsiteY101" fmla="*/ 3669663 h 5602124"/>
              <a:gd name="connsiteX102" fmla="*/ 557746 w 6134478"/>
              <a:gd name="connsiteY102" fmla="*/ 3621753 h 5602124"/>
              <a:gd name="connsiteX103" fmla="*/ 508462 w 6134478"/>
              <a:gd name="connsiteY103" fmla="*/ 3622659 h 5602124"/>
              <a:gd name="connsiteX104" fmla="*/ 508193 w 6134478"/>
              <a:gd name="connsiteY104" fmla="*/ 3573842 h 5602124"/>
              <a:gd name="connsiteX105" fmla="*/ 507923 w 6134478"/>
              <a:gd name="connsiteY105" fmla="*/ 3525024 h 5602124"/>
              <a:gd name="connsiteX106" fmla="*/ 498228 w 6134478"/>
              <a:gd name="connsiteY106" fmla="*/ 3554496 h 5602124"/>
              <a:gd name="connsiteX107" fmla="*/ 478568 w 6134478"/>
              <a:gd name="connsiteY107" fmla="*/ 3564623 h 5602124"/>
              <a:gd name="connsiteX108" fmla="*/ 399121 w 6134478"/>
              <a:gd name="connsiteY108" fmla="*/ 3458675 h 5602124"/>
              <a:gd name="connsiteX109" fmla="*/ 289511 w 6134478"/>
              <a:gd name="connsiteY109" fmla="*/ 3245873 h 5602124"/>
              <a:gd name="connsiteX110" fmla="*/ 269582 w 6134478"/>
              <a:gd name="connsiteY110" fmla="*/ 3207182 h 5602124"/>
              <a:gd name="connsiteX111" fmla="*/ 259348 w 6134478"/>
              <a:gd name="connsiteY111" fmla="*/ 3139018 h 5602124"/>
              <a:gd name="connsiteX112" fmla="*/ 110418 w 6134478"/>
              <a:gd name="connsiteY112" fmla="*/ 2946469 h 5602124"/>
              <a:gd name="connsiteX113" fmla="*/ 80255 w 6134478"/>
              <a:gd name="connsiteY113" fmla="*/ 2839614 h 5602124"/>
              <a:gd name="connsiteX114" fmla="*/ 0 w 6134478"/>
              <a:gd name="connsiteY114" fmla="*/ 2587214 h 5602124"/>
              <a:gd name="connsiteX115" fmla="*/ 9695 w 6134478"/>
              <a:gd name="connsiteY115" fmla="*/ 2557742 h 5602124"/>
              <a:gd name="connsiteX116" fmla="*/ 78640 w 6134478"/>
              <a:gd name="connsiteY116" fmla="*/ 2546708 h 5602124"/>
              <a:gd name="connsiteX117" fmla="*/ 127924 w 6134478"/>
              <a:gd name="connsiteY117" fmla="*/ 2545801 h 5602124"/>
              <a:gd name="connsiteX118" fmla="*/ 107994 w 6134478"/>
              <a:gd name="connsiteY118" fmla="*/ 2507110 h 5602124"/>
              <a:gd name="connsiteX119" fmla="*/ 41444 w 6134478"/>
              <a:gd name="connsiteY119" fmla="*/ 2486399 h 560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Lst>
            <a:rect l="l" t="t" r="r" b="b"/>
            <a:pathLst>
              <a:path w="6134478" h="5602124">
                <a:moveTo>
                  <a:pt x="1301059" y="0"/>
                </a:moveTo>
                <a:lnTo>
                  <a:pt x="4919154" y="28803"/>
                </a:lnTo>
                <a:lnTo>
                  <a:pt x="6028679" y="2290926"/>
                </a:lnTo>
                <a:lnTo>
                  <a:pt x="6026617" y="2297425"/>
                </a:lnTo>
                <a:cubicBezTo>
                  <a:pt x="6021353" y="2324152"/>
                  <a:pt x="6024277" y="2347866"/>
                  <a:pt x="6010824" y="2377606"/>
                </a:cubicBezTo>
                <a:cubicBezTo>
                  <a:pt x="6013033" y="2426375"/>
                  <a:pt x="6062300" y="2424779"/>
                  <a:pt x="6073479" y="2453720"/>
                </a:cubicBezTo>
                <a:cubicBezTo>
                  <a:pt x="6080759" y="2451042"/>
                  <a:pt x="6089435" y="2451982"/>
                  <a:pt x="6098462" y="2453826"/>
                </a:cubicBezTo>
                <a:lnTo>
                  <a:pt x="6109705" y="2456124"/>
                </a:lnTo>
                <a:lnTo>
                  <a:pt x="6134478" y="2506631"/>
                </a:lnTo>
                <a:lnTo>
                  <a:pt x="6129151" y="2508387"/>
                </a:lnTo>
                <a:cubicBezTo>
                  <a:pt x="6113753" y="2512244"/>
                  <a:pt x="6093596" y="2516560"/>
                  <a:pt x="6066720" y="2522315"/>
                </a:cubicBezTo>
                <a:cubicBezTo>
                  <a:pt x="6057751" y="2542142"/>
                  <a:pt x="6066720" y="2522315"/>
                  <a:pt x="6068930" y="2571083"/>
                </a:cubicBezTo>
                <a:cubicBezTo>
                  <a:pt x="6080110" y="2600025"/>
                  <a:pt x="6131586" y="2647197"/>
                  <a:pt x="6113648" y="2686850"/>
                </a:cubicBezTo>
                <a:cubicBezTo>
                  <a:pt x="6086740" y="2746330"/>
                  <a:pt x="6050863" y="2825637"/>
                  <a:pt x="6023955" y="2885117"/>
                </a:cubicBezTo>
                <a:cubicBezTo>
                  <a:pt x="6023955" y="2885117"/>
                  <a:pt x="5974688" y="2886714"/>
                  <a:pt x="5983657" y="2866887"/>
                </a:cubicBezTo>
                <a:cubicBezTo>
                  <a:pt x="5972478" y="2837946"/>
                  <a:pt x="5941150" y="2799889"/>
                  <a:pt x="5959088" y="2760236"/>
                </a:cubicBezTo>
                <a:cubicBezTo>
                  <a:pt x="5997176" y="2729697"/>
                  <a:pt x="5985997" y="2700755"/>
                  <a:pt x="6003935" y="2661102"/>
                </a:cubicBezTo>
                <a:cubicBezTo>
                  <a:pt x="5945699" y="2682525"/>
                  <a:pt x="5947909" y="2731293"/>
                  <a:pt x="5938940" y="2751121"/>
                </a:cubicBezTo>
                <a:cubicBezTo>
                  <a:pt x="5912032" y="2810601"/>
                  <a:pt x="5885124" y="2870081"/>
                  <a:pt x="5858216" y="2929561"/>
                </a:cubicBezTo>
                <a:cubicBezTo>
                  <a:pt x="5858216" y="2929561"/>
                  <a:pt x="5829098" y="2940273"/>
                  <a:pt x="5829098" y="2940273"/>
                </a:cubicBezTo>
                <a:cubicBezTo>
                  <a:pt x="5829098" y="2940273"/>
                  <a:pt x="5838067" y="2920446"/>
                  <a:pt x="5838067" y="2920446"/>
                </a:cubicBezTo>
                <a:cubicBezTo>
                  <a:pt x="5856006" y="2880792"/>
                  <a:pt x="5873945" y="2841139"/>
                  <a:pt x="5891883" y="2801486"/>
                </a:cubicBezTo>
                <a:cubicBezTo>
                  <a:pt x="5891883" y="2801486"/>
                  <a:pt x="5880704" y="2772544"/>
                  <a:pt x="5871735" y="2792371"/>
                </a:cubicBezTo>
                <a:cubicBezTo>
                  <a:pt x="5851586" y="2783256"/>
                  <a:pt x="5822468" y="2793967"/>
                  <a:pt x="5822468" y="2793967"/>
                </a:cubicBezTo>
                <a:cubicBezTo>
                  <a:pt x="5813499" y="2813794"/>
                  <a:pt x="5824678" y="2842736"/>
                  <a:pt x="5815709" y="2862562"/>
                </a:cubicBezTo>
                <a:cubicBezTo>
                  <a:pt x="5714836" y="3031887"/>
                  <a:pt x="5665440" y="3248385"/>
                  <a:pt x="5584717" y="3426825"/>
                </a:cubicBezTo>
                <a:cubicBezTo>
                  <a:pt x="5557809" y="3486305"/>
                  <a:pt x="5530901" y="3545785"/>
                  <a:pt x="5512962" y="3585439"/>
                </a:cubicBezTo>
                <a:cubicBezTo>
                  <a:pt x="5571198" y="3564015"/>
                  <a:pt x="5577958" y="3495420"/>
                  <a:pt x="5595896" y="3455767"/>
                </a:cubicBezTo>
                <a:cubicBezTo>
                  <a:pt x="5595896" y="3455767"/>
                  <a:pt x="5604865" y="3435940"/>
                  <a:pt x="5604865" y="3435940"/>
                </a:cubicBezTo>
                <a:cubicBezTo>
                  <a:pt x="5604865" y="3435940"/>
                  <a:pt x="5633983" y="3425229"/>
                  <a:pt x="5633983" y="3425229"/>
                </a:cubicBezTo>
                <a:cubicBezTo>
                  <a:pt x="5633983" y="3425229"/>
                  <a:pt x="5645163" y="3454170"/>
                  <a:pt x="5645163" y="3454170"/>
                </a:cubicBezTo>
                <a:cubicBezTo>
                  <a:pt x="5647373" y="3502938"/>
                  <a:pt x="5638404" y="3522765"/>
                  <a:pt x="5629434" y="3542591"/>
                </a:cubicBezTo>
                <a:cubicBezTo>
                  <a:pt x="5593557" y="3621899"/>
                  <a:pt x="5528562" y="3711917"/>
                  <a:pt x="5512833" y="3800339"/>
                </a:cubicBezTo>
                <a:cubicBezTo>
                  <a:pt x="5503864" y="3820165"/>
                  <a:pt x="5494895" y="3839992"/>
                  <a:pt x="5515043" y="3849107"/>
                </a:cubicBezTo>
                <a:cubicBezTo>
                  <a:pt x="5546371" y="3887164"/>
                  <a:pt x="5544161" y="3838395"/>
                  <a:pt x="5553131" y="3818569"/>
                </a:cubicBezTo>
                <a:cubicBezTo>
                  <a:pt x="5582248" y="3807857"/>
                  <a:pt x="5629305" y="3757492"/>
                  <a:pt x="5638275" y="3737665"/>
                </a:cubicBezTo>
                <a:cubicBezTo>
                  <a:pt x="5606947" y="3699608"/>
                  <a:pt x="5645034" y="3669070"/>
                  <a:pt x="5642824" y="3620302"/>
                </a:cubicBezTo>
                <a:cubicBezTo>
                  <a:pt x="5649583" y="3551706"/>
                  <a:pt x="5696639" y="3501342"/>
                  <a:pt x="5712368" y="3412919"/>
                </a:cubicBezTo>
                <a:cubicBezTo>
                  <a:pt x="5712368" y="3412919"/>
                  <a:pt x="5732517" y="3422034"/>
                  <a:pt x="5761635" y="3411323"/>
                </a:cubicBezTo>
                <a:cubicBezTo>
                  <a:pt x="5759425" y="3362555"/>
                  <a:pt x="5757215" y="3313786"/>
                  <a:pt x="5786332" y="3303075"/>
                </a:cubicBezTo>
                <a:cubicBezTo>
                  <a:pt x="5844569" y="3281651"/>
                  <a:pt x="5802061" y="3214653"/>
                  <a:pt x="5831179" y="3203941"/>
                </a:cubicBezTo>
                <a:cubicBezTo>
                  <a:pt x="5840148" y="3184114"/>
                  <a:pt x="5858087" y="3144461"/>
                  <a:pt x="5887205" y="3133750"/>
                </a:cubicBezTo>
                <a:cubicBezTo>
                  <a:pt x="5896175" y="3113922"/>
                  <a:pt x="5954410" y="3092499"/>
                  <a:pt x="5882785" y="3036212"/>
                </a:cubicBezTo>
                <a:cubicBezTo>
                  <a:pt x="5882785" y="3036212"/>
                  <a:pt x="5900723" y="2996559"/>
                  <a:pt x="5900723" y="2996559"/>
                </a:cubicBezTo>
                <a:cubicBezTo>
                  <a:pt x="5909693" y="2976733"/>
                  <a:pt x="5938811" y="2966021"/>
                  <a:pt x="5958959" y="2975136"/>
                </a:cubicBezTo>
                <a:cubicBezTo>
                  <a:pt x="5958959" y="2975136"/>
                  <a:pt x="5988078" y="2964424"/>
                  <a:pt x="6008226" y="2973538"/>
                </a:cubicBezTo>
                <a:cubicBezTo>
                  <a:pt x="5999257" y="2993366"/>
                  <a:pt x="5999257" y="2993366"/>
                  <a:pt x="5999257" y="2993366"/>
                </a:cubicBezTo>
                <a:cubicBezTo>
                  <a:pt x="5954410" y="3092499"/>
                  <a:pt x="5898384" y="3162691"/>
                  <a:pt x="5902805" y="3260227"/>
                </a:cubicBezTo>
                <a:cubicBezTo>
                  <a:pt x="5887076" y="3348650"/>
                  <a:pt x="5831050" y="3418841"/>
                  <a:pt x="5806352" y="3527090"/>
                </a:cubicBezTo>
                <a:cubicBezTo>
                  <a:pt x="5772685" y="3655164"/>
                  <a:pt x="5678572" y="3755895"/>
                  <a:pt x="5665053" y="3893085"/>
                </a:cubicBezTo>
                <a:cubicBezTo>
                  <a:pt x="5629176" y="3972392"/>
                  <a:pt x="5564181" y="4062410"/>
                  <a:pt x="5559632" y="4179774"/>
                </a:cubicBezTo>
                <a:cubicBezTo>
                  <a:pt x="5523755" y="4259081"/>
                  <a:pt x="5487877" y="4338388"/>
                  <a:pt x="5431851" y="4408579"/>
                </a:cubicBezTo>
                <a:cubicBezTo>
                  <a:pt x="5395974" y="4487887"/>
                  <a:pt x="5400394" y="4585423"/>
                  <a:pt x="5355548" y="4684557"/>
                </a:cubicBezTo>
                <a:cubicBezTo>
                  <a:pt x="5301732" y="4803516"/>
                  <a:pt x="5198649" y="4924074"/>
                  <a:pt x="5185131" y="5061264"/>
                </a:cubicBezTo>
                <a:cubicBezTo>
                  <a:pt x="5159913" y="5103595"/>
                  <a:pt x="5139033" y="5146397"/>
                  <a:pt x="5120638" y="5189575"/>
                </a:cubicBezTo>
                <a:lnTo>
                  <a:pt x="5094737" y="5257776"/>
                </a:lnTo>
                <a:lnTo>
                  <a:pt x="4919154" y="5602124"/>
                </a:lnTo>
                <a:lnTo>
                  <a:pt x="1263472" y="5573479"/>
                </a:lnTo>
                <a:lnTo>
                  <a:pt x="1258497" y="5561760"/>
                </a:lnTo>
                <a:lnTo>
                  <a:pt x="1234902" y="5555472"/>
                </a:lnTo>
                <a:lnTo>
                  <a:pt x="1214170" y="5512201"/>
                </a:lnTo>
                <a:lnTo>
                  <a:pt x="1213845" y="5509029"/>
                </a:lnTo>
                <a:cubicBezTo>
                  <a:pt x="1214413" y="5500322"/>
                  <a:pt x="1216215" y="5491745"/>
                  <a:pt x="1218638" y="5484377"/>
                </a:cubicBezTo>
                <a:cubicBezTo>
                  <a:pt x="1228334" y="5454905"/>
                  <a:pt x="1228064" y="5406087"/>
                  <a:pt x="1257419" y="5366489"/>
                </a:cubicBezTo>
                <a:cubicBezTo>
                  <a:pt x="1267115" y="5337017"/>
                  <a:pt x="1247455" y="5347143"/>
                  <a:pt x="1237490" y="5327798"/>
                </a:cubicBezTo>
                <a:cubicBezTo>
                  <a:pt x="1207866" y="5318578"/>
                  <a:pt x="1187937" y="5279887"/>
                  <a:pt x="1197632" y="5250415"/>
                </a:cubicBezTo>
                <a:cubicBezTo>
                  <a:pt x="1207327" y="5220943"/>
                  <a:pt x="1197363" y="5201597"/>
                  <a:pt x="1148079" y="5202505"/>
                </a:cubicBezTo>
                <a:cubicBezTo>
                  <a:pt x="1079135" y="5213538"/>
                  <a:pt x="1079135" y="5213538"/>
                  <a:pt x="1078596" y="5115903"/>
                </a:cubicBezTo>
                <a:cubicBezTo>
                  <a:pt x="1068631" y="5096557"/>
                  <a:pt x="1009383" y="5078119"/>
                  <a:pt x="1038738" y="5038520"/>
                </a:cubicBezTo>
                <a:cubicBezTo>
                  <a:pt x="1058398" y="5028394"/>
                  <a:pt x="1048433" y="5009048"/>
                  <a:pt x="1038468" y="4989702"/>
                </a:cubicBezTo>
                <a:cubicBezTo>
                  <a:pt x="1048433" y="5009048"/>
                  <a:pt x="1068093" y="4998922"/>
                  <a:pt x="1078057" y="5018267"/>
                </a:cubicBezTo>
                <a:cubicBezTo>
                  <a:pt x="1097986" y="5056959"/>
                  <a:pt x="1107682" y="5027487"/>
                  <a:pt x="1127342" y="5017360"/>
                </a:cubicBezTo>
                <a:cubicBezTo>
                  <a:pt x="1147001" y="5007234"/>
                  <a:pt x="1166661" y="4997107"/>
                  <a:pt x="1156697" y="4977762"/>
                </a:cubicBezTo>
                <a:cubicBezTo>
                  <a:pt x="1126803" y="4919725"/>
                  <a:pt x="1097178" y="4910506"/>
                  <a:pt x="1038199" y="4940885"/>
                </a:cubicBezTo>
                <a:cubicBezTo>
                  <a:pt x="1018539" y="4951011"/>
                  <a:pt x="998879" y="4961137"/>
                  <a:pt x="998879" y="4961137"/>
                </a:cubicBezTo>
                <a:cubicBezTo>
                  <a:pt x="988915" y="4941792"/>
                  <a:pt x="978950" y="4922446"/>
                  <a:pt x="988646" y="4892974"/>
                </a:cubicBezTo>
                <a:cubicBezTo>
                  <a:pt x="988646" y="4892974"/>
                  <a:pt x="1008305" y="4882848"/>
                  <a:pt x="1008305" y="4882848"/>
                </a:cubicBezTo>
                <a:cubicBezTo>
                  <a:pt x="1027965" y="4872721"/>
                  <a:pt x="1057590" y="4881941"/>
                  <a:pt x="1077249" y="4871814"/>
                </a:cubicBezTo>
                <a:cubicBezTo>
                  <a:pt x="1077249" y="4871814"/>
                  <a:pt x="1077249" y="4871814"/>
                  <a:pt x="1096909" y="4861688"/>
                </a:cubicBezTo>
                <a:cubicBezTo>
                  <a:pt x="1096909" y="4861688"/>
                  <a:pt x="1086945" y="4842342"/>
                  <a:pt x="1086945" y="4842342"/>
                </a:cubicBezTo>
                <a:cubicBezTo>
                  <a:pt x="1076980" y="4822996"/>
                  <a:pt x="1047356" y="4813777"/>
                  <a:pt x="1027696" y="4823904"/>
                </a:cubicBezTo>
                <a:cubicBezTo>
                  <a:pt x="958752" y="4834937"/>
                  <a:pt x="958483" y="4786120"/>
                  <a:pt x="938553" y="4747428"/>
                </a:cubicBezTo>
                <a:cubicBezTo>
                  <a:pt x="938284" y="4698611"/>
                  <a:pt x="908660" y="4689391"/>
                  <a:pt x="898695" y="4670046"/>
                </a:cubicBezTo>
                <a:cubicBezTo>
                  <a:pt x="868802" y="4612009"/>
                  <a:pt x="809284" y="4544753"/>
                  <a:pt x="848334" y="4475682"/>
                </a:cubicBezTo>
                <a:cubicBezTo>
                  <a:pt x="838369" y="4456337"/>
                  <a:pt x="828405" y="4436991"/>
                  <a:pt x="828405" y="4436991"/>
                </a:cubicBezTo>
                <a:cubicBezTo>
                  <a:pt x="769156" y="4418552"/>
                  <a:pt x="768887" y="4369735"/>
                  <a:pt x="778582" y="4340263"/>
                </a:cubicBezTo>
                <a:cubicBezTo>
                  <a:pt x="797973" y="4281319"/>
                  <a:pt x="778044" y="4242627"/>
                  <a:pt x="738724" y="4262880"/>
                </a:cubicBezTo>
                <a:cubicBezTo>
                  <a:pt x="669780" y="4273914"/>
                  <a:pt x="639886" y="4215877"/>
                  <a:pt x="639617" y="4167059"/>
                </a:cubicBezTo>
                <a:cubicBezTo>
                  <a:pt x="649312" y="4137587"/>
                  <a:pt x="619688" y="4128368"/>
                  <a:pt x="609723" y="4109022"/>
                </a:cubicBezTo>
                <a:cubicBezTo>
                  <a:pt x="560170" y="4061111"/>
                  <a:pt x="589255" y="3972695"/>
                  <a:pt x="648235" y="3942316"/>
                </a:cubicBezTo>
                <a:cubicBezTo>
                  <a:pt x="658199" y="3961662"/>
                  <a:pt x="687824" y="3970881"/>
                  <a:pt x="697519" y="3941409"/>
                </a:cubicBezTo>
                <a:cubicBezTo>
                  <a:pt x="687554" y="3922063"/>
                  <a:pt x="677590" y="3902718"/>
                  <a:pt x="667625" y="3883372"/>
                </a:cubicBezTo>
                <a:cubicBezTo>
                  <a:pt x="647966" y="3893499"/>
                  <a:pt x="628306" y="3903625"/>
                  <a:pt x="628306" y="3903625"/>
                </a:cubicBezTo>
                <a:cubicBezTo>
                  <a:pt x="598682" y="3894406"/>
                  <a:pt x="608915" y="3962569"/>
                  <a:pt x="588986" y="3923878"/>
                </a:cubicBezTo>
                <a:cubicBezTo>
                  <a:pt x="549397" y="3895313"/>
                  <a:pt x="569057" y="3885186"/>
                  <a:pt x="608377" y="3864933"/>
                </a:cubicBezTo>
                <a:cubicBezTo>
                  <a:pt x="608377" y="3864933"/>
                  <a:pt x="608107" y="3816116"/>
                  <a:pt x="647696" y="3844681"/>
                </a:cubicBezTo>
                <a:cubicBezTo>
                  <a:pt x="657392" y="3815209"/>
                  <a:pt x="686747" y="3775611"/>
                  <a:pt x="657122" y="3766391"/>
                </a:cubicBezTo>
                <a:cubicBezTo>
                  <a:pt x="637193" y="3727700"/>
                  <a:pt x="647427" y="3795863"/>
                  <a:pt x="637463" y="3776518"/>
                </a:cubicBezTo>
                <a:cubicBezTo>
                  <a:pt x="588178" y="3777425"/>
                  <a:pt x="558554" y="3768205"/>
                  <a:pt x="518965" y="3739641"/>
                </a:cubicBezTo>
                <a:cubicBezTo>
                  <a:pt x="518965" y="3739641"/>
                  <a:pt x="518965" y="3739641"/>
                  <a:pt x="528660" y="3710168"/>
                </a:cubicBezTo>
                <a:cubicBezTo>
                  <a:pt x="528660" y="3710168"/>
                  <a:pt x="528660" y="3710168"/>
                  <a:pt x="548320" y="3700042"/>
                </a:cubicBezTo>
                <a:cubicBezTo>
                  <a:pt x="587909" y="3728607"/>
                  <a:pt x="597604" y="3699135"/>
                  <a:pt x="607299" y="3669663"/>
                </a:cubicBezTo>
                <a:cubicBezTo>
                  <a:pt x="626690" y="3610719"/>
                  <a:pt x="567711" y="3641098"/>
                  <a:pt x="557746" y="3621753"/>
                </a:cubicBezTo>
                <a:cubicBezTo>
                  <a:pt x="538086" y="3631879"/>
                  <a:pt x="528122" y="3612533"/>
                  <a:pt x="508462" y="3622659"/>
                </a:cubicBezTo>
                <a:cubicBezTo>
                  <a:pt x="468873" y="3594095"/>
                  <a:pt x="518157" y="3593187"/>
                  <a:pt x="508193" y="3573842"/>
                </a:cubicBezTo>
                <a:cubicBezTo>
                  <a:pt x="527852" y="3563716"/>
                  <a:pt x="537548" y="3534244"/>
                  <a:pt x="507923" y="3525024"/>
                </a:cubicBezTo>
                <a:cubicBezTo>
                  <a:pt x="497959" y="3505678"/>
                  <a:pt x="498228" y="3554496"/>
                  <a:pt x="498228" y="3554496"/>
                </a:cubicBezTo>
                <a:cubicBezTo>
                  <a:pt x="478568" y="3564623"/>
                  <a:pt x="478568" y="3564623"/>
                  <a:pt x="478568" y="3564623"/>
                </a:cubicBezTo>
                <a:cubicBezTo>
                  <a:pt x="458639" y="3525931"/>
                  <a:pt x="399390" y="3507493"/>
                  <a:pt x="399121" y="3458675"/>
                </a:cubicBezTo>
                <a:cubicBezTo>
                  <a:pt x="378922" y="3371166"/>
                  <a:pt x="368689" y="3303003"/>
                  <a:pt x="289511" y="3245873"/>
                </a:cubicBezTo>
                <a:cubicBezTo>
                  <a:pt x="279546" y="3226527"/>
                  <a:pt x="269582" y="3207182"/>
                  <a:pt x="269582" y="3207182"/>
                </a:cubicBezTo>
                <a:cubicBezTo>
                  <a:pt x="298937" y="3167583"/>
                  <a:pt x="269313" y="3158364"/>
                  <a:pt x="259348" y="3139018"/>
                </a:cubicBezTo>
                <a:cubicBezTo>
                  <a:pt x="199830" y="3071762"/>
                  <a:pt x="120652" y="3014632"/>
                  <a:pt x="110418" y="2946469"/>
                </a:cubicBezTo>
                <a:cubicBezTo>
                  <a:pt x="90489" y="2907778"/>
                  <a:pt x="119844" y="2868179"/>
                  <a:pt x="80255" y="2839614"/>
                </a:cubicBezTo>
                <a:cubicBezTo>
                  <a:pt x="30432" y="2742886"/>
                  <a:pt x="39858" y="2664596"/>
                  <a:pt x="0" y="2587214"/>
                </a:cubicBezTo>
                <a:cubicBezTo>
                  <a:pt x="0" y="2587214"/>
                  <a:pt x="9695" y="2557742"/>
                  <a:pt x="9695" y="2557742"/>
                </a:cubicBezTo>
                <a:cubicBezTo>
                  <a:pt x="39319" y="2566961"/>
                  <a:pt x="58979" y="2556835"/>
                  <a:pt x="78640" y="2546708"/>
                </a:cubicBezTo>
                <a:cubicBezTo>
                  <a:pt x="88604" y="2566054"/>
                  <a:pt x="108264" y="2555928"/>
                  <a:pt x="127924" y="2545801"/>
                </a:cubicBezTo>
                <a:cubicBezTo>
                  <a:pt x="117959" y="2526455"/>
                  <a:pt x="107994" y="2507110"/>
                  <a:pt x="107994" y="2507110"/>
                </a:cubicBezTo>
                <a:lnTo>
                  <a:pt x="41444" y="2486399"/>
                </a:lnTo>
                <a:close/>
              </a:path>
            </a:pathLst>
          </a:custGeom>
          <a:solidFill>
            <a:schemeClr val="accent1"/>
          </a:solidFill>
        </p:spPr>
        <p:txBody>
          <a:bodyPr wrap="square">
            <a:noAutofit/>
          </a:bodyPr>
          <a:lstStyle>
            <a:lvl1pPr>
              <a:defRPr sz="2800"/>
            </a:lvl1pPr>
          </a:lstStyle>
          <a:p>
            <a:endParaRPr lang="en-US" dirty="0"/>
          </a:p>
        </p:txBody>
      </p:sp>
    </p:spTree>
    <p:extLst>
      <p:ext uri="{BB962C8B-B14F-4D97-AF65-F5344CB8AC3E}">
        <p14:creationId xmlns:p14="http://schemas.microsoft.com/office/powerpoint/2010/main" val="55391821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4_ภาพนิ่งชื่อเรื่อง">
    <p:spTree>
      <p:nvGrpSpPr>
        <p:cNvPr id="1" name=""/>
        <p:cNvGrpSpPr/>
        <p:nvPr/>
      </p:nvGrpSpPr>
      <p:grpSpPr>
        <a:xfrm>
          <a:off x="0" y="0"/>
          <a:ext cx="0" cy="0"/>
          <a:chOff x="0" y="0"/>
          <a:chExt cx="0" cy="0"/>
        </a:xfrm>
      </p:grpSpPr>
      <p:sp>
        <p:nvSpPr>
          <p:cNvPr id="8" name="Picture Placeholder 7"/>
          <p:cNvSpPr>
            <a:spLocks noGrp="1" noChangeAspect="1"/>
          </p:cNvSpPr>
          <p:nvPr>
            <p:ph type="pic" sz="quarter" idx="11"/>
          </p:nvPr>
        </p:nvSpPr>
        <p:spPr>
          <a:xfrm>
            <a:off x="16429038" y="1143000"/>
            <a:ext cx="6368083" cy="5602125"/>
          </a:xfrm>
          <a:custGeom>
            <a:avLst/>
            <a:gdLst>
              <a:gd name="connsiteX0" fmla="*/ 6328437 w 6368083"/>
              <a:gd name="connsiteY0" fmla="*/ 2696337 h 5602125"/>
              <a:gd name="connsiteX1" fmla="*/ 6368083 w 6368083"/>
              <a:gd name="connsiteY1" fmla="*/ 2777168 h 5602125"/>
              <a:gd name="connsiteX2" fmla="*/ 6342551 w 6368083"/>
              <a:gd name="connsiteY2" fmla="*/ 2833608 h 5602125"/>
              <a:gd name="connsiteX3" fmla="*/ 6349311 w 6368083"/>
              <a:gd name="connsiteY3" fmla="*/ 2765012 h 5602125"/>
              <a:gd name="connsiteX4" fmla="*/ 6326953 w 6368083"/>
              <a:gd name="connsiteY4" fmla="*/ 2707129 h 5602125"/>
              <a:gd name="connsiteX5" fmla="*/ 1401973 w 6368083"/>
              <a:gd name="connsiteY5" fmla="*/ 0 h 5602125"/>
              <a:gd name="connsiteX6" fmla="*/ 5020067 w 6368083"/>
              <a:gd name="connsiteY6" fmla="*/ 28803 h 5602125"/>
              <a:gd name="connsiteX7" fmla="*/ 6313993 w 6368083"/>
              <a:gd name="connsiteY7" fmla="*/ 2666887 h 5602125"/>
              <a:gd name="connsiteX8" fmla="*/ 6294541 w 6368083"/>
              <a:gd name="connsiteY8" fmla="*/ 2665597 h 5602125"/>
              <a:gd name="connsiteX9" fmla="*/ 6266505 w 6368083"/>
              <a:gd name="connsiteY9" fmla="*/ 2679784 h 5602125"/>
              <a:gd name="connsiteX10" fmla="*/ 6228419 w 6368083"/>
              <a:gd name="connsiteY10" fmla="*/ 2710323 h 5602125"/>
              <a:gd name="connsiteX11" fmla="*/ 6185783 w 6368083"/>
              <a:gd name="connsiteY11" fmla="*/ 2858225 h 5602125"/>
              <a:gd name="connsiteX12" fmla="*/ 6066971 w 6368083"/>
              <a:gd name="connsiteY12" fmla="*/ 3067203 h 5602125"/>
              <a:gd name="connsiteX13" fmla="*/ 6006525 w 6368083"/>
              <a:gd name="connsiteY13" fmla="*/ 3039858 h 5602125"/>
              <a:gd name="connsiteX14" fmla="*/ 6004315 w 6368083"/>
              <a:gd name="connsiteY14" fmla="*/ 2991090 h 5602125"/>
              <a:gd name="connsiteX15" fmla="*/ 6002105 w 6368083"/>
              <a:gd name="connsiteY15" fmla="*/ 2942322 h 5602125"/>
              <a:gd name="connsiteX16" fmla="*/ 6058131 w 6368083"/>
              <a:gd name="connsiteY16" fmla="*/ 2872129 h 5602125"/>
              <a:gd name="connsiteX17" fmla="*/ 6132095 w 6368083"/>
              <a:gd name="connsiteY17" fmla="*/ 2762285 h 5602125"/>
              <a:gd name="connsiteX18" fmla="*/ 6174731 w 6368083"/>
              <a:gd name="connsiteY18" fmla="*/ 2614383 h 5602125"/>
              <a:gd name="connsiteX19" fmla="*/ 6154583 w 6368083"/>
              <a:gd name="connsiteY19" fmla="*/ 2605268 h 5602125"/>
              <a:gd name="connsiteX20" fmla="*/ 6145613 w 6368083"/>
              <a:gd name="connsiteY20" fmla="*/ 2625095 h 5602125"/>
              <a:gd name="connsiteX21" fmla="*/ 6100767 w 6368083"/>
              <a:gd name="connsiteY21" fmla="*/ 2724228 h 5602125"/>
              <a:gd name="connsiteX22" fmla="*/ 6031351 w 6368083"/>
              <a:gd name="connsiteY22" fmla="*/ 2716710 h 5602125"/>
              <a:gd name="connsiteX23" fmla="*/ 5977537 w 6368083"/>
              <a:gd name="connsiteY23" fmla="*/ 2835670 h 5602125"/>
              <a:gd name="connsiteX24" fmla="*/ 5970777 w 6368083"/>
              <a:gd name="connsiteY24" fmla="*/ 2904265 h 5602125"/>
              <a:gd name="connsiteX25" fmla="*/ 5603035 w 6368083"/>
              <a:gd name="connsiteY25" fmla="*/ 3717160 h 5602125"/>
              <a:gd name="connsiteX26" fmla="*/ 5578337 w 6368083"/>
              <a:gd name="connsiteY26" fmla="*/ 3825408 h 5602125"/>
              <a:gd name="connsiteX27" fmla="*/ 5640993 w 6368083"/>
              <a:gd name="connsiteY27" fmla="*/ 3901522 h 5602125"/>
              <a:gd name="connsiteX28" fmla="*/ 5728347 w 6368083"/>
              <a:gd name="connsiteY28" fmla="*/ 3869386 h 5602125"/>
              <a:gd name="connsiteX29" fmla="*/ 5746287 w 6368083"/>
              <a:gd name="connsiteY29" fmla="*/ 3829733 h 5602125"/>
              <a:gd name="connsiteX30" fmla="*/ 5775405 w 6368083"/>
              <a:gd name="connsiteY30" fmla="*/ 3819021 h 5602125"/>
              <a:gd name="connsiteX31" fmla="*/ 5786583 w 6368083"/>
              <a:gd name="connsiteY31" fmla="*/ 3847963 h 5602125"/>
              <a:gd name="connsiteX32" fmla="*/ 5759675 w 6368083"/>
              <a:gd name="connsiteY32" fmla="*/ 3907442 h 5602125"/>
              <a:gd name="connsiteX33" fmla="*/ 5634235 w 6368083"/>
              <a:gd name="connsiteY33" fmla="*/ 3970117 h 5602125"/>
              <a:gd name="connsiteX34" fmla="*/ 5636445 w 6368083"/>
              <a:gd name="connsiteY34" fmla="*/ 4018885 h 5602125"/>
              <a:gd name="connsiteX35" fmla="*/ 5681161 w 6368083"/>
              <a:gd name="connsiteY35" fmla="*/ 4134652 h 5602125"/>
              <a:gd name="connsiteX36" fmla="*/ 5591469 w 6368083"/>
              <a:gd name="connsiteY36" fmla="*/ 4332919 h 5602125"/>
              <a:gd name="connsiteX37" fmla="*/ 5551171 w 6368083"/>
              <a:gd name="connsiteY37" fmla="*/ 4314688 h 5602125"/>
              <a:gd name="connsiteX38" fmla="*/ 5526603 w 6368083"/>
              <a:gd name="connsiteY38" fmla="*/ 4208037 h 5602125"/>
              <a:gd name="connsiteX39" fmla="*/ 5571449 w 6368083"/>
              <a:gd name="connsiteY39" fmla="*/ 4108903 h 5602125"/>
              <a:gd name="connsiteX40" fmla="*/ 5506453 w 6368083"/>
              <a:gd name="connsiteY40" fmla="*/ 4198922 h 5602125"/>
              <a:gd name="connsiteX41" fmla="*/ 5425729 w 6368083"/>
              <a:gd name="connsiteY41" fmla="*/ 4377363 h 5602125"/>
              <a:gd name="connsiteX42" fmla="*/ 5396611 w 6368083"/>
              <a:gd name="connsiteY42" fmla="*/ 4388074 h 5602125"/>
              <a:gd name="connsiteX43" fmla="*/ 5405581 w 6368083"/>
              <a:gd name="connsiteY43" fmla="*/ 4368247 h 5602125"/>
              <a:gd name="connsiteX44" fmla="*/ 5459397 w 6368083"/>
              <a:gd name="connsiteY44" fmla="*/ 4249287 h 5602125"/>
              <a:gd name="connsiteX45" fmla="*/ 5439249 w 6368083"/>
              <a:gd name="connsiteY45" fmla="*/ 4240172 h 5602125"/>
              <a:gd name="connsiteX46" fmla="*/ 5389981 w 6368083"/>
              <a:gd name="connsiteY46" fmla="*/ 4241769 h 5602125"/>
              <a:gd name="connsiteX47" fmla="*/ 5383223 w 6368083"/>
              <a:gd name="connsiteY47" fmla="*/ 4310363 h 5602125"/>
              <a:gd name="connsiteX48" fmla="*/ 5152231 w 6368083"/>
              <a:gd name="connsiteY48" fmla="*/ 4874626 h 5602125"/>
              <a:gd name="connsiteX49" fmla="*/ 5080477 w 6368083"/>
              <a:gd name="connsiteY49" fmla="*/ 5033240 h 5602125"/>
              <a:gd name="connsiteX50" fmla="*/ 5163411 w 6368083"/>
              <a:gd name="connsiteY50" fmla="*/ 4903569 h 5602125"/>
              <a:gd name="connsiteX51" fmla="*/ 5172379 w 6368083"/>
              <a:gd name="connsiteY51" fmla="*/ 4883741 h 5602125"/>
              <a:gd name="connsiteX52" fmla="*/ 5201497 w 6368083"/>
              <a:gd name="connsiteY52" fmla="*/ 4873030 h 5602125"/>
              <a:gd name="connsiteX53" fmla="*/ 5212677 w 6368083"/>
              <a:gd name="connsiteY53" fmla="*/ 4901972 h 5602125"/>
              <a:gd name="connsiteX54" fmla="*/ 5196949 w 6368083"/>
              <a:gd name="connsiteY54" fmla="*/ 4990393 h 5602125"/>
              <a:gd name="connsiteX55" fmla="*/ 5080347 w 6368083"/>
              <a:gd name="connsiteY55" fmla="*/ 5248140 h 5602125"/>
              <a:gd name="connsiteX56" fmla="*/ 5082557 w 6368083"/>
              <a:gd name="connsiteY56" fmla="*/ 5296908 h 5602125"/>
              <a:gd name="connsiteX57" fmla="*/ 5120645 w 6368083"/>
              <a:gd name="connsiteY57" fmla="*/ 5266370 h 5602125"/>
              <a:gd name="connsiteX58" fmla="*/ 5205789 w 6368083"/>
              <a:gd name="connsiteY58" fmla="*/ 5185466 h 5602125"/>
              <a:gd name="connsiteX59" fmla="*/ 5210337 w 6368083"/>
              <a:gd name="connsiteY59" fmla="*/ 5068103 h 5602125"/>
              <a:gd name="connsiteX60" fmla="*/ 5279883 w 6368083"/>
              <a:gd name="connsiteY60" fmla="*/ 4860721 h 5602125"/>
              <a:gd name="connsiteX61" fmla="*/ 5329149 w 6368083"/>
              <a:gd name="connsiteY61" fmla="*/ 4859124 h 5602125"/>
              <a:gd name="connsiteX62" fmla="*/ 5353847 w 6368083"/>
              <a:gd name="connsiteY62" fmla="*/ 4750876 h 5602125"/>
              <a:gd name="connsiteX63" fmla="*/ 5398693 w 6368083"/>
              <a:gd name="connsiteY63" fmla="*/ 4651742 h 5602125"/>
              <a:gd name="connsiteX64" fmla="*/ 5454719 w 6368083"/>
              <a:gd name="connsiteY64" fmla="*/ 4581551 h 5602125"/>
              <a:gd name="connsiteX65" fmla="*/ 5450299 w 6368083"/>
              <a:gd name="connsiteY65" fmla="*/ 4484014 h 5602125"/>
              <a:gd name="connsiteX66" fmla="*/ 5468237 w 6368083"/>
              <a:gd name="connsiteY66" fmla="*/ 4444361 h 5602125"/>
              <a:gd name="connsiteX67" fmla="*/ 5526473 w 6368083"/>
              <a:gd name="connsiteY67" fmla="*/ 4422938 h 5602125"/>
              <a:gd name="connsiteX68" fmla="*/ 5575741 w 6368083"/>
              <a:gd name="connsiteY68" fmla="*/ 4421340 h 5602125"/>
              <a:gd name="connsiteX69" fmla="*/ 5566771 w 6368083"/>
              <a:gd name="connsiteY69" fmla="*/ 4441167 h 5602125"/>
              <a:gd name="connsiteX70" fmla="*/ 5470319 w 6368083"/>
              <a:gd name="connsiteY70" fmla="*/ 4708029 h 5602125"/>
              <a:gd name="connsiteX71" fmla="*/ 5463113 w 6368083"/>
              <a:gd name="connsiteY71" fmla="*/ 4733234 h 5602125"/>
              <a:gd name="connsiteX72" fmla="*/ 5020067 w 6368083"/>
              <a:gd name="connsiteY72" fmla="*/ 5602125 h 5602125"/>
              <a:gd name="connsiteX73" fmla="*/ 1344369 w 6368083"/>
              <a:gd name="connsiteY73" fmla="*/ 5573322 h 5602125"/>
              <a:gd name="connsiteX74" fmla="*/ 0 w 6368083"/>
              <a:gd name="connsiteY74" fmla="*/ 2767403 h 5602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368083" h="5602125">
                <a:moveTo>
                  <a:pt x="6328437" y="2696337"/>
                </a:moveTo>
                <a:lnTo>
                  <a:pt x="6368083" y="2777168"/>
                </a:lnTo>
                <a:lnTo>
                  <a:pt x="6342551" y="2833608"/>
                </a:lnTo>
                <a:cubicBezTo>
                  <a:pt x="6331371" y="2804667"/>
                  <a:pt x="6340341" y="2784839"/>
                  <a:pt x="6349311" y="2765012"/>
                </a:cubicBezTo>
                <a:cubicBezTo>
                  <a:pt x="6338131" y="2736071"/>
                  <a:pt x="6338131" y="2736071"/>
                  <a:pt x="6326953" y="2707129"/>
                </a:cubicBezTo>
                <a:close/>
                <a:moveTo>
                  <a:pt x="1401973" y="0"/>
                </a:moveTo>
                <a:lnTo>
                  <a:pt x="5020067" y="28803"/>
                </a:lnTo>
                <a:lnTo>
                  <a:pt x="6313993" y="2666887"/>
                </a:lnTo>
                <a:lnTo>
                  <a:pt x="6294541" y="2665597"/>
                </a:lnTo>
                <a:cubicBezTo>
                  <a:pt x="6285687" y="2667563"/>
                  <a:pt x="6276027" y="2672150"/>
                  <a:pt x="6266505" y="2679784"/>
                </a:cubicBezTo>
                <a:cubicBezTo>
                  <a:pt x="6266505" y="2679784"/>
                  <a:pt x="6237389" y="2690496"/>
                  <a:pt x="6228419" y="2710323"/>
                </a:cubicBezTo>
                <a:cubicBezTo>
                  <a:pt x="6210479" y="2749977"/>
                  <a:pt x="6192541" y="2789630"/>
                  <a:pt x="6185783" y="2858225"/>
                </a:cubicBezTo>
                <a:cubicBezTo>
                  <a:pt x="6199171" y="2935934"/>
                  <a:pt x="6082699" y="2978782"/>
                  <a:pt x="6066971" y="3067203"/>
                </a:cubicBezTo>
                <a:cubicBezTo>
                  <a:pt x="6066971" y="3067203"/>
                  <a:pt x="6017705" y="3068800"/>
                  <a:pt x="6006525" y="3039858"/>
                </a:cubicBezTo>
                <a:cubicBezTo>
                  <a:pt x="6006525" y="3039858"/>
                  <a:pt x="6024463" y="3000205"/>
                  <a:pt x="6004315" y="2991090"/>
                </a:cubicBezTo>
                <a:cubicBezTo>
                  <a:pt x="5993135" y="2962148"/>
                  <a:pt x="5993135" y="2962148"/>
                  <a:pt x="6002105" y="2942322"/>
                </a:cubicBezTo>
                <a:cubicBezTo>
                  <a:pt x="6051371" y="2940725"/>
                  <a:pt x="6040193" y="2911784"/>
                  <a:pt x="6058131" y="2872129"/>
                </a:cubicBezTo>
                <a:cubicBezTo>
                  <a:pt x="6076069" y="2832476"/>
                  <a:pt x="6094009" y="2792823"/>
                  <a:pt x="6132095" y="2762285"/>
                </a:cubicBezTo>
                <a:cubicBezTo>
                  <a:pt x="6109737" y="2704402"/>
                  <a:pt x="6147823" y="2673863"/>
                  <a:pt x="6174731" y="2614383"/>
                </a:cubicBezTo>
                <a:cubicBezTo>
                  <a:pt x="6174731" y="2614383"/>
                  <a:pt x="6174731" y="2614383"/>
                  <a:pt x="6154583" y="2605268"/>
                </a:cubicBezTo>
                <a:cubicBezTo>
                  <a:pt x="6154583" y="2605268"/>
                  <a:pt x="6154583" y="2605268"/>
                  <a:pt x="6145613" y="2625095"/>
                </a:cubicBezTo>
                <a:cubicBezTo>
                  <a:pt x="6127675" y="2664748"/>
                  <a:pt x="6118707" y="2684574"/>
                  <a:pt x="6100767" y="2724228"/>
                </a:cubicBezTo>
                <a:cubicBezTo>
                  <a:pt x="6073859" y="2783708"/>
                  <a:pt x="6051501" y="2725825"/>
                  <a:pt x="6031351" y="2716710"/>
                </a:cubicBezTo>
                <a:cubicBezTo>
                  <a:pt x="6013413" y="2756363"/>
                  <a:pt x="5995475" y="2796016"/>
                  <a:pt x="5977537" y="2835670"/>
                </a:cubicBezTo>
                <a:cubicBezTo>
                  <a:pt x="6078279" y="2881244"/>
                  <a:pt x="5970777" y="2904265"/>
                  <a:pt x="5970777" y="2904265"/>
                </a:cubicBezTo>
                <a:cubicBezTo>
                  <a:pt x="5825057" y="3172724"/>
                  <a:pt x="5739785" y="3468527"/>
                  <a:pt x="5603035" y="3717160"/>
                </a:cubicBezTo>
                <a:cubicBezTo>
                  <a:pt x="5585097" y="3756813"/>
                  <a:pt x="5596277" y="3785754"/>
                  <a:pt x="5578337" y="3825408"/>
                </a:cubicBezTo>
                <a:cubicBezTo>
                  <a:pt x="5580547" y="3874177"/>
                  <a:pt x="5629813" y="3872580"/>
                  <a:pt x="5640993" y="3901522"/>
                </a:cubicBezTo>
                <a:cubicBezTo>
                  <a:pt x="5670111" y="3890810"/>
                  <a:pt x="5721589" y="3937982"/>
                  <a:pt x="5728347" y="3869386"/>
                </a:cubicBezTo>
                <a:cubicBezTo>
                  <a:pt x="5737317" y="3849559"/>
                  <a:pt x="5746287" y="3829733"/>
                  <a:pt x="5746287" y="3829733"/>
                </a:cubicBezTo>
                <a:cubicBezTo>
                  <a:pt x="5775405" y="3819021"/>
                  <a:pt x="5775405" y="3819021"/>
                  <a:pt x="5775405" y="3819021"/>
                </a:cubicBezTo>
                <a:cubicBezTo>
                  <a:pt x="5775405" y="3819021"/>
                  <a:pt x="5795553" y="3828136"/>
                  <a:pt x="5786583" y="3847963"/>
                </a:cubicBezTo>
                <a:cubicBezTo>
                  <a:pt x="5777615" y="3867789"/>
                  <a:pt x="5768645" y="3887616"/>
                  <a:pt x="5759675" y="3907442"/>
                </a:cubicBezTo>
                <a:cubicBezTo>
                  <a:pt x="5741737" y="3947096"/>
                  <a:pt x="5741737" y="3947096"/>
                  <a:pt x="5634235" y="3970117"/>
                </a:cubicBezTo>
                <a:cubicBezTo>
                  <a:pt x="5625265" y="3989943"/>
                  <a:pt x="5634235" y="3970117"/>
                  <a:pt x="5636445" y="4018885"/>
                </a:cubicBezTo>
                <a:cubicBezTo>
                  <a:pt x="5647623" y="4047826"/>
                  <a:pt x="5699101" y="4094998"/>
                  <a:pt x="5681161" y="4134652"/>
                </a:cubicBezTo>
                <a:cubicBezTo>
                  <a:pt x="5654253" y="4194131"/>
                  <a:pt x="5618377" y="4273439"/>
                  <a:pt x="5591469" y="4332919"/>
                </a:cubicBezTo>
                <a:cubicBezTo>
                  <a:pt x="5591469" y="4332919"/>
                  <a:pt x="5542203" y="4334515"/>
                  <a:pt x="5551171" y="4314688"/>
                </a:cubicBezTo>
                <a:cubicBezTo>
                  <a:pt x="5539991" y="4285747"/>
                  <a:pt x="5508663" y="4247690"/>
                  <a:pt x="5526603" y="4208037"/>
                </a:cubicBezTo>
                <a:cubicBezTo>
                  <a:pt x="5564689" y="4177499"/>
                  <a:pt x="5553511" y="4148557"/>
                  <a:pt x="5571449" y="4108903"/>
                </a:cubicBezTo>
                <a:cubicBezTo>
                  <a:pt x="5513213" y="4130327"/>
                  <a:pt x="5515423" y="4179095"/>
                  <a:pt x="5506453" y="4198922"/>
                </a:cubicBezTo>
                <a:cubicBezTo>
                  <a:pt x="5479545" y="4258402"/>
                  <a:pt x="5452639" y="4317882"/>
                  <a:pt x="5425729" y="4377363"/>
                </a:cubicBezTo>
                <a:cubicBezTo>
                  <a:pt x="5425729" y="4377363"/>
                  <a:pt x="5396611" y="4388074"/>
                  <a:pt x="5396611" y="4388074"/>
                </a:cubicBezTo>
                <a:cubicBezTo>
                  <a:pt x="5396611" y="4388074"/>
                  <a:pt x="5405581" y="4368247"/>
                  <a:pt x="5405581" y="4368247"/>
                </a:cubicBezTo>
                <a:cubicBezTo>
                  <a:pt x="5423521" y="4328593"/>
                  <a:pt x="5441459" y="4288940"/>
                  <a:pt x="5459397" y="4249287"/>
                </a:cubicBezTo>
                <a:cubicBezTo>
                  <a:pt x="5459397" y="4249287"/>
                  <a:pt x="5448217" y="4220346"/>
                  <a:pt x="5439249" y="4240172"/>
                </a:cubicBezTo>
                <a:cubicBezTo>
                  <a:pt x="5419099" y="4231058"/>
                  <a:pt x="5389981" y="4241769"/>
                  <a:pt x="5389981" y="4241769"/>
                </a:cubicBezTo>
                <a:cubicBezTo>
                  <a:pt x="5381013" y="4261595"/>
                  <a:pt x="5392193" y="4290537"/>
                  <a:pt x="5383223" y="4310363"/>
                </a:cubicBezTo>
                <a:cubicBezTo>
                  <a:pt x="5282351" y="4479689"/>
                  <a:pt x="5232955" y="4696187"/>
                  <a:pt x="5152231" y="4874626"/>
                </a:cubicBezTo>
                <a:cubicBezTo>
                  <a:pt x="5125323" y="4934106"/>
                  <a:pt x="5098415" y="4993586"/>
                  <a:pt x="5080477" y="5033240"/>
                </a:cubicBezTo>
                <a:cubicBezTo>
                  <a:pt x="5138713" y="5011816"/>
                  <a:pt x="5145471" y="4943221"/>
                  <a:pt x="5163411" y="4903569"/>
                </a:cubicBezTo>
                <a:cubicBezTo>
                  <a:pt x="5163411" y="4903569"/>
                  <a:pt x="5172379" y="4883741"/>
                  <a:pt x="5172379" y="4883741"/>
                </a:cubicBezTo>
                <a:cubicBezTo>
                  <a:pt x="5172379" y="4883741"/>
                  <a:pt x="5201497" y="4873030"/>
                  <a:pt x="5201497" y="4873030"/>
                </a:cubicBezTo>
                <a:cubicBezTo>
                  <a:pt x="5201497" y="4873030"/>
                  <a:pt x="5212677" y="4901972"/>
                  <a:pt x="5212677" y="4901972"/>
                </a:cubicBezTo>
                <a:cubicBezTo>
                  <a:pt x="5214887" y="4950740"/>
                  <a:pt x="5205917" y="4970566"/>
                  <a:pt x="5196949" y="4990393"/>
                </a:cubicBezTo>
                <a:cubicBezTo>
                  <a:pt x="5161071" y="5069700"/>
                  <a:pt x="5096075" y="5159718"/>
                  <a:pt x="5080347" y="5248140"/>
                </a:cubicBezTo>
                <a:cubicBezTo>
                  <a:pt x="5071377" y="5267967"/>
                  <a:pt x="5062409" y="5287793"/>
                  <a:pt x="5082557" y="5296908"/>
                </a:cubicBezTo>
                <a:cubicBezTo>
                  <a:pt x="5113885" y="5334965"/>
                  <a:pt x="5111675" y="5286197"/>
                  <a:pt x="5120645" y="5266370"/>
                </a:cubicBezTo>
                <a:cubicBezTo>
                  <a:pt x="5149763" y="5255659"/>
                  <a:pt x="5196819" y="5205293"/>
                  <a:pt x="5205789" y="5185466"/>
                </a:cubicBezTo>
                <a:cubicBezTo>
                  <a:pt x="5174461" y="5147410"/>
                  <a:pt x="5212547" y="5116871"/>
                  <a:pt x="5210337" y="5068103"/>
                </a:cubicBezTo>
                <a:cubicBezTo>
                  <a:pt x="5217097" y="4999508"/>
                  <a:pt x="5264153" y="4949143"/>
                  <a:pt x="5279883" y="4860721"/>
                </a:cubicBezTo>
                <a:cubicBezTo>
                  <a:pt x="5279883" y="4860721"/>
                  <a:pt x="5300031" y="4869836"/>
                  <a:pt x="5329149" y="4859124"/>
                </a:cubicBezTo>
                <a:cubicBezTo>
                  <a:pt x="5326939" y="4810356"/>
                  <a:pt x="5324729" y="4761588"/>
                  <a:pt x="5353847" y="4750876"/>
                </a:cubicBezTo>
                <a:cubicBezTo>
                  <a:pt x="5412083" y="4729452"/>
                  <a:pt x="5369575" y="4662454"/>
                  <a:pt x="5398693" y="4651742"/>
                </a:cubicBezTo>
                <a:cubicBezTo>
                  <a:pt x="5407663" y="4631916"/>
                  <a:pt x="5425601" y="4592263"/>
                  <a:pt x="5454719" y="4581551"/>
                </a:cubicBezTo>
                <a:cubicBezTo>
                  <a:pt x="5463689" y="4561723"/>
                  <a:pt x="5521925" y="4540301"/>
                  <a:pt x="5450299" y="4484014"/>
                </a:cubicBezTo>
                <a:cubicBezTo>
                  <a:pt x="5450299" y="4484014"/>
                  <a:pt x="5468237" y="4444361"/>
                  <a:pt x="5468237" y="4444361"/>
                </a:cubicBezTo>
                <a:cubicBezTo>
                  <a:pt x="5477207" y="4424534"/>
                  <a:pt x="5506325" y="4413822"/>
                  <a:pt x="5526473" y="4422938"/>
                </a:cubicBezTo>
                <a:cubicBezTo>
                  <a:pt x="5526473" y="4422938"/>
                  <a:pt x="5555591" y="4412225"/>
                  <a:pt x="5575741" y="4421340"/>
                </a:cubicBezTo>
                <a:cubicBezTo>
                  <a:pt x="5566771" y="4441167"/>
                  <a:pt x="5566771" y="4441167"/>
                  <a:pt x="5566771" y="4441167"/>
                </a:cubicBezTo>
                <a:cubicBezTo>
                  <a:pt x="5521925" y="4540301"/>
                  <a:pt x="5465899" y="4610492"/>
                  <a:pt x="5470319" y="4708029"/>
                </a:cubicBezTo>
                <a:lnTo>
                  <a:pt x="5463113" y="4733234"/>
                </a:lnTo>
                <a:lnTo>
                  <a:pt x="5020067" y="5602125"/>
                </a:lnTo>
                <a:lnTo>
                  <a:pt x="1344369" y="5573322"/>
                </a:lnTo>
                <a:lnTo>
                  <a:pt x="0" y="2767403"/>
                </a:lnTo>
                <a:close/>
              </a:path>
            </a:pathLst>
          </a:custGeom>
          <a:solidFill>
            <a:schemeClr val="accent1"/>
          </a:solidFill>
        </p:spPr>
        <p:txBody>
          <a:bodyPr wrap="square">
            <a:noAutofit/>
          </a:bodyPr>
          <a:lstStyle>
            <a:lvl1pPr>
              <a:defRPr sz="2800"/>
            </a:lvl1pPr>
          </a:lstStyle>
          <a:p>
            <a:endParaRPr lang="en-US" dirty="0"/>
          </a:p>
        </p:txBody>
      </p:sp>
      <p:sp>
        <p:nvSpPr>
          <p:cNvPr id="12" name="Picture Placeholder 11"/>
          <p:cNvSpPr>
            <a:spLocks noGrp="1" noChangeAspect="1"/>
          </p:cNvSpPr>
          <p:nvPr>
            <p:ph type="pic" sz="quarter" idx="12"/>
          </p:nvPr>
        </p:nvSpPr>
        <p:spPr>
          <a:xfrm>
            <a:off x="11260996" y="3888406"/>
            <a:ext cx="6323640" cy="5599918"/>
          </a:xfrm>
          <a:custGeom>
            <a:avLst/>
            <a:gdLst>
              <a:gd name="connsiteX0" fmla="*/ 1589355 w 6323640"/>
              <a:gd name="connsiteY0" fmla="*/ 0 h 5599918"/>
              <a:gd name="connsiteX1" fmla="*/ 4930310 w 6323640"/>
              <a:gd name="connsiteY1" fmla="*/ 26597 h 5599918"/>
              <a:gd name="connsiteX2" fmla="*/ 6323640 w 6323640"/>
              <a:gd name="connsiteY2" fmla="*/ 2867352 h 5599918"/>
              <a:gd name="connsiteX3" fmla="*/ 4930310 w 6323640"/>
              <a:gd name="connsiteY3" fmla="*/ 5599918 h 5599918"/>
              <a:gd name="connsiteX4" fmla="*/ 1492359 w 6323640"/>
              <a:gd name="connsiteY4" fmla="*/ 5572979 h 5599918"/>
              <a:gd name="connsiteX5" fmla="*/ 1479465 w 6323640"/>
              <a:gd name="connsiteY5" fmla="*/ 5567669 h 5599918"/>
              <a:gd name="connsiteX6" fmla="*/ 1430384 w 6323640"/>
              <a:gd name="connsiteY6" fmla="*/ 5572227 h 5599918"/>
              <a:gd name="connsiteX7" fmla="*/ 1426497 w 6323640"/>
              <a:gd name="connsiteY7" fmla="*/ 5523564 h 5599918"/>
              <a:gd name="connsiteX8" fmla="*/ 1422609 w 6323640"/>
              <a:gd name="connsiteY8" fmla="*/ 5474900 h 5599918"/>
              <a:gd name="connsiteX9" fmla="*/ 1415126 w 6323640"/>
              <a:gd name="connsiteY9" fmla="*/ 5505010 h 5599918"/>
              <a:gd name="connsiteX10" fmla="*/ 1396271 w 6323640"/>
              <a:gd name="connsiteY10" fmla="*/ 5516566 h 5599918"/>
              <a:gd name="connsiteX11" fmla="*/ 1309188 w 6323640"/>
              <a:gd name="connsiteY11" fmla="*/ 5416798 h 5599918"/>
              <a:gd name="connsiteX12" fmla="*/ 1184106 w 6323640"/>
              <a:gd name="connsiteY12" fmla="*/ 5212707 h 5599918"/>
              <a:gd name="connsiteX13" fmla="*/ 1161364 w 6323640"/>
              <a:gd name="connsiteY13" fmla="*/ 5175599 h 5599918"/>
              <a:gd name="connsiteX14" fmla="*/ 1146105 w 6323640"/>
              <a:gd name="connsiteY14" fmla="*/ 5108382 h 5599918"/>
              <a:gd name="connsiteX15" fmla="*/ 983313 w 6323640"/>
              <a:gd name="connsiteY15" fmla="*/ 4927402 h 5599918"/>
              <a:gd name="connsiteX16" fmla="*/ 945312 w 6323640"/>
              <a:gd name="connsiteY16" fmla="*/ 4823077 h 5599918"/>
              <a:gd name="connsiteX17" fmla="*/ 846569 w 6323640"/>
              <a:gd name="connsiteY17" fmla="*/ 4577319 h 5599918"/>
              <a:gd name="connsiteX18" fmla="*/ 854053 w 6323640"/>
              <a:gd name="connsiteY18" fmla="*/ 4547210 h 5599918"/>
              <a:gd name="connsiteX19" fmla="*/ 921989 w 6323640"/>
              <a:gd name="connsiteY19" fmla="*/ 4531096 h 5599918"/>
              <a:gd name="connsiteX20" fmla="*/ 971071 w 6323640"/>
              <a:gd name="connsiteY20" fmla="*/ 4526539 h 5599918"/>
              <a:gd name="connsiteX21" fmla="*/ 948328 w 6323640"/>
              <a:gd name="connsiteY21" fmla="*/ 4489432 h 5599918"/>
              <a:gd name="connsiteX22" fmla="*/ 857650 w 6323640"/>
              <a:gd name="connsiteY22" fmla="*/ 4468437 h 5599918"/>
              <a:gd name="connsiteX23" fmla="*/ 774455 w 6323640"/>
              <a:gd name="connsiteY23" fmla="*/ 4417334 h 5599918"/>
              <a:gd name="connsiteX24" fmla="*/ 728680 w 6323640"/>
              <a:gd name="connsiteY24" fmla="*/ 4215682 h 5599918"/>
              <a:gd name="connsiteX25" fmla="*/ 546741 w 6323640"/>
              <a:gd name="connsiteY25" fmla="*/ 3918821 h 5599918"/>
              <a:gd name="connsiteX26" fmla="*/ 463547 w 6323640"/>
              <a:gd name="connsiteY26" fmla="*/ 3867718 h 5599918"/>
              <a:gd name="connsiteX27" fmla="*/ 440805 w 6323640"/>
              <a:gd name="connsiteY27" fmla="*/ 3830610 h 5599918"/>
              <a:gd name="connsiteX28" fmla="*/ 467144 w 6323640"/>
              <a:gd name="connsiteY28" fmla="*/ 3788945 h 5599918"/>
              <a:gd name="connsiteX29" fmla="*/ 444111 w 6323640"/>
              <a:gd name="connsiteY29" fmla="*/ 3624400 h 5599918"/>
              <a:gd name="connsiteX30" fmla="*/ 353432 w 6323640"/>
              <a:gd name="connsiteY30" fmla="*/ 3603406 h 5599918"/>
              <a:gd name="connsiteX31" fmla="*/ 323206 w 6323640"/>
              <a:gd name="connsiteY31" fmla="*/ 3596408 h 5599918"/>
              <a:gd name="connsiteX32" fmla="*/ 295442 w 6323640"/>
              <a:gd name="connsiteY32" fmla="*/ 3556397 h 5599918"/>
              <a:gd name="connsiteX33" fmla="*/ 275897 w 6323640"/>
              <a:gd name="connsiteY33" fmla="*/ 3528380 h 5599918"/>
              <a:gd name="connsiteX34" fmla="*/ 251240 w 6323640"/>
              <a:gd name="connsiteY34" fmla="*/ 3476917 h 5599918"/>
              <a:gd name="connsiteX35" fmla="*/ 251092 w 6323640"/>
              <a:gd name="connsiteY35" fmla="*/ 3436422 h 5599918"/>
              <a:gd name="connsiteX36" fmla="*/ 178978 w 6323640"/>
              <a:gd name="connsiteY36" fmla="*/ 3276436 h 5599918"/>
              <a:gd name="connsiteX37" fmla="*/ 100658 w 6323640"/>
              <a:gd name="connsiteY37" fmla="*/ 3140543 h 5599918"/>
              <a:gd name="connsiteX38" fmla="*/ 89917 w 6323640"/>
              <a:gd name="connsiteY38" fmla="*/ 3140208 h 5599918"/>
              <a:gd name="connsiteX39" fmla="*/ 0 w 6323640"/>
              <a:gd name="connsiteY39" fmla="*/ 2952537 h 5599918"/>
              <a:gd name="connsiteX40" fmla="*/ 11440 w 6323640"/>
              <a:gd name="connsiteY40" fmla="*/ 2950614 h 5599918"/>
              <a:gd name="connsiteX41" fmla="*/ 29378 w 6323640"/>
              <a:gd name="connsiteY41" fmla="*/ 2910960 h 5599918"/>
              <a:gd name="connsiteX42" fmla="*/ 65256 w 6323640"/>
              <a:gd name="connsiteY42" fmla="*/ 2831653 h 5599918"/>
              <a:gd name="connsiteX43" fmla="*/ 72015 w 6323640"/>
              <a:gd name="connsiteY43" fmla="*/ 2763058 h 5599918"/>
              <a:gd name="connsiteX44" fmla="*/ 96713 w 6323640"/>
              <a:gd name="connsiteY44" fmla="*/ 2654810 h 5599918"/>
              <a:gd name="connsiteX45" fmla="*/ 132590 w 6323640"/>
              <a:gd name="connsiteY45" fmla="*/ 2575503 h 5599918"/>
              <a:gd name="connsiteX46" fmla="*/ 170677 w 6323640"/>
              <a:gd name="connsiteY46" fmla="*/ 2544965 h 5599918"/>
              <a:gd name="connsiteX47" fmla="*/ 172887 w 6323640"/>
              <a:gd name="connsiteY47" fmla="*/ 2593733 h 5599918"/>
              <a:gd name="connsiteX48" fmla="*/ 204215 w 6323640"/>
              <a:gd name="connsiteY48" fmla="*/ 2631790 h 5599918"/>
              <a:gd name="connsiteX49" fmla="*/ 253482 w 6323640"/>
              <a:gd name="connsiteY49" fmla="*/ 2630193 h 5599918"/>
              <a:gd name="connsiteX50" fmla="*/ 208765 w 6323640"/>
              <a:gd name="connsiteY50" fmla="*/ 2514426 h 5599918"/>
              <a:gd name="connsiteX51" fmla="*/ 168467 w 6323640"/>
              <a:gd name="connsiteY51" fmla="*/ 2496197 h 5599918"/>
              <a:gd name="connsiteX52" fmla="*/ 215524 w 6323640"/>
              <a:gd name="connsiteY52" fmla="*/ 2445831 h 5599918"/>
              <a:gd name="connsiteX53" fmla="*/ 235673 w 6323640"/>
              <a:gd name="connsiteY53" fmla="*/ 2454946 h 5599918"/>
              <a:gd name="connsiteX54" fmla="*/ 287149 w 6323640"/>
              <a:gd name="connsiteY54" fmla="*/ 2502118 h 5599918"/>
              <a:gd name="connsiteX55" fmla="*/ 307298 w 6323640"/>
              <a:gd name="connsiteY55" fmla="*/ 2511233 h 5599918"/>
              <a:gd name="connsiteX56" fmla="*/ 316267 w 6323640"/>
              <a:gd name="connsiteY56" fmla="*/ 2491406 h 5599918"/>
              <a:gd name="connsiteX57" fmla="*/ 293908 w 6323640"/>
              <a:gd name="connsiteY57" fmla="*/ 2433523 h 5599918"/>
              <a:gd name="connsiteX58" fmla="*/ 298458 w 6323640"/>
              <a:gd name="connsiteY58" fmla="*/ 2316159 h 5599918"/>
              <a:gd name="connsiteX59" fmla="*/ 334335 w 6323640"/>
              <a:gd name="connsiteY59" fmla="*/ 2236853 h 5599918"/>
              <a:gd name="connsiteX60" fmla="*/ 455356 w 6323640"/>
              <a:gd name="connsiteY60" fmla="*/ 2076642 h 5599918"/>
              <a:gd name="connsiteX61" fmla="*/ 473295 w 6323640"/>
              <a:gd name="connsiteY61" fmla="*/ 2036989 h 5599918"/>
              <a:gd name="connsiteX62" fmla="*/ 518141 w 6323640"/>
              <a:gd name="connsiteY62" fmla="*/ 1937856 h 5599918"/>
              <a:gd name="connsiteX63" fmla="*/ 554018 w 6323640"/>
              <a:gd name="connsiteY63" fmla="*/ 1858549 h 5599918"/>
              <a:gd name="connsiteX64" fmla="*/ 567537 w 6323640"/>
              <a:gd name="connsiteY64" fmla="*/ 1721358 h 5599918"/>
              <a:gd name="connsiteX65" fmla="*/ 594445 w 6323640"/>
              <a:gd name="connsiteY65" fmla="*/ 1661878 h 5599918"/>
              <a:gd name="connsiteX66" fmla="*/ 749004 w 6323640"/>
              <a:gd name="connsiteY66" fmla="*/ 1588493 h 5599918"/>
              <a:gd name="connsiteX67" fmla="*/ 780332 w 6323640"/>
              <a:gd name="connsiteY67" fmla="*/ 1626549 h 5599918"/>
              <a:gd name="connsiteX68" fmla="*/ 807240 w 6323640"/>
              <a:gd name="connsiteY68" fmla="*/ 1567070 h 5599918"/>
              <a:gd name="connsiteX69" fmla="*/ 766943 w 6323640"/>
              <a:gd name="connsiteY69" fmla="*/ 1548840 h 5599918"/>
              <a:gd name="connsiteX70" fmla="*/ 726645 w 6323640"/>
              <a:gd name="connsiteY70" fmla="*/ 1530610 h 5599918"/>
              <a:gd name="connsiteX71" fmla="*/ 784882 w 6323640"/>
              <a:gd name="connsiteY71" fmla="*/ 1509186 h 5599918"/>
              <a:gd name="connsiteX72" fmla="*/ 825179 w 6323640"/>
              <a:gd name="connsiteY72" fmla="*/ 1527416 h 5599918"/>
              <a:gd name="connsiteX73" fmla="*/ 892384 w 6323640"/>
              <a:gd name="connsiteY73" fmla="*/ 1486166 h 5599918"/>
              <a:gd name="connsiteX74" fmla="*/ 872235 w 6323640"/>
              <a:gd name="connsiteY74" fmla="*/ 1477052 h 5599918"/>
              <a:gd name="connsiteX75" fmla="*/ 827518 w 6323640"/>
              <a:gd name="connsiteY75" fmla="*/ 1361285 h 5599918"/>
              <a:gd name="connsiteX76" fmla="*/ 856636 w 6323640"/>
              <a:gd name="connsiteY76" fmla="*/ 1350572 h 5599918"/>
              <a:gd name="connsiteX77" fmla="*/ 876785 w 6323640"/>
              <a:gd name="connsiteY77" fmla="*/ 1359687 h 5599918"/>
              <a:gd name="connsiteX78" fmla="*/ 937231 w 6323640"/>
              <a:gd name="connsiteY78" fmla="*/ 1387032 h 5599918"/>
              <a:gd name="connsiteX79" fmla="*/ 943990 w 6323640"/>
              <a:gd name="connsiteY79" fmla="*/ 1318438 h 5599918"/>
              <a:gd name="connsiteX80" fmla="*/ 912662 w 6323640"/>
              <a:gd name="connsiteY80" fmla="*/ 1280381 h 5599918"/>
              <a:gd name="connsiteX81" fmla="*/ 950749 w 6323640"/>
              <a:gd name="connsiteY81" fmla="*/ 1249842 h 5599918"/>
              <a:gd name="connsiteX82" fmla="*/ 988836 w 6323640"/>
              <a:gd name="connsiteY82" fmla="*/ 1219304 h 5599918"/>
              <a:gd name="connsiteX83" fmla="*/ 959718 w 6323640"/>
              <a:gd name="connsiteY83" fmla="*/ 1230016 h 5599918"/>
              <a:gd name="connsiteX84" fmla="*/ 939570 w 6323640"/>
              <a:gd name="connsiteY84" fmla="*/ 1220901 h 5599918"/>
              <a:gd name="connsiteX85" fmla="*/ 973237 w 6323640"/>
              <a:gd name="connsiteY85" fmla="*/ 1092825 h 5599918"/>
              <a:gd name="connsiteX86" fmla="*/ 1071899 w 6323640"/>
              <a:gd name="connsiteY86" fmla="*/ 874732 h 5599918"/>
              <a:gd name="connsiteX87" fmla="*/ 1089838 w 6323640"/>
              <a:gd name="connsiteY87" fmla="*/ 835078 h 5599918"/>
              <a:gd name="connsiteX88" fmla="*/ 1136895 w 6323640"/>
              <a:gd name="connsiteY88" fmla="*/ 784713 h 5599918"/>
              <a:gd name="connsiteX89" fmla="*/ 1195259 w 6323640"/>
              <a:gd name="connsiteY89" fmla="*/ 548390 h 5599918"/>
              <a:gd name="connsiteX90" fmla="*/ 1260255 w 6323640"/>
              <a:gd name="connsiteY90" fmla="*/ 458371 h 5599918"/>
              <a:gd name="connsiteX91" fmla="*/ 1408184 w 6323640"/>
              <a:gd name="connsiteY91" fmla="*/ 238680 h 5599918"/>
              <a:gd name="connsiteX92" fmla="*/ 1437302 w 6323640"/>
              <a:gd name="connsiteY92" fmla="*/ 227969 h 5599918"/>
              <a:gd name="connsiteX93" fmla="*/ 1488779 w 6323640"/>
              <a:gd name="connsiteY93" fmla="*/ 275140 h 5599918"/>
              <a:gd name="connsiteX94" fmla="*/ 1520107 w 6323640"/>
              <a:gd name="connsiteY94" fmla="*/ 313197 h 5599918"/>
              <a:gd name="connsiteX95" fmla="*/ 1538045 w 6323640"/>
              <a:gd name="connsiteY95" fmla="*/ 273544 h 5599918"/>
              <a:gd name="connsiteX96" fmla="*/ 1504507 w 6323640"/>
              <a:gd name="connsiteY96" fmla="*/ 186719 h 5599918"/>
              <a:gd name="connsiteX97" fmla="*/ 1500087 w 6323640"/>
              <a:gd name="connsiteY97" fmla="*/ 89182 h 5599918"/>
              <a:gd name="connsiteX98" fmla="*/ 1581591 w 6323640"/>
              <a:gd name="connsiteY98" fmla="*/ 9617 h 5599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Lst>
            <a:rect l="l" t="t" r="r" b="b"/>
            <a:pathLst>
              <a:path w="6323640" h="5599918">
                <a:moveTo>
                  <a:pt x="1589355" y="0"/>
                </a:moveTo>
                <a:lnTo>
                  <a:pt x="4930310" y="26597"/>
                </a:lnTo>
                <a:lnTo>
                  <a:pt x="6323640" y="2867352"/>
                </a:lnTo>
                <a:lnTo>
                  <a:pt x="4930310" y="5599918"/>
                </a:lnTo>
                <a:lnTo>
                  <a:pt x="1492359" y="5572979"/>
                </a:lnTo>
                <a:lnTo>
                  <a:pt x="1479465" y="5567669"/>
                </a:lnTo>
                <a:cubicBezTo>
                  <a:pt x="1460610" y="5579225"/>
                  <a:pt x="1449239" y="5560671"/>
                  <a:pt x="1430384" y="5572227"/>
                </a:cubicBezTo>
                <a:cubicBezTo>
                  <a:pt x="1388787" y="5546675"/>
                  <a:pt x="1437868" y="5542117"/>
                  <a:pt x="1426497" y="5523564"/>
                </a:cubicBezTo>
                <a:cubicBezTo>
                  <a:pt x="1445352" y="5512008"/>
                  <a:pt x="1452836" y="5481898"/>
                  <a:pt x="1422609" y="5474900"/>
                </a:cubicBezTo>
                <a:cubicBezTo>
                  <a:pt x="1411238" y="5456346"/>
                  <a:pt x="1415126" y="5505010"/>
                  <a:pt x="1415126" y="5505010"/>
                </a:cubicBezTo>
                <a:cubicBezTo>
                  <a:pt x="1396271" y="5516566"/>
                  <a:pt x="1396271" y="5516566"/>
                  <a:pt x="1396271" y="5516566"/>
                </a:cubicBezTo>
                <a:cubicBezTo>
                  <a:pt x="1373528" y="5479458"/>
                  <a:pt x="1313076" y="5465462"/>
                  <a:pt x="1309188" y="5416798"/>
                </a:cubicBezTo>
                <a:cubicBezTo>
                  <a:pt x="1282559" y="5331027"/>
                  <a:pt x="1267301" y="5263810"/>
                  <a:pt x="1184106" y="5212707"/>
                </a:cubicBezTo>
                <a:cubicBezTo>
                  <a:pt x="1172735" y="5194153"/>
                  <a:pt x="1161364" y="5175599"/>
                  <a:pt x="1161364" y="5175599"/>
                </a:cubicBezTo>
                <a:cubicBezTo>
                  <a:pt x="1187703" y="5133934"/>
                  <a:pt x="1157477" y="5126936"/>
                  <a:pt x="1146105" y="5108382"/>
                </a:cubicBezTo>
                <a:cubicBezTo>
                  <a:pt x="1081766" y="5045722"/>
                  <a:pt x="998571" y="4994619"/>
                  <a:pt x="983313" y="4927402"/>
                </a:cubicBezTo>
                <a:cubicBezTo>
                  <a:pt x="960570" y="4890294"/>
                  <a:pt x="986910" y="4848629"/>
                  <a:pt x="945312" y="4823077"/>
                </a:cubicBezTo>
                <a:cubicBezTo>
                  <a:pt x="888456" y="4730308"/>
                  <a:pt x="892053" y="4651535"/>
                  <a:pt x="846569" y="4577319"/>
                </a:cubicBezTo>
                <a:cubicBezTo>
                  <a:pt x="846569" y="4577319"/>
                  <a:pt x="854053" y="4547210"/>
                  <a:pt x="854053" y="4547210"/>
                </a:cubicBezTo>
                <a:cubicBezTo>
                  <a:pt x="884279" y="4554208"/>
                  <a:pt x="903134" y="4542652"/>
                  <a:pt x="921989" y="4531096"/>
                </a:cubicBezTo>
                <a:cubicBezTo>
                  <a:pt x="933360" y="4549650"/>
                  <a:pt x="952216" y="4538094"/>
                  <a:pt x="971071" y="4526539"/>
                </a:cubicBezTo>
                <a:cubicBezTo>
                  <a:pt x="959699" y="4507984"/>
                  <a:pt x="948328" y="4489432"/>
                  <a:pt x="948328" y="4489432"/>
                </a:cubicBezTo>
                <a:cubicBezTo>
                  <a:pt x="918102" y="4482433"/>
                  <a:pt x="887876" y="4475435"/>
                  <a:pt x="857650" y="4468437"/>
                </a:cubicBezTo>
                <a:cubicBezTo>
                  <a:pt x="808568" y="4472995"/>
                  <a:pt x="766971" y="4447443"/>
                  <a:pt x="774455" y="4417334"/>
                </a:cubicBezTo>
                <a:cubicBezTo>
                  <a:pt x="766680" y="4320007"/>
                  <a:pt x="743938" y="4282899"/>
                  <a:pt x="728680" y="4215682"/>
                </a:cubicBezTo>
                <a:cubicBezTo>
                  <a:pt x="671824" y="4122913"/>
                  <a:pt x="528177" y="4057814"/>
                  <a:pt x="546741" y="3918821"/>
                </a:cubicBezTo>
                <a:cubicBezTo>
                  <a:pt x="535370" y="3900267"/>
                  <a:pt x="520112" y="3833050"/>
                  <a:pt x="463547" y="3867718"/>
                </a:cubicBezTo>
                <a:cubicBezTo>
                  <a:pt x="463547" y="3867718"/>
                  <a:pt x="452176" y="3849164"/>
                  <a:pt x="440805" y="3830610"/>
                </a:cubicBezTo>
                <a:cubicBezTo>
                  <a:pt x="459660" y="3819054"/>
                  <a:pt x="448289" y="3800500"/>
                  <a:pt x="467144" y="3788945"/>
                </a:cubicBezTo>
                <a:cubicBezTo>
                  <a:pt x="482112" y="3728725"/>
                  <a:pt x="447998" y="3673064"/>
                  <a:pt x="444111" y="3624400"/>
                </a:cubicBezTo>
                <a:cubicBezTo>
                  <a:pt x="432740" y="3605847"/>
                  <a:pt x="391143" y="3580295"/>
                  <a:pt x="353432" y="3603406"/>
                </a:cubicBezTo>
                <a:cubicBezTo>
                  <a:pt x="334577" y="3614963"/>
                  <a:pt x="323206" y="3596408"/>
                  <a:pt x="323206" y="3596408"/>
                </a:cubicBezTo>
                <a:cubicBezTo>
                  <a:pt x="314678" y="3582493"/>
                  <a:pt x="304971" y="3569300"/>
                  <a:pt x="295442" y="3556397"/>
                </a:cubicBezTo>
                <a:lnTo>
                  <a:pt x="275897" y="3528380"/>
                </a:lnTo>
                <a:lnTo>
                  <a:pt x="251240" y="3476917"/>
                </a:lnTo>
                <a:lnTo>
                  <a:pt x="251092" y="3436422"/>
                </a:lnTo>
                <a:cubicBezTo>
                  <a:pt x="235834" y="3369205"/>
                  <a:pt x="213092" y="3332097"/>
                  <a:pt x="178978" y="3276436"/>
                </a:cubicBezTo>
                <a:cubicBezTo>
                  <a:pt x="149129" y="3227733"/>
                  <a:pt x="162588" y="3152487"/>
                  <a:pt x="100658" y="3140543"/>
                </a:cubicBezTo>
                <a:lnTo>
                  <a:pt x="89917" y="3140208"/>
                </a:lnTo>
                <a:lnTo>
                  <a:pt x="0" y="2952537"/>
                </a:lnTo>
                <a:lnTo>
                  <a:pt x="11440" y="2950614"/>
                </a:lnTo>
                <a:cubicBezTo>
                  <a:pt x="40558" y="2939902"/>
                  <a:pt x="20409" y="2930787"/>
                  <a:pt x="29378" y="2910960"/>
                </a:cubicBezTo>
                <a:cubicBezTo>
                  <a:pt x="18199" y="2882020"/>
                  <a:pt x="36138" y="2842365"/>
                  <a:pt x="65256" y="2831653"/>
                </a:cubicBezTo>
                <a:cubicBezTo>
                  <a:pt x="94374" y="2820942"/>
                  <a:pt x="103343" y="2801115"/>
                  <a:pt x="72015" y="2763058"/>
                </a:cubicBezTo>
                <a:cubicBezTo>
                  <a:pt x="20538" y="2715887"/>
                  <a:pt x="20538" y="2715887"/>
                  <a:pt x="96713" y="2654810"/>
                </a:cubicBezTo>
                <a:cubicBezTo>
                  <a:pt x="105682" y="2634983"/>
                  <a:pt x="83323" y="2577100"/>
                  <a:pt x="132590" y="2575503"/>
                </a:cubicBezTo>
                <a:cubicBezTo>
                  <a:pt x="152739" y="2584618"/>
                  <a:pt x="161708" y="2564791"/>
                  <a:pt x="170677" y="2544965"/>
                </a:cubicBezTo>
                <a:cubicBezTo>
                  <a:pt x="161708" y="2564791"/>
                  <a:pt x="181857" y="2573907"/>
                  <a:pt x="172887" y="2593733"/>
                </a:cubicBezTo>
                <a:cubicBezTo>
                  <a:pt x="154949" y="2633386"/>
                  <a:pt x="184067" y="2622675"/>
                  <a:pt x="204215" y="2631790"/>
                </a:cubicBezTo>
                <a:cubicBezTo>
                  <a:pt x="224364" y="2640905"/>
                  <a:pt x="244513" y="2650020"/>
                  <a:pt x="253482" y="2630193"/>
                </a:cubicBezTo>
                <a:cubicBezTo>
                  <a:pt x="280390" y="2570713"/>
                  <a:pt x="269211" y="2541771"/>
                  <a:pt x="208765" y="2514426"/>
                </a:cubicBezTo>
                <a:cubicBezTo>
                  <a:pt x="188616" y="2505311"/>
                  <a:pt x="168467" y="2496197"/>
                  <a:pt x="168467" y="2496197"/>
                </a:cubicBezTo>
                <a:cubicBezTo>
                  <a:pt x="177437" y="2476370"/>
                  <a:pt x="186406" y="2456543"/>
                  <a:pt x="215524" y="2445831"/>
                </a:cubicBezTo>
                <a:cubicBezTo>
                  <a:pt x="215524" y="2445831"/>
                  <a:pt x="235673" y="2454946"/>
                  <a:pt x="235673" y="2454946"/>
                </a:cubicBezTo>
                <a:cubicBezTo>
                  <a:pt x="255821" y="2464061"/>
                  <a:pt x="267001" y="2493003"/>
                  <a:pt x="287149" y="2502118"/>
                </a:cubicBezTo>
                <a:cubicBezTo>
                  <a:pt x="287149" y="2502118"/>
                  <a:pt x="287149" y="2502118"/>
                  <a:pt x="307298" y="2511233"/>
                </a:cubicBezTo>
                <a:cubicBezTo>
                  <a:pt x="307298" y="2511233"/>
                  <a:pt x="316267" y="2491406"/>
                  <a:pt x="316267" y="2491406"/>
                </a:cubicBezTo>
                <a:cubicBezTo>
                  <a:pt x="325237" y="2471579"/>
                  <a:pt x="314057" y="2442638"/>
                  <a:pt x="293908" y="2433523"/>
                </a:cubicBezTo>
                <a:cubicBezTo>
                  <a:pt x="242432" y="2386351"/>
                  <a:pt x="280519" y="2355813"/>
                  <a:pt x="298458" y="2316159"/>
                </a:cubicBezTo>
                <a:cubicBezTo>
                  <a:pt x="336545" y="2285621"/>
                  <a:pt x="325366" y="2256679"/>
                  <a:pt x="334335" y="2236853"/>
                </a:cubicBezTo>
                <a:cubicBezTo>
                  <a:pt x="361243" y="2177372"/>
                  <a:pt x="376971" y="2088951"/>
                  <a:pt x="455356" y="2076642"/>
                </a:cubicBezTo>
                <a:cubicBezTo>
                  <a:pt x="464325" y="2056816"/>
                  <a:pt x="473295" y="2036989"/>
                  <a:pt x="473295" y="2036989"/>
                </a:cubicBezTo>
                <a:cubicBezTo>
                  <a:pt x="450936" y="1979105"/>
                  <a:pt x="489023" y="1948567"/>
                  <a:pt x="518141" y="1937856"/>
                </a:cubicBezTo>
                <a:cubicBezTo>
                  <a:pt x="576377" y="1916432"/>
                  <a:pt x="594316" y="1876779"/>
                  <a:pt x="554018" y="1858549"/>
                </a:cubicBezTo>
                <a:cubicBezTo>
                  <a:pt x="502542" y="1811377"/>
                  <a:pt x="529450" y="1751897"/>
                  <a:pt x="567537" y="1721358"/>
                </a:cubicBezTo>
                <a:cubicBezTo>
                  <a:pt x="596655" y="1710647"/>
                  <a:pt x="585476" y="1681705"/>
                  <a:pt x="594445" y="1661878"/>
                </a:cubicBezTo>
                <a:cubicBezTo>
                  <a:pt x="601204" y="1593283"/>
                  <a:pt x="688558" y="1561148"/>
                  <a:pt x="749004" y="1588493"/>
                </a:cubicBezTo>
                <a:cubicBezTo>
                  <a:pt x="740035" y="1608319"/>
                  <a:pt x="751214" y="1637261"/>
                  <a:pt x="780332" y="1626549"/>
                </a:cubicBezTo>
                <a:cubicBezTo>
                  <a:pt x="789302" y="1606723"/>
                  <a:pt x="798271" y="1586896"/>
                  <a:pt x="807240" y="1567070"/>
                </a:cubicBezTo>
                <a:cubicBezTo>
                  <a:pt x="787091" y="1557955"/>
                  <a:pt x="766943" y="1548840"/>
                  <a:pt x="766943" y="1548840"/>
                </a:cubicBezTo>
                <a:cubicBezTo>
                  <a:pt x="755763" y="1519899"/>
                  <a:pt x="708707" y="1570263"/>
                  <a:pt x="726645" y="1530610"/>
                </a:cubicBezTo>
                <a:cubicBezTo>
                  <a:pt x="724435" y="1481841"/>
                  <a:pt x="744584" y="1490956"/>
                  <a:pt x="784882" y="1509186"/>
                </a:cubicBezTo>
                <a:cubicBezTo>
                  <a:pt x="784882" y="1509186"/>
                  <a:pt x="822969" y="1478648"/>
                  <a:pt x="825179" y="1527416"/>
                </a:cubicBezTo>
                <a:cubicBezTo>
                  <a:pt x="854297" y="1516704"/>
                  <a:pt x="903563" y="1515108"/>
                  <a:pt x="892384" y="1486166"/>
                </a:cubicBezTo>
                <a:cubicBezTo>
                  <a:pt x="910323" y="1446513"/>
                  <a:pt x="863266" y="1496879"/>
                  <a:pt x="872235" y="1477052"/>
                </a:cubicBezTo>
                <a:cubicBezTo>
                  <a:pt x="840907" y="1438994"/>
                  <a:pt x="829728" y="1410053"/>
                  <a:pt x="827518" y="1361285"/>
                </a:cubicBezTo>
                <a:cubicBezTo>
                  <a:pt x="827518" y="1361285"/>
                  <a:pt x="827518" y="1361285"/>
                  <a:pt x="856636" y="1350572"/>
                </a:cubicBezTo>
                <a:cubicBezTo>
                  <a:pt x="856636" y="1350572"/>
                  <a:pt x="856636" y="1350572"/>
                  <a:pt x="876785" y="1359687"/>
                </a:cubicBezTo>
                <a:cubicBezTo>
                  <a:pt x="878995" y="1408456"/>
                  <a:pt x="908113" y="1397744"/>
                  <a:pt x="937231" y="1387032"/>
                </a:cubicBezTo>
                <a:cubicBezTo>
                  <a:pt x="995466" y="1365609"/>
                  <a:pt x="935020" y="1338264"/>
                  <a:pt x="943990" y="1318438"/>
                </a:cubicBezTo>
                <a:cubicBezTo>
                  <a:pt x="923841" y="1309323"/>
                  <a:pt x="932811" y="1289496"/>
                  <a:pt x="912662" y="1280381"/>
                </a:cubicBezTo>
                <a:cubicBezTo>
                  <a:pt x="910452" y="1231613"/>
                  <a:pt x="941780" y="1269669"/>
                  <a:pt x="950749" y="1249842"/>
                </a:cubicBezTo>
                <a:cubicBezTo>
                  <a:pt x="970898" y="1258958"/>
                  <a:pt x="1000016" y="1248246"/>
                  <a:pt x="988836" y="1219304"/>
                </a:cubicBezTo>
                <a:cubicBezTo>
                  <a:pt x="997806" y="1199477"/>
                  <a:pt x="959718" y="1230016"/>
                  <a:pt x="959718" y="1230016"/>
                </a:cubicBezTo>
                <a:cubicBezTo>
                  <a:pt x="939570" y="1220901"/>
                  <a:pt x="939570" y="1220901"/>
                  <a:pt x="939570" y="1220901"/>
                </a:cubicBezTo>
                <a:cubicBezTo>
                  <a:pt x="957508" y="1181247"/>
                  <a:pt x="935150" y="1123364"/>
                  <a:pt x="973237" y="1092825"/>
                </a:cubicBezTo>
                <a:cubicBezTo>
                  <a:pt x="1029263" y="1022634"/>
                  <a:pt x="1076319" y="972268"/>
                  <a:pt x="1071899" y="874732"/>
                </a:cubicBezTo>
                <a:cubicBezTo>
                  <a:pt x="1080869" y="854905"/>
                  <a:pt x="1089838" y="835078"/>
                  <a:pt x="1089838" y="835078"/>
                </a:cubicBezTo>
                <a:cubicBezTo>
                  <a:pt x="1139105" y="833483"/>
                  <a:pt x="1127925" y="804540"/>
                  <a:pt x="1136895" y="784713"/>
                </a:cubicBezTo>
                <a:cubicBezTo>
                  <a:pt x="1152623" y="696291"/>
                  <a:pt x="1148203" y="598755"/>
                  <a:pt x="1195259" y="548390"/>
                </a:cubicBezTo>
                <a:cubicBezTo>
                  <a:pt x="1213198" y="508736"/>
                  <a:pt x="1262465" y="507140"/>
                  <a:pt x="1260255" y="458371"/>
                </a:cubicBezTo>
                <a:cubicBezTo>
                  <a:pt x="1305101" y="359238"/>
                  <a:pt x="1372307" y="317987"/>
                  <a:pt x="1408184" y="238680"/>
                </a:cubicBezTo>
                <a:cubicBezTo>
                  <a:pt x="1408184" y="238680"/>
                  <a:pt x="1437302" y="227969"/>
                  <a:pt x="1437302" y="227969"/>
                </a:cubicBezTo>
                <a:cubicBezTo>
                  <a:pt x="1448481" y="256910"/>
                  <a:pt x="1468630" y="266025"/>
                  <a:pt x="1488779" y="275140"/>
                </a:cubicBezTo>
                <a:cubicBezTo>
                  <a:pt x="1479809" y="294967"/>
                  <a:pt x="1499958" y="304082"/>
                  <a:pt x="1520107" y="313197"/>
                </a:cubicBezTo>
                <a:cubicBezTo>
                  <a:pt x="1529076" y="293370"/>
                  <a:pt x="1538045" y="273544"/>
                  <a:pt x="1538045" y="273544"/>
                </a:cubicBezTo>
                <a:cubicBezTo>
                  <a:pt x="1526866" y="244602"/>
                  <a:pt x="1515686" y="215661"/>
                  <a:pt x="1504507" y="186719"/>
                </a:cubicBezTo>
                <a:cubicBezTo>
                  <a:pt x="1473179" y="148662"/>
                  <a:pt x="1470969" y="99894"/>
                  <a:pt x="1500087" y="89182"/>
                </a:cubicBezTo>
                <a:cubicBezTo>
                  <a:pt x="1538174" y="58644"/>
                  <a:pt x="1561702" y="33461"/>
                  <a:pt x="1581591" y="9617"/>
                </a:cubicBezTo>
                <a:close/>
              </a:path>
            </a:pathLst>
          </a:custGeom>
          <a:solidFill>
            <a:schemeClr val="accent1"/>
          </a:solidFill>
        </p:spPr>
        <p:txBody>
          <a:bodyPr wrap="square">
            <a:noAutofit/>
          </a:bodyPr>
          <a:lstStyle>
            <a:lvl1pPr>
              <a:defRPr sz="2800"/>
            </a:lvl1pPr>
          </a:lstStyle>
          <a:p>
            <a:endParaRPr lang="en-US" dirty="0"/>
          </a:p>
        </p:txBody>
      </p:sp>
      <p:sp>
        <p:nvSpPr>
          <p:cNvPr id="14" name="Picture Placeholder 13"/>
          <p:cNvSpPr>
            <a:spLocks noGrp="1" noChangeAspect="1"/>
          </p:cNvSpPr>
          <p:nvPr>
            <p:ph type="pic" sz="quarter" idx="14"/>
          </p:nvPr>
        </p:nvSpPr>
        <p:spPr>
          <a:xfrm>
            <a:off x="16418718" y="6894676"/>
            <a:ext cx="6220514" cy="5602124"/>
          </a:xfrm>
          <a:custGeom>
            <a:avLst/>
            <a:gdLst>
              <a:gd name="connsiteX0" fmla="*/ 1336094 w 6220514"/>
              <a:gd name="connsiteY0" fmla="*/ 0 h 5602124"/>
              <a:gd name="connsiteX1" fmla="*/ 4954186 w 6220514"/>
              <a:gd name="connsiteY1" fmla="*/ 28803 h 5602124"/>
              <a:gd name="connsiteX2" fmla="*/ 6073902 w 6220514"/>
              <a:gd name="connsiteY2" fmla="*/ 2311699 h 5602124"/>
              <a:gd name="connsiteX3" fmla="*/ 6032490 w 6220514"/>
              <a:gd name="connsiteY3" fmla="*/ 2418800 h 5602124"/>
              <a:gd name="connsiteX4" fmla="*/ 5924550 w 6220514"/>
              <a:gd name="connsiteY4" fmla="*/ 2704349 h 5602124"/>
              <a:gd name="connsiteX5" fmla="*/ 5852798 w 6220514"/>
              <a:gd name="connsiteY5" fmla="*/ 2862963 h 5602124"/>
              <a:gd name="connsiteX6" fmla="*/ 5935730 w 6220514"/>
              <a:gd name="connsiteY6" fmla="*/ 2733291 h 5602124"/>
              <a:gd name="connsiteX7" fmla="*/ 5944698 w 6220514"/>
              <a:gd name="connsiteY7" fmla="*/ 2713464 h 5602124"/>
              <a:gd name="connsiteX8" fmla="*/ 5973818 w 6220514"/>
              <a:gd name="connsiteY8" fmla="*/ 2702753 h 5602124"/>
              <a:gd name="connsiteX9" fmla="*/ 5984998 w 6220514"/>
              <a:gd name="connsiteY9" fmla="*/ 2731694 h 5602124"/>
              <a:gd name="connsiteX10" fmla="*/ 5969270 w 6220514"/>
              <a:gd name="connsiteY10" fmla="*/ 2820115 h 5602124"/>
              <a:gd name="connsiteX11" fmla="*/ 5852666 w 6220514"/>
              <a:gd name="connsiteY11" fmla="*/ 3077863 h 5602124"/>
              <a:gd name="connsiteX12" fmla="*/ 5854878 w 6220514"/>
              <a:gd name="connsiteY12" fmla="*/ 3126631 h 5602124"/>
              <a:gd name="connsiteX13" fmla="*/ 5892966 w 6220514"/>
              <a:gd name="connsiteY13" fmla="*/ 3096093 h 5602124"/>
              <a:gd name="connsiteX14" fmla="*/ 5978110 w 6220514"/>
              <a:gd name="connsiteY14" fmla="*/ 3015189 h 5602124"/>
              <a:gd name="connsiteX15" fmla="*/ 5982658 w 6220514"/>
              <a:gd name="connsiteY15" fmla="*/ 2897826 h 5602124"/>
              <a:gd name="connsiteX16" fmla="*/ 6052202 w 6220514"/>
              <a:gd name="connsiteY16" fmla="*/ 2690443 h 5602124"/>
              <a:gd name="connsiteX17" fmla="*/ 6101470 w 6220514"/>
              <a:gd name="connsiteY17" fmla="*/ 2688847 h 5602124"/>
              <a:gd name="connsiteX18" fmla="*/ 6126166 w 6220514"/>
              <a:gd name="connsiteY18" fmla="*/ 2580599 h 5602124"/>
              <a:gd name="connsiteX19" fmla="*/ 6159910 w 6220514"/>
              <a:gd name="connsiteY19" fmla="*/ 2498461 h 5602124"/>
              <a:gd name="connsiteX20" fmla="*/ 6163106 w 6220514"/>
              <a:gd name="connsiteY20" fmla="*/ 2493571 h 5602124"/>
              <a:gd name="connsiteX21" fmla="*/ 6220514 w 6220514"/>
              <a:gd name="connsiteY21" fmla="*/ 2610619 h 5602124"/>
              <a:gd name="connsiteX22" fmla="*/ 6197778 w 6220514"/>
              <a:gd name="connsiteY22" fmla="*/ 2663748 h 5602124"/>
              <a:gd name="connsiteX23" fmla="*/ 6146186 w 6220514"/>
              <a:gd name="connsiteY23" fmla="*/ 2804614 h 5602124"/>
              <a:gd name="connsiteX24" fmla="*/ 6004886 w 6220514"/>
              <a:gd name="connsiteY24" fmla="*/ 3170609 h 5602124"/>
              <a:gd name="connsiteX25" fmla="*/ 5899466 w 6220514"/>
              <a:gd name="connsiteY25" fmla="*/ 3457298 h 5602124"/>
              <a:gd name="connsiteX26" fmla="*/ 5771686 w 6220514"/>
              <a:gd name="connsiteY26" fmla="*/ 3686103 h 5602124"/>
              <a:gd name="connsiteX27" fmla="*/ 5695382 w 6220514"/>
              <a:gd name="connsiteY27" fmla="*/ 3962081 h 5602124"/>
              <a:gd name="connsiteX28" fmla="*/ 5524966 w 6220514"/>
              <a:gd name="connsiteY28" fmla="*/ 4338788 h 5602124"/>
              <a:gd name="connsiteX29" fmla="*/ 5311910 w 6220514"/>
              <a:gd name="connsiteY29" fmla="*/ 4863397 h 5602124"/>
              <a:gd name="connsiteX30" fmla="*/ 5218574 w 6220514"/>
              <a:gd name="connsiteY30" fmla="*/ 5069719 h 5602124"/>
              <a:gd name="connsiteX31" fmla="*/ 5215610 w 6220514"/>
              <a:gd name="connsiteY31" fmla="*/ 5089427 h 5602124"/>
              <a:gd name="connsiteX32" fmla="*/ 4954186 w 6220514"/>
              <a:gd name="connsiteY32" fmla="*/ 5602124 h 5602124"/>
              <a:gd name="connsiteX33" fmla="*/ 1430190 w 6220514"/>
              <a:gd name="connsiteY33" fmla="*/ 5574511 h 5602124"/>
              <a:gd name="connsiteX34" fmla="*/ 1430698 w 6220514"/>
              <a:gd name="connsiteY34" fmla="*/ 5566108 h 5602124"/>
              <a:gd name="connsiteX35" fmla="*/ 1439972 w 6220514"/>
              <a:gd name="connsiteY35" fmla="*/ 5539930 h 5602124"/>
              <a:gd name="connsiteX36" fmla="*/ 1418568 w 6220514"/>
              <a:gd name="connsiteY36" fmla="*/ 5502034 h 5602124"/>
              <a:gd name="connsiteX37" fmla="*/ 1365062 w 6220514"/>
              <a:gd name="connsiteY37" fmla="*/ 5407294 h 5602124"/>
              <a:gd name="connsiteX38" fmla="*/ 1322256 w 6220514"/>
              <a:gd name="connsiteY38" fmla="*/ 5331502 h 5602124"/>
              <a:gd name="connsiteX39" fmla="*/ 1219536 w 6220514"/>
              <a:gd name="connsiteY39" fmla="*/ 5239565 h 5602124"/>
              <a:gd name="connsiteX40" fmla="*/ 1187432 w 6220514"/>
              <a:gd name="connsiteY40" fmla="*/ 5182721 h 5602124"/>
              <a:gd name="connsiteX41" fmla="*/ 1219500 w 6220514"/>
              <a:gd name="connsiteY41" fmla="*/ 5014657 h 5602124"/>
              <a:gd name="connsiteX42" fmla="*/ 1268714 w 6220514"/>
              <a:gd name="connsiteY42" fmla="*/ 5011854 h 5602124"/>
              <a:gd name="connsiteX43" fmla="*/ 1236610 w 6220514"/>
              <a:gd name="connsiteY43" fmla="*/ 4955011 h 5602124"/>
              <a:gd name="connsiteX44" fmla="*/ 1198098 w 6220514"/>
              <a:gd name="connsiteY44" fmla="*/ 4976761 h 5602124"/>
              <a:gd name="connsiteX45" fmla="*/ 1159586 w 6220514"/>
              <a:gd name="connsiteY45" fmla="*/ 4998512 h 5602124"/>
              <a:gd name="connsiteX46" fmla="*/ 1176696 w 6220514"/>
              <a:gd name="connsiteY46" fmla="*/ 4938865 h 5602124"/>
              <a:gd name="connsiteX47" fmla="*/ 1215206 w 6220514"/>
              <a:gd name="connsiteY47" fmla="*/ 4917114 h 5602124"/>
              <a:gd name="connsiteX48" fmla="*/ 1221614 w 6220514"/>
              <a:gd name="connsiteY48" fmla="*/ 4838520 h 5602124"/>
              <a:gd name="connsiteX49" fmla="*/ 1202358 w 6220514"/>
              <a:gd name="connsiteY49" fmla="*/ 4849396 h 5602124"/>
              <a:gd name="connsiteX50" fmla="*/ 1082530 w 6220514"/>
              <a:gd name="connsiteY50" fmla="*/ 4817105 h 5602124"/>
              <a:gd name="connsiteX51" fmla="*/ 1091084 w 6220514"/>
              <a:gd name="connsiteY51" fmla="*/ 4787281 h 5602124"/>
              <a:gd name="connsiteX52" fmla="*/ 1110340 w 6220514"/>
              <a:gd name="connsiteY52" fmla="*/ 4776406 h 5602124"/>
              <a:gd name="connsiteX53" fmla="*/ 1168106 w 6220514"/>
              <a:gd name="connsiteY53" fmla="*/ 4743780 h 5602124"/>
              <a:gd name="connsiteX54" fmla="*/ 1116746 w 6220514"/>
              <a:gd name="connsiteY54" fmla="*/ 4697812 h 5602124"/>
              <a:gd name="connsiteX55" fmla="*/ 1067534 w 6220514"/>
              <a:gd name="connsiteY55" fmla="*/ 4700614 h 5602124"/>
              <a:gd name="connsiteX56" fmla="*/ 1065386 w 6220514"/>
              <a:gd name="connsiteY56" fmla="*/ 4651843 h 5602124"/>
              <a:gd name="connsiteX57" fmla="*/ 1063238 w 6220514"/>
              <a:gd name="connsiteY57" fmla="*/ 4603072 h 5602124"/>
              <a:gd name="connsiteX58" fmla="*/ 1054684 w 6220514"/>
              <a:gd name="connsiteY58" fmla="*/ 4632895 h 5602124"/>
              <a:gd name="connsiteX59" fmla="*/ 1035430 w 6220514"/>
              <a:gd name="connsiteY59" fmla="*/ 4643771 h 5602124"/>
              <a:gd name="connsiteX60" fmla="*/ 951964 w 6220514"/>
              <a:gd name="connsiteY60" fmla="*/ 4540958 h 5602124"/>
              <a:gd name="connsiteX61" fmla="*/ 834248 w 6220514"/>
              <a:gd name="connsiteY61" fmla="*/ 4332531 h 5602124"/>
              <a:gd name="connsiteX62" fmla="*/ 812846 w 6220514"/>
              <a:gd name="connsiteY62" fmla="*/ 4294634 h 5602124"/>
              <a:gd name="connsiteX63" fmla="*/ 799996 w 6220514"/>
              <a:gd name="connsiteY63" fmla="*/ 4226915 h 5602124"/>
              <a:gd name="connsiteX64" fmla="*/ 643770 w 6220514"/>
              <a:gd name="connsiteY64" fmla="*/ 4040238 h 5602124"/>
              <a:gd name="connsiteX65" fmla="*/ 609518 w 6220514"/>
              <a:gd name="connsiteY65" fmla="*/ 3934623 h 5602124"/>
              <a:gd name="connsiteX66" fmla="*/ 519612 w 6220514"/>
              <a:gd name="connsiteY66" fmla="*/ 3685497 h 5602124"/>
              <a:gd name="connsiteX67" fmla="*/ 528166 w 6220514"/>
              <a:gd name="connsiteY67" fmla="*/ 3655674 h 5602124"/>
              <a:gd name="connsiteX68" fmla="*/ 596634 w 6220514"/>
              <a:gd name="connsiteY68" fmla="*/ 3641996 h 5602124"/>
              <a:gd name="connsiteX69" fmla="*/ 645848 w 6220514"/>
              <a:gd name="connsiteY69" fmla="*/ 3639194 h 5602124"/>
              <a:gd name="connsiteX70" fmla="*/ 624444 w 6220514"/>
              <a:gd name="connsiteY70" fmla="*/ 3601298 h 5602124"/>
              <a:gd name="connsiteX71" fmla="*/ 534572 w 6220514"/>
              <a:gd name="connsiteY71" fmla="*/ 3577080 h 5602124"/>
              <a:gd name="connsiteX72" fmla="*/ 453256 w 6220514"/>
              <a:gd name="connsiteY72" fmla="*/ 3523039 h 5602124"/>
              <a:gd name="connsiteX73" fmla="*/ 414710 w 6220514"/>
              <a:gd name="connsiteY73" fmla="*/ 3319881 h 5602124"/>
              <a:gd name="connsiteX74" fmla="*/ 243486 w 6220514"/>
              <a:gd name="connsiteY74" fmla="*/ 3016713 h 5602124"/>
              <a:gd name="connsiteX75" fmla="*/ 162169 w 6220514"/>
              <a:gd name="connsiteY75" fmla="*/ 2962673 h 5602124"/>
              <a:gd name="connsiteX76" fmla="*/ 140766 w 6220514"/>
              <a:gd name="connsiteY76" fmla="*/ 2924776 h 5602124"/>
              <a:gd name="connsiteX77" fmla="*/ 168576 w 6220514"/>
              <a:gd name="connsiteY77" fmla="*/ 2884078 h 5602124"/>
              <a:gd name="connsiteX78" fmla="*/ 151433 w 6220514"/>
              <a:gd name="connsiteY78" fmla="*/ 2718816 h 5602124"/>
              <a:gd name="connsiteX79" fmla="*/ 61561 w 6220514"/>
              <a:gd name="connsiteY79" fmla="*/ 2694598 h 5602124"/>
              <a:gd name="connsiteX80" fmla="*/ 31604 w 6220514"/>
              <a:gd name="connsiteY80" fmla="*/ 2686526 h 5602124"/>
              <a:gd name="connsiteX81" fmla="*/ 5286 w 6220514"/>
              <a:gd name="connsiteY81" fmla="*/ 2645549 h 5602124"/>
              <a:gd name="connsiteX82" fmla="*/ 0 w 6220514"/>
              <a:gd name="connsiteY82" fmla="*/ 2637362 h 560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6220514" h="5602124">
                <a:moveTo>
                  <a:pt x="1336094" y="0"/>
                </a:moveTo>
                <a:lnTo>
                  <a:pt x="4954186" y="28803"/>
                </a:lnTo>
                <a:lnTo>
                  <a:pt x="6073902" y="2311699"/>
                </a:lnTo>
                <a:lnTo>
                  <a:pt x="6032490" y="2418800"/>
                </a:lnTo>
                <a:cubicBezTo>
                  <a:pt x="5997442" y="2516395"/>
                  <a:pt x="5964914" y="2615129"/>
                  <a:pt x="5924550" y="2704349"/>
                </a:cubicBezTo>
                <a:cubicBezTo>
                  <a:pt x="5897642" y="2763829"/>
                  <a:pt x="5870734" y="2823309"/>
                  <a:pt x="5852798" y="2862963"/>
                </a:cubicBezTo>
                <a:cubicBezTo>
                  <a:pt x="5911034" y="2841539"/>
                  <a:pt x="5917790" y="2772944"/>
                  <a:pt x="5935730" y="2733291"/>
                </a:cubicBezTo>
                <a:cubicBezTo>
                  <a:pt x="5935730" y="2733291"/>
                  <a:pt x="5944698" y="2713464"/>
                  <a:pt x="5944698" y="2713464"/>
                </a:cubicBezTo>
                <a:cubicBezTo>
                  <a:pt x="5944698" y="2713464"/>
                  <a:pt x="5973818" y="2702753"/>
                  <a:pt x="5973818" y="2702753"/>
                </a:cubicBezTo>
                <a:cubicBezTo>
                  <a:pt x="5973818" y="2702753"/>
                  <a:pt x="5984998" y="2731694"/>
                  <a:pt x="5984998" y="2731694"/>
                </a:cubicBezTo>
                <a:cubicBezTo>
                  <a:pt x="5987206" y="2780462"/>
                  <a:pt x="5978238" y="2800289"/>
                  <a:pt x="5969270" y="2820115"/>
                </a:cubicBezTo>
                <a:cubicBezTo>
                  <a:pt x="5933390" y="2899423"/>
                  <a:pt x="5868394" y="2989441"/>
                  <a:pt x="5852666" y="3077863"/>
                </a:cubicBezTo>
                <a:cubicBezTo>
                  <a:pt x="5843698" y="3097689"/>
                  <a:pt x="5834730" y="3117516"/>
                  <a:pt x="5854878" y="3126631"/>
                </a:cubicBezTo>
                <a:cubicBezTo>
                  <a:pt x="5886206" y="3164688"/>
                  <a:pt x="5883994" y="3115919"/>
                  <a:pt x="5892966" y="3096093"/>
                </a:cubicBezTo>
                <a:cubicBezTo>
                  <a:pt x="5922082" y="3085381"/>
                  <a:pt x="5969138" y="3035016"/>
                  <a:pt x="5978110" y="3015189"/>
                </a:cubicBezTo>
                <a:cubicBezTo>
                  <a:pt x="5946782" y="2977132"/>
                  <a:pt x="5984866" y="2946594"/>
                  <a:pt x="5982658" y="2897826"/>
                </a:cubicBezTo>
                <a:cubicBezTo>
                  <a:pt x="5989418" y="2829230"/>
                  <a:pt x="6036474" y="2778866"/>
                  <a:pt x="6052202" y="2690443"/>
                </a:cubicBezTo>
                <a:cubicBezTo>
                  <a:pt x="6052202" y="2690443"/>
                  <a:pt x="6072350" y="2699558"/>
                  <a:pt x="6101470" y="2688847"/>
                </a:cubicBezTo>
                <a:cubicBezTo>
                  <a:pt x="6099258" y="2640079"/>
                  <a:pt x="6097050" y="2591310"/>
                  <a:pt x="6126166" y="2580599"/>
                </a:cubicBezTo>
                <a:cubicBezTo>
                  <a:pt x="6169846" y="2564531"/>
                  <a:pt x="6156854" y="2522828"/>
                  <a:pt x="6159910" y="2498461"/>
                </a:cubicBezTo>
                <a:lnTo>
                  <a:pt x="6163106" y="2493571"/>
                </a:lnTo>
                <a:lnTo>
                  <a:pt x="6220514" y="2610619"/>
                </a:lnTo>
                <a:lnTo>
                  <a:pt x="6197778" y="2663748"/>
                </a:lnTo>
                <a:cubicBezTo>
                  <a:pt x="6178718" y="2705880"/>
                  <a:pt x="6158534" y="2750490"/>
                  <a:pt x="6146186" y="2804614"/>
                </a:cubicBezTo>
                <a:cubicBezTo>
                  <a:pt x="6112518" y="2932688"/>
                  <a:pt x="6018406" y="3033419"/>
                  <a:pt x="6004886" y="3170609"/>
                </a:cubicBezTo>
                <a:cubicBezTo>
                  <a:pt x="5969010" y="3249916"/>
                  <a:pt x="5904014" y="3339934"/>
                  <a:pt x="5899466" y="3457298"/>
                </a:cubicBezTo>
                <a:cubicBezTo>
                  <a:pt x="5863590" y="3536605"/>
                  <a:pt x="5827710" y="3615912"/>
                  <a:pt x="5771686" y="3686103"/>
                </a:cubicBezTo>
                <a:cubicBezTo>
                  <a:pt x="5735810" y="3765411"/>
                  <a:pt x="5740230" y="3862947"/>
                  <a:pt x="5695382" y="3962081"/>
                </a:cubicBezTo>
                <a:cubicBezTo>
                  <a:pt x="5641566" y="4081040"/>
                  <a:pt x="5538482" y="4201598"/>
                  <a:pt x="5524966" y="4338788"/>
                </a:cubicBezTo>
                <a:cubicBezTo>
                  <a:pt x="5424094" y="4508113"/>
                  <a:pt x="5392634" y="4684956"/>
                  <a:pt x="5311910" y="4863397"/>
                </a:cubicBezTo>
                <a:cubicBezTo>
                  <a:pt x="5278278" y="4937747"/>
                  <a:pt x="5238354" y="4995817"/>
                  <a:pt x="5218574" y="5069719"/>
                </a:cubicBezTo>
                <a:lnTo>
                  <a:pt x="5215610" y="5089427"/>
                </a:lnTo>
                <a:lnTo>
                  <a:pt x="4954186" y="5602124"/>
                </a:lnTo>
                <a:lnTo>
                  <a:pt x="1430190" y="5574511"/>
                </a:lnTo>
                <a:lnTo>
                  <a:pt x="1430698" y="5566108"/>
                </a:lnTo>
                <a:cubicBezTo>
                  <a:pt x="1432418" y="5557473"/>
                  <a:pt x="1435426" y="5548745"/>
                  <a:pt x="1439972" y="5539930"/>
                </a:cubicBezTo>
                <a:cubicBezTo>
                  <a:pt x="1429270" y="5520982"/>
                  <a:pt x="1418568" y="5502034"/>
                  <a:pt x="1418568" y="5502034"/>
                </a:cubicBezTo>
                <a:cubicBezTo>
                  <a:pt x="1358654" y="5485888"/>
                  <a:pt x="1356508" y="5437117"/>
                  <a:pt x="1365062" y="5407294"/>
                </a:cubicBezTo>
                <a:cubicBezTo>
                  <a:pt x="1382170" y="5347648"/>
                  <a:pt x="1360768" y="5309752"/>
                  <a:pt x="1322256" y="5331502"/>
                </a:cubicBezTo>
                <a:cubicBezTo>
                  <a:pt x="1253788" y="5345180"/>
                  <a:pt x="1221682" y="5288336"/>
                  <a:pt x="1219536" y="5239565"/>
                </a:cubicBezTo>
                <a:cubicBezTo>
                  <a:pt x="1228090" y="5209742"/>
                  <a:pt x="1198132" y="5201669"/>
                  <a:pt x="1187432" y="5182721"/>
                </a:cubicBezTo>
                <a:cubicBezTo>
                  <a:pt x="1136072" y="5136752"/>
                  <a:pt x="1161734" y="5047283"/>
                  <a:pt x="1219500" y="5014657"/>
                </a:cubicBezTo>
                <a:cubicBezTo>
                  <a:pt x="1230202" y="5033605"/>
                  <a:pt x="1260160" y="5041678"/>
                  <a:pt x="1268714" y="5011854"/>
                </a:cubicBezTo>
                <a:cubicBezTo>
                  <a:pt x="1258012" y="4992906"/>
                  <a:pt x="1247310" y="4973958"/>
                  <a:pt x="1236610" y="4955011"/>
                </a:cubicBezTo>
                <a:cubicBezTo>
                  <a:pt x="1217354" y="4965886"/>
                  <a:pt x="1198098" y="4976761"/>
                  <a:pt x="1198098" y="4976761"/>
                </a:cubicBezTo>
                <a:cubicBezTo>
                  <a:pt x="1168142" y="4968688"/>
                  <a:pt x="1180990" y="5036407"/>
                  <a:pt x="1159586" y="4998512"/>
                </a:cubicBezTo>
                <a:cubicBezTo>
                  <a:pt x="1118928" y="4971491"/>
                  <a:pt x="1138184" y="4960616"/>
                  <a:pt x="1176696" y="4938865"/>
                </a:cubicBezTo>
                <a:cubicBezTo>
                  <a:pt x="1176696" y="4938865"/>
                  <a:pt x="1174548" y="4890094"/>
                  <a:pt x="1215206" y="4917114"/>
                </a:cubicBezTo>
                <a:cubicBezTo>
                  <a:pt x="1223760" y="4887291"/>
                  <a:pt x="1251570" y="4846593"/>
                  <a:pt x="1221614" y="4838520"/>
                </a:cubicBezTo>
                <a:cubicBezTo>
                  <a:pt x="1200210" y="4800624"/>
                  <a:pt x="1213060" y="4868344"/>
                  <a:pt x="1202358" y="4849396"/>
                </a:cubicBezTo>
                <a:cubicBezTo>
                  <a:pt x="1153144" y="4852198"/>
                  <a:pt x="1123188" y="4844125"/>
                  <a:pt x="1082530" y="4817105"/>
                </a:cubicBezTo>
                <a:cubicBezTo>
                  <a:pt x="1082530" y="4817105"/>
                  <a:pt x="1082530" y="4817105"/>
                  <a:pt x="1091084" y="4787281"/>
                </a:cubicBezTo>
                <a:cubicBezTo>
                  <a:pt x="1091084" y="4787281"/>
                  <a:pt x="1091084" y="4787281"/>
                  <a:pt x="1110340" y="4776406"/>
                </a:cubicBezTo>
                <a:cubicBezTo>
                  <a:pt x="1150998" y="4803427"/>
                  <a:pt x="1159552" y="4773604"/>
                  <a:pt x="1168106" y="4743780"/>
                </a:cubicBezTo>
                <a:cubicBezTo>
                  <a:pt x="1185214" y="4684134"/>
                  <a:pt x="1127448" y="4716760"/>
                  <a:pt x="1116746" y="4697812"/>
                </a:cubicBezTo>
                <a:cubicBezTo>
                  <a:pt x="1097490" y="4708687"/>
                  <a:pt x="1086788" y="4689739"/>
                  <a:pt x="1067534" y="4700614"/>
                </a:cubicBezTo>
                <a:cubicBezTo>
                  <a:pt x="1026874" y="4673594"/>
                  <a:pt x="1076088" y="4670791"/>
                  <a:pt x="1065386" y="4651843"/>
                </a:cubicBezTo>
                <a:cubicBezTo>
                  <a:pt x="1084642" y="4640968"/>
                  <a:pt x="1093196" y="4611145"/>
                  <a:pt x="1063238" y="4603072"/>
                </a:cubicBezTo>
                <a:cubicBezTo>
                  <a:pt x="1052538" y="4584124"/>
                  <a:pt x="1054684" y="4632895"/>
                  <a:pt x="1054684" y="4632895"/>
                </a:cubicBezTo>
                <a:cubicBezTo>
                  <a:pt x="1035430" y="4643771"/>
                  <a:pt x="1035430" y="4643771"/>
                  <a:pt x="1035430" y="4643771"/>
                </a:cubicBezTo>
                <a:cubicBezTo>
                  <a:pt x="1014026" y="4605874"/>
                  <a:pt x="954112" y="4589729"/>
                  <a:pt x="951964" y="4540958"/>
                </a:cubicBezTo>
                <a:cubicBezTo>
                  <a:pt x="928414" y="4454291"/>
                  <a:pt x="915566" y="4386572"/>
                  <a:pt x="834248" y="4332531"/>
                </a:cubicBezTo>
                <a:cubicBezTo>
                  <a:pt x="823546" y="4313582"/>
                  <a:pt x="812846" y="4294634"/>
                  <a:pt x="812846" y="4294634"/>
                </a:cubicBezTo>
                <a:cubicBezTo>
                  <a:pt x="840656" y="4253936"/>
                  <a:pt x="810698" y="4245864"/>
                  <a:pt x="799996" y="4226915"/>
                </a:cubicBezTo>
                <a:cubicBezTo>
                  <a:pt x="737936" y="4161999"/>
                  <a:pt x="656618" y="4107957"/>
                  <a:pt x="643770" y="4040238"/>
                </a:cubicBezTo>
                <a:cubicBezTo>
                  <a:pt x="622366" y="4002342"/>
                  <a:pt x="650176" y="3961644"/>
                  <a:pt x="609518" y="3934623"/>
                </a:cubicBezTo>
                <a:cubicBezTo>
                  <a:pt x="556010" y="3839883"/>
                  <a:pt x="562418" y="3761289"/>
                  <a:pt x="519612" y="3685497"/>
                </a:cubicBezTo>
                <a:cubicBezTo>
                  <a:pt x="519612" y="3685497"/>
                  <a:pt x="528166" y="3655674"/>
                  <a:pt x="528166" y="3655674"/>
                </a:cubicBezTo>
                <a:cubicBezTo>
                  <a:pt x="558122" y="3663747"/>
                  <a:pt x="577378" y="3652871"/>
                  <a:pt x="596634" y="3641996"/>
                </a:cubicBezTo>
                <a:cubicBezTo>
                  <a:pt x="607336" y="3660944"/>
                  <a:pt x="626592" y="3650069"/>
                  <a:pt x="645848" y="3639194"/>
                </a:cubicBezTo>
                <a:cubicBezTo>
                  <a:pt x="635146" y="3620245"/>
                  <a:pt x="624444" y="3601298"/>
                  <a:pt x="624444" y="3601298"/>
                </a:cubicBezTo>
                <a:cubicBezTo>
                  <a:pt x="594488" y="3593225"/>
                  <a:pt x="564530" y="3585153"/>
                  <a:pt x="534572" y="3577080"/>
                </a:cubicBezTo>
                <a:cubicBezTo>
                  <a:pt x="485360" y="3579882"/>
                  <a:pt x="444702" y="3552862"/>
                  <a:pt x="453256" y="3523039"/>
                </a:cubicBezTo>
                <a:cubicBezTo>
                  <a:pt x="448962" y="3425496"/>
                  <a:pt x="427558" y="3387600"/>
                  <a:pt x="414710" y="3319881"/>
                </a:cubicBezTo>
                <a:cubicBezTo>
                  <a:pt x="361202" y="3225141"/>
                  <a:pt x="219971" y="3154955"/>
                  <a:pt x="243486" y="3016713"/>
                </a:cubicBezTo>
                <a:cubicBezTo>
                  <a:pt x="232784" y="2997766"/>
                  <a:pt x="219936" y="2930047"/>
                  <a:pt x="162169" y="2962673"/>
                </a:cubicBezTo>
                <a:cubicBezTo>
                  <a:pt x="162169" y="2962673"/>
                  <a:pt x="151467" y="2943724"/>
                  <a:pt x="140766" y="2924776"/>
                </a:cubicBezTo>
                <a:cubicBezTo>
                  <a:pt x="160022" y="2913901"/>
                  <a:pt x="149320" y="2894953"/>
                  <a:pt x="168576" y="2884078"/>
                </a:cubicBezTo>
                <a:cubicBezTo>
                  <a:pt x="185684" y="2824431"/>
                  <a:pt x="153580" y="2767588"/>
                  <a:pt x="151433" y="2718816"/>
                </a:cubicBezTo>
                <a:cubicBezTo>
                  <a:pt x="140731" y="2699869"/>
                  <a:pt x="100073" y="2672848"/>
                  <a:pt x="61561" y="2694598"/>
                </a:cubicBezTo>
                <a:cubicBezTo>
                  <a:pt x="42305" y="2705473"/>
                  <a:pt x="31604" y="2686526"/>
                  <a:pt x="31604" y="2686526"/>
                </a:cubicBezTo>
                <a:cubicBezTo>
                  <a:pt x="23578" y="2672315"/>
                  <a:pt x="14349" y="2658784"/>
                  <a:pt x="5286" y="2645549"/>
                </a:cubicBezTo>
                <a:lnTo>
                  <a:pt x="0" y="2637362"/>
                </a:lnTo>
                <a:close/>
              </a:path>
            </a:pathLst>
          </a:custGeom>
          <a:solidFill>
            <a:schemeClr val="accent1"/>
          </a:solidFill>
        </p:spPr>
        <p:txBody>
          <a:bodyPr wrap="square">
            <a:noAutofit/>
          </a:bodyPr>
          <a:lstStyle>
            <a:lvl1pPr>
              <a:defRPr sz="2800"/>
            </a:lvl1pPr>
          </a:lstStyle>
          <a:p>
            <a:endParaRPr lang="en-US" dirty="0"/>
          </a:p>
        </p:txBody>
      </p:sp>
    </p:spTree>
    <p:extLst>
      <p:ext uri="{BB962C8B-B14F-4D97-AF65-F5344CB8AC3E}">
        <p14:creationId xmlns:p14="http://schemas.microsoft.com/office/powerpoint/2010/main" val="32370213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1_ภาพนิ่งชื่อเรื่อง">
    <p:spTree>
      <p:nvGrpSpPr>
        <p:cNvPr id="1" name=""/>
        <p:cNvGrpSpPr/>
        <p:nvPr/>
      </p:nvGrpSpPr>
      <p:grpSpPr>
        <a:xfrm>
          <a:off x="0" y="0"/>
          <a:ext cx="0" cy="0"/>
          <a:chOff x="0" y="0"/>
          <a:chExt cx="0" cy="0"/>
        </a:xfrm>
      </p:grpSpPr>
      <p:sp>
        <p:nvSpPr>
          <p:cNvPr id="2" name="Picture Placeholder 13"/>
          <p:cNvSpPr>
            <a:spLocks noGrp="1"/>
          </p:cNvSpPr>
          <p:nvPr>
            <p:ph type="pic" sz="quarter" idx="13"/>
          </p:nvPr>
        </p:nvSpPr>
        <p:spPr>
          <a:xfrm>
            <a:off x="16133126" y="6869150"/>
            <a:ext cx="8147978" cy="6846850"/>
          </a:xfrm>
          <a:prstGeom prst="rect">
            <a:avLst/>
          </a:prstGeom>
          <a:solidFill>
            <a:schemeClr val="accent1"/>
          </a:solidFill>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
        <p:nvSpPr>
          <p:cNvPr id="3" name="Picture Placeholder 13"/>
          <p:cNvSpPr>
            <a:spLocks noGrp="1"/>
          </p:cNvSpPr>
          <p:nvPr>
            <p:ph type="pic" sz="quarter" idx="15"/>
          </p:nvPr>
        </p:nvSpPr>
        <p:spPr>
          <a:xfrm>
            <a:off x="-106363" y="6869150"/>
            <a:ext cx="8147978" cy="6846850"/>
          </a:xfrm>
          <a:prstGeom prst="rect">
            <a:avLst/>
          </a:prstGeom>
          <a:solidFill>
            <a:schemeClr val="accent1"/>
          </a:solidFill>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
        <p:nvSpPr>
          <p:cNvPr id="4" name="Picture Placeholder 13"/>
          <p:cNvSpPr>
            <a:spLocks noGrp="1"/>
          </p:cNvSpPr>
          <p:nvPr>
            <p:ph type="pic" sz="quarter" idx="19"/>
          </p:nvPr>
        </p:nvSpPr>
        <p:spPr>
          <a:xfrm>
            <a:off x="8036706" y="6869150"/>
            <a:ext cx="8096420" cy="6846850"/>
          </a:xfrm>
          <a:prstGeom prst="rect">
            <a:avLst/>
          </a:prstGeom>
          <a:solidFill>
            <a:schemeClr val="accent1"/>
          </a:solidFill>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379438806"/>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ภาพนิ่งชื่อเรื่อง">
    <p:spTree>
      <p:nvGrpSpPr>
        <p:cNvPr id="1" name=""/>
        <p:cNvGrpSpPr/>
        <p:nvPr/>
      </p:nvGrpSpPr>
      <p:grpSpPr>
        <a:xfrm>
          <a:off x="0" y="0"/>
          <a:ext cx="0" cy="0"/>
          <a:chOff x="0" y="0"/>
          <a:chExt cx="0" cy="0"/>
        </a:xfrm>
      </p:grpSpPr>
    </p:spTree>
    <p:extLst>
      <p:ext uri="{BB962C8B-B14F-4D97-AF65-F5344CB8AC3E}">
        <p14:creationId xmlns:p14="http://schemas.microsoft.com/office/powerpoint/2010/main" val="359047427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21" Type="http://schemas.openxmlformats.org/officeDocument/2006/relationships/slideLayout" Target="../slideLayouts/slideLayout21.xml"/><Relationship Id="rId22" Type="http://schemas.openxmlformats.org/officeDocument/2006/relationships/slideLayout" Target="../slideLayouts/slideLayout22.xml"/><Relationship Id="rId23" Type="http://schemas.openxmlformats.org/officeDocument/2006/relationships/slideLayout" Target="../slideLayouts/slideLayout23.xml"/><Relationship Id="rId24" Type="http://schemas.openxmlformats.org/officeDocument/2006/relationships/slideLayout" Target="../slideLayouts/slideLayout24.xml"/><Relationship Id="rId25" Type="http://schemas.openxmlformats.org/officeDocument/2006/relationships/slideLayout" Target="../slideLayouts/slideLayout25.xml"/><Relationship Id="rId26" Type="http://schemas.openxmlformats.org/officeDocument/2006/relationships/slideLayout" Target="../slideLayouts/slideLayout26.xml"/><Relationship Id="rId27" Type="http://schemas.openxmlformats.org/officeDocument/2006/relationships/slideLayout" Target="../slideLayouts/slideLayout27.xml"/><Relationship Id="rId28" Type="http://schemas.openxmlformats.org/officeDocument/2006/relationships/slideLayout" Target="../slideLayouts/slideLayout28.xml"/><Relationship Id="rId29" Type="http://schemas.openxmlformats.org/officeDocument/2006/relationships/slideLayout" Target="../slideLayouts/slideLayout2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30" Type="http://schemas.openxmlformats.org/officeDocument/2006/relationships/slideLayout" Target="../slideLayouts/slideLayout30.xml"/><Relationship Id="rId31" Type="http://schemas.openxmlformats.org/officeDocument/2006/relationships/slideLayout" Target="../slideLayouts/slideLayout31.xml"/><Relationship Id="rId32" Type="http://schemas.openxmlformats.org/officeDocument/2006/relationships/slideLayout" Target="../slideLayouts/slideLayout32.xml"/><Relationship Id="rId9" Type="http://schemas.openxmlformats.org/officeDocument/2006/relationships/slideLayout" Target="../slideLayouts/slideLayout9.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33" Type="http://schemas.openxmlformats.org/officeDocument/2006/relationships/slideLayout" Target="../slideLayouts/slideLayout33.xml"/><Relationship Id="rId34" Type="http://schemas.openxmlformats.org/officeDocument/2006/relationships/slideLayout" Target="../slideLayouts/slideLayout34.xml"/><Relationship Id="rId35"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34" name="มนมุมสี่เหลี่ยมผืนผ้าด้านเดียวกัน 233"/>
          <p:cNvSpPr/>
          <p:nvPr userDrawn="1"/>
        </p:nvSpPr>
        <p:spPr>
          <a:xfrm>
            <a:off x="23095691" y="12801601"/>
            <a:ext cx="877146" cy="914399"/>
          </a:xfrm>
          <a:prstGeom prst="round2Same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235" name="TextBox 234"/>
          <p:cNvSpPr txBox="1"/>
          <p:nvPr userDrawn="1"/>
        </p:nvSpPr>
        <p:spPr>
          <a:xfrm>
            <a:off x="23140217" y="12932763"/>
            <a:ext cx="793912" cy="630837"/>
          </a:xfrm>
          <a:prstGeom prst="rect">
            <a:avLst/>
          </a:prstGeom>
          <a:noFill/>
        </p:spPr>
        <p:txBody>
          <a:bodyPr wrap="none" lIns="182773" tIns="91388" rIns="182773" bIns="91388" rtlCol="0">
            <a:spAutoFit/>
          </a:bodyPr>
          <a:lstStyle/>
          <a:p>
            <a:pPr algn="ctr"/>
            <a:fld id="{260E2A6B-A809-4840-BF14-8648BC0BDF87}" type="slidenum">
              <a:rPr lang="id-ID" sz="2900" b="0" i="0" smtClean="0">
                <a:solidFill>
                  <a:schemeClr val="bg1"/>
                </a:solidFill>
                <a:latin typeface="Lato" charset="0"/>
                <a:ea typeface="Lato" charset="0"/>
                <a:cs typeface="Lato" charset="0"/>
              </a:rPr>
              <a:pPr algn="ctr"/>
              <a:t>‹#›</a:t>
            </a:fld>
            <a:endParaRPr lang="id-ID" sz="2900" b="0" i="0" dirty="0">
              <a:solidFill>
                <a:schemeClr val="bg1"/>
              </a:solidFill>
              <a:latin typeface="Lato" charset="0"/>
              <a:ea typeface="Lato" charset="0"/>
              <a:cs typeface="Lato" charset="0"/>
            </a:endParaRPr>
          </a:p>
        </p:txBody>
      </p:sp>
    </p:spTree>
    <p:extLst>
      <p:ext uri="{BB962C8B-B14F-4D97-AF65-F5344CB8AC3E}">
        <p14:creationId xmlns:p14="http://schemas.microsoft.com/office/powerpoint/2010/main" val="4148681424"/>
      </p:ext>
    </p:extLst>
  </p:cSld>
  <p:clrMap bg1="lt1" tx1="dk1" bg2="lt2" tx2="dk2" accent1="accent1" accent2="accent2" accent3="accent3" accent4="accent4" accent5="accent5" accent6="accent6" hlink="hlink" folHlink="folHlink"/>
  <p:sldLayoutIdLst>
    <p:sldLayoutId id="2147483838" r:id="rId1"/>
    <p:sldLayoutId id="2147483861" r:id="rId2"/>
    <p:sldLayoutId id="2147483864" r:id="rId3"/>
    <p:sldLayoutId id="2147483862" r:id="rId4"/>
    <p:sldLayoutId id="2147483865" r:id="rId5"/>
    <p:sldLayoutId id="2147483863" r:id="rId6"/>
    <p:sldLayoutId id="2147483869" r:id="rId7"/>
    <p:sldLayoutId id="2147483866" r:id="rId8"/>
    <p:sldLayoutId id="2147483834" r:id="rId9"/>
    <p:sldLayoutId id="2147483860" r:id="rId10"/>
    <p:sldLayoutId id="2147483870" r:id="rId11"/>
    <p:sldLayoutId id="2147483835" r:id="rId12"/>
    <p:sldLayoutId id="2147483836" r:id="rId13"/>
    <p:sldLayoutId id="2147483837" r:id="rId14"/>
    <p:sldLayoutId id="2147483839" r:id="rId15"/>
    <p:sldLayoutId id="2147483840" r:id="rId16"/>
    <p:sldLayoutId id="2147483841" r:id="rId17"/>
    <p:sldLayoutId id="2147483843" r:id="rId18"/>
    <p:sldLayoutId id="2147483842" r:id="rId19"/>
    <p:sldLayoutId id="2147483844" r:id="rId20"/>
    <p:sldLayoutId id="2147483847" r:id="rId21"/>
    <p:sldLayoutId id="2147483846" r:id="rId22"/>
    <p:sldLayoutId id="2147483848" r:id="rId23"/>
    <p:sldLayoutId id="2147483849" r:id="rId24"/>
    <p:sldLayoutId id="2147483850" r:id="rId25"/>
    <p:sldLayoutId id="2147483851" r:id="rId26"/>
    <p:sldLayoutId id="2147483852" r:id="rId27"/>
    <p:sldLayoutId id="2147483853" r:id="rId28"/>
    <p:sldLayoutId id="2147483854" r:id="rId29"/>
    <p:sldLayoutId id="2147483855" r:id="rId30"/>
    <p:sldLayoutId id="2147483856" r:id="rId31"/>
    <p:sldLayoutId id="2147483857" r:id="rId32"/>
    <p:sldLayoutId id="2147483858" r:id="rId33"/>
    <p:sldLayoutId id="2147483859" r:id="rId34"/>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0.xml"/><Relationship Id="rId3" Type="http://schemas.openxmlformats.org/officeDocument/2006/relationships/chart" Target="../charts/char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3.xml"/><Relationship Id="rId3" Type="http://schemas.openxmlformats.org/officeDocument/2006/relationships/chart" Target="../charts/char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5.xml"/><Relationship Id="rId3" Type="http://schemas.openxmlformats.org/officeDocument/2006/relationships/chart" Target="../charts/char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chart" Target="../charts/char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chart" Target="../charts/char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2.jpeg"/><Relationship Id="rId1" Type="http://schemas.openxmlformats.org/officeDocument/2006/relationships/slideLayout" Target="../slideLayouts/slideLayout24.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3" Type="http://schemas.openxmlformats.org/officeDocument/2006/relationships/chart" Target="../charts/chart6.xml"/><Relationship Id="rId4" Type="http://schemas.openxmlformats.org/officeDocument/2006/relationships/chart" Target="../charts/chart7.xml"/><Relationship Id="rId1" Type="http://schemas.openxmlformats.org/officeDocument/2006/relationships/slideLayout" Target="../slideLayouts/slideLayout1.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1.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3.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2.xml"/><Relationship Id="rId3" Type="http://schemas.openxmlformats.org/officeDocument/2006/relationships/image" Target="../media/image3.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3.xml"/><Relationship Id="rId3" Type="http://schemas.openxmlformats.org/officeDocument/2006/relationships/image" Target="../media/image3.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4.xml"/><Relationship Id="rId3" Type="http://schemas.openxmlformats.org/officeDocument/2006/relationships/image" Target="../media/image3.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5.xml"/><Relationship Id="rId3" Type="http://schemas.openxmlformats.org/officeDocument/2006/relationships/image" Target="../media/image3.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กลุ่ม 20"/>
          <p:cNvGrpSpPr/>
          <p:nvPr/>
        </p:nvGrpSpPr>
        <p:grpSpPr>
          <a:xfrm>
            <a:off x="1417637" y="3847743"/>
            <a:ext cx="9829800" cy="8572857"/>
            <a:chOff x="1417637" y="2933343"/>
            <a:chExt cx="9829800" cy="8572857"/>
          </a:xfrm>
        </p:grpSpPr>
        <p:grpSp>
          <p:nvGrpSpPr>
            <p:cNvPr id="19" name="กลุ่ม 18"/>
            <p:cNvGrpSpPr/>
            <p:nvPr/>
          </p:nvGrpSpPr>
          <p:grpSpPr>
            <a:xfrm>
              <a:off x="1493837" y="4888790"/>
              <a:ext cx="5943600" cy="6617410"/>
              <a:chOff x="1493837" y="4888790"/>
              <a:chExt cx="5943600" cy="6617410"/>
            </a:xfrm>
          </p:grpSpPr>
          <p:sp>
            <p:nvSpPr>
              <p:cNvPr id="4" name="Title 20"/>
              <p:cNvSpPr txBox="1">
                <a:spLocks/>
              </p:cNvSpPr>
              <p:nvPr/>
            </p:nvSpPr>
            <p:spPr bwMode="auto">
              <a:xfrm>
                <a:off x="1493837" y="7899047"/>
                <a:ext cx="5943600" cy="3607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10" name="TextBox 9"/>
              <p:cNvSpPr txBox="1"/>
              <p:nvPr/>
            </p:nvSpPr>
            <p:spPr>
              <a:xfrm>
                <a:off x="1570037" y="4888790"/>
                <a:ext cx="5022025" cy="2400657"/>
              </a:xfrm>
              <a:prstGeom prst="rect">
                <a:avLst/>
              </a:prstGeom>
              <a:noFill/>
            </p:spPr>
            <p:txBody>
              <a:bodyPr wrap="square" rtlCol="0">
                <a:spAutoFit/>
              </a:bodyPr>
              <a:lstStyle/>
              <a:p>
                <a:r>
                  <a:rPr lang="en-US" sz="15000" b="1" dirty="0" smtClean="0">
                    <a:latin typeface="Lato Black" charset="0"/>
                    <a:ea typeface="Lato Black" charset="0"/>
                    <a:cs typeface="Lato Black" charset="0"/>
                  </a:rPr>
                  <a:t>98%</a:t>
                </a:r>
              </a:p>
            </p:txBody>
          </p:sp>
          <p:sp>
            <p:nvSpPr>
              <p:cNvPr id="18" name="TextBox 17"/>
              <p:cNvSpPr txBox="1"/>
              <p:nvPr/>
            </p:nvSpPr>
            <p:spPr>
              <a:xfrm>
                <a:off x="1646237" y="7252716"/>
                <a:ext cx="5410200" cy="646331"/>
              </a:xfrm>
              <a:prstGeom prst="rect">
                <a:avLst/>
              </a:prstGeom>
              <a:noFill/>
            </p:spPr>
            <p:txBody>
              <a:bodyPr wrap="square" rtlCol="0">
                <a:spAutoFit/>
              </a:bodyPr>
              <a:lstStyle/>
              <a:p>
                <a:r>
                  <a:rPr lang="en-US" sz="3600" b="1" dirty="0" smtClean="0">
                    <a:solidFill>
                      <a:schemeClr val="accent5"/>
                    </a:solidFill>
                    <a:latin typeface="Lato Black" charset="0"/>
                    <a:ea typeface="Lato Black" charset="0"/>
                    <a:cs typeface="Lato Black" charset="0"/>
                  </a:rPr>
                  <a:t>BUSINESS  MARKETING</a:t>
                </a:r>
              </a:p>
            </p:txBody>
          </p:sp>
        </p:grpSp>
        <p:sp>
          <p:nvSpPr>
            <p:cNvPr id="20" name="TextBox 19"/>
            <p:cNvSpPr txBox="1"/>
            <p:nvPr/>
          </p:nvSpPr>
          <p:spPr>
            <a:xfrm>
              <a:off x="1417637" y="2933343"/>
              <a:ext cx="9829800" cy="2400657"/>
            </a:xfrm>
            <a:prstGeom prst="rect">
              <a:avLst/>
            </a:prstGeom>
            <a:noFill/>
          </p:spPr>
          <p:txBody>
            <a:bodyPr wrap="square" rtlCol="0">
              <a:spAutoFit/>
            </a:bodyPr>
            <a:lstStyle/>
            <a:p>
              <a:r>
                <a:rPr lang="en-US" sz="15000" b="1" dirty="0" smtClean="0">
                  <a:latin typeface="Lato Black" charset="0"/>
                  <a:ea typeface="Lato Black" charset="0"/>
                  <a:cs typeface="Lato Black" charset="0"/>
                </a:rPr>
                <a:t>SPACE</a:t>
              </a:r>
            </a:p>
          </p:txBody>
        </p:sp>
      </p:grpSp>
      <p:grpSp>
        <p:nvGrpSpPr>
          <p:cNvPr id="29" name="กลุ่ม 28"/>
          <p:cNvGrpSpPr/>
          <p:nvPr/>
        </p:nvGrpSpPr>
        <p:grpSpPr>
          <a:xfrm>
            <a:off x="1112837" y="1952324"/>
            <a:ext cx="8458201" cy="1491323"/>
            <a:chOff x="1112837" y="1037924"/>
            <a:chExt cx="8458201" cy="1491323"/>
          </a:xfrm>
        </p:grpSpPr>
        <p:grpSp>
          <p:nvGrpSpPr>
            <p:cNvPr id="9" name="กลุ่ม 8"/>
            <p:cNvGrpSpPr/>
            <p:nvPr/>
          </p:nvGrpSpPr>
          <p:grpSpPr>
            <a:xfrm>
              <a:off x="1112837" y="1037924"/>
              <a:ext cx="8458201" cy="1491323"/>
              <a:chOff x="1112837" y="1037924"/>
              <a:chExt cx="8458201" cy="1491323"/>
            </a:xfrm>
          </p:grpSpPr>
          <p:sp>
            <p:nvSpPr>
              <p:cNvPr id="5" name="TextBox 4"/>
              <p:cNvSpPr txBox="1"/>
              <p:nvPr/>
            </p:nvSpPr>
            <p:spPr>
              <a:xfrm>
                <a:off x="1341437" y="1037924"/>
                <a:ext cx="8229601" cy="646331"/>
              </a:xfrm>
              <a:prstGeom prst="rect">
                <a:avLst/>
              </a:prstGeom>
              <a:noFill/>
            </p:spPr>
            <p:txBody>
              <a:bodyPr wrap="square" rtlCol="0">
                <a:spAutoFit/>
              </a:bodyPr>
              <a:lstStyle/>
              <a:p>
                <a:r>
                  <a:rPr lang="en-US" sz="3600" b="1" dirty="0" smtClean="0">
                    <a:latin typeface="Lato Black" charset="0"/>
                    <a:ea typeface="Lato Black" charset="0"/>
                    <a:cs typeface="Lato Black" charset="0"/>
                  </a:rPr>
                  <a:t>CEATIVE  COMPANY</a:t>
                </a:r>
              </a:p>
            </p:txBody>
          </p:sp>
          <p:sp>
            <p:nvSpPr>
              <p:cNvPr id="6" name="Rectangle 35"/>
              <p:cNvSpPr/>
              <p:nvPr/>
            </p:nvSpPr>
            <p:spPr>
              <a:xfrm>
                <a:off x="1265237" y="1828800"/>
                <a:ext cx="4495800" cy="141383"/>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sp>
            <p:nvSpPr>
              <p:cNvPr id="7" name="TextBox 6"/>
              <p:cNvSpPr txBox="1"/>
              <p:nvPr/>
            </p:nvSpPr>
            <p:spPr>
              <a:xfrm>
                <a:off x="1424812" y="2052935"/>
                <a:ext cx="8146226" cy="400110"/>
              </a:xfrm>
              <a:prstGeom prst="rect">
                <a:avLst/>
              </a:prstGeom>
              <a:noFill/>
            </p:spPr>
            <p:txBody>
              <a:bodyPr wrap="square" rtlCol="0">
                <a:spAutoFit/>
              </a:bodyPr>
              <a:lstStyle/>
              <a:p>
                <a:r>
                  <a:rPr lang="en-US" sz="2000" b="1" dirty="0" smtClean="0">
                    <a:latin typeface="Lato" pitchFamily="34" charset="0"/>
                    <a:ea typeface="Lato" pitchFamily="34" charset="0"/>
                    <a:cs typeface="Lato" pitchFamily="34" charset="0"/>
                  </a:rPr>
                  <a:t>Your great subtitle in this line </a:t>
                </a:r>
              </a:p>
            </p:txBody>
          </p:sp>
          <p:sp>
            <p:nvSpPr>
              <p:cNvPr id="8" name="Rectangle 35"/>
              <p:cNvSpPr/>
              <p:nvPr/>
            </p:nvSpPr>
            <p:spPr>
              <a:xfrm rot="16200000">
                <a:off x="490405" y="1765433"/>
                <a:ext cx="1386246" cy="141381"/>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grpSp>
          <p:nvGrpSpPr>
            <p:cNvPr id="22" name="Group 1"/>
            <p:cNvGrpSpPr/>
            <p:nvPr/>
          </p:nvGrpSpPr>
          <p:grpSpPr>
            <a:xfrm>
              <a:off x="5913437" y="1779006"/>
              <a:ext cx="3657601" cy="240970"/>
              <a:chOff x="10866255" y="8448874"/>
              <a:chExt cx="2738812" cy="73150"/>
            </a:xfrm>
          </p:grpSpPr>
          <p:sp>
            <p:nvSpPr>
              <p:cNvPr id="23" name="Rectangle 11"/>
              <p:cNvSpPr/>
              <p:nvPr/>
            </p:nvSpPr>
            <p:spPr>
              <a:xfrm flipV="1">
                <a:off x="10866255" y="8448874"/>
                <a:ext cx="407521" cy="73150"/>
              </a:xfrm>
              <a:prstGeom prst="rect">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4" name="Rectangle 12"/>
              <p:cNvSpPr/>
              <p:nvPr/>
            </p:nvSpPr>
            <p:spPr>
              <a:xfrm flipV="1">
                <a:off x="11330497" y="8448874"/>
                <a:ext cx="407521" cy="73150"/>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5" name="Rectangle 13"/>
              <p:cNvSpPr/>
              <p:nvPr/>
            </p:nvSpPr>
            <p:spPr>
              <a:xfrm flipV="1">
                <a:off x="11809200" y="8448874"/>
                <a:ext cx="407521" cy="73150"/>
              </a:xfrm>
              <a:prstGeom prst="rect">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6" name="Rectangle 14"/>
              <p:cNvSpPr/>
              <p:nvPr/>
            </p:nvSpPr>
            <p:spPr>
              <a:xfrm flipV="1">
                <a:off x="12273541" y="8448874"/>
                <a:ext cx="407521" cy="73150"/>
              </a:xfrm>
              <a:prstGeom prst="rect">
                <a:avLst/>
              </a:prstGeom>
              <a:solidFill>
                <a:schemeClr val="accent4">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7" name="Rectangle 15"/>
              <p:cNvSpPr/>
              <p:nvPr/>
            </p:nvSpPr>
            <p:spPr>
              <a:xfrm flipV="1">
                <a:off x="12737783" y="8448874"/>
                <a:ext cx="407521" cy="73150"/>
              </a:xfrm>
              <a:prstGeom prst="rect">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8" name="Rectangle 16"/>
              <p:cNvSpPr/>
              <p:nvPr/>
            </p:nvSpPr>
            <p:spPr>
              <a:xfrm flipV="1">
                <a:off x="13197546" y="8448874"/>
                <a:ext cx="407521" cy="73150"/>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grpSp>
      </p:grpSp>
      <p:sp>
        <p:nvSpPr>
          <p:cNvPr id="2" name="Picture Placeholder 1"/>
          <p:cNvSpPr>
            <a:spLocks noGrp="1"/>
          </p:cNvSpPr>
          <p:nvPr>
            <p:ph type="pic" sz="quarter" idx="11"/>
          </p:nvPr>
        </p:nvSpPr>
        <p:spPr/>
      </p:sp>
      <p:sp>
        <p:nvSpPr>
          <p:cNvPr id="3" name="Picture Placeholder 2"/>
          <p:cNvSpPr>
            <a:spLocks noGrp="1"/>
          </p:cNvSpPr>
          <p:nvPr>
            <p:ph type="pic" sz="quarter" idx="10"/>
          </p:nvPr>
        </p:nvSpPr>
        <p:spPr/>
      </p:sp>
      <p:sp>
        <p:nvSpPr>
          <p:cNvPr id="11" name="Picture Placeholder 10"/>
          <p:cNvSpPr>
            <a:spLocks noGrp="1"/>
          </p:cNvSpPr>
          <p:nvPr>
            <p:ph type="pic" sz="quarter" idx="17"/>
          </p:nvPr>
        </p:nvSpPr>
        <p:spPr/>
      </p:sp>
      <p:sp>
        <p:nvSpPr>
          <p:cNvPr id="12" name="Picture Placeholder 11"/>
          <p:cNvSpPr>
            <a:spLocks noGrp="1"/>
          </p:cNvSpPr>
          <p:nvPr>
            <p:ph type="pic" sz="quarter" idx="13"/>
          </p:nvPr>
        </p:nvSpPr>
        <p:spPr/>
      </p:sp>
      <p:sp>
        <p:nvSpPr>
          <p:cNvPr id="13" name="Picture Placeholder 12"/>
          <p:cNvSpPr>
            <a:spLocks noGrp="1"/>
          </p:cNvSpPr>
          <p:nvPr>
            <p:ph type="pic" sz="quarter" idx="12"/>
          </p:nvPr>
        </p:nvSpPr>
        <p:spPr/>
      </p:sp>
    </p:spTree>
    <p:extLst>
      <p:ext uri="{BB962C8B-B14F-4D97-AF65-F5344CB8AC3E}">
        <p14:creationId xmlns:p14="http://schemas.microsoft.com/office/powerpoint/2010/main" val="1744784373"/>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0-#ppt_w/2"/>
                                          </p:val>
                                        </p:tav>
                                        <p:tav tm="100000">
                                          <p:val>
                                            <p:strVal val="#ppt_x"/>
                                          </p:val>
                                        </p:tav>
                                      </p:tavLst>
                                    </p:anim>
                                    <p:anim calcmode="lin" valueType="num">
                                      <p:cBhvr additive="base">
                                        <p:cTn id="8" dur="500" fill="hold"/>
                                        <p:tgtEl>
                                          <p:spTgt spid="2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additive="base">
                                        <p:cTn id="12" dur="500" fill="hold"/>
                                        <p:tgtEl>
                                          <p:spTgt spid="21"/>
                                        </p:tgtEl>
                                        <p:attrNameLst>
                                          <p:attrName>ppt_x</p:attrName>
                                        </p:attrNameLst>
                                      </p:cBhvr>
                                      <p:tavLst>
                                        <p:tav tm="0">
                                          <p:val>
                                            <p:strVal val="#ppt_x"/>
                                          </p:val>
                                        </p:tav>
                                        <p:tav tm="100000">
                                          <p:val>
                                            <p:strVal val="#ppt_x"/>
                                          </p:val>
                                        </p:tav>
                                      </p:tavLst>
                                    </p:anim>
                                    <p:anim calcmode="lin" valueType="num">
                                      <p:cBhvr additive="base">
                                        <p:cTn id="13"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6" name="Content Placeholder 5"/>
          <p:cNvGraphicFramePr>
            <a:graphicFrameLocks/>
          </p:cNvGraphicFramePr>
          <p:nvPr>
            <p:extLst>
              <p:ext uri="{D42A27DB-BD31-4B8C-83A1-F6EECF244321}">
                <p14:modId xmlns:p14="http://schemas.microsoft.com/office/powerpoint/2010/main" val="581552911"/>
              </p:ext>
            </p:extLst>
          </p:nvPr>
        </p:nvGraphicFramePr>
        <p:xfrm>
          <a:off x="1722437" y="5334000"/>
          <a:ext cx="20573999" cy="7675318"/>
        </p:xfrm>
        <a:graphic>
          <a:graphicData uri="http://schemas.openxmlformats.org/drawingml/2006/chart">
            <c:chart xmlns:c="http://schemas.openxmlformats.org/drawingml/2006/chart" xmlns:r="http://schemas.openxmlformats.org/officeDocument/2006/relationships" r:id="rId3"/>
          </a:graphicData>
        </a:graphic>
      </p:graphicFrame>
      <p:grpSp>
        <p:nvGrpSpPr>
          <p:cNvPr id="214" name="กลุ่ม 213"/>
          <p:cNvGrpSpPr/>
          <p:nvPr/>
        </p:nvGrpSpPr>
        <p:grpSpPr>
          <a:xfrm>
            <a:off x="3835424" y="2968279"/>
            <a:ext cx="17851413" cy="2137121"/>
            <a:chOff x="3835423" y="2968279"/>
            <a:chExt cx="17851413" cy="2137121"/>
          </a:xfrm>
        </p:grpSpPr>
        <p:sp>
          <p:nvSpPr>
            <p:cNvPr id="212" name="Title 20"/>
            <p:cNvSpPr txBox="1">
              <a:spLocks/>
            </p:cNvSpPr>
            <p:nvPr/>
          </p:nvSpPr>
          <p:spPr bwMode="auto">
            <a:xfrm>
              <a:off x="3835423" y="3418772"/>
              <a:ext cx="17851413" cy="1686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213" name="TextBox 212"/>
            <p:cNvSpPr txBox="1"/>
            <p:nvPr/>
          </p:nvSpPr>
          <p:spPr>
            <a:xfrm>
              <a:off x="3987824" y="2968279"/>
              <a:ext cx="5410200" cy="584775"/>
            </a:xfrm>
            <a:prstGeom prst="rect">
              <a:avLst/>
            </a:prstGeom>
            <a:noFill/>
          </p:spPr>
          <p:txBody>
            <a:bodyPr wrap="square" rtlCol="0">
              <a:spAutoFit/>
            </a:bodyPr>
            <a:lstStyle/>
            <a:p>
              <a:r>
                <a:rPr lang="en-US" sz="3200" b="1" dirty="0" smtClean="0">
                  <a:solidFill>
                    <a:schemeClr val="tx1">
                      <a:lumMod val="50000"/>
                      <a:lumOff val="50000"/>
                    </a:schemeClr>
                  </a:solidFill>
                  <a:latin typeface="Lato Black" charset="0"/>
                  <a:ea typeface="Lato Black" charset="0"/>
                  <a:cs typeface="Lato Black" charset="0"/>
                </a:rPr>
                <a:t>Description here</a:t>
              </a:r>
            </a:p>
          </p:txBody>
        </p:sp>
      </p:grpSp>
      <p:grpSp>
        <p:nvGrpSpPr>
          <p:cNvPr id="215" name="กลุ่ม 214"/>
          <p:cNvGrpSpPr/>
          <p:nvPr/>
        </p:nvGrpSpPr>
        <p:grpSpPr>
          <a:xfrm>
            <a:off x="1112837" y="1037924"/>
            <a:ext cx="8458201" cy="1491323"/>
            <a:chOff x="1112837" y="1037924"/>
            <a:chExt cx="8458201" cy="1491323"/>
          </a:xfrm>
        </p:grpSpPr>
        <p:grpSp>
          <p:nvGrpSpPr>
            <p:cNvPr id="216" name="กลุ่ม 215"/>
            <p:cNvGrpSpPr/>
            <p:nvPr/>
          </p:nvGrpSpPr>
          <p:grpSpPr>
            <a:xfrm>
              <a:off x="1112837" y="1037924"/>
              <a:ext cx="8458201" cy="1491323"/>
              <a:chOff x="1112837" y="1037924"/>
              <a:chExt cx="8458201" cy="1491323"/>
            </a:xfrm>
          </p:grpSpPr>
          <p:sp>
            <p:nvSpPr>
              <p:cNvPr id="224" name="TextBox 223"/>
              <p:cNvSpPr txBox="1"/>
              <p:nvPr/>
            </p:nvSpPr>
            <p:spPr>
              <a:xfrm>
                <a:off x="1341437" y="1037924"/>
                <a:ext cx="8229601" cy="646331"/>
              </a:xfrm>
              <a:prstGeom prst="rect">
                <a:avLst/>
              </a:prstGeom>
              <a:noFill/>
            </p:spPr>
            <p:txBody>
              <a:bodyPr wrap="square" rtlCol="0">
                <a:spAutoFit/>
              </a:bodyPr>
              <a:lstStyle/>
              <a:p>
                <a:r>
                  <a:rPr lang="en-US" sz="3600" b="1" dirty="0" smtClean="0">
                    <a:latin typeface="Lato Black" charset="0"/>
                    <a:ea typeface="Lato Black" charset="0"/>
                    <a:cs typeface="Lato Black" charset="0"/>
                  </a:rPr>
                  <a:t>CEATIVE  COMPANY</a:t>
                </a:r>
              </a:p>
            </p:txBody>
          </p:sp>
          <p:sp>
            <p:nvSpPr>
              <p:cNvPr id="225" name="Rectangle 35"/>
              <p:cNvSpPr/>
              <p:nvPr/>
            </p:nvSpPr>
            <p:spPr>
              <a:xfrm>
                <a:off x="1189037" y="1828800"/>
                <a:ext cx="4495800" cy="141383"/>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sp>
            <p:nvSpPr>
              <p:cNvPr id="226" name="TextBox 225"/>
              <p:cNvSpPr txBox="1"/>
              <p:nvPr/>
            </p:nvSpPr>
            <p:spPr>
              <a:xfrm>
                <a:off x="1424812" y="2052935"/>
                <a:ext cx="8146226" cy="400110"/>
              </a:xfrm>
              <a:prstGeom prst="rect">
                <a:avLst/>
              </a:prstGeom>
              <a:noFill/>
            </p:spPr>
            <p:txBody>
              <a:bodyPr wrap="square" rtlCol="0">
                <a:spAutoFit/>
              </a:bodyPr>
              <a:lstStyle/>
              <a:p>
                <a:r>
                  <a:rPr lang="en-US" sz="2000" b="1" dirty="0" smtClean="0">
                    <a:latin typeface="Lato" pitchFamily="34" charset="0"/>
                    <a:ea typeface="Lato" pitchFamily="34" charset="0"/>
                    <a:cs typeface="Lato" pitchFamily="34" charset="0"/>
                  </a:rPr>
                  <a:t>Your great subtitle in this line </a:t>
                </a:r>
              </a:p>
            </p:txBody>
          </p:sp>
          <p:sp>
            <p:nvSpPr>
              <p:cNvPr id="227" name="Rectangle 35"/>
              <p:cNvSpPr/>
              <p:nvPr/>
            </p:nvSpPr>
            <p:spPr>
              <a:xfrm rot="16200000">
                <a:off x="490405" y="1765433"/>
                <a:ext cx="1386246" cy="141381"/>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grpSp>
          <p:nvGrpSpPr>
            <p:cNvPr id="217" name="Group 1"/>
            <p:cNvGrpSpPr/>
            <p:nvPr/>
          </p:nvGrpSpPr>
          <p:grpSpPr>
            <a:xfrm>
              <a:off x="5913437" y="1779006"/>
              <a:ext cx="3657601" cy="240970"/>
              <a:chOff x="10866255" y="8448874"/>
              <a:chExt cx="2738812" cy="73150"/>
            </a:xfrm>
          </p:grpSpPr>
          <p:sp>
            <p:nvSpPr>
              <p:cNvPr id="218" name="Rectangle 11"/>
              <p:cNvSpPr/>
              <p:nvPr/>
            </p:nvSpPr>
            <p:spPr>
              <a:xfrm flipV="1">
                <a:off x="10866255" y="8448874"/>
                <a:ext cx="407521" cy="73150"/>
              </a:xfrm>
              <a:prstGeom prst="rect">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19" name="Rectangle 12"/>
              <p:cNvSpPr/>
              <p:nvPr/>
            </p:nvSpPr>
            <p:spPr>
              <a:xfrm flipV="1">
                <a:off x="11330497" y="8448874"/>
                <a:ext cx="407521" cy="73150"/>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20" name="Rectangle 13"/>
              <p:cNvSpPr/>
              <p:nvPr/>
            </p:nvSpPr>
            <p:spPr>
              <a:xfrm flipV="1">
                <a:off x="11809200" y="8448874"/>
                <a:ext cx="407521" cy="73150"/>
              </a:xfrm>
              <a:prstGeom prst="rect">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21" name="Rectangle 14"/>
              <p:cNvSpPr/>
              <p:nvPr/>
            </p:nvSpPr>
            <p:spPr>
              <a:xfrm flipV="1">
                <a:off x="12273541" y="8448874"/>
                <a:ext cx="407521" cy="73150"/>
              </a:xfrm>
              <a:prstGeom prst="rect">
                <a:avLst/>
              </a:prstGeom>
              <a:solidFill>
                <a:schemeClr val="accent4">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22" name="Rectangle 15"/>
              <p:cNvSpPr/>
              <p:nvPr/>
            </p:nvSpPr>
            <p:spPr>
              <a:xfrm flipV="1">
                <a:off x="12737783" y="8448874"/>
                <a:ext cx="407521" cy="73150"/>
              </a:xfrm>
              <a:prstGeom prst="rect">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23" name="Rectangle 16"/>
              <p:cNvSpPr/>
              <p:nvPr/>
            </p:nvSpPr>
            <p:spPr>
              <a:xfrm flipV="1">
                <a:off x="13197546" y="8448874"/>
                <a:ext cx="407521" cy="73150"/>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grpSp>
      </p:grpSp>
    </p:spTree>
    <p:extLst>
      <p:ext uri="{BB962C8B-B14F-4D97-AF65-F5344CB8AC3E}">
        <p14:creationId xmlns:p14="http://schemas.microsoft.com/office/powerpoint/2010/main" val="2087803784"/>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15"/>
                                        </p:tgtEl>
                                        <p:attrNameLst>
                                          <p:attrName>style.visibility</p:attrName>
                                        </p:attrNameLst>
                                      </p:cBhvr>
                                      <p:to>
                                        <p:strVal val="visible"/>
                                      </p:to>
                                    </p:set>
                                    <p:anim calcmode="lin" valueType="num">
                                      <p:cBhvr additive="base">
                                        <p:cTn id="7" dur="500" fill="hold"/>
                                        <p:tgtEl>
                                          <p:spTgt spid="215"/>
                                        </p:tgtEl>
                                        <p:attrNameLst>
                                          <p:attrName>ppt_x</p:attrName>
                                        </p:attrNameLst>
                                      </p:cBhvr>
                                      <p:tavLst>
                                        <p:tav tm="0">
                                          <p:val>
                                            <p:strVal val="0-#ppt_w/2"/>
                                          </p:val>
                                        </p:tav>
                                        <p:tav tm="100000">
                                          <p:val>
                                            <p:strVal val="#ppt_x"/>
                                          </p:val>
                                        </p:tav>
                                      </p:tavLst>
                                    </p:anim>
                                    <p:anim calcmode="lin" valueType="num">
                                      <p:cBhvr additive="base">
                                        <p:cTn id="8" dur="500" fill="hold"/>
                                        <p:tgtEl>
                                          <p:spTgt spid="21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214"/>
                                        </p:tgtEl>
                                        <p:attrNameLst>
                                          <p:attrName>style.visibility</p:attrName>
                                        </p:attrNameLst>
                                      </p:cBhvr>
                                      <p:to>
                                        <p:strVal val="visible"/>
                                      </p:to>
                                    </p:set>
                                    <p:anim calcmode="lin" valueType="num">
                                      <p:cBhvr additive="base">
                                        <p:cTn id="12" dur="500" fill="hold"/>
                                        <p:tgtEl>
                                          <p:spTgt spid="214"/>
                                        </p:tgtEl>
                                        <p:attrNameLst>
                                          <p:attrName>ppt_x</p:attrName>
                                        </p:attrNameLst>
                                      </p:cBhvr>
                                      <p:tavLst>
                                        <p:tav tm="0">
                                          <p:val>
                                            <p:strVal val="0-#ppt_w/2"/>
                                          </p:val>
                                        </p:tav>
                                        <p:tav tm="100000">
                                          <p:val>
                                            <p:strVal val="#ppt_x"/>
                                          </p:val>
                                        </p:tav>
                                      </p:tavLst>
                                    </p:anim>
                                    <p:anim calcmode="lin" valueType="num">
                                      <p:cBhvr additive="base">
                                        <p:cTn id="13" dur="500" fill="hold"/>
                                        <p:tgtEl>
                                          <p:spTgt spid="214"/>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206"/>
                                        </p:tgtEl>
                                        <p:attrNameLst>
                                          <p:attrName>style.visibility</p:attrName>
                                        </p:attrNameLst>
                                      </p:cBhvr>
                                      <p:to>
                                        <p:strVal val="visible"/>
                                      </p:to>
                                    </p:set>
                                    <p:anim calcmode="lin" valueType="num">
                                      <p:cBhvr additive="base">
                                        <p:cTn id="17" dur="500" fill="hold"/>
                                        <p:tgtEl>
                                          <p:spTgt spid="206"/>
                                        </p:tgtEl>
                                        <p:attrNameLst>
                                          <p:attrName>ppt_x</p:attrName>
                                        </p:attrNameLst>
                                      </p:cBhvr>
                                      <p:tavLst>
                                        <p:tav tm="0">
                                          <p:val>
                                            <p:strVal val="0-#ppt_w/2"/>
                                          </p:val>
                                        </p:tav>
                                        <p:tav tm="100000">
                                          <p:val>
                                            <p:strVal val="#ppt_x"/>
                                          </p:val>
                                        </p:tav>
                                      </p:tavLst>
                                    </p:anim>
                                    <p:anim calcmode="lin" valueType="num">
                                      <p:cBhvr additive="base">
                                        <p:cTn id="18" dur="500" fill="hold"/>
                                        <p:tgtEl>
                                          <p:spTgt spid="20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06" grpId="0">
        <p:bldAsOne/>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กลุ่ม 20"/>
          <p:cNvGrpSpPr/>
          <p:nvPr/>
        </p:nvGrpSpPr>
        <p:grpSpPr>
          <a:xfrm>
            <a:off x="14981236" y="1480477"/>
            <a:ext cx="8458201" cy="1491323"/>
            <a:chOff x="1112837" y="1037924"/>
            <a:chExt cx="8458201" cy="1491323"/>
          </a:xfrm>
        </p:grpSpPr>
        <p:grpSp>
          <p:nvGrpSpPr>
            <p:cNvPr id="22" name="กลุ่ม 21"/>
            <p:cNvGrpSpPr/>
            <p:nvPr/>
          </p:nvGrpSpPr>
          <p:grpSpPr>
            <a:xfrm>
              <a:off x="1112837" y="1037924"/>
              <a:ext cx="8458201" cy="1491323"/>
              <a:chOff x="1112837" y="1037924"/>
              <a:chExt cx="8458201" cy="1491323"/>
            </a:xfrm>
          </p:grpSpPr>
          <p:sp>
            <p:nvSpPr>
              <p:cNvPr id="30" name="TextBox 29"/>
              <p:cNvSpPr txBox="1"/>
              <p:nvPr/>
            </p:nvSpPr>
            <p:spPr>
              <a:xfrm>
                <a:off x="1341437" y="1037924"/>
                <a:ext cx="8229601" cy="646331"/>
              </a:xfrm>
              <a:prstGeom prst="rect">
                <a:avLst/>
              </a:prstGeom>
              <a:noFill/>
            </p:spPr>
            <p:txBody>
              <a:bodyPr wrap="square" rtlCol="0">
                <a:spAutoFit/>
              </a:bodyPr>
              <a:lstStyle/>
              <a:p>
                <a:r>
                  <a:rPr lang="en-US" sz="3600" b="1" dirty="0" smtClean="0">
                    <a:latin typeface="Lato Black" charset="0"/>
                    <a:ea typeface="Lato Black" charset="0"/>
                    <a:cs typeface="Lato Black" charset="0"/>
                  </a:rPr>
                  <a:t>CEATIVE  COMPANY</a:t>
                </a:r>
              </a:p>
            </p:txBody>
          </p:sp>
          <p:sp>
            <p:nvSpPr>
              <p:cNvPr id="31" name="Rectangle 35"/>
              <p:cNvSpPr/>
              <p:nvPr/>
            </p:nvSpPr>
            <p:spPr>
              <a:xfrm>
                <a:off x="1265237" y="1828800"/>
                <a:ext cx="4495800" cy="141383"/>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sp>
            <p:nvSpPr>
              <p:cNvPr id="32" name="TextBox 31"/>
              <p:cNvSpPr txBox="1"/>
              <p:nvPr/>
            </p:nvSpPr>
            <p:spPr>
              <a:xfrm>
                <a:off x="1424812" y="2052935"/>
                <a:ext cx="8146226" cy="400110"/>
              </a:xfrm>
              <a:prstGeom prst="rect">
                <a:avLst/>
              </a:prstGeom>
              <a:noFill/>
            </p:spPr>
            <p:txBody>
              <a:bodyPr wrap="square" rtlCol="0">
                <a:spAutoFit/>
              </a:bodyPr>
              <a:lstStyle/>
              <a:p>
                <a:r>
                  <a:rPr lang="en-US" sz="2000" b="1" dirty="0" smtClean="0">
                    <a:latin typeface="Lato" pitchFamily="34" charset="0"/>
                    <a:ea typeface="Lato" pitchFamily="34" charset="0"/>
                    <a:cs typeface="Lato" pitchFamily="34" charset="0"/>
                  </a:rPr>
                  <a:t>Your great subtitle in this line </a:t>
                </a:r>
              </a:p>
            </p:txBody>
          </p:sp>
          <p:sp>
            <p:nvSpPr>
              <p:cNvPr id="33" name="Rectangle 35"/>
              <p:cNvSpPr/>
              <p:nvPr/>
            </p:nvSpPr>
            <p:spPr>
              <a:xfrm rot="16200000">
                <a:off x="490405" y="1765433"/>
                <a:ext cx="1386246" cy="141381"/>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grpSp>
          <p:nvGrpSpPr>
            <p:cNvPr id="23" name="Group 1"/>
            <p:cNvGrpSpPr/>
            <p:nvPr/>
          </p:nvGrpSpPr>
          <p:grpSpPr>
            <a:xfrm>
              <a:off x="5913437" y="1779006"/>
              <a:ext cx="3657601" cy="240970"/>
              <a:chOff x="10866255" y="8448874"/>
              <a:chExt cx="2738812" cy="73150"/>
            </a:xfrm>
          </p:grpSpPr>
          <p:sp>
            <p:nvSpPr>
              <p:cNvPr id="24" name="Rectangle 11"/>
              <p:cNvSpPr/>
              <p:nvPr/>
            </p:nvSpPr>
            <p:spPr>
              <a:xfrm flipV="1">
                <a:off x="10866255" y="8448874"/>
                <a:ext cx="407521" cy="73150"/>
              </a:xfrm>
              <a:prstGeom prst="rect">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5" name="Rectangle 12"/>
              <p:cNvSpPr/>
              <p:nvPr/>
            </p:nvSpPr>
            <p:spPr>
              <a:xfrm flipV="1">
                <a:off x="11330497" y="8448874"/>
                <a:ext cx="407521" cy="73150"/>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6" name="Rectangle 13"/>
              <p:cNvSpPr/>
              <p:nvPr/>
            </p:nvSpPr>
            <p:spPr>
              <a:xfrm flipV="1">
                <a:off x="11809200" y="8448874"/>
                <a:ext cx="407521" cy="73150"/>
              </a:xfrm>
              <a:prstGeom prst="rect">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7" name="Rectangle 14"/>
              <p:cNvSpPr/>
              <p:nvPr/>
            </p:nvSpPr>
            <p:spPr>
              <a:xfrm flipV="1">
                <a:off x="12273541" y="8448874"/>
                <a:ext cx="407521" cy="73150"/>
              </a:xfrm>
              <a:prstGeom prst="rect">
                <a:avLst/>
              </a:prstGeom>
              <a:solidFill>
                <a:schemeClr val="accent4">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8" name="Rectangle 15"/>
              <p:cNvSpPr/>
              <p:nvPr/>
            </p:nvSpPr>
            <p:spPr>
              <a:xfrm flipV="1">
                <a:off x="12737783" y="8448874"/>
                <a:ext cx="407521" cy="73150"/>
              </a:xfrm>
              <a:prstGeom prst="rect">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9" name="Rectangle 16"/>
              <p:cNvSpPr/>
              <p:nvPr/>
            </p:nvSpPr>
            <p:spPr>
              <a:xfrm flipV="1">
                <a:off x="13197546" y="8448874"/>
                <a:ext cx="407521" cy="73150"/>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grpSp>
      </p:grpSp>
      <p:grpSp>
        <p:nvGrpSpPr>
          <p:cNvPr id="13" name="กลุ่ม 12"/>
          <p:cNvGrpSpPr/>
          <p:nvPr/>
        </p:nvGrpSpPr>
        <p:grpSpPr>
          <a:xfrm>
            <a:off x="13599331" y="5735109"/>
            <a:ext cx="8936012" cy="6152091"/>
            <a:chOff x="13599331" y="5410200"/>
            <a:chExt cx="8936012" cy="6152091"/>
          </a:xfrm>
        </p:grpSpPr>
        <p:grpSp>
          <p:nvGrpSpPr>
            <p:cNvPr id="7" name="กลุ่ม 6"/>
            <p:cNvGrpSpPr/>
            <p:nvPr/>
          </p:nvGrpSpPr>
          <p:grpSpPr>
            <a:xfrm>
              <a:off x="13599331" y="5785512"/>
              <a:ext cx="8925706" cy="3129888"/>
              <a:chOff x="3835424" y="2455644"/>
              <a:chExt cx="8925706" cy="3129888"/>
            </a:xfrm>
          </p:grpSpPr>
          <p:sp>
            <p:nvSpPr>
              <p:cNvPr id="8" name="Title 20"/>
              <p:cNvSpPr txBox="1">
                <a:spLocks/>
              </p:cNvSpPr>
              <p:nvPr/>
            </p:nvSpPr>
            <p:spPr bwMode="auto">
              <a:xfrm>
                <a:off x="3835424" y="2938641"/>
                <a:ext cx="8925706" cy="26468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9" name="TextBox 8"/>
              <p:cNvSpPr txBox="1"/>
              <p:nvPr/>
            </p:nvSpPr>
            <p:spPr>
              <a:xfrm>
                <a:off x="3987824" y="2455644"/>
                <a:ext cx="5410200" cy="584775"/>
              </a:xfrm>
              <a:prstGeom prst="rect">
                <a:avLst/>
              </a:prstGeom>
              <a:noFill/>
            </p:spPr>
            <p:txBody>
              <a:bodyPr wrap="square" rtlCol="0">
                <a:spAutoFit/>
              </a:bodyPr>
              <a:lstStyle/>
              <a:p>
                <a:r>
                  <a:rPr lang="en-US" sz="3200" b="1" dirty="0" smtClean="0">
                    <a:latin typeface="Lato Black" charset="0"/>
                    <a:ea typeface="Lato Black" charset="0"/>
                    <a:cs typeface="Lato Black" charset="0"/>
                  </a:rPr>
                  <a:t>Description here</a:t>
                </a:r>
              </a:p>
            </p:txBody>
          </p:sp>
        </p:grpSp>
        <p:grpSp>
          <p:nvGrpSpPr>
            <p:cNvPr id="14" name="Group 1"/>
            <p:cNvGrpSpPr/>
            <p:nvPr/>
          </p:nvGrpSpPr>
          <p:grpSpPr>
            <a:xfrm>
              <a:off x="13794722" y="5410200"/>
              <a:ext cx="3657601" cy="240970"/>
              <a:chOff x="10866255" y="8448874"/>
              <a:chExt cx="2738812" cy="73150"/>
            </a:xfrm>
          </p:grpSpPr>
          <p:sp>
            <p:nvSpPr>
              <p:cNvPr id="15" name="Rectangle 11"/>
              <p:cNvSpPr/>
              <p:nvPr/>
            </p:nvSpPr>
            <p:spPr>
              <a:xfrm flipV="1">
                <a:off x="10866255" y="8448874"/>
                <a:ext cx="407521" cy="73150"/>
              </a:xfrm>
              <a:prstGeom prst="rect">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16" name="Rectangle 12"/>
              <p:cNvSpPr/>
              <p:nvPr/>
            </p:nvSpPr>
            <p:spPr>
              <a:xfrm flipV="1">
                <a:off x="11330497" y="8448874"/>
                <a:ext cx="407521" cy="73150"/>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17" name="Rectangle 13"/>
              <p:cNvSpPr/>
              <p:nvPr/>
            </p:nvSpPr>
            <p:spPr>
              <a:xfrm flipV="1">
                <a:off x="11809200" y="8448874"/>
                <a:ext cx="407521" cy="73150"/>
              </a:xfrm>
              <a:prstGeom prst="rect">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18" name="Rectangle 14"/>
              <p:cNvSpPr/>
              <p:nvPr/>
            </p:nvSpPr>
            <p:spPr>
              <a:xfrm flipV="1">
                <a:off x="12273541" y="8448874"/>
                <a:ext cx="407521" cy="73150"/>
              </a:xfrm>
              <a:prstGeom prst="rect">
                <a:avLst/>
              </a:prstGeom>
              <a:solidFill>
                <a:schemeClr val="accent4">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19" name="Rectangle 15"/>
              <p:cNvSpPr/>
              <p:nvPr/>
            </p:nvSpPr>
            <p:spPr>
              <a:xfrm flipV="1">
                <a:off x="12737783" y="8448874"/>
                <a:ext cx="407521" cy="73150"/>
              </a:xfrm>
              <a:prstGeom prst="rect">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0" name="Rectangle 16"/>
              <p:cNvSpPr/>
              <p:nvPr/>
            </p:nvSpPr>
            <p:spPr>
              <a:xfrm flipV="1">
                <a:off x="13197546" y="8448874"/>
                <a:ext cx="407521" cy="73150"/>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grpSp>
        <p:sp>
          <p:nvSpPr>
            <p:cNvPr id="34" name="Title 20"/>
            <p:cNvSpPr txBox="1">
              <a:spLocks/>
            </p:cNvSpPr>
            <p:nvPr/>
          </p:nvSpPr>
          <p:spPr bwMode="auto">
            <a:xfrm>
              <a:off x="13609637" y="8915400"/>
              <a:ext cx="8925706" cy="26468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sp>
        <p:nvSpPr>
          <p:cNvPr id="2" name="Picture Placeholder 1"/>
          <p:cNvSpPr>
            <a:spLocks noGrp="1"/>
          </p:cNvSpPr>
          <p:nvPr>
            <p:ph type="pic" sz="quarter" idx="65"/>
          </p:nvPr>
        </p:nvSpPr>
        <p:spPr/>
      </p:sp>
    </p:spTree>
    <p:extLst>
      <p:ext uri="{BB962C8B-B14F-4D97-AF65-F5344CB8AC3E}">
        <p14:creationId xmlns:p14="http://schemas.microsoft.com/office/powerpoint/2010/main" val="2806697893"/>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1+#ppt_w/2"/>
                                          </p:val>
                                        </p:tav>
                                        <p:tav tm="100000">
                                          <p:val>
                                            <p:strVal val="#ppt_x"/>
                                          </p:val>
                                        </p:tav>
                                      </p:tavLst>
                                    </p:anim>
                                    <p:anim calcmode="lin" valueType="num">
                                      <p:cBhvr additive="base">
                                        <p:cTn id="8" dur="500" fill="hold"/>
                                        <p:tgtEl>
                                          <p:spTgt spid="2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500" fill="hold"/>
                                        <p:tgtEl>
                                          <p:spTgt spid="13"/>
                                        </p:tgtEl>
                                        <p:attrNameLst>
                                          <p:attrName>ppt_x</p:attrName>
                                        </p:attrNameLst>
                                      </p:cBhvr>
                                      <p:tavLst>
                                        <p:tav tm="0">
                                          <p:val>
                                            <p:strVal val="1+#ppt_w/2"/>
                                          </p:val>
                                        </p:tav>
                                        <p:tav tm="100000">
                                          <p:val>
                                            <p:strVal val="#ppt_x"/>
                                          </p:val>
                                        </p:tav>
                                      </p:tavLst>
                                    </p:anim>
                                    <p:anim calcmode="lin" valueType="num">
                                      <p:cBhvr additive="base">
                                        <p:cTn id="13"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กลุ่ม 19"/>
          <p:cNvGrpSpPr/>
          <p:nvPr/>
        </p:nvGrpSpPr>
        <p:grpSpPr>
          <a:xfrm>
            <a:off x="1112837" y="1037924"/>
            <a:ext cx="8458201" cy="1491323"/>
            <a:chOff x="1112837" y="1037924"/>
            <a:chExt cx="8458201" cy="1491323"/>
          </a:xfrm>
        </p:grpSpPr>
        <p:grpSp>
          <p:nvGrpSpPr>
            <p:cNvPr id="21" name="กลุ่ม 20"/>
            <p:cNvGrpSpPr/>
            <p:nvPr/>
          </p:nvGrpSpPr>
          <p:grpSpPr>
            <a:xfrm>
              <a:off x="1112837" y="1037924"/>
              <a:ext cx="8458201" cy="1491323"/>
              <a:chOff x="1112837" y="1037924"/>
              <a:chExt cx="8458201" cy="1491323"/>
            </a:xfrm>
          </p:grpSpPr>
          <p:sp>
            <p:nvSpPr>
              <p:cNvPr id="29" name="TextBox 28"/>
              <p:cNvSpPr txBox="1"/>
              <p:nvPr/>
            </p:nvSpPr>
            <p:spPr>
              <a:xfrm>
                <a:off x="1341437" y="1037924"/>
                <a:ext cx="8229601" cy="646331"/>
              </a:xfrm>
              <a:prstGeom prst="rect">
                <a:avLst/>
              </a:prstGeom>
              <a:noFill/>
            </p:spPr>
            <p:txBody>
              <a:bodyPr wrap="square" rtlCol="0">
                <a:spAutoFit/>
              </a:bodyPr>
              <a:lstStyle/>
              <a:p>
                <a:r>
                  <a:rPr lang="en-US" sz="3600" b="1" dirty="0" smtClean="0">
                    <a:latin typeface="Lato Black" charset="0"/>
                    <a:ea typeface="Lato Black" charset="0"/>
                    <a:cs typeface="Lato Black" charset="0"/>
                  </a:rPr>
                  <a:t>CEATIVE  COMPANY</a:t>
                </a:r>
              </a:p>
            </p:txBody>
          </p:sp>
          <p:sp>
            <p:nvSpPr>
              <p:cNvPr id="30" name="Rectangle 35"/>
              <p:cNvSpPr/>
              <p:nvPr/>
            </p:nvSpPr>
            <p:spPr>
              <a:xfrm>
                <a:off x="1265237" y="1828800"/>
                <a:ext cx="4495800" cy="141383"/>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sp>
            <p:nvSpPr>
              <p:cNvPr id="31" name="TextBox 30"/>
              <p:cNvSpPr txBox="1"/>
              <p:nvPr/>
            </p:nvSpPr>
            <p:spPr>
              <a:xfrm>
                <a:off x="1424812" y="2052935"/>
                <a:ext cx="8146226" cy="400110"/>
              </a:xfrm>
              <a:prstGeom prst="rect">
                <a:avLst/>
              </a:prstGeom>
              <a:noFill/>
            </p:spPr>
            <p:txBody>
              <a:bodyPr wrap="square" rtlCol="0">
                <a:spAutoFit/>
              </a:bodyPr>
              <a:lstStyle/>
              <a:p>
                <a:r>
                  <a:rPr lang="en-US" sz="2000" b="1" dirty="0" smtClean="0">
                    <a:latin typeface="Lato" pitchFamily="34" charset="0"/>
                    <a:ea typeface="Lato" pitchFamily="34" charset="0"/>
                    <a:cs typeface="Lato" pitchFamily="34" charset="0"/>
                  </a:rPr>
                  <a:t>Your great subtitle in this line </a:t>
                </a:r>
              </a:p>
            </p:txBody>
          </p:sp>
          <p:sp>
            <p:nvSpPr>
              <p:cNvPr id="32" name="Rectangle 35"/>
              <p:cNvSpPr/>
              <p:nvPr/>
            </p:nvSpPr>
            <p:spPr>
              <a:xfrm rot="16200000">
                <a:off x="490405" y="1765433"/>
                <a:ext cx="1386246" cy="141381"/>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grpSp>
          <p:nvGrpSpPr>
            <p:cNvPr id="22" name="Group 1"/>
            <p:cNvGrpSpPr/>
            <p:nvPr/>
          </p:nvGrpSpPr>
          <p:grpSpPr>
            <a:xfrm>
              <a:off x="5913437" y="1779006"/>
              <a:ext cx="3657601" cy="240970"/>
              <a:chOff x="10866255" y="8448874"/>
              <a:chExt cx="2738812" cy="73150"/>
            </a:xfrm>
          </p:grpSpPr>
          <p:sp>
            <p:nvSpPr>
              <p:cNvPr id="23" name="Rectangle 11"/>
              <p:cNvSpPr/>
              <p:nvPr/>
            </p:nvSpPr>
            <p:spPr>
              <a:xfrm flipV="1">
                <a:off x="10866255" y="8448874"/>
                <a:ext cx="407521" cy="73150"/>
              </a:xfrm>
              <a:prstGeom prst="rect">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4" name="Rectangle 12"/>
              <p:cNvSpPr/>
              <p:nvPr/>
            </p:nvSpPr>
            <p:spPr>
              <a:xfrm flipV="1">
                <a:off x="11330497" y="8448874"/>
                <a:ext cx="407521" cy="73150"/>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5" name="Rectangle 13"/>
              <p:cNvSpPr/>
              <p:nvPr/>
            </p:nvSpPr>
            <p:spPr>
              <a:xfrm flipV="1">
                <a:off x="11809200" y="8448874"/>
                <a:ext cx="407521" cy="73150"/>
              </a:xfrm>
              <a:prstGeom prst="rect">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6" name="Rectangle 14"/>
              <p:cNvSpPr/>
              <p:nvPr/>
            </p:nvSpPr>
            <p:spPr>
              <a:xfrm flipV="1">
                <a:off x="12273541" y="8448874"/>
                <a:ext cx="407521" cy="73150"/>
              </a:xfrm>
              <a:prstGeom prst="rect">
                <a:avLst/>
              </a:prstGeom>
              <a:solidFill>
                <a:schemeClr val="accent4">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7" name="Rectangle 15"/>
              <p:cNvSpPr/>
              <p:nvPr/>
            </p:nvSpPr>
            <p:spPr>
              <a:xfrm flipV="1">
                <a:off x="12737783" y="8448874"/>
                <a:ext cx="407521" cy="73150"/>
              </a:xfrm>
              <a:prstGeom prst="rect">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8" name="Rectangle 16"/>
              <p:cNvSpPr/>
              <p:nvPr/>
            </p:nvSpPr>
            <p:spPr>
              <a:xfrm flipV="1">
                <a:off x="13197546" y="8448874"/>
                <a:ext cx="407521" cy="73150"/>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grpSp>
      </p:grpSp>
      <p:grpSp>
        <p:nvGrpSpPr>
          <p:cNvPr id="33" name="Group 3"/>
          <p:cNvGrpSpPr/>
          <p:nvPr/>
        </p:nvGrpSpPr>
        <p:grpSpPr>
          <a:xfrm>
            <a:off x="1570037" y="7543225"/>
            <a:ext cx="1971264" cy="1971264"/>
            <a:chOff x="1140357" y="1660936"/>
            <a:chExt cx="1224000" cy="1224000"/>
          </a:xfrm>
          <a:effectLst>
            <a:outerShdw dist="38100" dir="5400000" algn="ctr" rotWithShape="0">
              <a:srgbClr val="000000">
                <a:alpha val="10000"/>
              </a:srgbClr>
            </a:outerShdw>
          </a:effectLst>
        </p:grpSpPr>
        <p:sp>
          <p:nvSpPr>
            <p:cNvPr id="34" name="타원 69"/>
            <p:cNvSpPr/>
            <p:nvPr/>
          </p:nvSpPr>
          <p:spPr>
            <a:xfrm>
              <a:off x="1140357" y="1660936"/>
              <a:ext cx="1224000" cy="1224000"/>
            </a:xfrm>
            <a:prstGeom prst="ellipse">
              <a:avLst/>
            </a:prstGeom>
            <a:solidFill>
              <a:schemeClr val="accent6"/>
            </a:solidFill>
            <a:ln w="1016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dirty="0">
                <a:solidFill>
                  <a:srgbClr val="FFFFFF"/>
                </a:solidFill>
              </a:endParaRPr>
            </a:p>
          </p:txBody>
        </p:sp>
        <p:sp>
          <p:nvSpPr>
            <p:cNvPr id="35" name="타원 69"/>
            <p:cNvSpPr/>
            <p:nvPr/>
          </p:nvSpPr>
          <p:spPr>
            <a:xfrm>
              <a:off x="1140357" y="1660936"/>
              <a:ext cx="1224000" cy="1224000"/>
            </a:xfrm>
            <a:prstGeom prst="chord">
              <a:avLst>
                <a:gd name="adj1" fmla="val 21580614"/>
                <a:gd name="adj2" fmla="val 10795957"/>
              </a:avLst>
            </a:prstGeom>
            <a:solidFill>
              <a:schemeClr val="accent4"/>
            </a:solidFill>
            <a:ln w="1016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dirty="0">
                <a:solidFill>
                  <a:srgbClr val="FFFFFF"/>
                </a:solidFill>
              </a:endParaRPr>
            </a:p>
          </p:txBody>
        </p:sp>
        <p:sp>
          <p:nvSpPr>
            <p:cNvPr id="36" name="TextBox 35"/>
            <p:cNvSpPr txBox="1"/>
            <p:nvPr/>
          </p:nvSpPr>
          <p:spPr>
            <a:xfrm>
              <a:off x="1210690" y="2098262"/>
              <a:ext cx="1138554" cy="358912"/>
            </a:xfrm>
            <a:prstGeom prst="rect">
              <a:avLst/>
            </a:prstGeom>
            <a:noFill/>
          </p:spPr>
          <p:txBody>
            <a:bodyPr wrap="square" lIns="0" tIns="0" rIns="0" bIns="0" rtlCol="0" anchor="ctr">
              <a:noAutofit/>
            </a:bodyPr>
            <a:lstStyle/>
            <a:p>
              <a:pPr lvl="0" algn="ctr">
                <a:spcAft>
                  <a:spcPts val="300"/>
                </a:spcAft>
              </a:pPr>
              <a:r>
                <a:rPr lang="nb-NO" sz="3200" dirty="0" smtClean="0">
                  <a:latin typeface="Lato" pitchFamily="34" charset="0"/>
                  <a:ea typeface="Lato" pitchFamily="34" charset="0"/>
                  <a:cs typeface="Lato" pitchFamily="34" charset="0"/>
                </a:rPr>
                <a:t>50%</a:t>
              </a:r>
              <a:endParaRPr lang="en-US" sz="3200" dirty="0">
                <a:latin typeface="Lato" pitchFamily="34" charset="0"/>
                <a:ea typeface="Lato" pitchFamily="34" charset="0"/>
                <a:cs typeface="Lato" pitchFamily="34" charset="0"/>
              </a:endParaRPr>
            </a:p>
          </p:txBody>
        </p:sp>
      </p:grpSp>
      <p:grpSp>
        <p:nvGrpSpPr>
          <p:cNvPr id="37" name="Group 7"/>
          <p:cNvGrpSpPr/>
          <p:nvPr/>
        </p:nvGrpSpPr>
        <p:grpSpPr>
          <a:xfrm>
            <a:off x="4112342" y="7543225"/>
            <a:ext cx="1971264" cy="1971264"/>
            <a:chOff x="1140357" y="1660936"/>
            <a:chExt cx="1224000" cy="1224000"/>
          </a:xfrm>
          <a:effectLst>
            <a:outerShdw dist="38100" dir="5400000" algn="ctr" rotWithShape="0">
              <a:srgbClr val="000000">
                <a:alpha val="10000"/>
              </a:srgbClr>
            </a:outerShdw>
          </a:effectLst>
        </p:grpSpPr>
        <p:sp>
          <p:nvSpPr>
            <p:cNvPr id="38" name="타원 69"/>
            <p:cNvSpPr/>
            <p:nvPr/>
          </p:nvSpPr>
          <p:spPr>
            <a:xfrm>
              <a:off x="1140357" y="1660936"/>
              <a:ext cx="1224000" cy="1224000"/>
            </a:xfrm>
            <a:prstGeom prst="ellipse">
              <a:avLst/>
            </a:prstGeom>
            <a:solidFill>
              <a:schemeClr val="accent6"/>
            </a:solidFill>
            <a:ln w="1016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dirty="0">
                <a:solidFill>
                  <a:srgbClr val="FFFFFF"/>
                </a:solidFill>
              </a:endParaRPr>
            </a:p>
          </p:txBody>
        </p:sp>
        <p:sp>
          <p:nvSpPr>
            <p:cNvPr id="39" name="타원 69"/>
            <p:cNvSpPr/>
            <p:nvPr/>
          </p:nvSpPr>
          <p:spPr>
            <a:xfrm>
              <a:off x="1140357" y="1660936"/>
              <a:ext cx="1224000" cy="1224000"/>
            </a:xfrm>
            <a:prstGeom prst="chord">
              <a:avLst>
                <a:gd name="adj1" fmla="val 19343047"/>
                <a:gd name="adj2" fmla="val 13024249"/>
              </a:avLst>
            </a:prstGeom>
            <a:solidFill>
              <a:schemeClr val="accent4"/>
            </a:solidFill>
            <a:ln w="1016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dirty="0">
                <a:solidFill>
                  <a:srgbClr val="FFFFFF"/>
                </a:solidFill>
              </a:endParaRPr>
            </a:p>
          </p:txBody>
        </p:sp>
        <p:sp>
          <p:nvSpPr>
            <p:cNvPr id="40" name="TextBox 39"/>
            <p:cNvSpPr txBox="1"/>
            <p:nvPr/>
          </p:nvSpPr>
          <p:spPr>
            <a:xfrm>
              <a:off x="1210690" y="2098262"/>
              <a:ext cx="1138554" cy="358912"/>
            </a:xfrm>
            <a:prstGeom prst="rect">
              <a:avLst/>
            </a:prstGeom>
            <a:noFill/>
          </p:spPr>
          <p:txBody>
            <a:bodyPr wrap="square" lIns="0" tIns="0" rIns="0" bIns="0" rtlCol="0" anchor="ctr">
              <a:noAutofit/>
            </a:bodyPr>
            <a:lstStyle/>
            <a:p>
              <a:pPr lvl="0" algn="ctr">
                <a:spcAft>
                  <a:spcPts val="300"/>
                </a:spcAft>
              </a:pPr>
              <a:r>
                <a:rPr lang="nb-NO" sz="3200" dirty="0">
                  <a:latin typeface="Lato" pitchFamily="34" charset="0"/>
                  <a:ea typeface="Lato" pitchFamily="34" charset="0"/>
                  <a:cs typeface="Lato" pitchFamily="34" charset="0"/>
                </a:rPr>
                <a:t>8</a:t>
              </a:r>
              <a:r>
                <a:rPr lang="nb-NO" sz="3200" dirty="0" smtClean="0">
                  <a:latin typeface="Lato" pitchFamily="34" charset="0"/>
                  <a:ea typeface="Lato" pitchFamily="34" charset="0"/>
                  <a:cs typeface="Lato" pitchFamily="34" charset="0"/>
                </a:rPr>
                <a:t>0%</a:t>
              </a:r>
              <a:endParaRPr lang="en-US" sz="3200" dirty="0">
                <a:latin typeface="Lato" pitchFamily="34" charset="0"/>
                <a:ea typeface="Lato" pitchFamily="34" charset="0"/>
                <a:cs typeface="Lato" pitchFamily="34" charset="0"/>
              </a:endParaRPr>
            </a:p>
          </p:txBody>
        </p:sp>
      </p:grpSp>
      <p:grpSp>
        <p:nvGrpSpPr>
          <p:cNvPr id="41" name="Group 11"/>
          <p:cNvGrpSpPr/>
          <p:nvPr/>
        </p:nvGrpSpPr>
        <p:grpSpPr>
          <a:xfrm>
            <a:off x="6654647" y="7543225"/>
            <a:ext cx="1971264" cy="1971264"/>
            <a:chOff x="1140357" y="1660936"/>
            <a:chExt cx="1224000" cy="1224000"/>
          </a:xfrm>
          <a:effectLst>
            <a:outerShdw dist="38100" dir="5400000" algn="ctr" rotWithShape="0">
              <a:srgbClr val="000000">
                <a:alpha val="10000"/>
              </a:srgbClr>
            </a:outerShdw>
          </a:effectLst>
        </p:grpSpPr>
        <p:sp>
          <p:nvSpPr>
            <p:cNvPr id="42" name="타원 69"/>
            <p:cNvSpPr/>
            <p:nvPr/>
          </p:nvSpPr>
          <p:spPr>
            <a:xfrm>
              <a:off x="1140357" y="1660936"/>
              <a:ext cx="1224000" cy="1224000"/>
            </a:xfrm>
            <a:prstGeom prst="ellipse">
              <a:avLst/>
            </a:prstGeom>
            <a:solidFill>
              <a:schemeClr val="accent6"/>
            </a:solidFill>
            <a:ln w="1016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dirty="0">
                <a:solidFill>
                  <a:srgbClr val="FFFFFF"/>
                </a:solidFill>
              </a:endParaRPr>
            </a:p>
          </p:txBody>
        </p:sp>
        <p:sp>
          <p:nvSpPr>
            <p:cNvPr id="43" name="타원 69"/>
            <p:cNvSpPr/>
            <p:nvPr/>
          </p:nvSpPr>
          <p:spPr>
            <a:xfrm>
              <a:off x="1140357" y="1660936"/>
              <a:ext cx="1224000" cy="1224000"/>
            </a:xfrm>
            <a:prstGeom prst="chord">
              <a:avLst>
                <a:gd name="adj1" fmla="val 1227871"/>
                <a:gd name="adj2" fmla="val 9519582"/>
              </a:avLst>
            </a:prstGeom>
            <a:solidFill>
              <a:schemeClr val="accent4"/>
            </a:solidFill>
            <a:ln w="1016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dirty="0">
                <a:solidFill>
                  <a:srgbClr val="FFFFFF"/>
                </a:solidFill>
              </a:endParaRPr>
            </a:p>
          </p:txBody>
        </p:sp>
        <p:sp>
          <p:nvSpPr>
            <p:cNvPr id="44" name="TextBox 43"/>
            <p:cNvSpPr txBox="1"/>
            <p:nvPr/>
          </p:nvSpPr>
          <p:spPr>
            <a:xfrm>
              <a:off x="1210690" y="2098262"/>
              <a:ext cx="1138554" cy="358912"/>
            </a:xfrm>
            <a:prstGeom prst="rect">
              <a:avLst/>
            </a:prstGeom>
            <a:noFill/>
          </p:spPr>
          <p:txBody>
            <a:bodyPr wrap="square" lIns="0" tIns="0" rIns="0" bIns="0" rtlCol="0" anchor="ctr">
              <a:noAutofit/>
            </a:bodyPr>
            <a:lstStyle/>
            <a:p>
              <a:pPr lvl="0" algn="ctr">
                <a:spcAft>
                  <a:spcPts val="300"/>
                </a:spcAft>
              </a:pPr>
              <a:r>
                <a:rPr lang="nb-NO" sz="3200" dirty="0">
                  <a:latin typeface="Lato" pitchFamily="34" charset="0"/>
                  <a:ea typeface="Lato" pitchFamily="34" charset="0"/>
                  <a:cs typeface="Lato" pitchFamily="34" charset="0"/>
                </a:rPr>
                <a:t>3</a:t>
              </a:r>
              <a:r>
                <a:rPr lang="nb-NO" sz="3200" dirty="0" smtClean="0">
                  <a:latin typeface="Lato" pitchFamily="34" charset="0"/>
                  <a:ea typeface="Lato" pitchFamily="34" charset="0"/>
                  <a:cs typeface="Lato" pitchFamily="34" charset="0"/>
                </a:rPr>
                <a:t>0%</a:t>
              </a:r>
              <a:endParaRPr lang="en-US" sz="3200" dirty="0">
                <a:latin typeface="Lato" pitchFamily="34" charset="0"/>
                <a:ea typeface="Lato" pitchFamily="34" charset="0"/>
                <a:cs typeface="Lato" pitchFamily="34" charset="0"/>
              </a:endParaRPr>
            </a:p>
          </p:txBody>
        </p:sp>
      </p:grpSp>
      <p:grpSp>
        <p:nvGrpSpPr>
          <p:cNvPr id="45" name="กลุ่ม 44"/>
          <p:cNvGrpSpPr/>
          <p:nvPr/>
        </p:nvGrpSpPr>
        <p:grpSpPr>
          <a:xfrm>
            <a:off x="1133658" y="3133648"/>
            <a:ext cx="9275579" cy="3419552"/>
            <a:chOff x="3835423" y="2968279"/>
            <a:chExt cx="9275579" cy="3419552"/>
          </a:xfrm>
        </p:grpSpPr>
        <p:sp>
          <p:nvSpPr>
            <p:cNvPr id="46" name="Title 20"/>
            <p:cNvSpPr txBox="1">
              <a:spLocks/>
            </p:cNvSpPr>
            <p:nvPr/>
          </p:nvSpPr>
          <p:spPr bwMode="auto">
            <a:xfrm>
              <a:off x="3835423" y="3740940"/>
              <a:ext cx="9275579" cy="26468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47" name="TextBox 46"/>
            <p:cNvSpPr txBox="1"/>
            <p:nvPr/>
          </p:nvSpPr>
          <p:spPr>
            <a:xfrm>
              <a:off x="3987824" y="2968279"/>
              <a:ext cx="5410200" cy="584775"/>
            </a:xfrm>
            <a:prstGeom prst="rect">
              <a:avLst/>
            </a:prstGeom>
            <a:noFill/>
          </p:spPr>
          <p:txBody>
            <a:bodyPr wrap="square" rtlCol="0">
              <a:spAutoFit/>
            </a:bodyPr>
            <a:lstStyle/>
            <a:p>
              <a:r>
                <a:rPr lang="en-US" sz="3200" b="1" dirty="0" smtClean="0">
                  <a:latin typeface="Lato Black" charset="0"/>
                  <a:ea typeface="Lato Black" charset="0"/>
                  <a:cs typeface="Lato Black" charset="0"/>
                </a:rPr>
                <a:t>Description here</a:t>
              </a:r>
            </a:p>
          </p:txBody>
        </p:sp>
      </p:grpSp>
      <p:sp>
        <p:nvSpPr>
          <p:cNvPr id="51" name="TextBox 50"/>
          <p:cNvSpPr txBox="1"/>
          <p:nvPr/>
        </p:nvSpPr>
        <p:spPr>
          <a:xfrm>
            <a:off x="1265237" y="9871842"/>
            <a:ext cx="2667000" cy="1329558"/>
          </a:xfrm>
          <a:prstGeom prst="rect">
            <a:avLst/>
          </a:prstGeom>
          <a:noFill/>
        </p:spPr>
        <p:txBody>
          <a:bodyPr wrap="square" lIns="219419" tIns="109710" rIns="219419" bIns="109710" rtlCol="0">
            <a:spAutoFit/>
          </a:bodyPr>
          <a:lstStyle/>
          <a:p>
            <a:pPr algn="ctr"/>
            <a:r>
              <a:rPr lang="en-US" sz="2400" dirty="0">
                <a:solidFill>
                  <a:schemeClr val="tx1">
                    <a:lumMod val="50000"/>
                    <a:lumOff val="50000"/>
                  </a:schemeClr>
                </a:solidFill>
                <a:latin typeface="Lato" pitchFamily="34" charset="0"/>
                <a:ea typeface="Lato" pitchFamily="34" charset="0"/>
                <a:cs typeface="Lato" pitchFamily="34" charset="0"/>
              </a:rPr>
              <a:t>Lorem Ipsum has two main data </a:t>
            </a:r>
            <a:r>
              <a:rPr lang="en-US" sz="2400" dirty="0" smtClean="0">
                <a:solidFill>
                  <a:schemeClr val="tx1">
                    <a:lumMod val="50000"/>
                    <a:lumOff val="50000"/>
                  </a:schemeClr>
                </a:solidFill>
                <a:latin typeface="Lato" pitchFamily="34" charset="0"/>
                <a:ea typeface="Lato" pitchFamily="34" charset="0"/>
                <a:cs typeface="Lato" pitchFamily="34" charset="0"/>
              </a:rPr>
              <a:t>statistical.</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52" name="TextBox 51"/>
          <p:cNvSpPr txBox="1"/>
          <p:nvPr/>
        </p:nvSpPr>
        <p:spPr>
          <a:xfrm>
            <a:off x="3856037" y="9871842"/>
            <a:ext cx="2667000" cy="1329558"/>
          </a:xfrm>
          <a:prstGeom prst="rect">
            <a:avLst/>
          </a:prstGeom>
          <a:noFill/>
        </p:spPr>
        <p:txBody>
          <a:bodyPr wrap="square" lIns="219419" tIns="109710" rIns="219419" bIns="109710" rtlCol="0">
            <a:spAutoFit/>
          </a:bodyPr>
          <a:lstStyle/>
          <a:p>
            <a:pPr algn="ctr"/>
            <a:r>
              <a:rPr lang="en-US" sz="2400" dirty="0">
                <a:solidFill>
                  <a:schemeClr val="tx1">
                    <a:lumMod val="50000"/>
                    <a:lumOff val="50000"/>
                  </a:schemeClr>
                </a:solidFill>
                <a:latin typeface="Lato" pitchFamily="34" charset="0"/>
                <a:ea typeface="Lato" pitchFamily="34" charset="0"/>
                <a:cs typeface="Lato" pitchFamily="34" charset="0"/>
              </a:rPr>
              <a:t>Lorem Ipsum has two main data </a:t>
            </a:r>
            <a:r>
              <a:rPr lang="en-US" sz="2400" dirty="0" smtClean="0">
                <a:solidFill>
                  <a:schemeClr val="tx1">
                    <a:lumMod val="50000"/>
                    <a:lumOff val="50000"/>
                  </a:schemeClr>
                </a:solidFill>
                <a:latin typeface="Lato" pitchFamily="34" charset="0"/>
                <a:ea typeface="Lato" pitchFamily="34" charset="0"/>
                <a:cs typeface="Lato" pitchFamily="34" charset="0"/>
              </a:rPr>
              <a:t>statistical.</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53" name="TextBox 52"/>
          <p:cNvSpPr txBox="1"/>
          <p:nvPr/>
        </p:nvSpPr>
        <p:spPr>
          <a:xfrm>
            <a:off x="6446837" y="9871842"/>
            <a:ext cx="2667000" cy="1329558"/>
          </a:xfrm>
          <a:prstGeom prst="rect">
            <a:avLst/>
          </a:prstGeom>
          <a:noFill/>
        </p:spPr>
        <p:txBody>
          <a:bodyPr wrap="square" lIns="219419" tIns="109710" rIns="219419" bIns="109710" rtlCol="0">
            <a:spAutoFit/>
          </a:bodyPr>
          <a:lstStyle/>
          <a:p>
            <a:pPr algn="ctr"/>
            <a:r>
              <a:rPr lang="en-US" sz="2400" dirty="0">
                <a:solidFill>
                  <a:schemeClr val="tx1">
                    <a:lumMod val="50000"/>
                    <a:lumOff val="50000"/>
                  </a:schemeClr>
                </a:solidFill>
                <a:latin typeface="Lato" pitchFamily="34" charset="0"/>
                <a:ea typeface="Lato" pitchFamily="34" charset="0"/>
                <a:cs typeface="Lato" pitchFamily="34" charset="0"/>
              </a:rPr>
              <a:t>Lorem Ipsum has two main data </a:t>
            </a:r>
            <a:r>
              <a:rPr lang="en-US" sz="2400" dirty="0" smtClean="0">
                <a:solidFill>
                  <a:schemeClr val="tx1">
                    <a:lumMod val="50000"/>
                    <a:lumOff val="50000"/>
                  </a:schemeClr>
                </a:solidFill>
                <a:latin typeface="Lato" pitchFamily="34" charset="0"/>
                <a:ea typeface="Lato" pitchFamily="34" charset="0"/>
                <a:cs typeface="Lato" pitchFamily="34" charset="0"/>
              </a:rPr>
              <a:t>statistical.</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2" name="Picture Placeholder 1"/>
          <p:cNvSpPr>
            <a:spLocks noGrp="1"/>
          </p:cNvSpPr>
          <p:nvPr>
            <p:ph type="pic" sz="quarter" idx="12"/>
          </p:nvPr>
        </p:nvSpPr>
        <p:spPr/>
      </p:sp>
      <p:sp>
        <p:nvSpPr>
          <p:cNvPr id="3" name="Picture Placeholder 2"/>
          <p:cNvSpPr>
            <a:spLocks noGrp="1"/>
          </p:cNvSpPr>
          <p:nvPr>
            <p:ph type="pic" sz="quarter" idx="10"/>
          </p:nvPr>
        </p:nvSpPr>
        <p:spPr/>
      </p:sp>
      <p:sp>
        <p:nvSpPr>
          <p:cNvPr id="5" name="Picture Placeholder 4"/>
          <p:cNvSpPr>
            <a:spLocks noGrp="1"/>
          </p:cNvSpPr>
          <p:nvPr>
            <p:ph type="pic" sz="quarter" idx="11"/>
          </p:nvPr>
        </p:nvSpPr>
        <p:spPr/>
      </p:sp>
    </p:spTree>
    <p:extLst>
      <p:ext uri="{BB962C8B-B14F-4D97-AF65-F5344CB8AC3E}">
        <p14:creationId xmlns:p14="http://schemas.microsoft.com/office/powerpoint/2010/main" val="255382983"/>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0-#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45"/>
                                        </p:tgtEl>
                                        <p:attrNameLst>
                                          <p:attrName>style.visibility</p:attrName>
                                        </p:attrNameLst>
                                      </p:cBhvr>
                                      <p:to>
                                        <p:strVal val="visible"/>
                                      </p:to>
                                    </p:set>
                                    <p:anim calcmode="lin" valueType="num">
                                      <p:cBhvr additive="base">
                                        <p:cTn id="12" dur="500" fill="hold"/>
                                        <p:tgtEl>
                                          <p:spTgt spid="45"/>
                                        </p:tgtEl>
                                        <p:attrNameLst>
                                          <p:attrName>ppt_x</p:attrName>
                                        </p:attrNameLst>
                                      </p:cBhvr>
                                      <p:tavLst>
                                        <p:tav tm="0">
                                          <p:val>
                                            <p:strVal val="0-#ppt_w/2"/>
                                          </p:val>
                                        </p:tav>
                                        <p:tav tm="100000">
                                          <p:val>
                                            <p:strVal val="#ppt_x"/>
                                          </p:val>
                                        </p:tav>
                                      </p:tavLst>
                                    </p:anim>
                                    <p:anim calcmode="lin" valueType="num">
                                      <p:cBhvr additive="base">
                                        <p:cTn id="13" dur="500" fill="hold"/>
                                        <p:tgtEl>
                                          <p:spTgt spid="4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3" presetClass="entr" presetSubtype="16" fill="hold" nodeType="after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childTnLst>
                                </p:cTn>
                              </p:par>
                            </p:childTnLst>
                          </p:cTn>
                        </p:par>
                        <p:par>
                          <p:cTn id="19" fill="hold">
                            <p:stCondLst>
                              <p:cond delay="1500"/>
                            </p:stCondLst>
                            <p:childTnLst>
                              <p:par>
                                <p:cTn id="20" presetID="23" presetClass="entr" presetSubtype="16" fill="hold" nodeType="afterEffect">
                                  <p:stCondLst>
                                    <p:cond delay="0"/>
                                  </p:stCondLst>
                                  <p:childTnLst>
                                    <p:set>
                                      <p:cBhvr>
                                        <p:cTn id="21" dur="1" fill="hold">
                                          <p:stCondLst>
                                            <p:cond delay="0"/>
                                          </p:stCondLst>
                                        </p:cTn>
                                        <p:tgtEl>
                                          <p:spTgt spid="37"/>
                                        </p:tgtEl>
                                        <p:attrNameLst>
                                          <p:attrName>style.visibility</p:attrName>
                                        </p:attrNameLst>
                                      </p:cBhvr>
                                      <p:to>
                                        <p:strVal val="visible"/>
                                      </p:to>
                                    </p:set>
                                    <p:anim calcmode="lin" valueType="num">
                                      <p:cBhvr>
                                        <p:cTn id="22" dur="500" fill="hold"/>
                                        <p:tgtEl>
                                          <p:spTgt spid="37"/>
                                        </p:tgtEl>
                                        <p:attrNameLst>
                                          <p:attrName>ppt_w</p:attrName>
                                        </p:attrNameLst>
                                      </p:cBhvr>
                                      <p:tavLst>
                                        <p:tav tm="0">
                                          <p:val>
                                            <p:fltVal val="0"/>
                                          </p:val>
                                        </p:tav>
                                        <p:tav tm="100000">
                                          <p:val>
                                            <p:strVal val="#ppt_w"/>
                                          </p:val>
                                        </p:tav>
                                      </p:tavLst>
                                    </p:anim>
                                    <p:anim calcmode="lin" valueType="num">
                                      <p:cBhvr>
                                        <p:cTn id="23" dur="500" fill="hold"/>
                                        <p:tgtEl>
                                          <p:spTgt spid="37"/>
                                        </p:tgtEl>
                                        <p:attrNameLst>
                                          <p:attrName>ppt_h</p:attrName>
                                        </p:attrNameLst>
                                      </p:cBhvr>
                                      <p:tavLst>
                                        <p:tav tm="0">
                                          <p:val>
                                            <p:fltVal val="0"/>
                                          </p:val>
                                        </p:tav>
                                        <p:tav tm="100000">
                                          <p:val>
                                            <p:strVal val="#ppt_h"/>
                                          </p:val>
                                        </p:tav>
                                      </p:tavLst>
                                    </p:anim>
                                  </p:childTnLst>
                                </p:cTn>
                              </p:par>
                            </p:childTnLst>
                          </p:cTn>
                        </p:par>
                        <p:par>
                          <p:cTn id="24" fill="hold">
                            <p:stCondLst>
                              <p:cond delay="2000"/>
                            </p:stCondLst>
                            <p:childTnLst>
                              <p:par>
                                <p:cTn id="25" presetID="23" presetClass="entr" presetSubtype="16" fill="hold" nodeType="afterEffect">
                                  <p:stCondLst>
                                    <p:cond delay="0"/>
                                  </p:stCondLst>
                                  <p:childTnLst>
                                    <p:set>
                                      <p:cBhvr>
                                        <p:cTn id="26" dur="1" fill="hold">
                                          <p:stCondLst>
                                            <p:cond delay="0"/>
                                          </p:stCondLst>
                                        </p:cTn>
                                        <p:tgtEl>
                                          <p:spTgt spid="41"/>
                                        </p:tgtEl>
                                        <p:attrNameLst>
                                          <p:attrName>style.visibility</p:attrName>
                                        </p:attrNameLst>
                                      </p:cBhvr>
                                      <p:to>
                                        <p:strVal val="visible"/>
                                      </p:to>
                                    </p:set>
                                    <p:anim calcmode="lin" valueType="num">
                                      <p:cBhvr>
                                        <p:cTn id="27" dur="500" fill="hold"/>
                                        <p:tgtEl>
                                          <p:spTgt spid="41"/>
                                        </p:tgtEl>
                                        <p:attrNameLst>
                                          <p:attrName>ppt_w</p:attrName>
                                        </p:attrNameLst>
                                      </p:cBhvr>
                                      <p:tavLst>
                                        <p:tav tm="0">
                                          <p:val>
                                            <p:fltVal val="0"/>
                                          </p:val>
                                        </p:tav>
                                        <p:tav tm="100000">
                                          <p:val>
                                            <p:strVal val="#ppt_w"/>
                                          </p:val>
                                        </p:tav>
                                      </p:tavLst>
                                    </p:anim>
                                    <p:anim calcmode="lin" valueType="num">
                                      <p:cBhvr>
                                        <p:cTn id="28" dur="500" fill="hold"/>
                                        <p:tgtEl>
                                          <p:spTgt spid="41"/>
                                        </p:tgtEl>
                                        <p:attrNameLst>
                                          <p:attrName>ppt_h</p:attrName>
                                        </p:attrNameLst>
                                      </p:cBhvr>
                                      <p:tavLst>
                                        <p:tav tm="0">
                                          <p:val>
                                            <p:fltVal val="0"/>
                                          </p:val>
                                        </p:tav>
                                        <p:tav tm="100000">
                                          <p:val>
                                            <p:strVal val="#ppt_h"/>
                                          </p:val>
                                        </p:tav>
                                      </p:tavLst>
                                    </p:anim>
                                  </p:childTnLst>
                                </p:cTn>
                              </p:par>
                            </p:childTnLst>
                          </p:cTn>
                        </p:par>
                        <p:par>
                          <p:cTn id="29" fill="hold">
                            <p:stCondLst>
                              <p:cond delay="2500"/>
                            </p:stCondLst>
                            <p:childTnLst>
                              <p:par>
                                <p:cTn id="30" presetID="53" presetClass="entr" presetSubtype="16" fill="hold" grpId="0" nodeType="afterEffect">
                                  <p:stCondLst>
                                    <p:cond delay="0"/>
                                  </p:stCondLst>
                                  <p:childTnLst>
                                    <p:set>
                                      <p:cBhvr>
                                        <p:cTn id="31" dur="1" fill="hold">
                                          <p:stCondLst>
                                            <p:cond delay="0"/>
                                          </p:stCondLst>
                                        </p:cTn>
                                        <p:tgtEl>
                                          <p:spTgt spid="51"/>
                                        </p:tgtEl>
                                        <p:attrNameLst>
                                          <p:attrName>style.visibility</p:attrName>
                                        </p:attrNameLst>
                                      </p:cBhvr>
                                      <p:to>
                                        <p:strVal val="visible"/>
                                      </p:to>
                                    </p:set>
                                    <p:anim calcmode="lin" valueType="num">
                                      <p:cBhvr>
                                        <p:cTn id="32" dur="500" fill="hold"/>
                                        <p:tgtEl>
                                          <p:spTgt spid="51"/>
                                        </p:tgtEl>
                                        <p:attrNameLst>
                                          <p:attrName>ppt_w</p:attrName>
                                        </p:attrNameLst>
                                      </p:cBhvr>
                                      <p:tavLst>
                                        <p:tav tm="0">
                                          <p:val>
                                            <p:fltVal val="0"/>
                                          </p:val>
                                        </p:tav>
                                        <p:tav tm="100000">
                                          <p:val>
                                            <p:strVal val="#ppt_w"/>
                                          </p:val>
                                        </p:tav>
                                      </p:tavLst>
                                    </p:anim>
                                    <p:anim calcmode="lin" valueType="num">
                                      <p:cBhvr>
                                        <p:cTn id="33" dur="500" fill="hold"/>
                                        <p:tgtEl>
                                          <p:spTgt spid="51"/>
                                        </p:tgtEl>
                                        <p:attrNameLst>
                                          <p:attrName>ppt_h</p:attrName>
                                        </p:attrNameLst>
                                      </p:cBhvr>
                                      <p:tavLst>
                                        <p:tav tm="0">
                                          <p:val>
                                            <p:fltVal val="0"/>
                                          </p:val>
                                        </p:tav>
                                        <p:tav tm="100000">
                                          <p:val>
                                            <p:strVal val="#ppt_h"/>
                                          </p:val>
                                        </p:tav>
                                      </p:tavLst>
                                    </p:anim>
                                    <p:animEffect transition="in" filter="fade">
                                      <p:cBhvr>
                                        <p:cTn id="34" dur="500"/>
                                        <p:tgtEl>
                                          <p:spTgt spid="51"/>
                                        </p:tgtEl>
                                      </p:cBhvr>
                                    </p:animEffect>
                                  </p:childTnLst>
                                </p:cTn>
                              </p:par>
                            </p:childTnLst>
                          </p:cTn>
                        </p:par>
                        <p:par>
                          <p:cTn id="35" fill="hold">
                            <p:stCondLst>
                              <p:cond delay="3000"/>
                            </p:stCondLst>
                            <p:childTnLst>
                              <p:par>
                                <p:cTn id="36" presetID="53" presetClass="entr" presetSubtype="16" fill="hold" grpId="0" nodeType="afterEffect">
                                  <p:stCondLst>
                                    <p:cond delay="0"/>
                                  </p:stCondLst>
                                  <p:childTnLst>
                                    <p:set>
                                      <p:cBhvr>
                                        <p:cTn id="37" dur="1" fill="hold">
                                          <p:stCondLst>
                                            <p:cond delay="0"/>
                                          </p:stCondLst>
                                        </p:cTn>
                                        <p:tgtEl>
                                          <p:spTgt spid="52"/>
                                        </p:tgtEl>
                                        <p:attrNameLst>
                                          <p:attrName>style.visibility</p:attrName>
                                        </p:attrNameLst>
                                      </p:cBhvr>
                                      <p:to>
                                        <p:strVal val="visible"/>
                                      </p:to>
                                    </p:set>
                                    <p:anim calcmode="lin" valueType="num">
                                      <p:cBhvr>
                                        <p:cTn id="38" dur="500" fill="hold"/>
                                        <p:tgtEl>
                                          <p:spTgt spid="52"/>
                                        </p:tgtEl>
                                        <p:attrNameLst>
                                          <p:attrName>ppt_w</p:attrName>
                                        </p:attrNameLst>
                                      </p:cBhvr>
                                      <p:tavLst>
                                        <p:tav tm="0">
                                          <p:val>
                                            <p:fltVal val="0"/>
                                          </p:val>
                                        </p:tav>
                                        <p:tav tm="100000">
                                          <p:val>
                                            <p:strVal val="#ppt_w"/>
                                          </p:val>
                                        </p:tav>
                                      </p:tavLst>
                                    </p:anim>
                                    <p:anim calcmode="lin" valueType="num">
                                      <p:cBhvr>
                                        <p:cTn id="39" dur="500" fill="hold"/>
                                        <p:tgtEl>
                                          <p:spTgt spid="52"/>
                                        </p:tgtEl>
                                        <p:attrNameLst>
                                          <p:attrName>ppt_h</p:attrName>
                                        </p:attrNameLst>
                                      </p:cBhvr>
                                      <p:tavLst>
                                        <p:tav tm="0">
                                          <p:val>
                                            <p:fltVal val="0"/>
                                          </p:val>
                                        </p:tav>
                                        <p:tav tm="100000">
                                          <p:val>
                                            <p:strVal val="#ppt_h"/>
                                          </p:val>
                                        </p:tav>
                                      </p:tavLst>
                                    </p:anim>
                                    <p:animEffect transition="in" filter="fade">
                                      <p:cBhvr>
                                        <p:cTn id="40" dur="500"/>
                                        <p:tgtEl>
                                          <p:spTgt spid="52"/>
                                        </p:tgtEl>
                                      </p:cBhvr>
                                    </p:animEffect>
                                  </p:childTnLst>
                                </p:cTn>
                              </p:par>
                            </p:childTnLst>
                          </p:cTn>
                        </p:par>
                        <p:par>
                          <p:cTn id="41" fill="hold">
                            <p:stCondLst>
                              <p:cond delay="3500"/>
                            </p:stCondLst>
                            <p:childTnLst>
                              <p:par>
                                <p:cTn id="42" presetID="53" presetClass="entr" presetSubtype="16" fill="hold" grpId="0" nodeType="afterEffect">
                                  <p:stCondLst>
                                    <p:cond delay="0"/>
                                  </p:stCondLst>
                                  <p:childTnLst>
                                    <p:set>
                                      <p:cBhvr>
                                        <p:cTn id="43" dur="1" fill="hold">
                                          <p:stCondLst>
                                            <p:cond delay="0"/>
                                          </p:stCondLst>
                                        </p:cTn>
                                        <p:tgtEl>
                                          <p:spTgt spid="53"/>
                                        </p:tgtEl>
                                        <p:attrNameLst>
                                          <p:attrName>style.visibility</p:attrName>
                                        </p:attrNameLst>
                                      </p:cBhvr>
                                      <p:to>
                                        <p:strVal val="visible"/>
                                      </p:to>
                                    </p:set>
                                    <p:anim calcmode="lin" valueType="num">
                                      <p:cBhvr>
                                        <p:cTn id="44" dur="500" fill="hold"/>
                                        <p:tgtEl>
                                          <p:spTgt spid="53"/>
                                        </p:tgtEl>
                                        <p:attrNameLst>
                                          <p:attrName>ppt_w</p:attrName>
                                        </p:attrNameLst>
                                      </p:cBhvr>
                                      <p:tavLst>
                                        <p:tav tm="0">
                                          <p:val>
                                            <p:fltVal val="0"/>
                                          </p:val>
                                        </p:tav>
                                        <p:tav tm="100000">
                                          <p:val>
                                            <p:strVal val="#ppt_w"/>
                                          </p:val>
                                        </p:tav>
                                      </p:tavLst>
                                    </p:anim>
                                    <p:anim calcmode="lin" valueType="num">
                                      <p:cBhvr>
                                        <p:cTn id="45" dur="500" fill="hold"/>
                                        <p:tgtEl>
                                          <p:spTgt spid="53"/>
                                        </p:tgtEl>
                                        <p:attrNameLst>
                                          <p:attrName>ppt_h</p:attrName>
                                        </p:attrNameLst>
                                      </p:cBhvr>
                                      <p:tavLst>
                                        <p:tav tm="0">
                                          <p:val>
                                            <p:fltVal val="0"/>
                                          </p:val>
                                        </p:tav>
                                        <p:tav tm="100000">
                                          <p:val>
                                            <p:strVal val="#ppt_h"/>
                                          </p:val>
                                        </p:tav>
                                      </p:tavLst>
                                    </p:anim>
                                    <p:animEffect transition="in" filter="fade">
                                      <p:cBhvr>
                                        <p:cTn id="46"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52" grpId="0"/>
      <p:bldP spid="5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กลุ่ม 19"/>
          <p:cNvGrpSpPr/>
          <p:nvPr/>
        </p:nvGrpSpPr>
        <p:grpSpPr>
          <a:xfrm>
            <a:off x="1112837" y="1037924"/>
            <a:ext cx="8458201" cy="1491323"/>
            <a:chOff x="1112837" y="1037924"/>
            <a:chExt cx="8458201" cy="1491323"/>
          </a:xfrm>
        </p:grpSpPr>
        <p:grpSp>
          <p:nvGrpSpPr>
            <p:cNvPr id="21" name="กลุ่ม 20"/>
            <p:cNvGrpSpPr/>
            <p:nvPr/>
          </p:nvGrpSpPr>
          <p:grpSpPr>
            <a:xfrm>
              <a:off x="1112837" y="1037924"/>
              <a:ext cx="8458201" cy="1491323"/>
              <a:chOff x="1112837" y="1037924"/>
              <a:chExt cx="8458201" cy="1491323"/>
            </a:xfrm>
          </p:grpSpPr>
          <p:sp>
            <p:nvSpPr>
              <p:cNvPr id="29" name="TextBox 28"/>
              <p:cNvSpPr txBox="1"/>
              <p:nvPr/>
            </p:nvSpPr>
            <p:spPr>
              <a:xfrm>
                <a:off x="1341437" y="1037924"/>
                <a:ext cx="8229601" cy="646331"/>
              </a:xfrm>
              <a:prstGeom prst="rect">
                <a:avLst/>
              </a:prstGeom>
              <a:noFill/>
            </p:spPr>
            <p:txBody>
              <a:bodyPr wrap="square" rtlCol="0">
                <a:spAutoFit/>
              </a:bodyPr>
              <a:lstStyle/>
              <a:p>
                <a:r>
                  <a:rPr lang="en-US" sz="3600" b="1" dirty="0" smtClean="0">
                    <a:latin typeface="Lato Black" charset="0"/>
                    <a:ea typeface="Lato Black" charset="0"/>
                    <a:cs typeface="Lato Black" charset="0"/>
                  </a:rPr>
                  <a:t>CEATIVE  COMPANY</a:t>
                </a:r>
              </a:p>
            </p:txBody>
          </p:sp>
          <p:sp>
            <p:nvSpPr>
              <p:cNvPr id="30" name="Rectangle 35"/>
              <p:cNvSpPr/>
              <p:nvPr/>
            </p:nvSpPr>
            <p:spPr>
              <a:xfrm>
                <a:off x="1265237" y="1828800"/>
                <a:ext cx="4495800" cy="141383"/>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sp>
            <p:nvSpPr>
              <p:cNvPr id="31" name="TextBox 30"/>
              <p:cNvSpPr txBox="1"/>
              <p:nvPr/>
            </p:nvSpPr>
            <p:spPr>
              <a:xfrm>
                <a:off x="1424812" y="2052935"/>
                <a:ext cx="8146226" cy="400110"/>
              </a:xfrm>
              <a:prstGeom prst="rect">
                <a:avLst/>
              </a:prstGeom>
              <a:noFill/>
            </p:spPr>
            <p:txBody>
              <a:bodyPr wrap="square" rtlCol="0">
                <a:spAutoFit/>
              </a:bodyPr>
              <a:lstStyle/>
              <a:p>
                <a:r>
                  <a:rPr lang="en-US" sz="2000" b="1" dirty="0" smtClean="0">
                    <a:latin typeface="Lato" pitchFamily="34" charset="0"/>
                    <a:ea typeface="Lato" pitchFamily="34" charset="0"/>
                    <a:cs typeface="Lato" pitchFamily="34" charset="0"/>
                  </a:rPr>
                  <a:t>Your great subtitle in this line </a:t>
                </a:r>
              </a:p>
            </p:txBody>
          </p:sp>
          <p:sp>
            <p:nvSpPr>
              <p:cNvPr id="32" name="Rectangle 35"/>
              <p:cNvSpPr/>
              <p:nvPr/>
            </p:nvSpPr>
            <p:spPr>
              <a:xfrm rot="16200000">
                <a:off x="490405" y="1765433"/>
                <a:ext cx="1386246" cy="141381"/>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grpSp>
          <p:nvGrpSpPr>
            <p:cNvPr id="22" name="Group 1"/>
            <p:cNvGrpSpPr/>
            <p:nvPr/>
          </p:nvGrpSpPr>
          <p:grpSpPr>
            <a:xfrm>
              <a:off x="5913437" y="1779006"/>
              <a:ext cx="3657601" cy="240970"/>
              <a:chOff x="10866255" y="8448874"/>
              <a:chExt cx="2738812" cy="73150"/>
            </a:xfrm>
          </p:grpSpPr>
          <p:sp>
            <p:nvSpPr>
              <p:cNvPr id="23" name="Rectangle 11"/>
              <p:cNvSpPr/>
              <p:nvPr/>
            </p:nvSpPr>
            <p:spPr>
              <a:xfrm flipV="1">
                <a:off x="10866255" y="8448874"/>
                <a:ext cx="407521" cy="73150"/>
              </a:xfrm>
              <a:prstGeom prst="rect">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4" name="Rectangle 12"/>
              <p:cNvSpPr/>
              <p:nvPr/>
            </p:nvSpPr>
            <p:spPr>
              <a:xfrm flipV="1">
                <a:off x="11330497" y="8448874"/>
                <a:ext cx="407521" cy="73150"/>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5" name="Rectangle 13"/>
              <p:cNvSpPr/>
              <p:nvPr/>
            </p:nvSpPr>
            <p:spPr>
              <a:xfrm flipV="1">
                <a:off x="11809200" y="8448874"/>
                <a:ext cx="407521" cy="73150"/>
              </a:xfrm>
              <a:prstGeom prst="rect">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6" name="Rectangle 14"/>
              <p:cNvSpPr/>
              <p:nvPr/>
            </p:nvSpPr>
            <p:spPr>
              <a:xfrm flipV="1">
                <a:off x="12273541" y="8448874"/>
                <a:ext cx="407521" cy="73150"/>
              </a:xfrm>
              <a:prstGeom prst="rect">
                <a:avLst/>
              </a:prstGeom>
              <a:solidFill>
                <a:schemeClr val="accent4">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7" name="Rectangle 15"/>
              <p:cNvSpPr/>
              <p:nvPr/>
            </p:nvSpPr>
            <p:spPr>
              <a:xfrm flipV="1">
                <a:off x="12737783" y="8448874"/>
                <a:ext cx="407521" cy="73150"/>
              </a:xfrm>
              <a:prstGeom prst="rect">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8" name="Rectangle 16"/>
              <p:cNvSpPr/>
              <p:nvPr/>
            </p:nvSpPr>
            <p:spPr>
              <a:xfrm flipV="1">
                <a:off x="13197546" y="8448874"/>
                <a:ext cx="407521" cy="73150"/>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grpSp>
      </p:grpSp>
      <p:graphicFrame>
        <p:nvGraphicFramePr>
          <p:cNvPr id="48" name="Chart 306"/>
          <p:cNvGraphicFramePr/>
          <p:nvPr>
            <p:extLst>
              <p:ext uri="{D42A27DB-BD31-4B8C-83A1-F6EECF244321}">
                <p14:modId xmlns:p14="http://schemas.microsoft.com/office/powerpoint/2010/main" val="926312254"/>
              </p:ext>
            </p:extLst>
          </p:nvPr>
        </p:nvGraphicFramePr>
        <p:xfrm>
          <a:off x="2255838" y="4876800"/>
          <a:ext cx="19496204" cy="4800600"/>
        </p:xfrm>
        <a:graphic>
          <a:graphicData uri="http://schemas.openxmlformats.org/drawingml/2006/chart">
            <c:chart xmlns:c="http://schemas.openxmlformats.org/drawingml/2006/chart" xmlns:r="http://schemas.openxmlformats.org/officeDocument/2006/relationships" r:id="rId3"/>
          </a:graphicData>
        </a:graphic>
      </p:graphicFrame>
      <p:grpSp>
        <p:nvGrpSpPr>
          <p:cNvPr id="49" name="กลุ่ม 48"/>
          <p:cNvGrpSpPr/>
          <p:nvPr/>
        </p:nvGrpSpPr>
        <p:grpSpPr>
          <a:xfrm>
            <a:off x="4008437" y="10448335"/>
            <a:ext cx="3293181" cy="753065"/>
            <a:chOff x="9762826" y="5958899"/>
            <a:chExt cx="3293181" cy="753065"/>
          </a:xfrm>
        </p:grpSpPr>
        <p:sp>
          <p:nvSpPr>
            <p:cNvPr id="50" name="Round Same Side Corner Rectangle 59"/>
            <p:cNvSpPr/>
            <p:nvPr/>
          </p:nvSpPr>
          <p:spPr>
            <a:xfrm rot="5400000">
              <a:off x="11037255" y="4743353"/>
              <a:ext cx="753065" cy="3184158"/>
            </a:xfrm>
            <a:prstGeom prst="round2SameRect">
              <a:avLst>
                <a:gd name="adj1" fmla="val 50000"/>
                <a:gd name="adj2"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r"/>
              <a:endParaRPr lang="bg-BG" dirty="0">
                <a:latin typeface="Lato Light"/>
              </a:endParaRPr>
            </a:p>
          </p:txBody>
        </p:sp>
        <p:sp>
          <p:nvSpPr>
            <p:cNvPr id="54" name="TextBox 53"/>
            <p:cNvSpPr txBox="1"/>
            <p:nvPr/>
          </p:nvSpPr>
          <p:spPr>
            <a:xfrm>
              <a:off x="9762826" y="6001806"/>
              <a:ext cx="3293181" cy="615553"/>
            </a:xfrm>
            <a:prstGeom prst="rect">
              <a:avLst/>
            </a:prstGeom>
            <a:noFill/>
          </p:spPr>
          <p:txBody>
            <a:bodyPr wrap="square" lIns="0" tIns="0" rIns="0" bIns="0" rtlCol="0">
              <a:spAutoFit/>
            </a:bodyPr>
            <a:lstStyle/>
            <a:p>
              <a:pPr algn="ctr"/>
              <a:r>
                <a:rPr lang="en-US" sz="4000" b="1" dirty="0">
                  <a:solidFill>
                    <a:schemeClr val="bg1"/>
                  </a:solidFill>
                  <a:latin typeface="Lato Regular"/>
                  <a:cs typeface="Lato Regular"/>
                </a:rPr>
                <a:t>Data</a:t>
              </a:r>
            </a:p>
          </p:txBody>
        </p:sp>
      </p:grpSp>
      <p:sp>
        <p:nvSpPr>
          <p:cNvPr id="55" name="TextBox 54"/>
          <p:cNvSpPr txBox="1"/>
          <p:nvPr/>
        </p:nvSpPr>
        <p:spPr>
          <a:xfrm>
            <a:off x="4008437" y="11331310"/>
            <a:ext cx="3413655" cy="1698890"/>
          </a:xfrm>
          <a:prstGeom prst="rect">
            <a:avLst/>
          </a:prstGeom>
          <a:noFill/>
        </p:spPr>
        <p:txBody>
          <a:bodyPr wrap="square" lIns="219419" tIns="109710" rIns="219419" bIns="109710" rtlCol="0">
            <a:spAutoFit/>
          </a:bodyPr>
          <a:lstStyle/>
          <a:p>
            <a:pPr algn="ctr"/>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56" name="กลุ่ม 55"/>
          <p:cNvGrpSpPr/>
          <p:nvPr/>
        </p:nvGrpSpPr>
        <p:grpSpPr>
          <a:xfrm>
            <a:off x="8616468" y="10448335"/>
            <a:ext cx="3293181" cy="753065"/>
            <a:chOff x="9762826" y="5958899"/>
            <a:chExt cx="3293181" cy="753065"/>
          </a:xfrm>
        </p:grpSpPr>
        <p:sp>
          <p:nvSpPr>
            <p:cNvPr id="57" name="Round Same Side Corner Rectangle 59"/>
            <p:cNvSpPr/>
            <p:nvPr/>
          </p:nvSpPr>
          <p:spPr>
            <a:xfrm rot="5400000">
              <a:off x="11037255" y="4743353"/>
              <a:ext cx="753065" cy="3184158"/>
            </a:xfrm>
            <a:prstGeom prst="round2SameRect">
              <a:avLst>
                <a:gd name="adj1" fmla="val 50000"/>
                <a:gd name="adj2"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r"/>
              <a:endParaRPr lang="bg-BG" dirty="0">
                <a:latin typeface="Lato Light"/>
              </a:endParaRPr>
            </a:p>
          </p:txBody>
        </p:sp>
        <p:sp>
          <p:nvSpPr>
            <p:cNvPr id="58" name="TextBox 57"/>
            <p:cNvSpPr txBox="1"/>
            <p:nvPr/>
          </p:nvSpPr>
          <p:spPr>
            <a:xfrm>
              <a:off x="9762826" y="6001806"/>
              <a:ext cx="3293181" cy="615553"/>
            </a:xfrm>
            <a:prstGeom prst="rect">
              <a:avLst/>
            </a:prstGeom>
            <a:noFill/>
          </p:spPr>
          <p:txBody>
            <a:bodyPr wrap="square" lIns="0" tIns="0" rIns="0" bIns="0" rtlCol="0">
              <a:spAutoFit/>
            </a:bodyPr>
            <a:lstStyle/>
            <a:p>
              <a:pPr algn="ctr"/>
              <a:r>
                <a:rPr lang="en-US" sz="4000" b="1" dirty="0">
                  <a:solidFill>
                    <a:schemeClr val="bg1"/>
                  </a:solidFill>
                  <a:latin typeface="Lato Regular"/>
                  <a:cs typeface="Lato Regular"/>
                </a:rPr>
                <a:t>Data</a:t>
              </a:r>
            </a:p>
          </p:txBody>
        </p:sp>
      </p:grpSp>
      <p:sp>
        <p:nvSpPr>
          <p:cNvPr id="59" name="TextBox 58"/>
          <p:cNvSpPr txBox="1"/>
          <p:nvPr/>
        </p:nvSpPr>
        <p:spPr>
          <a:xfrm>
            <a:off x="8616468" y="11331310"/>
            <a:ext cx="3413655" cy="1698890"/>
          </a:xfrm>
          <a:prstGeom prst="rect">
            <a:avLst/>
          </a:prstGeom>
          <a:noFill/>
        </p:spPr>
        <p:txBody>
          <a:bodyPr wrap="square" lIns="219419" tIns="109710" rIns="219419" bIns="109710" rtlCol="0">
            <a:spAutoFit/>
          </a:bodyPr>
          <a:lstStyle/>
          <a:p>
            <a:pPr algn="ctr"/>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60" name="กลุ่ม 59"/>
          <p:cNvGrpSpPr/>
          <p:nvPr/>
        </p:nvGrpSpPr>
        <p:grpSpPr>
          <a:xfrm>
            <a:off x="13000037" y="10448335"/>
            <a:ext cx="3293181" cy="753065"/>
            <a:chOff x="9762826" y="5958899"/>
            <a:chExt cx="3293181" cy="753065"/>
          </a:xfrm>
        </p:grpSpPr>
        <p:sp>
          <p:nvSpPr>
            <p:cNvPr id="61" name="Round Same Side Corner Rectangle 59"/>
            <p:cNvSpPr/>
            <p:nvPr/>
          </p:nvSpPr>
          <p:spPr>
            <a:xfrm rot="5400000">
              <a:off x="11037255" y="4743353"/>
              <a:ext cx="753065" cy="3184158"/>
            </a:xfrm>
            <a:prstGeom prst="round2SameRect">
              <a:avLst>
                <a:gd name="adj1" fmla="val 50000"/>
                <a:gd name="adj2" fmla="val 5000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r"/>
              <a:endParaRPr lang="bg-BG" dirty="0">
                <a:latin typeface="Lato Light"/>
              </a:endParaRPr>
            </a:p>
          </p:txBody>
        </p:sp>
        <p:sp>
          <p:nvSpPr>
            <p:cNvPr id="62" name="TextBox 61"/>
            <p:cNvSpPr txBox="1"/>
            <p:nvPr/>
          </p:nvSpPr>
          <p:spPr>
            <a:xfrm>
              <a:off x="9762826" y="6001806"/>
              <a:ext cx="3293181" cy="615553"/>
            </a:xfrm>
            <a:prstGeom prst="rect">
              <a:avLst/>
            </a:prstGeom>
            <a:noFill/>
          </p:spPr>
          <p:txBody>
            <a:bodyPr wrap="square" lIns="0" tIns="0" rIns="0" bIns="0" rtlCol="0">
              <a:spAutoFit/>
            </a:bodyPr>
            <a:lstStyle/>
            <a:p>
              <a:pPr algn="ctr"/>
              <a:r>
                <a:rPr lang="en-US" sz="4000" b="1" dirty="0">
                  <a:solidFill>
                    <a:schemeClr val="bg1"/>
                  </a:solidFill>
                  <a:latin typeface="Lato Regular"/>
                  <a:cs typeface="Lato Regular"/>
                </a:rPr>
                <a:t>Data</a:t>
              </a:r>
            </a:p>
          </p:txBody>
        </p:sp>
      </p:grpSp>
      <p:sp>
        <p:nvSpPr>
          <p:cNvPr id="63" name="TextBox 62"/>
          <p:cNvSpPr txBox="1"/>
          <p:nvPr/>
        </p:nvSpPr>
        <p:spPr>
          <a:xfrm>
            <a:off x="13000037" y="11331310"/>
            <a:ext cx="3413655" cy="1698890"/>
          </a:xfrm>
          <a:prstGeom prst="rect">
            <a:avLst/>
          </a:prstGeom>
          <a:noFill/>
        </p:spPr>
        <p:txBody>
          <a:bodyPr wrap="square" lIns="219419" tIns="109710" rIns="219419" bIns="109710" rtlCol="0">
            <a:spAutoFit/>
          </a:bodyPr>
          <a:lstStyle/>
          <a:p>
            <a:pPr algn="ctr"/>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64" name="กลุ่ม 63"/>
          <p:cNvGrpSpPr/>
          <p:nvPr/>
        </p:nvGrpSpPr>
        <p:grpSpPr>
          <a:xfrm>
            <a:off x="17267237" y="10448335"/>
            <a:ext cx="3293181" cy="753065"/>
            <a:chOff x="9762826" y="5958899"/>
            <a:chExt cx="3293181" cy="753065"/>
          </a:xfrm>
        </p:grpSpPr>
        <p:sp>
          <p:nvSpPr>
            <p:cNvPr id="65" name="Round Same Side Corner Rectangle 59"/>
            <p:cNvSpPr/>
            <p:nvPr/>
          </p:nvSpPr>
          <p:spPr>
            <a:xfrm rot="5400000">
              <a:off x="11037255" y="4743353"/>
              <a:ext cx="753065" cy="3184158"/>
            </a:xfrm>
            <a:prstGeom prst="round2SameRect">
              <a:avLst>
                <a:gd name="adj1" fmla="val 50000"/>
                <a:gd name="adj2"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r"/>
              <a:endParaRPr lang="bg-BG" dirty="0">
                <a:latin typeface="Lato Light"/>
              </a:endParaRPr>
            </a:p>
          </p:txBody>
        </p:sp>
        <p:sp>
          <p:nvSpPr>
            <p:cNvPr id="66" name="TextBox 65"/>
            <p:cNvSpPr txBox="1"/>
            <p:nvPr/>
          </p:nvSpPr>
          <p:spPr>
            <a:xfrm>
              <a:off x="9762826" y="6001806"/>
              <a:ext cx="3293181" cy="615553"/>
            </a:xfrm>
            <a:prstGeom prst="rect">
              <a:avLst/>
            </a:prstGeom>
            <a:noFill/>
          </p:spPr>
          <p:txBody>
            <a:bodyPr wrap="square" lIns="0" tIns="0" rIns="0" bIns="0" rtlCol="0">
              <a:spAutoFit/>
            </a:bodyPr>
            <a:lstStyle/>
            <a:p>
              <a:pPr algn="ctr"/>
              <a:r>
                <a:rPr lang="en-US" sz="4000" b="1" dirty="0">
                  <a:solidFill>
                    <a:schemeClr val="bg1"/>
                  </a:solidFill>
                  <a:latin typeface="Lato Regular"/>
                  <a:cs typeface="Lato Regular"/>
                </a:rPr>
                <a:t>Data</a:t>
              </a:r>
            </a:p>
          </p:txBody>
        </p:sp>
      </p:grpSp>
      <p:sp>
        <p:nvSpPr>
          <p:cNvPr id="67" name="TextBox 66"/>
          <p:cNvSpPr txBox="1"/>
          <p:nvPr/>
        </p:nvSpPr>
        <p:spPr>
          <a:xfrm>
            <a:off x="17267237" y="11331310"/>
            <a:ext cx="3413655" cy="1698890"/>
          </a:xfrm>
          <a:prstGeom prst="rect">
            <a:avLst/>
          </a:prstGeom>
          <a:noFill/>
        </p:spPr>
        <p:txBody>
          <a:bodyPr wrap="square" lIns="219419" tIns="109710" rIns="219419" bIns="109710" rtlCol="0">
            <a:spAutoFit/>
          </a:bodyPr>
          <a:lstStyle/>
          <a:p>
            <a:pPr algn="ctr"/>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68" name="กลุ่ม 67"/>
          <p:cNvGrpSpPr/>
          <p:nvPr/>
        </p:nvGrpSpPr>
        <p:grpSpPr>
          <a:xfrm>
            <a:off x="1320824" y="2743200"/>
            <a:ext cx="21051813" cy="1716309"/>
            <a:chOff x="3835423" y="3149025"/>
            <a:chExt cx="21051813" cy="1716309"/>
          </a:xfrm>
        </p:grpSpPr>
        <p:sp>
          <p:nvSpPr>
            <p:cNvPr id="69" name="Title 20"/>
            <p:cNvSpPr txBox="1">
              <a:spLocks/>
            </p:cNvSpPr>
            <p:nvPr/>
          </p:nvSpPr>
          <p:spPr bwMode="auto">
            <a:xfrm>
              <a:off x="3835423" y="3658838"/>
              <a:ext cx="21051813"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70" name="TextBox 69"/>
            <p:cNvSpPr txBox="1"/>
            <p:nvPr/>
          </p:nvSpPr>
          <p:spPr>
            <a:xfrm>
              <a:off x="3987824" y="3149025"/>
              <a:ext cx="5410200" cy="584775"/>
            </a:xfrm>
            <a:prstGeom prst="rect">
              <a:avLst/>
            </a:prstGeom>
            <a:noFill/>
          </p:spPr>
          <p:txBody>
            <a:bodyPr wrap="square" rtlCol="0">
              <a:spAutoFit/>
            </a:bodyPr>
            <a:lstStyle/>
            <a:p>
              <a:r>
                <a:rPr lang="en-US" sz="3200" b="1" dirty="0" smtClean="0">
                  <a:latin typeface="Lato Black" charset="0"/>
                  <a:ea typeface="Lato Black" charset="0"/>
                  <a:cs typeface="Lato Black" charset="0"/>
                </a:rPr>
                <a:t>Description here</a:t>
              </a:r>
            </a:p>
          </p:txBody>
        </p:sp>
      </p:grpSp>
    </p:spTree>
    <p:extLst>
      <p:ext uri="{BB962C8B-B14F-4D97-AF65-F5344CB8AC3E}">
        <p14:creationId xmlns:p14="http://schemas.microsoft.com/office/powerpoint/2010/main" val="975940593"/>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0-#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68"/>
                                        </p:tgtEl>
                                        <p:attrNameLst>
                                          <p:attrName>style.visibility</p:attrName>
                                        </p:attrNameLst>
                                      </p:cBhvr>
                                      <p:to>
                                        <p:strVal val="visible"/>
                                      </p:to>
                                    </p:set>
                                    <p:anim calcmode="lin" valueType="num">
                                      <p:cBhvr additive="base">
                                        <p:cTn id="12" dur="500" fill="hold"/>
                                        <p:tgtEl>
                                          <p:spTgt spid="68"/>
                                        </p:tgtEl>
                                        <p:attrNameLst>
                                          <p:attrName>ppt_x</p:attrName>
                                        </p:attrNameLst>
                                      </p:cBhvr>
                                      <p:tavLst>
                                        <p:tav tm="0">
                                          <p:val>
                                            <p:strVal val="0-#ppt_w/2"/>
                                          </p:val>
                                        </p:tav>
                                        <p:tav tm="100000">
                                          <p:val>
                                            <p:strVal val="#ppt_x"/>
                                          </p:val>
                                        </p:tav>
                                      </p:tavLst>
                                    </p:anim>
                                    <p:anim calcmode="lin" valueType="num">
                                      <p:cBhvr additive="base">
                                        <p:cTn id="13" dur="500" fill="hold"/>
                                        <p:tgtEl>
                                          <p:spTgt spid="68"/>
                                        </p:tgtEl>
                                        <p:attrNameLst>
                                          <p:attrName>ppt_y</p:attrName>
                                        </p:attrNameLst>
                                      </p:cBhvr>
                                      <p:tavLst>
                                        <p:tav tm="0">
                                          <p:val>
                                            <p:strVal val="#ppt_y"/>
                                          </p:val>
                                        </p:tav>
                                        <p:tav tm="100000">
                                          <p:val>
                                            <p:strVal val="#ppt_y"/>
                                          </p:val>
                                        </p:tav>
                                      </p:tavLst>
                                    </p:anim>
                                  </p:childTnLst>
                                </p:cTn>
                              </p:par>
                              <p:par>
                                <p:cTn id="14" presetID="53" presetClass="entr" presetSubtype="16" fill="hold" grpId="0" nodeType="withEffect">
                                  <p:stCondLst>
                                    <p:cond delay="500"/>
                                  </p:stCondLst>
                                  <p:childTnLst>
                                    <p:set>
                                      <p:cBhvr>
                                        <p:cTn id="15" dur="1" fill="hold">
                                          <p:stCondLst>
                                            <p:cond delay="0"/>
                                          </p:stCondLst>
                                        </p:cTn>
                                        <p:tgtEl>
                                          <p:spTgt spid="48"/>
                                        </p:tgtEl>
                                        <p:attrNameLst>
                                          <p:attrName>style.visibility</p:attrName>
                                        </p:attrNameLst>
                                      </p:cBhvr>
                                      <p:to>
                                        <p:strVal val="visible"/>
                                      </p:to>
                                    </p:set>
                                    <p:anim calcmode="lin" valueType="num">
                                      <p:cBhvr>
                                        <p:cTn id="16" dur="500" fill="hold"/>
                                        <p:tgtEl>
                                          <p:spTgt spid="48"/>
                                        </p:tgtEl>
                                        <p:attrNameLst>
                                          <p:attrName>ppt_w</p:attrName>
                                        </p:attrNameLst>
                                      </p:cBhvr>
                                      <p:tavLst>
                                        <p:tav tm="0">
                                          <p:val>
                                            <p:fltVal val="0"/>
                                          </p:val>
                                        </p:tav>
                                        <p:tav tm="100000">
                                          <p:val>
                                            <p:strVal val="#ppt_w"/>
                                          </p:val>
                                        </p:tav>
                                      </p:tavLst>
                                    </p:anim>
                                    <p:anim calcmode="lin" valueType="num">
                                      <p:cBhvr>
                                        <p:cTn id="17" dur="500" fill="hold"/>
                                        <p:tgtEl>
                                          <p:spTgt spid="48"/>
                                        </p:tgtEl>
                                        <p:attrNameLst>
                                          <p:attrName>ppt_h</p:attrName>
                                        </p:attrNameLst>
                                      </p:cBhvr>
                                      <p:tavLst>
                                        <p:tav tm="0">
                                          <p:val>
                                            <p:fltVal val="0"/>
                                          </p:val>
                                        </p:tav>
                                        <p:tav tm="100000">
                                          <p:val>
                                            <p:strVal val="#ppt_h"/>
                                          </p:val>
                                        </p:tav>
                                      </p:tavLst>
                                    </p:anim>
                                    <p:animEffect transition="in" filter="fade">
                                      <p:cBhvr>
                                        <p:cTn id="18" dur="500"/>
                                        <p:tgtEl>
                                          <p:spTgt spid="48"/>
                                        </p:tgtEl>
                                      </p:cBhvr>
                                    </p:animEffect>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49"/>
                                        </p:tgtEl>
                                        <p:attrNameLst>
                                          <p:attrName>style.visibility</p:attrName>
                                        </p:attrNameLst>
                                      </p:cBhvr>
                                      <p:to>
                                        <p:strVal val="visible"/>
                                      </p:to>
                                    </p:set>
                                    <p:anim calcmode="lin" valueType="num">
                                      <p:cBhvr>
                                        <p:cTn id="22" dur="500" fill="hold"/>
                                        <p:tgtEl>
                                          <p:spTgt spid="49"/>
                                        </p:tgtEl>
                                        <p:attrNameLst>
                                          <p:attrName>ppt_w</p:attrName>
                                        </p:attrNameLst>
                                      </p:cBhvr>
                                      <p:tavLst>
                                        <p:tav tm="0">
                                          <p:val>
                                            <p:fltVal val="0"/>
                                          </p:val>
                                        </p:tav>
                                        <p:tav tm="100000">
                                          <p:val>
                                            <p:strVal val="#ppt_w"/>
                                          </p:val>
                                        </p:tav>
                                      </p:tavLst>
                                    </p:anim>
                                    <p:anim calcmode="lin" valueType="num">
                                      <p:cBhvr>
                                        <p:cTn id="23" dur="500" fill="hold"/>
                                        <p:tgtEl>
                                          <p:spTgt spid="49"/>
                                        </p:tgtEl>
                                        <p:attrNameLst>
                                          <p:attrName>ppt_h</p:attrName>
                                        </p:attrNameLst>
                                      </p:cBhvr>
                                      <p:tavLst>
                                        <p:tav tm="0">
                                          <p:val>
                                            <p:fltVal val="0"/>
                                          </p:val>
                                        </p:tav>
                                        <p:tav tm="100000">
                                          <p:val>
                                            <p:strVal val="#ppt_h"/>
                                          </p:val>
                                        </p:tav>
                                      </p:tavLst>
                                    </p:anim>
                                    <p:animEffect transition="in" filter="fade">
                                      <p:cBhvr>
                                        <p:cTn id="24" dur="500"/>
                                        <p:tgtEl>
                                          <p:spTgt spid="49"/>
                                        </p:tgtEl>
                                      </p:cBhvr>
                                    </p:animEffect>
                                  </p:childTnLst>
                                </p:cTn>
                              </p:par>
                            </p:childTnLst>
                          </p:cTn>
                        </p:par>
                        <p:par>
                          <p:cTn id="25" fill="hold">
                            <p:stCondLst>
                              <p:cond delay="2000"/>
                            </p:stCondLst>
                            <p:childTnLst>
                              <p:par>
                                <p:cTn id="26" presetID="53" presetClass="entr" presetSubtype="16" fill="hold" grpId="0" nodeType="afterEffect">
                                  <p:stCondLst>
                                    <p:cond delay="0"/>
                                  </p:stCondLst>
                                  <p:childTnLst>
                                    <p:set>
                                      <p:cBhvr>
                                        <p:cTn id="27" dur="1" fill="hold">
                                          <p:stCondLst>
                                            <p:cond delay="0"/>
                                          </p:stCondLst>
                                        </p:cTn>
                                        <p:tgtEl>
                                          <p:spTgt spid="55"/>
                                        </p:tgtEl>
                                        <p:attrNameLst>
                                          <p:attrName>style.visibility</p:attrName>
                                        </p:attrNameLst>
                                      </p:cBhvr>
                                      <p:to>
                                        <p:strVal val="visible"/>
                                      </p:to>
                                    </p:set>
                                    <p:anim calcmode="lin" valueType="num">
                                      <p:cBhvr>
                                        <p:cTn id="28" dur="500" fill="hold"/>
                                        <p:tgtEl>
                                          <p:spTgt spid="55"/>
                                        </p:tgtEl>
                                        <p:attrNameLst>
                                          <p:attrName>ppt_w</p:attrName>
                                        </p:attrNameLst>
                                      </p:cBhvr>
                                      <p:tavLst>
                                        <p:tav tm="0">
                                          <p:val>
                                            <p:fltVal val="0"/>
                                          </p:val>
                                        </p:tav>
                                        <p:tav tm="100000">
                                          <p:val>
                                            <p:strVal val="#ppt_w"/>
                                          </p:val>
                                        </p:tav>
                                      </p:tavLst>
                                    </p:anim>
                                    <p:anim calcmode="lin" valueType="num">
                                      <p:cBhvr>
                                        <p:cTn id="29" dur="500" fill="hold"/>
                                        <p:tgtEl>
                                          <p:spTgt spid="55"/>
                                        </p:tgtEl>
                                        <p:attrNameLst>
                                          <p:attrName>ppt_h</p:attrName>
                                        </p:attrNameLst>
                                      </p:cBhvr>
                                      <p:tavLst>
                                        <p:tav tm="0">
                                          <p:val>
                                            <p:fltVal val="0"/>
                                          </p:val>
                                        </p:tav>
                                        <p:tav tm="100000">
                                          <p:val>
                                            <p:strVal val="#ppt_h"/>
                                          </p:val>
                                        </p:tav>
                                      </p:tavLst>
                                    </p:anim>
                                    <p:animEffect transition="in" filter="fade">
                                      <p:cBhvr>
                                        <p:cTn id="30" dur="500"/>
                                        <p:tgtEl>
                                          <p:spTgt spid="55"/>
                                        </p:tgtEl>
                                      </p:cBhvr>
                                    </p:animEffect>
                                  </p:childTnLst>
                                </p:cTn>
                              </p:par>
                            </p:childTnLst>
                          </p:cTn>
                        </p:par>
                        <p:par>
                          <p:cTn id="31" fill="hold">
                            <p:stCondLst>
                              <p:cond delay="2500"/>
                            </p:stCondLst>
                            <p:childTnLst>
                              <p:par>
                                <p:cTn id="32" presetID="53" presetClass="entr" presetSubtype="16" fill="hold" nodeType="afterEffect">
                                  <p:stCondLst>
                                    <p:cond delay="0"/>
                                  </p:stCondLst>
                                  <p:childTnLst>
                                    <p:set>
                                      <p:cBhvr>
                                        <p:cTn id="33" dur="1" fill="hold">
                                          <p:stCondLst>
                                            <p:cond delay="0"/>
                                          </p:stCondLst>
                                        </p:cTn>
                                        <p:tgtEl>
                                          <p:spTgt spid="56"/>
                                        </p:tgtEl>
                                        <p:attrNameLst>
                                          <p:attrName>style.visibility</p:attrName>
                                        </p:attrNameLst>
                                      </p:cBhvr>
                                      <p:to>
                                        <p:strVal val="visible"/>
                                      </p:to>
                                    </p:set>
                                    <p:anim calcmode="lin" valueType="num">
                                      <p:cBhvr>
                                        <p:cTn id="34" dur="500" fill="hold"/>
                                        <p:tgtEl>
                                          <p:spTgt spid="56"/>
                                        </p:tgtEl>
                                        <p:attrNameLst>
                                          <p:attrName>ppt_w</p:attrName>
                                        </p:attrNameLst>
                                      </p:cBhvr>
                                      <p:tavLst>
                                        <p:tav tm="0">
                                          <p:val>
                                            <p:fltVal val="0"/>
                                          </p:val>
                                        </p:tav>
                                        <p:tav tm="100000">
                                          <p:val>
                                            <p:strVal val="#ppt_w"/>
                                          </p:val>
                                        </p:tav>
                                      </p:tavLst>
                                    </p:anim>
                                    <p:anim calcmode="lin" valueType="num">
                                      <p:cBhvr>
                                        <p:cTn id="35" dur="500" fill="hold"/>
                                        <p:tgtEl>
                                          <p:spTgt spid="56"/>
                                        </p:tgtEl>
                                        <p:attrNameLst>
                                          <p:attrName>ppt_h</p:attrName>
                                        </p:attrNameLst>
                                      </p:cBhvr>
                                      <p:tavLst>
                                        <p:tav tm="0">
                                          <p:val>
                                            <p:fltVal val="0"/>
                                          </p:val>
                                        </p:tav>
                                        <p:tav tm="100000">
                                          <p:val>
                                            <p:strVal val="#ppt_h"/>
                                          </p:val>
                                        </p:tav>
                                      </p:tavLst>
                                    </p:anim>
                                    <p:animEffect transition="in" filter="fade">
                                      <p:cBhvr>
                                        <p:cTn id="36" dur="500"/>
                                        <p:tgtEl>
                                          <p:spTgt spid="56"/>
                                        </p:tgtEl>
                                      </p:cBhvr>
                                    </p:animEffect>
                                  </p:childTnLst>
                                </p:cTn>
                              </p:par>
                            </p:childTnLst>
                          </p:cTn>
                        </p:par>
                        <p:par>
                          <p:cTn id="37" fill="hold">
                            <p:stCondLst>
                              <p:cond delay="3000"/>
                            </p:stCondLst>
                            <p:childTnLst>
                              <p:par>
                                <p:cTn id="38" presetID="53" presetClass="entr" presetSubtype="16" fill="hold" grpId="0" nodeType="afterEffect">
                                  <p:stCondLst>
                                    <p:cond delay="0"/>
                                  </p:stCondLst>
                                  <p:childTnLst>
                                    <p:set>
                                      <p:cBhvr>
                                        <p:cTn id="39" dur="1" fill="hold">
                                          <p:stCondLst>
                                            <p:cond delay="0"/>
                                          </p:stCondLst>
                                        </p:cTn>
                                        <p:tgtEl>
                                          <p:spTgt spid="59"/>
                                        </p:tgtEl>
                                        <p:attrNameLst>
                                          <p:attrName>style.visibility</p:attrName>
                                        </p:attrNameLst>
                                      </p:cBhvr>
                                      <p:to>
                                        <p:strVal val="visible"/>
                                      </p:to>
                                    </p:set>
                                    <p:anim calcmode="lin" valueType="num">
                                      <p:cBhvr>
                                        <p:cTn id="40" dur="500" fill="hold"/>
                                        <p:tgtEl>
                                          <p:spTgt spid="59"/>
                                        </p:tgtEl>
                                        <p:attrNameLst>
                                          <p:attrName>ppt_w</p:attrName>
                                        </p:attrNameLst>
                                      </p:cBhvr>
                                      <p:tavLst>
                                        <p:tav tm="0">
                                          <p:val>
                                            <p:fltVal val="0"/>
                                          </p:val>
                                        </p:tav>
                                        <p:tav tm="100000">
                                          <p:val>
                                            <p:strVal val="#ppt_w"/>
                                          </p:val>
                                        </p:tav>
                                      </p:tavLst>
                                    </p:anim>
                                    <p:anim calcmode="lin" valueType="num">
                                      <p:cBhvr>
                                        <p:cTn id="41" dur="500" fill="hold"/>
                                        <p:tgtEl>
                                          <p:spTgt spid="59"/>
                                        </p:tgtEl>
                                        <p:attrNameLst>
                                          <p:attrName>ppt_h</p:attrName>
                                        </p:attrNameLst>
                                      </p:cBhvr>
                                      <p:tavLst>
                                        <p:tav tm="0">
                                          <p:val>
                                            <p:fltVal val="0"/>
                                          </p:val>
                                        </p:tav>
                                        <p:tav tm="100000">
                                          <p:val>
                                            <p:strVal val="#ppt_h"/>
                                          </p:val>
                                        </p:tav>
                                      </p:tavLst>
                                    </p:anim>
                                    <p:animEffect transition="in" filter="fade">
                                      <p:cBhvr>
                                        <p:cTn id="42" dur="500"/>
                                        <p:tgtEl>
                                          <p:spTgt spid="59"/>
                                        </p:tgtEl>
                                      </p:cBhvr>
                                    </p:animEffect>
                                  </p:childTnLst>
                                </p:cTn>
                              </p:par>
                            </p:childTnLst>
                          </p:cTn>
                        </p:par>
                        <p:par>
                          <p:cTn id="43" fill="hold">
                            <p:stCondLst>
                              <p:cond delay="3500"/>
                            </p:stCondLst>
                            <p:childTnLst>
                              <p:par>
                                <p:cTn id="44" presetID="53" presetClass="entr" presetSubtype="16" fill="hold" nodeType="afterEffect">
                                  <p:stCondLst>
                                    <p:cond delay="0"/>
                                  </p:stCondLst>
                                  <p:childTnLst>
                                    <p:set>
                                      <p:cBhvr>
                                        <p:cTn id="45" dur="1" fill="hold">
                                          <p:stCondLst>
                                            <p:cond delay="0"/>
                                          </p:stCondLst>
                                        </p:cTn>
                                        <p:tgtEl>
                                          <p:spTgt spid="60"/>
                                        </p:tgtEl>
                                        <p:attrNameLst>
                                          <p:attrName>style.visibility</p:attrName>
                                        </p:attrNameLst>
                                      </p:cBhvr>
                                      <p:to>
                                        <p:strVal val="visible"/>
                                      </p:to>
                                    </p:set>
                                    <p:anim calcmode="lin" valueType="num">
                                      <p:cBhvr>
                                        <p:cTn id="46" dur="500" fill="hold"/>
                                        <p:tgtEl>
                                          <p:spTgt spid="60"/>
                                        </p:tgtEl>
                                        <p:attrNameLst>
                                          <p:attrName>ppt_w</p:attrName>
                                        </p:attrNameLst>
                                      </p:cBhvr>
                                      <p:tavLst>
                                        <p:tav tm="0">
                                          <p:val>
                                            <p:fltVal val="0"/>
                                          </p:val>
                                        </p:tav>
                                        <p:tav tm="100000">
                                          <p:val>
                                            <p:strVal val="#ppt_w"/>
                                          </p:val>
                                        </p:tav>
                                      </p:tavLst>
                                    </p:anim>
                                    <p:anim calcmode="lin" valueType="num">
                                      <p:cBhvr>
                                        <p:cTn id="47" dur="500" fill="hold"/>
                                        <p:tgtEl>
                                          <p:spTgt spid="60"/>
                                        </p:tgtEl>
                                        <p:attrNameLst>
                                          <p:attrName>ppt_h</p:attrName>
                                        </p:attrNameLst>
                                      </p:cBhvr>
                                      <p:tavLst>
                                        <p:tav tm="0">
                                          <p:val>
                                            <p:fltVal val="0"/>
                                          </p:val>
                                        </p:tav>
                                        <p:tav tm="100000">
                                          <p:val>
                                            <p:strVal val="#ppt_h"/>
                                          </p:val>
                                        </p:tav>
                                      </p:tavLst>
                                    </p:anim>
                                    <p:animEffect transition="in" filter="fade">
                                      <p:cBhvr>
                                        <p:cTn id="48" dur="500"/>
                                        <p:tgtEl>
                                          <p:spTgt spid="60"/>
                                        </p:tgtEl>
                                      </p:cBhvr>
                                    </p:animEffect>
                                  </p:childTnLst>
                                </p:cTn>
                              </p:par>
                            </p:childTnLst>
                          </p:cTn>
                        </p:par>
                        <p:par>
                          <p:cTn id="49" fill="hold">
                            <p:stCondLst>
                              <p:cond delay="4000"/>
                            </p:stCondLst>
                            <p:childTnLst>
                              <p:par>
                                <p:cTn id="50" presetID="53" presetClass="entr" presetSubtype="16" fill="hold" grpId="0" nodeType="afterEffect">
                                  <p:stCondLst>
                                    <p:cond delay="0"/>
                                  </p:stCondLst>
                                  <p:childTnLst>
                                    <p:set>
                                      <p:cBhvr>
                                        <p:cTn id="51" dur="1" fill="hold">
                                          <p:stCondLst>
                                            <p:cond delay="0"/>
                                          </p:stCondLst>
                                        </p:cTn>
                                        <p:tgtEl>
                                          <p:spTgt spid="63"/>
                                        </p:tgtEl>
                                        <p:attrNameLst>
                                          <p:attrName>style.visibility</p:attrName>
                                        </p:attrNameLst>
                                      </p:cBhvr>
                                      <p:to>
                                        <p:strVal val="visible"/>
                                      </p:to>
                                    </p:set>
                                    <p:anim calcmode="lin" valueType="num">
                                      <p:cBhvr>
                                        <p:cTn id="52" dur="500" fill="hold"/>
                                        <p:tgtEl>
                                          <p:spTgt spid="63"/>
                                        </p:tgtEl>
                                        <p:attrNameLst>
                                          <p:attrName>ppt_w</p:attrName>
                                        </p:attrNameLst>
                                      </p:cBhvr>
                                      <p:tavLst>
                                        <p:tav tm="0">
                                          <p:val>
                                            <p:fltVal val="0"/>
                                          </p:val>
                                        </p:tav>
                                        <p:tav tm="100000">
                                          <p:val>
                                            <p:strVal val="#ppt_w"/>
                                          </p:val>
                                        </p:tav>
                                      </p:tavLst>
                                    </p:anim>
                                    <p:anim calcmode="lin" valueType="num">
                                      <p:cBhvr>
                                        <p:cTn id="53" dur="500" fill="hold"/>
                                        <p:tgtEl>
                                          <p:spTgt spid="63"/>
                                        </p:tgtEl>
                                        <p:attrNameLst>
                                          <p:attrName>ppt_h</p:attrName>
                                        </p:attrNameLst>
                                      </p:cBhvr>
                                      <p:tavLst>
                                        <p:tav tm="0">
                                          <p:val>
                                            <p:fltVal val="0"/>
                                          </p:val>
                                        </p:tav>
                                        <p:tav tm="100000">
                                          <p:val>
                                            <p:strVal val="#ppt_h"/>
                                          </p:val>
                                        </p:tav>
                                      </p:tavLst>
                                    </p:anim>
                                    <p:animEffect transition="in" filter="fade">
                                      <p:cBhvr>
                                        <p:cTn id="54" dur="500"/>
                                        <p:tgtEl>
                                          <p:spTgt spid="63"/>
                                        </p:tgtEl>
                                      </p:cBhvr>
                                    </p:animEffect>
                                  </p:childTnLst>
                                </p:cTn>
                              </p:par>
                            </p:childTnLst>
                          </p:cTn>
                        </p:par>
                        <p:par>
                          <p:cTn id="55" fill="hold">
                            <p:stCondLst>
                              <p:cond delay="4500"/>
                            </p:stCondLst>
                            <p:childTnLst>
                              <p:par>
                                <p:cTn id="56" presetID="53" presetClass="entr" presetSubtype="16" fill="hold" nodeType="afterEffect">
                                  <p:stCondLst>
                                    <p:cond delay="0"/>
                                  </p:stCondLst>
                                  <p:childTnLst>
                                    <p:set>
                                      <p:cBhvr>
                                        <p:cTn id="57" dur="1" fill="hold">
                                          <p:stCondLst>
                                            <p:cond delay="0"/>
                                          </p:stCondLst>
                                        </p:cTn>
                                        <p:tgtEl>
                                          <p:spTgt spid="64"/>
                                        </p:tgtEl>
                                        <p:attrNameLst>
                                          <p:attrName>style.visibility</p:attrName>
                                        </p:attrNameLst>
                                      </p:cBhvr>
                                      <p:to>
                                        <p:strVal val="visible"/>
                                      </p:to>
                                    </p:set>
                                    <p:anim calcmode="lin" valueType="num">
                                      <p:cBhvr>
                                        <p:cTn id="58" dur="500" fill="hold"/>
                                        <p:tgtEl>
                                          <p:spTgt spid="64"/>
                                        </p:tgtEl>
                                        <p:attrNameLst>
                                          <p:attrName>ppt_w</p:attrName>
                                        </p:attrNameLst>
                                      </p:cBhvr>
                                      <p:tavLst>
                                        <p:tav tm="0">
                                          <p:val>
                                            <p:fltVal val="0"/>
                                          </p:val>
                                        </p:tav>
                                        <p:tav tm="100000">
                                          <p:val>
                                            <p:strVal val="#ppt_w"/>
                                          </p:val>
                                        </p:tav>
                                      </p:tavLst>
                                    </p:anim>
                                    <p:anim calcmode="lin" valueType="num">
                                      <p:cBhvr>
                                        <p:cTn id="59" dur="500" fill="hold"/>
                                        <p:tgtEl>
                                          <p:spTgt spid="64"/>
                                        </p:tgtEl>
                                        <p:attrNameLst>
                                          <p:attrName>ppt_h</p:attrName>
                                        </p:attrNameLst>
                                      </p:cBhvr>
                                      <p:tavLst>
                                        <p:tav tm="0">
                                          <p:val>
                                            <p:fltVal val="0"/>
                                          </p:val>
                                        </p:tav>
                                        <p:tav tm="100000">
                                          <p:val>
                                            <p:strVal val="#ppt_h"/>
                                          </p:val>
                                        </p:tav>
                                      </p:tavLst>
                                    </p:anim>
                                    <p:animEffect transition="in" filter="fade">
                                      <p:cBhvr>
                                        <p:cTn id="60" dur="500"/>
                                        <p:tgtEl>
                                          <p:spTgt spid="64"/>
                                        </p:tgtEl>
                                      </p:cBhvr>
                                    </p:animEffect>
                                  </p:childTnLst>
                                </p:cTn>
                              </p:par>
                            </p:childTnLst>
                          </p:cTn>
                        </p:par>
                        <p:par>
                          <p:cTn id="61" fill="hold">
                            <p:stCondLst>
                              <p:cond delay="5000"/>
                            </p:stCondLst>
                            <p:childTnLst>
                              <p:par>
                                <p:cTn id="62" presetID="53" presetClass="entr" presetSubtype="16" fill="hold" grpId="0" nodeType="afterEffect">
                                  <p:stCondLst>
                                    <p:cond delay="0"/>
                                  </p:stCondLst>
                                  <p:childTnLst>
                                    <p:set>
                                      <p:cBhvr>
                                        <p:cTn id="63" dur="1" fill="hold">
                                          <p:stCondLst>
                                            <p:cond delay="0"/>
                                          </p:stCondLst>
                                        </p:cTn>
                                        <p:tgtEl>
                                          <p:spTgt spid="67"/>
                                        </p:tgtEl>
                                        <p:attrNameLst>
                                          <p:attrName>style.visibility</p:attrName>
                                        </p:attrNameLst>
                                      </p:cBhvr>
                                      <p:to>
                                        <p:strVal val="visible"/>
                                      </p:to>
                                    </p:set>
                                    <p:anim calcmode="lin" valueType="num">
                                      <p:cBhvr>
                                        <p:cTn id="64" dur="500" fill="hold"/>
                                        <p:tgtEl>
                                          <p:spTgt spid="67"/>
                                        </p:tgtEl>
                                        <p:attrNameLst>
                                          <p:attrName>ppt_w</p:attrName>
                                        </p:attrNameLst>
                                      </p:cBhvr>
                                      <p:tavLst>
                                        <p:tav tm="0">
                                          <p:val>
                                            <p:fltVal val="0"/>
                                          </p:val>
                                        </p:tav>
                                        <p:tav tm="100000">
                                          <p:val>
                                            <p:strVal val="#ppt_w"/>
                                          </p:val>
                                        </p:tav>
                                      </p:tavLst>
                                    </p:anim>
                                    <p:anim calcmode="lin" valueType="num">
                                      <p:cBhvr>
                                        <p:cTn id="65" dur="500" fill="hold"/>
                                        <p:tgtEl>
                                          <p:spTgt spid="67"/>
                                        </p:tgtEl>
                                        <p:attrNameLst>
                                          <p:attrName>ppt_h</p:attrName>
                                        </p:attrNameLst>
                                      </p:cBhvr>
                                      <p:tavLst>
                                        <p:tav tm="0">
                                          <p:val>
                                            <p:fltVal val="0"/>
                                          </p:val>
                                        </p:tav>
                                        <p:tav tm="100000">
                                          <p:val>
                                            <p:strVal val="#ppt_h"/>
                                          </p:val>
                                        </p:tav>
                                      </p:tavLst>
                                    </p:anim>
                                    <p:animEffect transition="in" filter="fade">
                                      <p:cBhvr>
                                        <p:cTn id="66"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8" grpId="0">
        <p:bldAsOne/>
      </p:bldGraphic>
      <p:bldP spid="55" grpId="0"/>
      <p:bldP spid="59" grpId="0"/>
      <p:bldP spid="63" grpId="0"/>
      <p:bldP spid="6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 name="กลุ่ม 47"/>
          <p:cNvGrpSpPr/>
          <p:nvPr/>
        </p:nvGrpSpPr>
        <p:grpSpPr>
          <a:xfrm>
            <a:off x="14981236" y="718477"/>
            <a:ext cx="8458201" cy="1491323"/>
            <a:chOff x="1112837" y="1037924"/>
            <a:chExt cx="8458201" cy="1491323"/>
          </a:xfrm>
        </p:grpSpPr>
        <p:grpSp>
          <p:nvGrpSpPr>
            <p:cNvPr id="49" name="กลุ่ม 48"/>
            <p:cNvGrpSpPr/>
            <p:nvPr/>
          </p:nvGrpSpPr>
          <p:grpSpPr>
            <a:xfrm>
              <a:off x="1112837" y="1037924"/>
              <a:ext cx="8458201" cy="1491323"/>
              <a:chOff x="1112837" y="1037924"/>
              <a:chExt cx="8458201" cy="1491323"/>
            </a:xfrm>
          </p:grpSpPr>
          <p:sp>
            <p:nvSpPr>
              <p:cNvPr id="60" name="TextBox 59"/>
              <p:cNvSpPr txBox="1"/>
              <p:nvPr/>
            </p:nvSpPr>
            <p:spPr>
              <a:xfrm>
                <a:off x="1341437" y="1037924"/>
                <a:ext cx="8229601" cy="646331"/>
              </a:xfrm>
              <a:prstGeom prst="rect">
                <a:avLst/>
              </a:prstGeom>
              <a:noFill/>
            </p:spPr>
            <p:txBody>
              <a:bodyPr wrap="square" rtlCol="0">
                <a:spAutoFit/>
              </a:bodyPr>
              <a:lstStyle/>
              <a:p>
                <a:r>
                  <a:rPr lang="en-US" sz="3600" b="1" dirty="0" smtClean="0">
                    <a:latin typeface="Lato Black" charset="0"/>
                    <a:ea typeface="Lato Black" charset="0"/>
                    <a:cs typeface="Lato Black" charset="0"/>
                  </a:rPr>
                  <a:t>CEATIVE  COMPANY</a:t>
                </a:r>
              </a:p>
            </p:txBody>
          </p:sp>
          <p:sp>
            <p:nvSpPr>
              <p:cNvPr id="61" name="Rectangle 35"/>
              <p:cNvSpPr/>
              <p:nvPr/>
            </p:nvSpPr>
            <p:spPr>
              <a:xfrm>
                <a:off x="1265237" y="1828800"/>
                <a:ext cx="4495800" cy="141383"/>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sp>
            <p:nvSpPr>
              <p:cNvPr id="62" name="TextBox 61"/>
              <p:cNvSpPr txBox="1"/>
              <p:nvPr/>
            </p:nvSpPr>
            <p:spPr>
              <a:xfrm>
                <a:off x="1424812" y="2052935"/>
                <a:ext cx="8146226" cy="400110"/>
              </a:xfrm>
              <a:prstGeom prst="rect">
                <a:avLst/>
              </a:prstGeom>
              <a:noFill/>
            </p:spPr>
            <p:txBody>
              <a:bodyPr wrap="square" rtlCol="0">
                <a:spAutoFit/>
              </a:bodyPr>
              <a:lstStyle/>
              <a:p>
                <a:r>
                  <a:rPr lang="en-US" sz="2000" b="1" dirty="0" smtClean="0">
                    <a:latin typeface="Lato" pitchFamily="34" charset="0"/>
                    <a:ea typeface="Lato" pitchFamily="34" charset="0"/>
                    <a:cs typeface="Lato" pitchFamily="34" charset="0"/>
                  </a:rPr>
                  <a:t>Your great subtitle in this line </a:t>
                </a:r>
              </a:p>
            </p:txBody>
          </p:sp>
          <p:sp>
            <p:nvSpPr>
              <p:cNvPr id="63" name="Rectangle 35"/>
              <p:cNvSpPr/>
              <p:nvPr/>
            </p:nvSpPr>
            <p:spPr>
              <a:xfrm rot="16200000">
                <a:off x="490405" y="1765433"/>
                <a:ext cx="1386246" cy="141381"/>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grpSp>
          <p:nvGrpSpPr>
            <p:cNvPr id="50" name="Group 1"/>
            <p:cNvGrpSpPr/>
            <p:nvPr/>
          </p:nvGrpSpPr>
          <p:grpSpPr>
            <a:xfrm>
              <a:off x="5913437" y="1779006"/>
              <a:ext cx="3657601" cy="240970"/>
              <a:chOff x="10866255" y="8448874"/>
              <a:chExt cx="2738812" cy="73150"/>
            </a:xfrm>
          </p:grpSpPr>
          <p:sp>
            <p:nvSpPr>
              <p:cNvPr id="54" name="Rectangle 11"/>
              <p:cNvSpPr/>
              <p:nvPr/>
            </p:nvSpPr>
            <p:spPr>
              <a:xfrm flipV="1">
                <a:off x="10866255" y="8448874"/>
                <a:ext cx="407521" cy="73150"/>
              </a:xfrm>
              <a:prstGeom prst="rect">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55" name="Rectangle 12"/>
              <p:cNvSpPr/>
              <p:nvPr/>
            </p:nvSpPr>
            <p:spPr>
              <a:xfrm flipV="1">
                <a:off x="11330497" y="8448874"/>
                <a:ext cx="407521" cy="73150"/>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56" name="Rectangle 13"/>
              <p:cNvSpPr/>
              <p:nvPr/>
            </p:nvSpPr>
            <p:spPr>
              <a:xfrm flipV="1">
                <a:off x="11809200" y="8448874"/>
                <a:ext cx="407521" cy="73150"/>
              </a:xfrm>
              <a:prstGeom prst="rect">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57" name="Rectangle 14"/>
              <p:cNvSpPr/>
              <p:nvPr/>
            </p:nvSpPr>
            <p:spPr>
              <a:xfrm flipV="1">
                <a:off x="12273541" y="8448874"/>
                <a:ext cx="407521" cy="73150"/>
              </a:xfrm>
              <a:prstGeom prst="rect">
                <a:avLst/>
              </a:prstGeom>
              <a:solidFill>
                <a:schemeClr val="accent4">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58" name="Rectangle 15"/>
              <p:cNvSpPr/>
              <p:nvPr/>
            </p:nvSpPr>
            <p:spPr>
              <a:xfrm flipV="1">
                <a:off x="12737783" y="8448874"/>
                <a:ext cx="407521" cy="73150"/>
              </a:xfrm>
              <a:prstGeom prst="rect">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59" name="Rectangle 16"/>
              <p:cNvSpPr/>
              <p:nvPr/>
            </p:nvSpPr>
            <p:spPr>
              <a:xfrm flipV="1">
                <a:off x="13197546" y="8448874"/>
                <a:ext cx="407521" cy="73150"/>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grpSp>
      </p:grpSp>
      <p:grpSp>
        <p:nvGrpSpPr>
          <p:cNvPr id="64" name="กลุ่ม 63"/>
          <p:cNvGrpSpPr/>
          <p:nvPr/>
        </p:nvGrpSpPr>
        <p:grpSpPr>
          <a:xfrm>
            <a:off x="15006458" y="3426982"/>
            <a:ext cx="8051979" cy="3659618"/>
            <a:chOff x="3835423" y="2968279"/>
            <a:chExt cx="8051979" cy="3659618"/>
          </a:xfrm>
        </p:grpSpPr>
        <p:sp>
          <p:nvSpPr>
            <p:cNvPr id="65" name="Title 20"/>
            <p:cNvSpPr txBox="1">
              <a:spLocks/>
            </p:cNvSpPr>
            <p:nvPr/>
          </p:nvSpPr>
          <p:spPr bwMode="auto">
            <a:xfrm>
              <a:off x="3835423" y="3500875"/>
              <a:ext cx="8051979" cy="3127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66" name="TextBox 65"/>
            <p:cNvSpPr txBox="1"/>
            <p:nvPr/>
          </p:nvSpPr>
          <p:spPr>
            <a:xfrm>
              <a:off x="3987824" y="2968279"/>
              <a:ext cx="5410200" cy="584775"/>
            </a:xfrm>
            <a:prstGeom prst="rect">
              <a:avLst/>
            </a:prstGeom>
            <a:noFill/>
          </p:spPr>
          <p:txBody>
            <a:bodyPr wrap="square" rtlCol="0">
              <a:spAutoFit/>
            </a:bodyPr>
            <a:lstStyle/>
            <a:p>
              <a:r>
                <a:rPr lang="en-US" sz="3200" b="1" dirty="0" smtClean="0">
                  <a:latin typeface="Lato Black" charset="0"/>
                  <a:ea typeface="Lato Black" charset="0"/>
                  <a:cs typeface="Lato Black" charset="0"/>
                </a:rPr>
                <a:t>Description here</a:t>
              </a:r>
            </a:p>
          </p:txBody>
        </p:sp>
      </p:grpSp>
      <p:grpSp>
        <p:nvGrpSpPr>
          <p:cNvPr id="67" name="กลุ่ม 66"/>
          <p:cNvGrpSpPr/>
          <p:nvPr/>
        </p:nvGrpSpPr>
        <p:grpSpPr>
          <a:xfrm>
            <a:off x="14981237" y="7922782"/>
            <a:ext cx="8051979" cy="3659618"/>
            <a:chOff x="3835423" y="2968279"/>
            <a:chExt cx="8051979" cy="3659618"/>
          </a:xfrm>
        </p:grpSpPr>
        <p:sp>
          <p:nvSpPr>
            <p:cNvPr id="72" name="Title 20"/>
            <p:cNvSpPr txBox="1">
              <a:spLocks/>
            </p:cNvSpPr>
            <p:nvPr/>
          </p:nvSpPr>
          <p:spPr bwMode="auto">
            <a:xfrm>
              <a:off x="3835423" y="3500875"/>
              <a:ext cx="8051979" cy="3127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73" name="TextBox 72"/>
            <p:cNvSpPr txBox="1"/>
            <p:nvPr/>
          </p:nvSpPr>
          <p:spPr>
            <a:xfrm>
              <a:off x="3987824" y="2968279"/>
              <a:ext cx="5410200" cy="584775"/>
            </a:xfrm>
            <a:prstGeom prst="rect">
              <a:avLst/>
            </a:prstGeom>
            <a:noFill/>
          </p:spPr>
          <p:txBody>
            <a:bodyPr wrap="square" rtlCol="0">
              <a:spAutoFit/>
            </a:bodyPr>
            <a:lstStyle/>
            <a:p>
              <a:r>
                <a:rPr lang="en-US" sz="3200" b="1" dirty="0" smtClean="0">
                  <a:latin typeface="Lato Black" charset="0"/>
                  <a:ea typeface="Lato Black" charset="0"/>
                  <a:cs typeface="Lato Black" charset="0"/>
                </a:rPr>
                <a:t>Description here</a:t>
              </a:r>
            </a:p>
          </p:txBody>
        </p:sp>
      </p:grpSp>
      <p:sp>
        <p:nvSpPr>
          <p:cNvPr id="2" name="Picture Placeholder 1"/>
          <p:cNvSpPr>
            <a:spLocks noGrp="1"/>
          </p:cNvSpPr>
          <p:nvPr>
            <p:ph type="pic" sz="quarter" idx="10"/>
          </p:nvPr>
        </p:nvSpPr>
        <p:spPr/>
      </p:sp>
    </p:spTree>
    <p:extLst>
      <p:ext uri="{BB962C8B-B14F-4D97-AF65-F5344CB8AC3E}">
        <p14:creationId xmlns:p14="http://schemas.microsoft.com/office/powerpoint/2010/main" val="2265893326"/>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additive="base">
                                        <p:cTn id="7" dur="500" fill="hold"/>
                                        <p:tgtEl>
                                          <p:spTgt spid="48"/>
                                        </p:tgtEl>
                                        <p:attrNameLst>
                                          <p:attrName>ppt_x</p:attrName>
                                        </p:attrNameLst>
                                      </p:cBhvr>
                                      <p:tavLst>
                                        <p:tav tm="0">
                                          <p:val>
                                            <p:strVal val="#ppt_x"/>
                                          </p:val>
                                        </p:tav>
                                        <p:tav tm="100000">
                                          <p:val>
                                            <p:strVal val="#ppt_x"/>
                                          </p:val>
                                        </p:tav>
                                      </p:tavLst>
                                    </p:anim>
                                    <p:anim calcmode="lin" valueType="num">
                                      <p:cBhvr additive="base">
                                        <p:cTn id="8" dur="500" fill="hold"/>
                                        <p:tgtEl>
                                          <p:spTgt spid="4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64"/>
                                        </p:tgtEl>
                                        <p:attrNameLst>
                                          <p:attrName>style.visibility</p:attrName>
                                        </p:attrNameLst>
                                      </p:cBhvr>
                                      <p:to>
                                        <p:strVal val="visible"/>
                                      </p:to>
                                    </p:set>
                                    <p:anim calcmode="lin" valueType="num">
                                      <p:cBhvr additive="base">
                                        <p:cTn id="12" dur="500" fill="hold"/>
                                        <p:tgtEl>
                                          <p:spTgt spid="64"/>
                                        </p:tgtEl>
                                        <p:attrNameLst>
                                          <p:attrName>ppt_x</p:attrName>
                                        </p:attrNameLst>
                                      </p:cBhvr>
                                      <p:tavLst>
                                        <p:tav tm="0">
                                          <p:val>
                                            <p:strVal val="#ppt_x"/>
                                          </p:val>
                                        </p:tav>
                                        <p:tav tm="100000">
                                          <p:val>
                                            <p:strVal val="#ppt_x"/>
                                          </p:val>
                                        </p:tav>
                                      </p:tavLst>
                                    </p:anim>
                                    <p:anim calcmode="lin" valueType="num">
                                      <p:cBhvr additive="base">
                                        <p:cTn id="13" dur="500" fill="hold"/>
                                        <p:tgtEl>
                                          <p:spTgt spid="64"/>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67"/>
                                        </p:tgtEl>
                                        <p:attrNameLst>
                                          <p:attrName>style.visibility</p:attrName>
                                        </p:attrNameLst>
                                      </p:cBhvr>
                                      <p:to>
                                        <p:strVal val="visible"/>
                                      </p:to>
                                    </p:set>
                                    <p:anim calcmode="lin" valueType="num">
                                      <p:cBhvr additive="base">
                                        <p:cTn id="17" dur="500" fill="hold"/>
                                        <p:tgtEl>
                                          <p:spTgt spid="67"/>
                                        </p:tgtEl>
                                        <p:attrNameLst>
                                          <p:attrName>ppt_x</p:attrName>
                                        </p:attrNameLst>
                                      </p:cBhvr>
                                      <p:tavLst>
                                        <p:tav tm="0">
                                          <p:val>
                                            <p:strVal val="#ppt_x"/>
                                          </p:val>
                                        </p:tav>
                                        <p:tav tm="100000">
                                          <p:val>
                                            <p:strVal val="#ppt_x"/>
                                          </p:val>
                                        </p:tav>
                                      </p:tavLst>
                                    </p:anim>
                                    <p:anim calcmode="lin" valueType="num">
                                      <p:cBhvr additive="base">
                                        <p:cTn id="18" dur="500" fill="hold"/>
                                        <p:tgtEl>
                                          <p:spTgt spid="6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กลุ่ม 19"/>
          <p:cNvGrpSpPr/>
          <p:nvPr/>
        </p:nvGrpSpPr>
        <p:grpSpPr>
          <a:xfrm>
            <a:off x="1112837" y="1037924"/>
            <a:ext cx="8458201" cy="1491323"/>
            <a:chOff x="1112837" y="1037924"/>
            <a:chExt cx="8458201" cy="1491323"/>
          </a:xfrm>
        </p:grpSpPr>
        <p:grpSp>
          <p:nvGrpSpPr>
            <p:cNvPr id="21" name="กลุ่ม 20"/>
            <p:cNvGrpSpPr/>
            <p:nvPr/>
          </p:nvGrpSpPr>
          <p:grpSpPr>
            <a:xfrm>
              <a:off x="1112837" y="1037924"/>
              <a:ext cx="8458201" cy="1491323"/>
              <a:chOff x="1112837" y="1037924"/>
              <a:chExt cx="8458201" cy="1491323"/>
            </a:xfrm>
          </p:grpSpPr>
          <p:sp>
            <p:nvSpPr>
              <p:cNvPr id="29" name="TextBox 28"/>
              <p:cNvSpPr txBox="1"/>
              <p:nvPr/>
            </p:nvSpPr>
            <p:spPr>
              <a:xfrm>
                <a:off x="1341437" y="1037924"/>
                <a:ext cx="8229601" cy="646331"/>
              </a:xfrm>
              <a:prstGeom prst="rect">
                <a:avLst/>
              </a:prstGeom>
              <a:noFill/>
            </p:spPr>
            <p:txBody>
              <a:bodyPr wrap="square" rtlCol="0">
                <a:spAutoFit/>
              </a:bodyPr>
              <a:lstStyle/>
              <a:p>
                <a:r>
                  <a:rPr lang="en-US" sz="3600" b="1" dirty="0" smtClean="0">
                    <a:latin typeface="Lato Black" charset="0"/>
                    <a:ea typeface="Lato Black" charset="0"/>
                    <a:cs typeface="Lato Black" charset="0"/>
                  </a:rPr>
                  <a:t>CEATIVE  COMPANY</a:t>
                </a:r>
              </a:p>
            </p:txBody>
          </p:sp>
          <p:sp>
            <p:nvSpPr>
              <p:cNvPr id="30" name="Rectangle 35"/>
              <p:cNvSpPr/>
              <p:nvPr/>
            </p:nvSpPr>
            <p:spPr>
              <a:xfrm>
                <a:off x="1265237" y="1828800"/>
                <a:ext cx="4495800" cy="141383"/>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sp>
            <p:nvSpPr>
              <p:cNvPr id="31" name="TextBox 30"/>
              <p:cNvSpPr txBox="1"/>
              <p:nvPr/>
            </p:nvSpPr>
            <p:spPr>
              <a:xfrm>
                <a:off x="1424812" y="2052935"/>
                <a:ext cx="8146226" cy="400110"/>
              </a:xfrm>
              <a:prstGeom prst="rect">
                <a:avLst/>
              </a:prstGeom>
              <a:noFill/>
            </p:spPr>
            <p:txBody>
              <a:bodyPr wrap="square" rtlCol="0">
                <a:spAutoFit/>
              </a:bodyPr>
              <a:lstStyle/>
              <a:p>
                <a:r>
                  <a:rPr lang="en-US" sz="2000" b="1" dirty="0" smtClean="0">
                    <a:latin typeface="Lato" pitchFamily="34" charset="0"/>
                    <a:ea typeface="Lato" pitchFamily="34" charset="0"/>
                    <a:cs typeface="Lato" pitchFamily="34" charset="0"/>
                  </a:rPr>
                  <a:t>Your great subtitle in this line </a:t>
                </a:r>
              </a:p>
            </p:txBody>
          </p:sp>
          <p:sp>
            <p:nvSpPr>
              <p:cNvPr id="32" name="Rectangle 35"/>
              <p:cNvSpPr/>
              <p:nvPr/>
            </p:nvSpPr>
            <p:spPr>
              <a:xfrm rot="16200000">
                <a:off x="490405" y="1765433"/>
                <a:ext cx="1386246" cy="141381"/>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grpSp>
          <p:nvGrpSpPr>
            <p:cNvPr id="22" name="Group 1"/>
            <p:cNvGrpSpPr/>
            <p:nvPr/>
          </p:nvGrpSpPr>
          <p:grpSpPr>
            <a:xfrm>
              <a:off x="5913437" y="1779006"/>
              <a:ext cx="3657601" cy="240970"/>
              <a:chOff x="10866255" y="8448874"/>
              <a:chExt cx="2738812" cy="73150"/>
            </a:xfrm>
          </p:grpSpPr>
          <p:sp>
            <p:nvSpPr>
              <p:cNvPr id="23" name="Rectangle 11"/>
              <p:cNvSpPr/>
              <p:nvPr/>
            </p:nvSpPr>
            <p:spPr>
              <a:xfrm flipV="1">
                <a:off x="10866255" y="8448874"/>
                <a:ext cx="407521" cy="73150"/>
              </a:xfrm>
              <a:prstGeom prst="rect">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4" name="Rectangle 12"/>
              <p:cNvSpPr/>
              <p:nvPr/>
            </p:nvSpPr>
            <p:spPr>
              <a:xfrm flipV="1">
                <a:off x="11330497" y="8448874"/>
                <a:ext cx="407521" cy="73150"/>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5" name="Rectangle 13"/>
              <p:cNvSpPr/>
              <p:nvPr/>
            </p:nvSpPr>
            <p:spPr>
              <a:xfrm flipV="1">
                <a:off x="11809200" y="8448874"/>
                <a:ext cx="407521" cy="73150"/>
              </a:xfrm>
              <a:prstGeom prst="rect">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6" name="Rectangle 14"/>
              <p:cNvSpPr/>
              <p:nvPr/>
            </p:nvSpPr>
            <p:spPr>
              <a:xfrm flipV="1">
                <a:off x="12273541" y="8448874"/>
                <a:ext cx="407521" cy="73150"/>
              </a:xfrm>
              <a:prstGeom prst="rect">
                <a:avLst/>
              </a:prstGeom>
              <a:solidFill>
                <a:schemeClr val="accent4">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7" name="Rectangle 15"/>
              <p:cNvSpPr/>
              <p:nvPr/>
            </p:nvSpPr>
            <p:spPr>
              <a:xfrm flipV="1">
                <a:off x="12737783" y="8448874"/>
                <a:ext cx="407521" cy="73150"/>
              </a:xfrm>
              <a:prstGeom prst="rect">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8" name="Rectangle 16"/>
              <p:cNvSpPr/>
              <p:nvPr/>
            </p:nvSpPr>
            <p:spPr>
              <a:xfrm flipV="1">
                <a:off x="13197546" y="8448874"/>
                <a:ext cx="407521" cy="73150"/>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grpSp>
      </p:grpSp>
      <p:grpSp>
        <p:nvGrpSpPr>
          <p:cNvPr id="68" name="กลุ่ม 67"/>
          <p:cNvGrpSpPr/>
          <p:nvPr/>
        </p:nvGrpSpPr>
        <p:grpSpPr>
          <a:xfrm>
            <a:off x="1320824" y="2743200"/>
            <a:ext cx="21280413" cy="1716309"/>
            <a:chOff x="3835423" y="3149025"/>
            <a:chExt cx="21280413" cy="1716309"/>
          </a:xfrm>
        </p:grpSpPr>
        <p:sp>
          <p:nvSpPr>
            <p:cNvPr id="69" name="Title 20"/>
            <p:cNvSpPr txBox="1">
              <a:spLocks/>
            </p:cNvSpPr>
            <p:nvPr/>
          </p:nvSpPr>
          <p:spPr bwMode="auto">
            <a:xfrm>
              <a:off x="3835423" y="3658838"/>
              <a:ext cx="21280413"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70" name="TextBox 69"/>
            <p:cNvSpPr txBox="1"/>
            <p:nvPr/>
          </p:nvSpPr>
          <p:spPr>
            <a:xfrm>
              <a:off x="3987824" y="3149025"/>
              <a:ext cx="5410200" cy="584775"/>
            </a:xfrm>
            <a:prstGeom prst="rect">
              <a:avLst/>
            </a:prstGeom>
            <a:noFill/>
          </p:spPr>
          <p:txBody>
            <a:bodyPr wrap="square" rtlCol="0">
              <a:spAutoFit/>
            </a:bodyPr>
            <a:lstStyle/>
            <a:p>
              <a:r>
                <a:rPr lang="en-US" sz="3200" b="1" dirty="0" smtClean="0">
                  <a:latin typeface="Lato Black" charset="0"/>
                  <a:ea typeface="Lato Black" charset="0"/>
                  <a:cs typeface="Lato Black" charset="0"/>
                </a:rPr>
                <a:t>Description here</a:t>
              </a:r>
            </a:p>
          </p:txBody>
        </p:sp>
      </p:grpSp>
      <p:graphicFrame>
        <p:nvGraphicFramePr>
          <p:cNvPr id="36" name="Chart 306"/>
          <p:cNvGraphicFramePr/>
          <p:nvPr>
            <p:extLst>
              <p:ext uri="{D42A27DB-BD31-4B8C-83A1-F6EECF244321}">
                <p14:modId xmlns:p14="http://schemas.microsoft.com/office/powerpoint/2010/main" val="3612103002"/>
              </p:ext>
            </p:extLst>
          </p:nvPr>
        </p:nvGraphicFramePr>
        <p:xfrm>
          <a:off x="1473225" y="4800600"/>
          <a:ext cx="20219570" cy="6172200"/>
        </p:xfrm>
        <a:graphic>
          <a:graphicData uri="http://schemas.openxmlformats.org/drawingml/2006/chart">
            <c:chart xmlns:c="http://schemas.openxmlformats.org/drawingml/2006/chart" xmlns:r="http://schemas.openxmlformats.org/officeDocument/2006/relationships" r:id="rId3"/>
          </a:graphicData>
        </a:graphic>
      </p:graphicFrame>
      <p:grpSp>
        <p:nvGrpSpPr>
          <p:cNvPr id="37" name="กลุ่ม 36"/>
          <p:cNvGrpSpPr/>
          <p:nvPr/>
        </p:nvGrpSpPr>
        <p:grpSpPr>
          <a:xfrm>
            <a:off x="3051906" y="11430000"/>
            <a:ext cx="6140469" cy="988935"/>
            <a:chOff x="1148809" y="20942"/>
            <a:chExt cx="6140469" cy="988935"/>
          </a:xfrm>
        </p:grpSpPr>
        <p:sp>
          <p:nvSpPr>
            <p:cNvPr id="38" name="TextBox 37"/>
            <p:cNvSpPr txBox="1"/>
            <p:nvPr/>
          </p:nvSpPr>
          <p:spPr>
            <a:xfrm>
              <a:off x="2164448" y="20942"/>
              <a:ext cx="5124830" cy="960227"/>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39" name="กลุ่ม 38"/>
            <p:cNvGrpSpPr/>
            <p:nvPr/>
          </p:nvGrpSpPr>
          <p:grpSpPr>
            <a:xfrm>
              <a:off x="1148809" y="82573"/>
              <a:ext cx="927304" cy="927304"/>
              <a:chOff x="1189784" y="-1448340"/>
              <a:chExt cx="1371600" cy="1371600"/>
            </a:xfrm>
          </p:grpSpPr>
          <p:sp>
            <p:nvSpPr>
              <p:cNvPr id="40" name="วงรี 39"/>
              <p:cNvSpPr/>
              <p:nvPr/>
            </p:nvSpPr>
            <p:spPr>
              <a:xfrm>
                <a:off x="1189784" y="-1448340"/>
                <a:ext cx="1371600" cy="13716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solidFill>
                    <a:schemeClr val="tx1"/>
                  </a:solidFill>
                </a:endParaRPr>
              </a:p>
            </p:txBody>
          </p:sp>
          <p:sp>
            <p:nvSpPr>
              <p:cNvPr id="41" name="Freeform 33"/>
              <p:cNvSpPr>
                <a:spLocks noChangeArrowheads="1"/>
              </p:cNvSpPr>
              <p:nvPr/>
            </p:nvSpPr>
            <p:spPr bwMode="auto">
              <a:xfrm>
                <a:off x="1469182" y="-1204522"/>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42" name="กลุ่ม 41"/>
          <p:cNvGrpSpPr/>
          <p:nvPr/>
        </p:nvGrpSpPr>
        <p:grpSpPr>
          <a:xfrm>
            <a:off x="9297968" y="11431665"/>
            <a:ext cx="6140469" cy="988935"/>
            <a:chOff x="1148809" y="20942"/>
            <a:chExt cx="6140469" cy="988935"/>
          </a:xfrm>
        </p:grpSpPr>
        <p:sp>
          <p:nvSpPr>
            <p:cNvPr id="43" name="TextBox 42"/>
            <p:cNvSpPr txBox="1"/>
            <p:nvPr/>
          </p:nvSpPr>
          <p:spPr>
            <a:xfrm>
              <a:off x="2164448" y="20942"/>
              <a:ext cx="5124830" cy="960227"/>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44" name="กลุ่ม 43"/>
            <p:cNvGrpSpPr/>
            <p:nvPr/>
          </p:nvGrpSpPr>
          <p:grpSpPr>
            <a:xfrm>
              <a:off x="1148809" y="82573"/>
              <a:ext cx="927304" cy="927304"/>
              <a:chOff x="1189784" y="-1448340"/>
              <a:chExt cx="1371600" cy="1371600"/>
            </a:xfrm>
          </p:grpSpPr>
          <p:sp>
            <p:nvSpPr>
              <p:cNvPr id="45" name="วงรี 44"/>
              <p:cNvSpPr/>
              <p:nvPr/>
            </p:nvSpPr>
            <p:spPr>
              <a:xfrm>
                <a:off x="1189784" y="-1448340"/>
                <a:ext cx="1371600" cy="13716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solidFill>
                    <a:schemeClr val="tx1"/>
                  </a:solidFill>
                </a:endParaRPr>
              </a:p>
            </p:txBody>
          </p:sp>
          <p:sp>
            <p:nvSpPr>
              <p:cNvPr id="46" name="Freeform 33"/>
              <p:cNvSpPr>
                <a:spLocks noChangeArrowheads="1"/>
              </p:cNvSpPr>
              <p:nvPr/>
            </p:nvSpPr>
            <p:spPr bwMode="auto">
              <a:xfrm>
                <a:off x="1469182" y="-1204522"/>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47" name="กลุ่ม 46"/>
          <p:cNvGrpSpPr/>
          <p:nvPr/>
        </p:nvGrpSpPr>
        <p:grpSpPr>
          <a:xfrm>
            <a:off x="15393968" y="11430000"/>
            <a:ext cx="6140469" cy="988935"/>
            <a:chOff x="1148809" y="20942"/>
            <a:chExt cx="6140469" cy="988935"/>
          </a:xfrm>
        </p:grpSpPr>
        <p:sp>
          <p:nvSpPr>
            <p:cNvPr id="51" name="TextBox 50"/>
            <p:cNvSpPr txBox="1"/>
            <p:nvPr/>
          </p:nvSpPr>
          <p:spPr>
            <a:xfrm>
              <a:off x="2164448" y="20942"/>
              <a:ext cx="5124830" cy="960227"/>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52" name="กลุ่ม 51"/>
            <p:cNvGrpSpPr/>
            <p:nvPr/>
          </p:nvGrpSpPr>
          <p:grpSpPr>
            <a:xfrm>
              <a:off x="1148809" y="82573"/>
              <a:ext cx="927304" cy="927304"/>
              <a:chOff x="1189784" y="-1448340"/>
              <a:chExt cx="1371600" cy="1371600"/>
            </a:xfrm>
          </p:grpSpPr>
          <p:sp>
            <p:nvSpPr>
              <p:cNvPr id="53" name="วงรี 52"/>
              <p:cNvSpPr/>
              <p:nvPr/>
            </p:nvSpPr>
            <p:spPr>
              <a:xfrm>
                <a:off x="1189784" y="-1448340"/>
                <a:ext cx="1371600" cy="13716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solidFill>
                    <a:schemeClr val="tx1"/>
                  </a:solidFill>
                </a:endParaRPr>
              </a:p>
            </p:txBody>
          </p:sp>
          <p:sp>
            <p:nvSpPr>
              <p:cNvPr id="71" name="Freeform 33"/>
              <p:cNvSpPr>
                <a:spLocks noChangeArrowheads="1"/>
              </p:cNvSpPr>
              <p:nvPr/>
            </p:nvSpPr>
            <p:spPr bwMode="auto">
              <a:xfrm>
                <a:off x="1469182" y="-1204522"/>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spTree>
    <p:extLst>
      <p:ext uri="{BB962C8B-B14F-4D97-AF65-F5344CB8AC3E}">
        <p14:creationId xmlns:p14="http://schemas.microsoft.com/office/powerpoint/2010/main" val="1479250935"/>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0-#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68"/>
                                        </p:tgtEl>
                                        <p:attrNameLst>
                                          <p:attrName>style.visibility</p:attrName>
                                        </p:attrNameLst>
                                      </p:cBhvr>
                                      <p:to>
                                        <p:strVal val="visible"/>
                                      </p:to>
                                    </p:set>
                                    <p:anim calcmode="lin" valueType="num">
                                      <p:cBhvr additive="base">
                                        <p:cTn id="12" dur="500" fill="hold"/>
                                        <p:tgtEl>
                                          <p:spTgt spid="68"/>
                                        </p:tgtEl>
                                        <p:attrNameLst>
                                          <p:attrName>ppt_x</p:attrName>
                                        </p:attrNameLst>
                                      </p:cBhvr>
                                      <p:tavLst>
                                        <p:tav tm="0">
                                          <p:val>
                                            <p:strVal val="0-#ppt_w/2"/>
                                          </p:val>
                                        </p:tav>
                                        <p:tav tm="100000">
                                          <p:val>
                                            <p:strVal val="#ppt_x"/>
                                          </p:val>
                                        </p:tav>
                                      </p:tavLst>
                                    </p:anim>
                                    <p:anim calcmode="lin" valueType="num">
                                      <p:cBhvr additive="base">
                                        <p:cTn id="13" dur="500" fill="hold"/>
                                        <p:tgtEl>
                                          <p:spTgt spid="68"/>
                                        </p:tgtEl>
                                        <p:attrNameLst>
                                          <p:attrName>ppt_y</p:attrName>
                                        </p:attrNameLst>
                                      </p:cBhvr>
                                      <p:tavLst>
                                        <p:tav tm="0">
                                          <p:val>
                                            <p:strVal val="#ppt_y"/>
                                          </p:val>
                                        </p:tav>
                                        <p:tav tm="100000">
                                          <p:val>
                                            <p:strVal val="#ppt_y"/>
                                          </p:val>
                                        </p:tav>
                                      </p:tavLst>
                                    </p:anim>
                                  </p:childTnLst>
                                </p:cTn>
                              </p:par>
                              <p:par>
                                <p:cTn id="14" presetID="53" presetClass="entr" presetSubtype="16" fill="hold" grpId="0" nodeType="withEffect">
                                  <p:stCondLst>
                                    <p:cond delay="500"/>
                                  </p:stCondLst>
                                  <p:childTnLst>
                                    <p:set>
                                      <p:cBhvr>
                                        <p:cTn id="15" dur="1" fill="hold">
                                          <p:stCondLst>
                                            <p:cond delay="0"/>
                                          </p:stCondLst>
                                        </p:cTn>
                                        <p:tgtEl>
                                          <p:spTgt spid="36"/>
                                        </p:tgtEl>
                                        <p:attrNameLst>
                                          <p:attrName>style.visibility</p:attrName>
                                        </p:attrNameLst>
                                      </p:cBhvr>
                                      <p:to>
                                        <p:strVal val="visible"/>
                                      </p:to>
                                    </p:set>
                                    <p:anim calcmode="lin" valueType="num">
                                      <p:cBhvr>
                                        <p:cTn id="16" dur="500" fill="hold"/>
                                        <p:tgtEl>
                                          <p:spTgt spid="36"/>
                                        </p:tgtEl>
                                        <p:attrNameLst>
                                          <p:attrName>ppt_w</p:attrName>
                                        </p:attrNameLst>
                                      </p:cBhvr>
                                      <p:tavLst>
                                        <p:tav tm="0">
                                          <p:val>
                                            <p:fltVal val="0"/>
                                          </p:val>
                                        </p:tav>
                                        <p:tav tm="100000">
                                          <p:val>
                                            <p:strVal val="#ppt_w"/>
                                          </p:val>
                                        </p:tav>
                                      </p:tavLst>
                                    </p:anim>
                                    <p:anim calcmode="lin" valueType="num">
                                      <p:cBhvr>
                                        <p:cTn id="17" dur="500" fill="hold"/>
                                        <p:tgtEl>
                                          <p:spTgt spid="36"/>
                                        </p:tgtEl>
                                        <p:attrNameLst>
                                          <p:attrName>ppt_h</p:attrName>
                                        </p:attrNameLst>
                                      </p:cBhvr>
                                      <p:tavLst>
                                        <p:tav tm="0">
                                          <p:val>
                                            <p:fltVal val="0"/>
                                          </p:val>
                                        </p:tav>
                                        <p:tav tm="100000">
                                          <p:val>
                                            <p:strVal val="#ppt_h"/>
                                          </p:val>
                                        </p:tav>
                                      </p:tavLst>
                                    </p:anim>
                                    <p:animEffect transition="in" filter="fade">
                                      <p:cBhvr>
                                        <p:cTn id="18" dur="500"/>
                                        <p:tgtEl>
                                          <p:spTgt spid="36"/>
                                        </p:tgtEl>
                                      </p:cBhvr>
                                    </p:animEffect>
                                  </p:childTnLst>
                                </p:cTn>
                              </p:par>
                              <p:par>
                                <p:cTn id="19" presetID="53" presetClass="entr" presetSubtype="16" fill="hold" nodeType="withEffect">
                                  <p:stCondLst>
                                    <p:cond delay="500"/>
                                  </p:stCondLst>
                                  <p:childTnLst>
                                    <p:set>
                                      <p:cBhvr>
                                        <p:cTn id="20" dur="1" fill="hold">
                                          <p:stCondLst>
                                            <p:cond delay="0"/>
                                          </p:stCondLst>
                                        </p:cTn>
                                        <p:tgtEl>
                                          <p:spTgt spid="37"/>
                                        </p:tgtEl>
                                        <p:attrNameLst>
                                          <p:attrName>style.visibility</p:attrName>
                                        </p:attrNameLst>
                                      </p:cBhvr>
                                      <p:to>
                                        <p:strVal val="visible"/>
                                      </p:to>
                                    </p:set>
                                    <p:anim calcmode="lin" valueType="num">
                                      <p:cBhvr>
                                        <p:cTn id="21" dur="500" fill="hold"/>
                                        <p:tgtEl>
                                          <p:spTgt spid="37"/>
                                        </p:tgtEl>
                                        <p:attrNameLst>
                                          <p:attrName>ppt_w</p:attrName>
                                        </p:attrNameLst>
                                      </p:cBhvr>
                                      <p:tavLst>
                                        <p:tav tm="0">
                                          <p:val>
                                            <p:fltVal val="0"/>
                                          </p:val>
                                        </p:tav>
                                        <p:tav tm="100000">
                                          <p:val>
                                            <p:strVal val="#ppt_w"/>
                                          </p:val>
                                        </p:tav>
                                      </p:tavLst>
                                    </p:anim>
                                    <p:anim calcmode="lin" valueType="num">
                                      <p:cBhvr>
                                        <p:cTn id="22" dur="500" fill="hold"/>
                                        <p:tgtEl>
                                          <p:spTgt spid="37"/>
                                        </p:tgtEl>
                                        <p:attrNameLst>
                                          <p:attrName>ppt_h</p:attrName>
                                        </p:attrNameLst>
                                      </p:cBhvr>
                                      <p:tavLst>
                                        <p:tav tm="0">
                                          <p:val>
                                            <p:fltVal val="0"/>
                                          </p:val>
                                        </p:tav>
                                        <p:tav tm="100000">
                                          <p:val>
                                            <p:strVal val="#ppt_h"/>
                                          </p:val>
                                        </p:tav>
                                      </p:tavLst>
                                    </p:anim>
                                    <p:animEffect transition="in" filter="fade">
                                      <p:cBhvr>
                                        <p:cTn id="23" dur="500"/>
                                        <p:tgtEl>
                                          <p:spTgt spid="37"/>
                                        </p:tgtEl>
                                      </p:cBhvr>
                                    </p:animEffect>
                                  </p:childTnLst>
                                </p:cTn>
                              </p:par>
                              <p:par>
                                <p:cTn id="24" presetID="53" presetClass="entr" presetSubtype="16" fill="hold" nodeType="withEffect">
                                  <p:stCondLst>
                                    <p:cond delay="500"/>
                                  </p:stCondLst>
                                  <p:childTnLst>
                                    <p:set>
                                      <p:cBhvr>
                                        <p:cTn id="25" dur="1" fill="hold">
                                          <p:stCondLst>
                                            <p:cond delay="0"/>
                                          </p:stCondLst>
                                        </p:cTn>
                                        <p:tgtEl>
                                          <p:spTgt spid="42"/>
                                        </p:tgtEl>
                                        <p:attrNameLst>
                                          <p:attrName>style.visibility</p:attrName>
                                        </p:attrNameLst>
                                      </p:cBhvr>
                                      <p:to>
                                        <p:strVal val="visible"/>
                                      </p:to>
                                    </p:set>
                                    <p:anim calcmode="lin" valueType="num">
                                      <p:cBhvr>
                                        <p:cTn id="26" dur="500" fill="hold"/>
                                        <p:tgtEl>
                                          <p:spTgt spid="42"/>
                                        </p:tgtEl>
                                        <p:attrNameLst>
                                          <p:attrName>ppt_w</p:attrName>
                                        </p:attrNameLst>
                                      </p:cBhvr>
                                      <p:tavLst>
                                        <p:tav tm="0">
                                          <p:val>
                                            <p:fltVal val="0"/>
                                          </p:val>
                                        </p:tav>
                                        <p:tav tm="100000">
                                          <p:val>
                                            <p:strVal val="#ppt_w"/>
                                          </p:val>
                                        </p:tav>
                                      </p:tavLst>
                                    </p:anim>
                                    <p:anim calcmode="lin" valueType="num">
                                      <p:cBhvr>
                                        <p:cTn id="27" dur="500" fill="hold"/>
                                        <p:tgtEl>
                                          <p:spTgt spid="42"/>
                                        </p:tgtEl>
                                        <p:attrNameLst>
                                          <p:attrName>ppt_h</p:attrName>
                                        </p:attrNameLst>
                                      </p:cBhvr>
                                      <p:tavLst>
                                        <p:tav tm="0">
                                          <p:val>
                                            <p:fltVal val="0"/>
                                          </p:val>
                                        </p:tav>
                                        <p:tav tm="100000">
                                          <p:val>
                                            <p:strVal val="#ppt_h"/>
                                          </p:val>
                                        </p:tav>
                                      </p:tavLst>
                                    </p:anim>
                                    <p:animEffect transition="in" filter="fade">
                                      <p:cBhvr>
                                        <p:cTn id="28" dur="500"/>
                                        <p:tgtEl>
                                          <p:spTgt spid="42"/>
                                        </p:tgtEl>
                                      </p:cBhvr>
                                    </p:animEffect>
                                  </p:childTnLst>
                                </p:cTn>
                              </p:par>
                              <p:par>
                                <p:cTn id="29" presetID="53" presetClass="entr" presetSubtype="16" fill="hold" nodeType="withEffect">
                                  <p:stCondLst>
                                    <p:cond delay="500"/>
                                  </p:stCondLst>
                                  <p:childTnLst>
                                    <p:set>
                                      <p:cBhvr>
                                        <p:cTn id="30" dur="1" fill="hold">
                                          <p:stCondLst>
                                            <p:cond delay="0"/>
                                          </p:stCondLst>
                                        </p:cTn>
                                        <p:tgtEl>
                                          <p:spTgt spid="47"/>
                                        </p:tgtEl>
                                        <p:attrNameLst>
                                          <p:attrName>style.visibility</p:attrName>
                                        </p:attrNameLst>
                                      </p:cBhvr>
                                      <p:to>
                                        <p:strVal val="visible"/>
                                      </p:to>
                                    </p:set>
                                    <p:anim calcmode="lin" valueType="num">
                                      <p:cBhvr>
                                        <p:cTn id="31" dur="500" fill="hold"/>
                                        <p:tgtEl>
                                          <p:spTgt spid="47"/>
                                        </p:tgtEl>
                                        <p:attrNameLst>
                                          <p:attrName>ppt_w</p:attrName>
                                        </p:attrNameLst>
                                      </p:cBhvr>
                                      <p:tavLst>
                                        <p:tav tm="0">
                                          <p:val>
                                            <p:fltVal val="0"/>
                                          </p:val>
                                        </p:tav>
                                        <p:tav tm="100000">
                                          <p:val>
                                            <p:strVal val="#ppt_w"/>
                                          </p:val>
                                        </p:tav>
                                      </p:tavLst>
                                    </p:anim>
                                    <p:anim calcmode="lin" valueType="num">
                                      <p:cBhvr>
                                        <p:cTn id="32" dur="500" fill="hold"/>
                                        <p:tgtEl>
                                          <p:spTgt spid="47"/>
                                        </p:tgtEl>
                                        <p:attrNameLst>
                                          <p:attrName>ppt_h</p:attrName>
                                        </p:attrNameLst>
                                      </p:cBhvr>
                                      <p:tavLst>
                                        <p:tav tm="0">
                                          <p:val>
                                            <p:fltVal val="0"/>
                                          </p:val>
                                        </p:tav>
                                        <p:tav tm="100000">
                                          <p:val>
                                            <p:strVal val="#ppt_h"/>
                                          </p:val>
                                        </p:tav>
                                      </p:tavLst>
                                    </p:anim>
                                    <p:animEffect transition="in" filter="fade">
                                      <p:cBhvr>
                                        <p:cTn id="33"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6" grpId="0">
        <p:bldAsOne/>
      </p:bldGraphic>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กลุ่ม 24"/>
          <p:cNvGrpSpPr/>
          <p:nvPr/>
        </p:nvGrpSpPr>
        <p:grpSpPr>
          <a:xfrm>
            <a:off x="14981236" y="718477"/>
            <a:ext cx="8458201" cy="1491323"/>
            <a:chOff x="1112837" y="1037924"/>
            <a:chExt cx="8458201" cy="1491323"/>
          </a:xfrm>
        </p:grpSpPr>
        <p:grpSp>
          <p:nvGrpSpPr>
            <p:cNvPr id="26" name="กลุ่ม 25"/>
            <p:cNvGrpSpPr/>
            <p:nvPr/>
          </p:nvGrpSpPr>
          <p:grpSpPr>
            <a:xfrm>
              <a:off x="1112837" y="1037924"/>
              <a:ext cx="8458201" cy="1491323"/>
              <a:chOff x="1112837" y="1037924"/>
              <a:chExt cx="8458201" cy="1491323"/>
            </a:xfrm>
          </p:grpSpPr>
          <p:sp>
            <p:nvSpPr>
              <p:cNvPr id="35" name="TextBox 34"/>
              <p:cNvSpPr txBox="1"/>
              <p:nvPr/>
            </p:nvSpPr>
            <p:spPr>
              <a:xfrm>
                <a:off x="1341437" y="1037924"/>
                <a:ext cx="8229601" cy="646331"/>
              </a:xfrm>
              <a:prstGeom prst="rect">
                <a:avLst/>
              </a:prstGeom>
              <a:noFill/>
            </p:spPr>
            <p:txBody>
              <a:bodyPr wrap="square" rtlCol="0">
                <a:spAutoFit/>
              </a:bodyPr>
              <a:lstStyle/>
              <a:p>
                <a:r>
                  <a:rPr lang="en-US" sz="3600" b="1" dirty="0" smtClean="0">
                    <a:latin typeface="Lato Black" charset="0"/>
                    <a:ea typeface="Lato Black" charset="0"/>
                    <a:cs typeface="Lato Black" charset="0"/>
                  </a:rPr>
                  <a:t>CEATIVE  COMPANY</a:t>
                </a:r>
              </a:p>
            </p:txBody>
          </p:sp>
          <p:sp>
            <p:nvSpPr>
              <p:cNvPr id="36" name="Rectangle 35"/>
              <p:cNvSpPr/>
              <p:nvPr/>
            </p:nvSpPr>
            <p:spPr>
              <a:xfrm>
                <a:off x="1265237" y="1828800"/>
                <a:ext cx="4495800" cy="141383"/>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sp>
            <p:nvSpPr>
              <p:cNvPr id="37" name="TextBox 36"/>
              <p:cNvSpPr txBox="1"/>
              <p:nvPr/>
            </p:nvSpPr>
            <p:spPr>
              <a:xfrm>
                <a:off x="1424812" y="2052935"/>
                <a:ext cx="8146226" cy="400110"/>
              </a:xfrm>
              <a:prstGeom prst="rect">
                <a:avLst/>
              </a:prstGeom>
              <a:noFill/>
            </p:spPr>
            <p:txBody>
              <a:bodyPr wrap="square" rtlCol="0">
                <a:spAutoFit/>
              </a:bodyPr>
              <a:lstStyle/>
              <a:p>
                <a:r>
                  <a:rPr lang="en-US" sz="2000" b="1" dirty="0" smtClean="0">
                    <a:latin typeface="Lato" pitchFamily="34" charset="0"/>
                    <a:ea typeface="Lato" pitchFamily="34" charset="0"/>
                    <a:cs typeface="Lato" pitchFamily="34" charset="0"/>
                  </a:rPr>
                  <a:t>Your great subtitle in this line </a:t>
                </a:r>
              </a:p>
            </p:txBody>
          </p:sp>
          <p:sp>
            <p:nvSpPr>
              <p:cNvPr id="40" name="Rectangle 35"/>
              <p:cNvSpPr/>
              <p:nvPr/>
            </p:nvSpPr>
            <p:spPr>
              <a:xfrm rot="16200000">
                <a:off x="490405" y="1765433"/>
                <a:ext cx="1386246" cy="141381"/>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grpSp>
          <p:nvGrpSpPr>
            <p:cNvPr id="27" name="Group 1"/>
            <p:cNvGrpSpPr/>
            <p:nvPr/>
          </p:nvGrpSpPr>
          <p:grpSpPr>
            <a:xfrm>
              <a:off x="5913437" y="1779006"/>
              <a:ext cx="3657601" cy="240970"/>
              <a:chOff x="10866255" y="8448874"/>
              <a:chExt cx="2738812" cy="73150"/>
            </a:xfrm>
          </p:grpSpPr>
          <p:sp>
            <p:nvSpPr>
              <p:cNvPr id="28" name="Rectangle 11"/>
              <p:cNvSpPr/>
              <p:nvPr/>
            </p:nvSpPr>
            <p:spPr>
              <a:xfrm flipV="1">
                <a:off x="10866255" y="8448874"/>
                <a:ext cx="407521" cy="73150"/>
              </a:xfrm>
              <a:prstGeom prst="rect">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9" name="Rectangle 12"/>
              <p:cNvSpPr/>
              <p:nvPr/>
            </p:nvSpPr>
            <p:spPr>
              <a:xfrm flipV="1">
                <a:off x="11330497" y="8448874"/>
                <a:ext cx="407521" cy="73150"/>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31" name="Rectangle 13"/>
              <p:cNvSpPr/>
              <p:nvPr/>
            </p:nvSpPr>
            <p:spPr>
              <a:xfrm flipV="1">
                <a:off x="11809200" y="8448874"/>
                <a:ext cx="407521" cy="73150"/>
              </a:xfrm>
              <a:prstGeom prst="rect">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32" name="Rectangle 14"/>
              <p:cNvSpPr/>
              <p:nvPr/>
            </p:nvSpPr>
            <p:spPr>
              <a:xfrm flipV="1">
                <a:off x="12273541" y="8448874"/>
                <a:ext cx="407521" cy="73150"/>
              </a:xfrm>
              <a:prstGeom prst="rect">
                <a:avLst/>
              </a:prstGeom>
              <a:solidFill>
                <a:schemeClr val="accent4">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33" name="Rectangle 15"/>
              <p:cNvSpPr/>
              <p:nvPr/>
            </p:nvSpPr>
            <p:spPr>
              <a:xfrm flipV="1">
                <a:off x="12737783" y="8448874"/>
                <a:ext cx="407521" cy="73150"/>
              </a:xfrm>
              <a:prstGeom prst="rect">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34" name="Rectangle 16"/>
              <p:cNvSpPr/>
              <p:nvPr/>
            </p:nvSpPr>
            <p:spPr>
              <a:xfrm flipV="1">
                <a:off x="13197546" y="8448874"/>
                <a:ext cx="407521" cy="73150"/>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grpSp>
      </p:grpSp>
      <p:grpSp>
        <p:nvGrpSpPr>
          <p:cNvPr id="14" name="กลุ่ม 13"/>
          <p:cNvGrpSpPr/>
          <p:nvPr/>
        </p:nvGrpSpPr>
        <p:grpSpPr>
          <a:xfrm>
            <a:off x="10104437" y="2209800"/>
            <a:ext cx="4191000" cy="1764268"/>
            <a:chOff x="10104437" y="2209800"/>
            <a:chExt cx="4191000" cy="1764268"/>
          </a:xfrm>
        </p:grpSpPr>
        <p:sp>
          <p:nvSpPr>
            <p:cNvPr id="47" name="TextBox 46"/>
            <p:cNvSpPr txBox="1"/>
            <p:nvPr/>
          </p:nvSpPr>
          <p:spPr>
            <a:xfrm>
              <a:off x="10900972" y="2644510"/>
              <a:ext cx="3394465" cy="1329558"/>
            </a:xfrm>
            <a:prstGeom prst="rect">
              <a:avLst/>
            </a:prstGeom>
            <a:noFill/>
          </p:spPr>
          <p:txBody>
            <a:bodyPr wrap="square" lIns="219419" tIns="109710" rIns="219419" bIns="109710" rtlCol="0">
              <a:spAutoFit/>
            </a:bodyPr>
            <a:lstStyle/>
            <a:p>
              <a:r>
                <a:rPr lang="en-US" sz="2400" dirty="0" err="1">
                  <a:solidFill>
                    <a:schemeClr val="tx1">
                      <a:lumMod val="50000"/>
                      <a:lumOff val="50000"/>
                    </a:schemeClr>
                  </a:solidFill>
                  <a:latin typeface="Lato" pitchFamily="34" charset="0"/>
                  <a:ea typeface="Lato" pitchFamily="34" charset="0"/>
                  <a:cs typeface="Lato" pitchFamily="34" charset="0"/>
                </a:rPr>
                <a:t>Lorem</a:t>
              </a:r>
              <a:r>
                <a:rPr lang="en-US" sz="2400" dirty="0">
                  <a:solidFill>
                    <a:schemeClr val="tx1">
                      <a:lumMod val="50000"/>
                      <a:lumOff val="50000"/>
                    </a:schemeClr>
                  </a:solidFill>
                  <a:latin typeface="Lato" pitchFamily="34" charset="0"/>
                  <a:ea typeface="Lato" pitchFamily="34" charset="0"/>
                  <a:cs typeface="Lato" pitchFamily="34" charset="0"/>
                </a:rPr>
                <a:t> </a:t>
              </a:r>
              <a:r>
                <a:rPr lang="en-US" sz="2400" dirty="0" err="1">
                  <a:solidFill>
                    <a:schemeClr val="tx1">
                      <a:lumMod val="50000"/>
                      <a:lumOff val="50000"/>
                    </a:schemeClr>
                  </a:solidFill>
                  <a:latin typeface="Lato" pitchFamily="34" charset="0"/>
                  <a:ea typeface="Lato" pitchFamily="34" charset="0"/>
                  <a:cs typeface="Lato" pitchFamily="34" charset="0"/>
                </a:rPr>
                <a:t>Ipsum</a:t>
              </a:r>
              <a:r>
                <a:rPr lang="en-US" sz="2400" dirty="0">
                  <a:solidFill>
                    <a:schemeClr val="tx1">
                      <a:lumMod val="50000"/>
                      <a:lumOff val="50000"/>
                    </a:schemeClr>
                  </a:solidFill>
                  <a:latin typeface="Lato" pitchFamily="34" charset="0"/>
                  <a:ea typeface="Lato" pitchFamily="34" charset="0"/>
                  <a:cs typeface="Lato" pitchFamily="34" charset="0"/>
                </a:rPr>
                <a:t>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48" name="กลุ่ม 47"/>
            <p:cNvGrpSpPr/>
            <p:nvPr/>
          </p:nvGrpSpPr>
          <p:grpSpPr>
            <a:xfrm>
              <a:off x="10104437" y="2397701"/>
              <a:ext cx="574099" cy="574099"/>
              <a:chOff x="1063029" y="-2441171"/>
              <a:chExt cx="1371600" cy="1371600"/>
            </a:xfrm>
          </p:grpSpPr>
          <p:sp>
            <p:nvSpPr>
              <p:cNvPr id="49" name="วงรี 48"/>
              <p:cNvSpPr/>
              <p:nvPr/>
            </p:nvSpPr>
            <p:spPr>
              <a:xfrm>
                <a:off x="1063029" y="-2441171"/>
                <a:ext cx="1371600" cy="13716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50" name="Freeform 33"/>
              <p:cNvSpPr>
                <a:spLocks noChangeArrowheads="1"/>
              </p:cNvSpPr>
              <p:nvPr/>
            </p:nvSpPr>
            <p:spPr bwMode="auto">
              <a:xfrm>
                <a:off x="1342427" y="-2197356"/>
                <a:ext cx="779814" cy="820428"/>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sp>
          <p:nvSpPr>
            <p:cNvPr id="46" name="สี่เหลี่ยมผืนผ้า 45"/>
            <p:cNvSpPr/>
            <p:nvPr/>
          </p:nvSpPr>
          <p:spPr>
            <a:xfrm>
              <a:off x="11018837" y="2209800"/>
              <a:ext cx="1988045" cy="584775"/>
            </a:xfrm>
            <a:prstGeom prst="rect">
              <a:avLst/>
            </a:prstGeom>
          </p:spPr>
          <p:txBody>
            <a:bodyPr wrap="none">
              <a:spAutoFit/>
            </a:bodyPr>
            <a:lstStyle/>
            <a:p>
              <a:pPr lvl="0" defTabSz="1828434">
                <a:defRPr/>
              </a:pPr>
              <a:r>
                <a:rPr lang="en-US" sz="3200" b="1" dirty="0">
                  <a:solidFill>
                    <a:schemeClr val="accent3"/>
                  </a:solidFill>
                  <a:latin typeface="Lato" pitchFamily="34" charset="0"/>
                  <a:ea typeface="Lato" pitchFamily="34" charset="0"/>
                  <a:cs typeface="Lato" pitchFamily="34" charset="0"/>
                </a:rPr>
                <a:t>Data here</a:t>
              </a:r>
              <a:endParaRPr lang="id-ID" sz="3200" b="1" dirty="0">
                <a:solidFill>
                  <a:schemeClr val="accent3"/>
                </a:solidFill>
                <a:latin typeface="Lato" pitchFamily="34" charset="0"/>
                <a:ea typeface="Lato" pitchFamily="34" charset="0"/>
                <a:cs typeface="Lato" pitchFamily="34" charset="0"/>
              </a:endParaRPr>
            </a:p>
          </p:txBody>
        </p:sp>
      </p:grpSp>
      <p:grpSp>
        <p:nvGrpSpPr>
          <p:cNvPr id="65" name="กลุ่ม 64"/>
          <p:cNvGrpSpPr/>
          <p:nvPr/>
        </p:nvGrpSpPr>
        <p:grpSpPr>
          <a:xfrm>
            <a:off x="10104437" y="4255532"/>
            <a:ext cx="4191000" cy="1764268"/>
            <a:chOff x="10104437" y="2209800"/>
            <a:chExt cx="4191000" cy="1764268"/>
          </a:xfrm>
        </p:grpSpPr>
        <p:sp>
          <p:nvSpPr>
            <p:cNvPr id="66" name="TextBox 65"/>
            <p:cNvSpPr txBox="1"/>
            <p:nvPr/>
          </p:nvSpPr>
          <p:spPr>
            <a:xfrm>
              <a:off x="10900972" y="2644510"/>
              <a:ext cx="3394465" cy="1329558"/>
            </a:xfrm>
            <a:prstGeom prst="rect">
              <a:avLst/>
            </a:prstGeom>
            <a:noFill/>
          </p:spPr>
          <p:txBody>
            <a:bodyPr wrap="square" lIns="219419" tIns="109710" rIns="219419" bIns="109710" rtlCol="0">
              <a:spAutoFit/>
            </a:bodyPr>
            <a:lstStyle/>
            <a:p>
              <a:r>
                <a:rPr lang="en-US" sz="2400" dirty="0" err="1">
                  <a:solidFill>
                    <a:schemeClr val="tx1">
                      <a:lumMod val="50000"/>
                      <a:lumOff val="50000"/>
                    </a:schemeClr>
                  </a:solidFill>
                  <a:latin typeface="Lato" pitchFamily="34" charset="0"/>
                  <a:ea typeface="Lato" pitchFamily="34" charset="0"/>
                  <a:cs typeface="Lato" pitchFamily="34" charset="0"/>
                </a:rPr>
                <a:t>Lorem</a:t>
              </a:r>
              <a:r>
                <a:rPr lang="en-US" sz="2400" dirty="0">
                  <a:solidFill>
                    <a:schemeClr val="tx1">
                      <a:lumMod val="50000"/>
                      <a:lumOff val="50000"/>
                    </a:schemeClr>
                  </a:solidFill>
                  <a:latin typeface="Lato" pitchFamily="34" charset="0"/>
                  <a:ea typeface="Lato" pitchFamily="34" charset="0"/>
                  <a:cs typeface="Lato" pitchFamily="34" charset="0"/>
                </a:rPr>
                <a:t> </a:t>
              </a:r>
              <a:r>
                <a:rPr lang="en-US" sz="2400" dirty="0" err="1">
                  <a:solidFill>
                    <a:schemeClr val="tx1">
                      <a:lumMod val="50000"/>
                      <a:lumOff val="50000"/>
                    </a:schemeClr>
                  </a:solidFill>
                  <a:latin typeface="Lato" pitchFamily="34" charset="0"/>
                  <a:ea typeface="Lato" pitchFamily="34" charset="0"/>
                  <a:cs typeface="Lato" pitchFamily="34" charset="0"/>
                </a:rPr>
                <a:t>Ipsum</a:t>
              </a:r>
              <a:r>
                <a:rPr lang="en-US" sz="2400" dirty="0">
                  <a:solidFill>
                    <a:schemeClr val="tx1">
                      <a:lumMod val="50000"/>
                      <a:lumOff val="50000"/>
                    </a:schemeClr>
                  </a:solidFill>
                  <a:latin typeface="Lato" pitchFamily="34" charset="0"/>
                  <a:ea typeface="Lato" pitchFamily="34" charset="0"/>
                  <a:cs typeface="Lato" pitchFamily="34" charset="0"/>
                </a:rPr>
                <a:t>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67" name="กลุ่ม 66"/>
            <p:cNvGrpSpPr/>
            <p:nvPr/>
          </p:nvGrpSpPr>
          <p:grpSpPr>
            <a:xfrm>
              <a:off x="10104437" y="2397701"/>
              <a:ext cx="574099" cy="574099"/>
              <a:chOff x="1063029" y="-2441171"/>
              <a:chExt cx="1371600" cy="1371600"/>
            </a:xfrm>
          </p:grpSpPr>
          <p:sp>
            <p:nvSpPr>
              <p:cNvPr id="69" name="วงรี 68"/>
              <p:cNvSpPr/>
              <p:nvPr/>
            </p:nvSpPr>
            <p:spPr>
              <a:xfrm>
                <a:off x="1063029" y="-2441171"/>
                <a:ext cx="1371600" cy="13716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70" name="Freeform 33"/>
              <p:cNvSpPr>
                <a:spLocks noChangeArrowheads="1"/>
              </p:cNvSpPr>
              <p:nvPr/>
            </p:nvSpPr>
            <p:spPr bwMode="auto">
              <a:xfrm>
                <a:off x="1342427" y="-2197356"/>
                <a:ext cx="779814" cy="820428"/>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sp>
          <p:nvSpPr>
            <p:cNvPr id="68" name="สี่เหลี่ยมผืนผ้า 67"/>
            <p:cNvSpPr/>
            <p:nvPr/>
          </p:nvSpPr>
          <p:spPr>
            <a:xfrm>
              <a:off x="11018837" y="2209800"/>
              <a:ext cx="1988045" cy="584775"/>
            </a:xfrm>
            <a:prstGeom prst="rect">
              <a:avLst/>
            </a:prstGeom>
          </p:spPr>
          <p:txBody>
            <a:bodyPr wrap="none">
              <a:spAutoFit/>
            </a:bodyPr>
            <a:lstStyle/>
            <a:p>
              <a:pPr lvl="0" defTabSz="1828434">
                <a:defRPr/>
              </a:pPr>
              <a:r>
                <a:rPr lang="en-US" sz="3200" b="1" dirty="0">
                  <a:solidFill>
                    <a:schemeClr val="accent3"/>
                  </a:solidFill>
                  <a:latin typeface="Lato" pitchFamily="34" charset="0"/>
                  <a:ea typeface="Lato" pitchFamily="34" charset="0"/>
                  <a:cs typeface="Lato" pitchFamily="34" charset="0"/>
                </a:rPr>
                <a:t>Data here</a:t>
              </a:r>
              <a:endParaRPr lang="id-ID" sz="3200" b="1" dirty="0">
                <a:solidFill>
                  <a:schemeClr val="accent3"/>
                </a:solidFill>
                <a:latin typeface="Lato" pitchFamily="34" charset="0"/>
                <a:ea typeface="Lato" pitchFamily="34" charset="0"/>
                <a:cs typeface="Lato" pitchFamily="34" charset="0"/>
              </a:endParaRPr>
            </a:p>
          </p:txBody>
        </p:sp>
      </p:grpSp>
      <p:grpSp>
        <p:nvGrpSpPr>
          <p:cNvPr id="71" name="กลุ่ม 70"/>
          <p:cNvGrpSpPr/>
          <p:nvPr/>
        </p:nvGrpSpPr>
        <p:grpSpPr>
          <a:xfrm>
            <a:off x="15233203" y="9360932"/>
            <a:ext cx="6352140" cy="1394937"/>
            <a:chOff x="10104437" y="2209800"/>
            <a:chExt cx="6352140" cy="1394937"/>
          </a:xfrm>
        </p:grpSpPr>
        <p:sp>
          <p:nvSpPr>
            <p:cNvPr id="72" name="TextBox 71"/>
            <p:cNvSpPr txBox="1"/>
            <p:nvPr/>
          </p:nvSpPr>
          <p:spPr>
            <a:xfrm>
              <a:off x="10900972" y="2644510"/>
              <a:ext cx="5555605" cy="960227"/>
            </a:xfrm>
            <a:prstGeom prst="rect">
              <a:avLst/>
            </a:prstGeom>
            <a:noFill/>
          </p:spPr>
          <p:txBody>
            <a:bodyPr wrap="square" lIns="219419" tIns="109710" rIns="219419" bIns="109710" rtlCol="0">
              <a:spAutoFit/>
            </a:bodyPr>
            <a:lstStyle/>
            <a:p>
              <a:r>
                <a:rPr lang="en-US" sz="2400" dirty="0" err="1">
                  <a:solidFill>
                    <a:schemeClr val="tx1">
                      <a:lumMod val="50000"/>
                      <a:lumOff val="50000"/>
                    </a:schemeClr>
                  </a:solidFill>
                  <a:latin typeface="Lato" pitchFamily="34" charset="0"/>
                  <a:ea typeface="Lato" pitchFamily="34" charset="0"/>
                  <a:cs typeface="Lato" pitchFamily="34" charset="0"/>
                </a:rPr>
                <a:t>Lorem</a:t>
              </a:r>
              <a:r>
                <a:rPr lang="en-US" sz="2400" dirty="0">
                  <a:solidFill>
                    <a:schemeClr val="tx1">
                      <a:lumMod val="50000"/>
                      <a:lumOff val="50000"/>
                    </a:schemeClr>
                  </a:solidFill>
                  <a:latin typeface="Lato" pitchFamily="34" charset="0"/>
                  <a:ea typeface="Lato" pitchFamily="34" charset="0"/>
                  <a:cs typeface="Lato" pitchFamily="34" charset="0"/>
                </a:rPr>
                <a:t> </a:t>
              </a:r>
              <a:r>
                <a:rPr lang="en-US" sz="2400" dirty="0" err="1">
                  <a:solidFill>
                    <a:schemeClr val="tx1">
                      <a:lumMod val="50000"/>
                      <a:lumOff val="50000"/>
                    </a:schemeClr>
                  </a:solidFill>
                  <a:latin typeface="Lato" pitchFamily="34" charset="0"/>
                  <a:ea typeface="Lato" pitchFamily="34" charset="0"/>
                  <a:cs typeface="Lato" pitchFamily="34" charset="0"/>
                </a:rPr>
                <a:t>Ipsum</a:t>
              </a:r>
              <a:r>
                <a:rPr lang="en-US" sz="2400" dirty="0">
                  <a:solidFill>
                    <a:schemeClr val="tx1">
                      <a:lumMod val="50000"/>
                      <a:lumOff val="50000"/>
                    </a:schemeClr>
                  </a:solidFill>
                  <a:latin typeface="Lato" pitchFamily="34" charset="0"/>
                  <a:ea typeface="Lato" pitchFamily="34" charset="0"/>
                  <a:cs typeface="Lato" pitchFamily="34" charset="0"/>
                </a:rPr>
                <a:t>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73" name="กลุ่ม 72"/>
            <p:cNvGrpSpPr/>
            <p:nvPr/>
          </p:nvGrpSpPr>
          <p:grpSpPr>
            <a:xfrm>
              <a:off x="10104437" y="2397701"/>
              <a:ext cx="574099" cy="574099"/>
              <a:chOff x="1063029" y="-2441171"/>
              <a:chExt cx="1371600" cy="1371600"/>
            </a:xfrm>
          </p:grpSpPr>
          <p:sp>
            <p:nvSpPr>
              <p:cNvPr id="75" name="วงรี 74"/>
              <p:cNvSpPr/>
              <p:nvPr/>
            </p:nvSpPr>
            <p:spPr>
              <a:xfrm>
                <a:off x="1063029" y="-2441171"/>
                <a:ext cx="1371600" cy="13716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76" name="Freeform 33"/>
              <p:cNvSpPr>
                <a:spLocks noChangeArrowheads="1"/>
              </p:cNvSpPr>
              <p:nvPr/>
            </p:nvSpPr>
            <p:spPr bwMode="auto">
              <a:xfrm>
                <a:off x="1342427" y="-2197356"/>
                <a:ext cx="779814" cy="820428"/>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sp>
          <p:nvSpPr>
            <p:cNvPr id="74" name="สี่เหลี่ยมผืนผ้า 73"/>
            <p:cNvSpPr/>
            <p:nvPr/>
          </p:nvSpPr>
          <p:spPr>
            <a:xfrm>
              <a:off x="11018837" y="2209800"/>
              <a:ext cx="1988045" cy="584775"/>
            </a:xfrm>
            <a:prstGeom prst="rect">
              <a:avLst/>
            </a:prstGeom>
          </p:spPr>
          <p:txBody>
            <a:bodyPr wrap="none">
              <a:spAutoFit/>
            </a:bodyPr>
            <a:lstStyle/>
            <a:p>
              <a:pPr lvl="0" defTabSz="1828434">
                <a:defRPr/>
              </a:pPr>
              <a:r>
                <a:rPr lang="en-US" sz="3200" b="1" dirty="0">
                  <a:solidFill>
                    <a:schemeClr val="accent3"/>
                  </a:solidFill>
                  <a:latin typeface="Lato" pitchFamily="34" charset="0"/>
                  <a:ea typeface="Lato" pitchFamily="34" charset="0"/>
                  <a:cs typeface="Lato" pitchFamily="34" charset="0"/>
                </a:rPr>
                <a:t>Data here</a:t>
              </a:r>
              <a:endParaRPr lang="id-ID" sz="3200" b="1" dirty="0">
                <a:solidFill>
                  <a:schemeClr val="accent3"/>
                </a:solidFill>
                <a:latin typeface="Lato" pitchFamily="34" charset="0"/>
                <a:ea typeface="Lato" pitchFamily="34" charset="0"/>
                <a:cs typeface="Lato" pitchFamily="34" charset="0"/>
              </a:endParaRPr>
            </a:p>
          </p:txBody>
        </p:sp>
      </p:grpSp>
      <p:grpSp>
        <p:nvGrpSpPr>
          <p:cNvPr id="77" name="กลุ่ม 76"/>
          <p:cNvGrpSpPr/>
          <p:nvPr/>
        </p:nvGrpSpPr>
        <p:grpSpPr>
          <a:xfrm>
            <a:off x="15209837" y="10744200"/>
            <a:ext cx="6352140" cy="1394937"/>
            <a:chOff x="10104437" y="2209800"/>
            <a:chExt cx="6352140" cy="1394937"/>
          </a:xfrm>
        </p:grpSpPr>
        <p:sp>
          <p:nvSpPr>
            <p:cNvPr id="78" name="TextBox 77"/>
            <p:cNvSpPr txBox="1"/>
            <p:nvPr/>
          </p:nvSpPr>
          <p:spPr>
            <a:xfrm>
              <a:off x="10900972" y="2644510"/>
              <a:ext cx="5555605" cy="960227"/>
            </a:xfrm>
            <a:prstGeom prst="rect">
              <a:avLst/>
            </a:prstGeom>
            <a:noFill/>
          </p:spPr>
          <p:txBody>
            <a:bodyPr wrap="square" lIns="219419" tIns="109710" rIns="219419" bIns="109710" rtlCol="0">
              <a:spAutoFit/>
            </a:bodyPr>
            <a:lstStyle/>
            <a:p>
              <a:r>
                <a:rPr lang="en-US" sz="2400" dirty="0" err="1">
                  <a:solidFill>
                    <a:schemeClr val="tx1">
                      <a:lumMod val="50000"/>
                      <a:lumOff val="50000"/>
                    </a:schemeClr>
                  </a:solidFill>
                  <a:latin typeface="Lato" pitchFamily="34" charset="0"/>
                  <a:ea typeface="Lato" pitchFamily="34" charset="0"/>
                  <a:cs typeface="Lato" pitchFamily="34" charset="0"/>
                </a:rPr>
                <a:t>Lorem</a:t>
              </a:r>
              <a:r>
                <a:rPr lang="en-US" sz="2400" dirty="0">
                  <a:solidFill>
                    <a:schemeClr val="tx1">
                      <a:lumMod val="50000"/>
                      <a:lumOff val="50000"/>
                    </a:schemeClr>
                  </a:solidFill>
                  <a:latin typeface="Lato" pitchFamily="34" charset="0"/>
                  <a:ea typeface="Lato" pitchFamily="34" charset="0"/>
                  <a:cs typeface="Lato" pitchFamily="34" charset="0"/>
                </a:rPr>
                <a:t> </a:t>
              </a:r>
              <a:r>
                <a:rPr lang="en-US" sz="2400" dirty="0" err="1">
                  <a:solidFill>
                    <a:schemeClr val="tx1">
                      <a:lumMod val="50000"/>
                      <a:lumOff val="50000"/>
                    </a:schemeClr>
                  </a:solidFill>
                  <a:latin typeface="Lato" pitchFamily="34" charset="0"/>
                  <a:ea typeface="Lato" pitchFamily="34" charset="0"/>
                  <a:cs typeface="Lato" pitchFamily="34" charset="0"/>
                </a:rPr>
                <a:t>Ipsum</a:t>
              </a:r>
              <a:r>
                <a:rPr lang="en-US" sz="2400" dirty="0">
                  <a:solidFill>
                    <a:schemeClr val="tx1">
                      <a:lumMod val="50000"/>
                      <a:lumOff val="50000"/>
                    </a:schemeClr>
                  </a:solidFill>
                  <a:latin typeface="Lato" pitchFamily="34" charset="0"/>
                  <a:ea typeface="Lato" pitchFamily="34" charset="0"/>
                  <a:cs typeface="Lato" pitchFamily="34" charset="0"/>
                </a:rPr>
                <a:t>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79" name="กลุ่ม 78"/>
            <p:cNvGrpSpPr/>
            <p:nvPr/>
          </p:nvGrpSpPr>
          <p:grpSpPr>
            <a:xfrm>
              <a:off x="10104437" y="2397701"/>
              <a:ext cx="574099" cy="574099"/>
              <a:chOff x="1063029" y="-2441171"/>
              <a:chExt cx="1371600" cy="1371600"/>
            </a:xfrm>
          </p:grpSpPr>
          <p:sp>
            <p:nvSpPr>
              <p:cNvPr id="81" name="วงรี 80"/>
              <p:cNvSpPr/>
              <p:nvPr/>
            </p:nvSpPr>
            <p:spPr>
              <a:xfrm>
                <a:off x="1063029" y="-2441171"/>
                <a:ext cx="1371600" cy="13716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82" name="Freeform 33"/>
              <p:cNvSpPr>
                <a:spLocks noChangeArrowheads="1"/>
              </p:cNvSpPr>
              <p:nvPr/>
            </p:nvSpPr>
            <p:spPr bwMode="auto">
              <a:xfrm>
                <a:off x="1342427" y="-2197356"/>
                <a:ext cx="779814" cy="820428"/>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sp>
          <p:nvSpPr>
            <p:cNvPr id="80" name="สี่เหลี่ยมผืนผ้า 79"/>
            <p:cNvSpPr/>
            <p:nvPr/>
          </p:nvSpPr>
          <p:spPr>
            <a:xfrm>
              <a:off x="11018837" y="2209800"/>
              <a:ext cx="1988045" cy="584775"/>
            </a:xfrm>
            <a:prstGeom prst="rect">
              <a:avLst/>
            </a:prstGeom>
          </p:spPr>
          <p:txBody>
            <a:bodyPr wrap="none">
              <a:spAutoFit/>
            </a:bodyPr>
            <a:lstStyle/>
            <a:p>
              <a:pPr lvl="0" defTabSz="1828434">
                <a:defRPr/>
              </a:pPr>
              <a:r>
                <a:rPr lang="en-US" sz="3200" b="1" dirty="0">
                  <a:solidFill>
                    <a:schemeClr val="accent3"/>
                  </a:solidFill>
                  <a:latin typeface="Lato" pitchFamily="34" charset="0"/>
                  <a:ea typeface="Lato" pitchFamily="34" charset="0"/>
                  <a:cs typeface="Lato" pitchFamily="34" charset="0"/>
                </a:rPr>
                <a:t>Data here</a:t>
              </a:r>
              <a:endParaRPr lang="id-ID" sz="3200" b="1" dirty="0">
                <a:solidFill>
                  <a:schemeClr val="accent3"/>
                </a:solidFill>
                <a:latin typeface="Lato" pitchFamily="34" charset="0"/>
                <a:ea typeface="Lato" pitchFamily="34" charset="0"/>
                <a:cs typeface="Lato" pitchFamily="34" charset="0"/>
              </a:endParaRPr>
            </a:p>
          </p:txBody>
        </p:sp>
      </p:grpSp>
      <p:sp>
        <p:nvSpPr>
          <p:cNvPr id="2" name="Picture Placeholder 1"/>
          <p:cNvSpPr>
            <a:spLocks noGrp="1"/>
          </p:cNvSpPr>
          <p:nvPr>
            <p:ph type="pic" sz="quarter" idx="21"/>
          </p:nvPr>
        </p:nvSpPr>
        <p:spPr/>
      </p:sp>
      <p:sp>
        <p:nvSpPr>
          <p:cNvPr id="3" name="Picture Placeholder 2"/>
          <p:cNvSpPr>
            <a:spLocks noGrp="1"/>
          </p:cNvSpPr>
          <p:nvPr>
            <p:ph type="pic" sz="quarter" idx="16"/>
          </p:nvPr>
        </p:nvSpPr>
        <p:spPr/>
      </p:sp>
      <p:sp>
        <p:nvSpPr>
          <p:cNvPr id="4" name="Picture Placeholder 3"/>
          <p:cNvSpPr>
            <a:spLocks noGrp="1"/>
          </p:cNvSpPr>
          <p:nvPr>
            <p:ph type="pic" sz="quarter" idx="22"/>
          </p:nvPr>
        </p:nvSpPr>
        <p:spPr/>
      </p:sp>
    </p:spTree>
    <p:extLst>
      <p:ext uri="{BB962C8B-B14F-4D97-AF65-F5344CB8AC3E}">
        <p14:creationId xmlns:p14="http://schemas.microsoft.com/office/powerpoint/2010/main" val="3418502943"/>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1+#ppt_w/2"/>
                                          </p:val>
                                        </p:tav>
                                        <p:tav tm="100000">
                                          <p:val>
                                            <p:strVal val="#ppt_x"/>
                                          </p:val>
                                        </p:tav>
                                      </p:tavLst>
                                    </p:anim>
                                    <p:anim calcmode="lin" valueType="num">
                                      <p:cBhvr additive="base">
                                        <p:cTn id="8" dur="500" fill="hold"/>
                                        <p:tgtEl>
                                          <p:spTgt spid="2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2" presetClass="entr" presetSubtype="4" fill="hold"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500"/>
                                        <p:tgtEl>
                                          <p:spTgt spid="14"/>
                                        </p:tgtEl>
                                        <p:attrNameLst>
                                          <p:attrName>ppt_y</p:attrName>
                                        </p:attrNameLst>
                                      </p:cBhvr>
                                      <p:tavLst>
                                        <p:tav tm="0">
                                          <p:val>
                                            <p:strVal val="#ppt_y+#ppt_h*1.125000"/>
                                          </p:val>
                                        </p:tav>
                                        <p:tav tm="100000">
                                          <p:val>
                                            <p:strVal val="#ppt_y"/>
                                          </p:val>
                                        </p:tav>
                                      </p:tavLst>
                                    </p:anim>
                                    <p:animEffect transition="in" filter="wipe(up)">
                                      <p:cBhvr>
                                        <p:cTn id="13" dur="500"/>
                                        <p:tgtEl>
                                          <p:spTgt spid="14"/>
                                        </p:tgtEl>
                                      </p:cBhvr>
                                    </p:animEffect>
                                  </p:childTnLst>
                                </p:cTn>
                              </p:par>
                            </p:childTnLst>
                          </p:cTn>
                        </p:par>
                        <p:par>
                          <p:cTn id="14" fill="hold">
                            <p:stCondLst>
                              <p:cond delay="1000"/>
                            </p:stCondLst>
                            <p:childTnLst>
                              <p:par>
                                <p:cTn id="15" presetID="12" presetClass="entr" presetSubtype="4" fill="hold" nodeType="afterEffect">
                                  <p:stCondLst>
                                    <p:cond delay="0"/>
                                  </p:stCondLst>
                                  <p:childTnLst>
                                    <p:set>
                                      <p:cBhvr>
                                        <p:cTn id="16" dur="1" fill="hold">
                                          <p:stCondLst>
                                            <p:cond delay="0"/>
                                          </p:stCondLst>
                                        </p:cTn>
                                        <p:tgtEl>
                                          <p:spTgt spid="65"/>
                                        </p:tgtEl>
                                        <p:attrNameLst>
                                          <p:attrName>style.visibility</p:attrName>
                                        </p:attrNameLst>
                                      </p:cBhvr>
                                      <p:to>
                                        <p:strVal val="visible"/>
                                      </p:to>
                                    </p:set>
                                    <p:anim calcmode="lin" valueType="num">
                                      <p:cBhvr additive="base">
                                        <p:cTn id="17" dur="500"/>
                                        <p:tgtEl>
                                          <p:spTgt spid="65"/>
                                        </p:tgtEl>
                                        <p:attrNameLst>
                                          <p:attrName>ppt_y</p:attrName>
                                        </p:attrNameLst>
                                      </p:cBhvr>
                                      <p:tavLst>
                                        <p:tav tm="0">
                                          <p:val>
                                            <p:strVal val="#ppt_y+#ppt_h*1.125000"/>
                                          </p:val>
                                        </p:tav>
                                        <p:tav tm="100000">
                                          <p:val>
                                            <p:strVal val="#ppt_y"/>
                                          </p:val>
                                        </p:tav>
                                      </p:tavLst>
                                    </p:anim>
                                    <p:animEffect transition="in" filter="wipe(up)">
                                      <p:cBhvr>
                                        <p:cTn id="18" dur="500"/>
                                        <p:tgtEl>
                                          <p:spTgt spid="65"/>
                                        </p:tgtEl>
                                      </p:cBhvr>
                                    </p:animEffect>
                                  </p:childTnLst>
                                </p:cTn>
                              </p:par>
                            </p:childTnLst>
                          </p:cTn>
                        </p:par>
                        <p:par>
                          <p:cTn id="19" fill="hold">
                            <p:stCondLst>
                              <p:cond delay="1500"/>
                            </p:stCondLst>
                            <p:childTnLst>
                              <p:par>
                                <p:cTn id="20" presetID="12" presetClass="entr" presetSubtype="4" fill="hold" nodeType="afterEffect">
                                  <p:stCondLst>
                                    <p:cond delay="0"/>
                                  </p:stCondLst>
                                  <p:childTnLst>
                                    <p:set>
                                      <p:cBhvr>
                                        <p:cTn id="21" dur="1" fill="hold">
                                          <p:stCondLst>
                                            <p:cond delay="0"/>
                                          </p:stCondLst>
                                        </p:cTn>
                                        <p:tgtEl>
                                          <p:spTgt spid="71"/>
                                        </p:tgtEl>
                                        <p:attrNameLst>
                                          <p:attrName>style.visibility</p:attrName>
                                        </p:attrNameLst>
                                      </p:cBhvr>
                                      <p:to>
                                        <p:strVal val="visible"/>
                                      </p:to>
                                    </p:set>
                                    <p:anim calcmode="lin" valueType="num">
                                      <p:cBhvr additive="base">
                                        <p:cTn id="22" dur="500"/>
                                        <p:tgtEl>
                                          <p:spTgt spid="71"/>
                                        </p:tgtEl>
                                        <p:attrNameLst>
                                          <p:attrName>ppt_y</p:attrName>
                                        </p:attrNameLst>
                                      </p:cBhvr>
                                      <p:tavLst>
                                        <p:tav tm="0">
                                          <p:val>
                                            <p:strVal val="#ppt_y+#ppt_h*1.125000"/>
                                          </p:val>
                                        </p:tav>
                                        <p:tav tm="100000">
                                          <p:val>
                                            <p:strVal val="#ppt_y"/>
                                          </p:val>
                                        </p:tav>
                                      </p:tavLst>
                                    </p:anim>
                                    <p:animEffect transition="in" filter="wipe(up)">
                                      <p:cBhvr>
                                        <p:cTn id="23" dur="500"/>
                                        <p:tgtEl>
                                          <p:spTgt spid="71"/>
                                        </p:tgtEl>
                                      </p:cBhvr>
                                    </p:animEffect>
                                  </p:childTnLst>
                                </p:cTn>
                              </p:par>
                            </p:childTnLst>
                          </p:cTn>
                        </p:par>
                        <p:par>
                          <p:cTn id="24" fill="hold">
                            <p:stCondLst>
                              <p:cond delay="2000"/>
                            </p:stCondLst>
                            <p:childTnLst>
                              <p:par>
                                <p:cTn id="25" presetID="12" presetClass="entr" presetSubtype="4" fill="hold" nodeType="afterEffect">
                                  <p:stCondLst>
                                    <p:cond delay="0"/>
                                  </p:stCondLst>
                                  <p:childTnLst>
                                    <p:set>
                                      <p:cBhvr>
                                        <p:cTn id="26" dur="1" fill="hold">
                                          <p:stCondLst>
                                            <p:cond delay="0"/>
                                          </p:stCondLst>
                                        </p:cTn>
                                        <p:tgtEl>
                                          <p:spTgt spid="77"/>
                                        </p:tgtEl>
                                        <p:attrNameLst>
                                          <p:attrName>style.visibility</p:attrName>
                                        </p:attrNameLst>
                                      </p:cBhvr>
                                      <p:to>
                                        <p:strVal val="visible"/>
                                      </p:to>
                                    </p:set>
                                    <p:anim calcmode="lin" valueType="num">
                                      <p:cBhvr additive="base">
                                        <p:cTn id="27" dur="500"/>
                                        <p:tgtEl>
                                          <p:spTgt spid="77"/>
                                        </p:tgtEl>
                                        <p:attrNameLst>
                                          <p:attrName>ppt_y</p:attrName>
                                        </p:attrNameLst>
                                      </p:cBhvr>
                                      <p:tavLst>
                                        <p:tav tm="0">
                                          <p:val>
                                            <p:strVal val="#ppt_y+#ppt_h*1.125000"/>
                                          </p:val>
                                        </p:tav>
                                        <p:tav tm="100000">
                                          <p:val>
                                            <p:strVal val="#ppt_y"/>
                                          </p:val>
                                        </p:tav>
                                      </p:tavLst>
                                    </p:anim>
                                    <p:animEffect transition="in" filter="wipe(up)">
                                      <p:cBhvr>
                                        <p:cTn id="28"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 name="กลุ่ม 50"/>
          <p:cNvGrpSpPr/>
          <p:nvPr/>
        </p:nvGrpSpPr>
        <p:grpSpPr>
          <a:xfrm>
            <a:off x="1112837" y="1037924"/>
            <a:ext cx="8458201" cy="1491323"/>
            <a:chOff x="1112837" y="1037924"/>
            <a:chExt cx="8458201" cy="1491323"/>
          </a:xfrm>
        </p:grpSpPr>
        <p:grpSp>
          <p:nvGrpSpPr>
            <p:cNvPr id="52" name="กลุ่ม 51"/>
            <p:cNvGrpSpPr/>
            <p:nvPr/>
          </p:nvGrpSpPr>
          <p:grpSpPr>
            <a:xfrm>
              <a:off x="1112837" y="1037924"/>
              <a:ext cx="8458201" cy="1491323"/>
              <a:chOff x="1112837" y="1037924"/>
              <a:chExt cx="8458201" cy="1491323"/>
            </a:xfrm>
          </p:grpSpPr>
          <p:sp>
            <p:nvSpPr>
              <p:cNvPr id="60" name="TextBox 59"/>
              <p:cNvSpPr txBox="1"/>
              <p:nvPr/>
            </p:nvSpPr>
            <p:spPr>
              <a:xfrm>
                <a:off x="1341437" y="1037924"/>
                <a:ext cx="8229601" cy="646331"/>
              </a:xfrm>
              <a:prstGeom prst="rect">
                <a:avLst/>
              </a:prstGeom>
              <a:noFill/>
            </p:spPr>
            <p:txBody>
              <a:bodyPr wrap="square" rtlCol="0">
                <a:spAutoFit/>
              </a:bodyPr>
              <a:lstStyle/>
              <a:p>
                <a:r>
                  <a:rPr lang="en-US" sz="3600" b="1" dirty="0" smtClean="0">
                    <a:latin typeface="Lato Black" charset="0"/>
                    <a:ea typeface="Lato Black" charset="0"/>
                    <a:cs typeface="Lato Black" charset="0"/>
                  </a:rPr>
                  <a:t>CEATIVE  COMPANY</a:t>
                </a:r>
              </a:p>
            </p:txBody>
          </p:sp>
          <p:sp>
            <p:nvSpPr>
              <p:cNvPr id="61" name="Rectangle 35"/>
              <p:cNvSpPr/>
              <p:nvPr/>
            </p:nvSpPr>
            <p:spPr>
              <a:xfrm>
                <a:off x="1265237" y="1828800"/>
                <a:ext cx="4495800" cy="141383"/>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sp>
            <p:nvSpPr>
              <p:cNvPr id="62" name="TextBox 61"/>
              <p:cNvSpPr txBox="1"/>
              <p:nvPr/>
            </p:nvSpPr>
            <p:spPr>
              <a:xfrm>
                <a:off x="1424812" y="2052935"/>
                <a:ext cx="8146226" cy="400110"/>
              </a:xfrm>
              <a:prstGeom prst="rect">
                <a:avLst/>
              </a:prstGeom>
              <a:noFill/>
            </p:spPr>
            <p:txBody>
              <a:bodyPr wrap="square" rtlCol="0">
                <a:spAutoFit/>
              </a:bodyPr>
              <a:lstStyle/>
              <a:p>
                <a:r>
                  <a:rPr lang="en-US" sz="2000" b="1" dirty="0" smtClean="0">
                    <a:latin typeface="Lato" pitchFamily="34" charset="0"/>
                    <a:ea typeface="Lato" pitchFamily="34" charset="0"/>
                    <a:cs typeface="Lato" pitchFamily="34" charset="0"/>
                  </a:rPr>
                  <a:t>Your great subtitle in this line </a:t>
                </a:r>
              </a:p>
            </p:txBody>
          </p:sp>
          <p:sp>
            <p:nvSpPr>
              <p:cNvPr id="63" name="Rectangle 35"/>
              <p:cNvSpPr/>
              <p:nvPr/>
            </p:nvSpPr>
            <p:spPr>
              <a:xfrm rot="16200000">
                <a:off x="490405" y="1765433"/>
                <a:ext cx="1386246" cy="141381"/>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grpSp>
          <p:nvGrpSpPr>
            <p:cNvPr id="53" name="Group 1"/>
            <p:cNvGrpSpPr/>
            <p:nvPr/>
          </p:nvGrpSpPr>
          <p:grpSpPr>
            <a:xfrm>
              <a:off x="5913437" y="1779006"/>
              <a:ext cx="3657601" cy="240970"/>
              <a:chOff x="10866255" y="8448874"/>
              <a:chExt cx="2738812" cy="73150"/>
            </a:xfrm>
          </p:grpSpPr>
          <p:sp>
            <p:nvSpPr>
              <p:cNvPr id="54" name="Rectangle 11"/>
              <p:cNvSpPr/>
              <p:nvPr/>
            </p:nvSpPr>
            <p:spPr>
              <a:xfrm flipV="1">
                <a:off x="10866255" y="8448874"/>
                <a:ext cx="407521" cy="73150"/>
              </a:xfrm>
              <a:prstGeom prst="rect">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55" name="Rectangle 12"/>
              <p:cNvSpPr/>
              <p:nvPr/>
            </p:nvSpPr>
            <p:spPr>
              <a:xfrm flipV="1">
                <a:off x="11330497" y="8448874"/>
                <a:ext cx="407521" cy="73150"/>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56" name="Rectangle 13"/>
              <p:cNvSpPr/>
              <p:nvPr/>
            </p:nvSpPr>
            <p:spPr>
              <a:xfrm flipV="1">
                <a:off x="11809200" y="8448874"/>
                <a:ext cx="407521" cy="73150"/>
              </a:xfrm>
              <a:prstGeom prst="rect">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57" name="Rectangle 14"/>
              <p:cNvSpPr/>
              <p:nvPr/>
            </p:nvSpPr>
            <p:spPr>
              <a:xfrm flipV="1">
                <a:off x="12273541" y="8448874"/>
                <a:ext cx="407521" cy="73150"/>
              </a:xfrm>
              <a:prstGeom prst="rect">
                <a:avLst/>
              </a:prstGeom>
              <a:solidFill>
                <a:schemeClr val="accent4">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58" name="Rectangle 15"/>
              <p:cNvSpPr/>
              <p:nvPr/>
            </p:nvSpPr>
            <p:spPr>
              <a:xfrm flipV="1">
                <a:off x="12737783" y="8448874"/>
                <a:ext cx="407521" cy="73150"/>
              </a:xfrm>
              <a:prstGeom prst="rect">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59" name="Rectangle 16"/>
              <p:cNvSpPr/>
              <p:nvPr/>
            </p:nvSpPr>
            <p:spPr>
              <a:xfrm flipV="1">
                <a:off x="13197546" y="8448874"/>
                <a:ext cx="407521" cy="73150"/>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grpSp>
      </p:grpSp>
      <p:grpSp>
        <p:nvGrpSpPr>
          <p:cNvPr id="7" name="กลุ่ม 6"/>
          <p:cNvGrpSpPr/>
          <p:nvPr/>
        </p:nvGrpSpPr>
        <p:grpSpPr>
          <a:xfrm>
            <a:off x="16048037" y="3403247"/>
            <a:ext cx="6248400" cy="8483953"/>
            <a:chOff x="15743237" y="3581400"/>
            <a:chExt cx="6248400" cy="8483953"/>
          </a:xfrm>
        </p:grpSpPr>
        <p:grpSp>
          <p:nvGrpSpPr>
            <p:cNvPr id="83" name="กลุ่ม 82"/>
            <p:cNvGrpSpPr/>
            <p:nvPr/>
          </p:nvGrpSpPr>
          <p:grpSpPr>
            <a:xfrm>
              <a:off x="15787525" y="3581400"/>
              <a:ext cx="6204112" cy="4597753"/>
              <a:chOff x="13599331" y="5410200"/>
              <a:chExt cx="6204112" cy="4597753"/>
            </a:xfrm>
          </p:grpSpPr>
          <p:grpSp>
            <p:nvGrpSpPr>
              <p:cNvPr id="84" name="กลุ่ม 83"/>
              <p:cNvGrpSpPr/>
              <p:nvPr/>
            </p:nvGrpSpPr>
            <p:grpSpPr>
              <a:xfrm>
                <a:off x="13599331" y="5861712"/>
                <a:ext cx="6204112" cy="4146241"/>
                <a:chOff x="3835424" y="2531844"/>
                <a:chExt cx="6204112" cy="4146241"/>
              </a:xfrm>
            </p:grpSpPr>
            <p:sp>
              <p:nvSpPr>
                <p:cNvPr id="93" name="Title 20"/>
                <p:cNvSpPr txBox="1">
                  <a:spLocks/>
                </p:cNvSpPr>
                <p:nvPr/>
              </p:nvSpPr>
              <p:spPr bwMode="auto">
                <a:xfrm>
                  <a:off x="3835424" y="3070932"/>
                  <a:ext cx="6204112" cy="3607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94" name="TextBox 93"/>
                <p:cNvSpPr txBox="1"/>
                <p:nvPr/>
              </p:nvSpPr>
              <p:spPr>
                <a:xfrm>
                  <a:off x="3987824" y="2531844"/>
                  <a:ext cx="5410200" cy="584775"/>
                </a:xfrm>
                <a:prstGeom prst="rect">
                  <a:avLst/>
                </a:prstGeom>
                <a:noFill/>
              </p:spPr>
              <p:txBody>
                <a:bodyPr wrap="square" rtlCol="0">
                  <a:spAutoFit/>
                </a:bodyPr>
                <a:lstStyle/>
                <a:p>
                  <a:r>
                    <a:rPr lang="en-US" sz="3200" b="1" dirty="0" smtClean="0">
                      <a:solidFill>
                        <a:schemeClr val="tx1">
                          <a:lumMod val="50000"/>
                          <a:lumOff val="50000"/>
                        </a:schemeClr>
                      </a:solidFill>
                      <a:latin typeface="Lato Black" charset="0"/>
                      <a:ea typeface="Lato Black" charset="0"/>
                      <a:cs typeface="Lato Black" charset="0"/>
                    </a:rPr>
                    <a:t>Description here</a:t>
                  </a:r>
                </a:p>
              </p:txBody>
            </p:sp>
          </p:grpSp>
          <p:grpSp>
            <p:nvGrpSpPr>
              <p:cNvPr id="85" name="Group 1"/>
              <p:cNvGrpSpPr/>
              <p:nvPr/>
            </p:nvGrpSpPr>
            <p:grpSpPr>
              <a:xfrm>
                <a:off x="13794722" y="5410200"/>
                <a:ext cx="3657601" cy="240970"/>
                <a:chOff x="10866255" y="8448874"/>
                <a:chExt cx="2738812" cy="73150"/>
              </a:xfrm>
            </p:grpSpPr>
            <p:sp>
              <p:nvSpPr>
                <p:cNvPr id="87" name="Rectangle 11"/>
                <p:cNvSpPr/>
                <p:nvPr/>
              </p:nvSpPr>
              <p:spPr>
                <a:xfrm flipV="1">
                  <a:off x="10866255" y="8448874"/>
                  <a:ext cx="407521" cy="73150"/>
                </a:xfrm>
                <a:prstGeom prst="rect">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88" name="Rectangle 12"/>
                <p:cNvSpPr/>
                <p:nvPr/>
              </p:nvSpPr>
              <p:spPr>
                <a:xfrm flipV="1">
                  <a:off x="11330497" y="8448874"/>
                  <a:ext cx="407521" cy="73150"/>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89" name="Rectangle 13"/>
                <p:cNvSpPr/>
                <p:nvPr/>
              </p:nvSpPr>
              <p:spPr>
                <a:xfrm flipV="1">
                  <a:off x="11809200" y="8448874"/>
                  <a:ext cx="407521" cy="73150"/>
                </a:xfrm>
                <a:prstGeom prst="rect">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90" name="Rectangle 14"/>
                <p:cNvSpPr/>
                <p:nvPr/>
              </p:nvSpPr>
              <p:spPr>
                <a:xfrm flipV="1">
                  <a:off x="12273541" y="8448874"/>
                  <a:ext cx="407521" cy="73150"/>
                </a:xfrm>
                <a:prstGeom prst="rect">
                  <a:avLst/>
                </a:prstGeom>
                <a:solidFill>
                  <a:schemeClr val="accent4">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91" name="Rectangle 15"/>
                <p:cNvSpPr/>
                <p:nvPr/>
              </p:nvSpPr>
              <p:spPr>
                <a:xfrm flipV="1">
                  <a:off x="12737783" y="8448874"/>
                  <a:ext cx="407521" cy="73150"/>
                </a:xfrm>
                <a:prstGeom prst="rect">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92" name="Rectangle 16"/>
                <p:cNvSpPr/>
                <p:nvPr/>
              </p:nvSpPr>
              <p:spPr>
                <a:xfrm flipV="1">
                  <a:off x="13197546" y="8448874"/>
                  <a:ext cx="407521" cy="73150"/>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grpSp>
        </p:grpSp>
        <p:sp>
          <p:nvSpPr>
            <p:cNvPr id="95" name="Title 20"/>
            <p:cNvSpPr txBox="1">
              <a:spLocks/>
            </p:cNvSpPr>
            <p:nvPr/>
          </p:nvSpPr>
          <p:spPr bwMode="auto">
            <a:xfrm>
              <a:off x="15743237" y="8458200"/>
              <a:ext cx="6204112" cy="3607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sp>
        <p:nvSpPr>
          <p:cNvPr id="2" name="Picture Placeholder 1"/>
          <p:cNvSpPr>
            <a:spLocks noGrp="1"/>
          </p:cNvSpPr>
          <p:nvPr>
            <p:ph type="pic" sz="quarter" idx="16"/>
          </p:nvPr>
        </p:nvSpPr>
        <p:spPr/>
      </p:sp>
    </p:spTree>
    <p:extLst>
      <p:ext uri="{BB962C8B-B14F-4D97-AF65-F5344CB8AC3E}">
        <p14:creationId xmlns:p14="http://schemas.microsoft.com/office/powerpoint/2010/main" val="152940159"/>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additive="base">
                                        <p:cTn id="7" dur="500" fill="hold"/>
                                        <p:tgtEl>
                                          <p:spTgt spid="51"/>
                                        </p:tgtEl>
                                        <p:attrNameLst>
                                          <p:attrName>ppt_x</p:attrName>
                                        </p:attrNameLst>
                                      </p:cBhvr>
                                      <p:tavLst>
                                        <p:tav tm="0">
                                          <p:val>
                                            <p:strVal val="0-#ppt_w/2"/>
                                          </p:val>
                                        </p:tav>
                                        <p:tav tm="100000">
                                          <p:val>
                                            <p:strVal val="#ppt_x"/>
                                          </p:val>
                                        </p:tav>
                                      </p:tavLst>
                                    </p:anim>
                                    <p:anim calcmode="lin" valueType="num">
                                      <p:cBhvr additive="base">
                                        <p:cTn id="8" dur="500" fill="hold"/>
                                        <p:tgtEl>
                                          <p:spTgt spid="5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 name="กลุ่ม 50"/>
          <p:cNvGrpSpPr/>
          <p:nvPr/>
        </p:nvGrpSpPr>
        <p:grpSpPr>
          <a:xfrm>
            <a:off x="1112837" y="1037924"/>
            <a:ext cx="8458201" cy="1491323"/>
            <a:chOff x="1112837" y="1037924"/>
            <a:chExt cx="8458201" cy="1491323"/>
          </a:xfrm>
        </p:grpSpPr>
        <p:grpSp>
          <p:nvGrpSpPr>
            <p:cNvPr id="52" name="กลุ่ม 51"/>
            <p:cNvGrpSpPr/>
            <p:nvPr/>
          </p:nvGrpSpPr>
          <p:grpSpPr>
            <a:xfrm>
              <a:off x="1112837" y="1037924"/>
              <a:ext cx="8458201" cy="1491323"/>
              <a:chOff x="1112837" y="1037924"/>
              <a:chExt cx="8458201" cy="1491323"/>
            </a:xfrm>
          </p:grpSpPr>
          <p:sp>
            <p:nvSpPr>
              <p:cNvPr id="60" name="TextBox 59"/>
              <p:cNvSpPr txBox="1"/>
              <p:nvPr/>
            </p:nvSpPr>
            <p:spPr>
              <a:xfrm>
                <a:off x="1341437" y="1037924"/>
                <a:ext cx="8229601" cy="646331"/>
              </a:xfrm>
              <a:prstGeom prst="rect">
                <a:avLst/>
              </a:prstGeom>
              <a:noFill/>
            </p:spPr>
            <p:txBody>
              <a:bodyPr wrap="square" rtlCol="0">
                <a:spAutoFit/>
              </a:bodyPr>
              <a:lstStyle/>
              <a:p>
                <a:r>
                  <a:rPr lang="en-US" sz="3600" b="1" dirty="0" smtClean="0">
                    <a:latin typeface="Lato Black" charset="0"/>
                    <a:ea typeface="Lato Black" charset="0"/>
                    <a:cs typeface="Lato Black" charset="0"/>
                  </a:rPr>
                  <a:t>CEATIVE  COMPANY</a:t>
                </a:r>
              </a:p>
            </p:txBody>
          </p:sp>
          <p:sp>
            <p:nvSpPr>
              <p:cNvPr id="61" name="Rectangle 35"/>
              <p:cNvSpPr/>
              <p:nvPr/>
            </p:nvSpPr>
            <p:spPr>
              <a:xfrm>
                <a:off x="1189037" y="1828800"/>
                <a:ext cx="4495800" cy="141383"/>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sp>
            <p:nvSpPr>
              <p:cNvPr id="62" name="TextBox 61"/>
              <p:cNvSpPr txBox="1"/>
              <p:nvPr/>
            </p:nvSpPr>
            <p:spPr>
              <a:xfrm>
                <a:off x="1424812" y="2052935"/>
                <a:ext cx="8146226" cy="400110"/>
              </a:xfrm>
              <a:prstGeom prst="rect">
                <a:avLst/>
              </a:prstGeom>
              <a:noFill/>
            </p:spPr>
            <p:txBody>
              <a:bodyPr wrap="square" rtlCol="0">
                <a:spAutoFit/>
              </a:bodyPr>
              <a:lstStyle/>
              <a:p>
                <a:r>
                  <a:rPr lang="en-US" sz="2000" b="1" dirty="0" smtClean="0">
                    <a:latin typeface="Lato" pitchFamily="34" charset="0"/>
                    <a:ea typeface="Lato" pitchFamily="34" charset="0"/>
                    <a:cs typeface="Lato" pitchFamily="34" charset="0"/>
                  </a:rPr>
                  <a:t>Your great subtitle in this line </a:t>
                </a:r>
              </a:p>
            </p:txBody>
          </p:sp>
          <p:sp>
            <p:nvSpPr>
              <p:cNvPr id="63" name="Rectangle 35"/>
              <p:cNvSpPr/>
              <p:nvPr/>
            </p:nvSpPr>
            <p:spPr>
              <a:xfrm rot="16200000">
                <a:off x="490405" y="1765433"/>
                <a:ext cx="1386246" cy="141381"/>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grpSp>
          <p:nvGrpSpPr>
            <p:cNvPr id="53" name="Group 1"/>
            <p:cNvGrpSpPr/>
            <p:nvPr/>
          </p:nvGrpSpPr>
          <p:grpSpPr>
            <a:xfrm>
              <a:off x="5913437" y="1779006"/>
              <a:ext cx="3657601" cy="240970"/>
              <a:chOff x="10866255" y="8448874"/>
              <a:chExt cx="2738812" cy="73150"/>
            </a:xfrm>
          </p:grpSpPr>
          <p:sp>
            <p:nvSpPr>
              <p:cNvPr id="54" name="Rectangle 11"/>
              <p:cNvSpPr/>
              <p:nvPr/>
            </p:nvSpPr>
            <p:spPr>
              <a:xfrm flipV="1">
                <a:off x="10866255" y="8448874"/>
                <a:ext cx="407521" cy="73150"/>
              </a:xfrm>
              <a:prstGeom prst="rect">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55" name="Rectangle 12"/>
              <p:cNvSpPr/>
              <p:nvPr/>
            </p:nvSpPr>
            <p:spPr>
              <a:xfrm flipV="1">
                <a:off x="11330497" y="8448874"/>
                <a:ext cx="407521" cy="73150"/>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56" name="Rectangle 13"/>
              <p:cNvSpPr/>
              <p:nvPr/>
            </p:nvSpPr>
            <p:spPr>
              <a:xfrm flipV="1">
                <a:off x="11809200" y="8448874"/>
                <a:ext cx="407521" cy="73150"/>
              </a:xfrm>
              <a:prstGeom prst="rect">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57" name="Rectangle 14"/>
              <p:cNvSpPr/>
              <p:nvPr/>
            </p:nvSpPr>
            <p:spPr>
              <a:xfrm flipV="1">
                <a:off x="12273541" y="8448874"/>
                <a:ext cx="407521" cy="73150"/>
              </a:xfrm>
              <a:prstGeom prst="rect">
                <a:avLst/>
              </a:prstGeom>
              <a:solidFill>
                <a:schemeClr val="accent4">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58" name="Rectangle 15"/>
              <p:cNvSpPr/>
              <p:nvPr/>
            </p:nvSpPr>
            <p:spPr>
              <a:xfrm flipV="1">
                <a:off x="12737783" y="8448874"/>
                <a:ext cx="407521" cy="73150"/>
              </a:xfrm>
              <a:prstGeom prst="rect">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59" name="Rectangle 16"/>
              <p:cNvSpPr/>
              <p:nvPr/>
            </p:nvSpPr>
            <p:spPr>
              <a:xfrm flipV="1">
                <a:off x="13197546" y="8448874"/>
                <a:ext cx="407521" cy="73150"/>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grpSp>
      </p:grpSp>
      <p:graphicFrame>
        <p:nvGraphicFramePr>
          <p:cNvPr id="64" name="Chart 306"/>
          <p:cNvGraphicFramePr/>
          <p:nvPr>
            <p:extLst>
              <p:ext uri="{D42A27DB-BD31-4B8C-83A1-F6EECF244321}">
                <p14:modId xmlns:p14="http://schemas.microsoft.com/office/powerpoint/2010/main" val="1524177116"/>
              </p:ext>
            </p:extLst>
          </p:nvPr>
        </p:nvGraphicFramePr>
        <p:xfrm>
          <a:off x="10942637" y="2087094"/>
          <a:ext cx="11506200" cy="10602118"/>
        </p:xfrm>
        <a:graphic>
          <a:graphicData uri="http://schemas.openxmlformats.org/drawingml/2006/chart">
            <c:chart xmlns:c="http://schemas.openxmlformats.org/drawingml/2006/chart" xmlns:r="http://schemas.openxmlformats.org/officeDocument/2006/relationships" r:id="rId3"/>
          </a:graphicData>
        </a:graphic>
      </p:graphicFrame>
      <p:grpSp>
        <p:nvGrpSpPr>
          <p:cNvPr id="18" name="กลุ่ม 17"/>
          <p:cNvGrpSpPr/>
          <p:nvPr/>
        </p:nvGrpSpPr>
        <p:grpSpPr>
          <a:xfrm>
            <a:off x="1168424" y="3200400"/>
            <a:ext cx="9545613" cy="3200400"/>
            <a:chOff x="3835423" y="3149025"/>
            <a:chExt cx="9545613" cy="3200400"/>
          </a:xfrm>
        </p:grpSpPr>
        <p:sp>
          <p:nvSpPr>
            <p:cNvPr id="19" name="Title 20"/>
            <p:cNvSpPr txBox="1">
              <a:spLocks/>
            </p:cNvSpPr>
            <p:nvPr/>
          </p:nvSpPr>
          <p:spPr bwMode="auto">
            <a:xfrm>
              <a:off x="3835423" y="3702534"/>
              <a:ext cx="9545613" cy="26468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20" name="TextBox 19"/>
            <p:cNvSpPr txBox="1"/>
            <p:nvPr/>
          </p:nvSpPr>
          <p:spPr>
            <a:xfrm>
              <a:off x="3987824" y="3149025"/>
              <a:ext cx="5410200" cy="584775"/>
            </a:xfrm>
            <a:prstGeom prst="rect">
              <a:avLst/>
            </a:prstGeom>
            <a:noFill/>
          </p:spPr>
          <p:txBody>
            <a:bodyPr wrap="square" rtlCol="0">
              <a:spAutoFit/>
            </a:bodyPr>
            <a:lstStyle/>
            <a:p>
              <a:r>
                <a:rPr lang="en-US" sz="3200" b="1" dirty="0" smtClean="0">
                  <a:solidFill>
                    <a:schemeClr val="tx1">
                      <a:lumMod val="50000"/>
                      <a:lumOff val="50000"/>
                    </a:schemeClr>
                  </a:solidFill>
                  <a:latin typeface="Lato Black" charset="0"/>
                  <a:ea typeface="Lato Black" charset="0"/>
                  <a:cs typeface="Lato Black" charset="0"/>
                </a:rPr>
                <a:t>Description here</a:t>
              </a:r>
            </a:p>
          </p:txBody>
        </p:sp>
      </p:grpSp>
      <p:grpSp>
        <p:nvGrpSpPr>
          <p:cNvPr id="21" name="กลุ่ม 20"/>
          <p:cNvGrpSpPr/>
          <p:nvPr/>
        </p:nvGrpSpPr>
        <p:grpSpPr>
          <a:xfrm>
            <a:off x="1341437" y="7966842"/>
            <a:ext cx="4648199" cy="1329558"/>
            <a:chOff x="1057779" y="20942"/>
            <a:chExt cx="5552824" cy="1588315"/>
          </a:xfrm>
        </p:grpSpPr>
        <p:sp>
          <p:nvSpPr>
            <p:cNvPr id="22" name="TextBox 21"/>
            <p:cNvSpPr txBox="1"/>
            <p:nvPr/>
          </p:nvSpPr>
          <p:spPr>
            <a:xfrm>
              <a:off x="2164447" y="20942"/>
              <a:ext cx="4446156" cy="1588315"/>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23" name="กลุ่ม 22"/>
            <p:cNvGrpSpPr/>
            <p:nvPr/>
          </p:nvGrpSpPr>
          <p:grpSpPr>
            <a:xfrm>
              <a:off x="1057779" y="368058"/>
              <a:ext cx="927304" cy="927304"/>
              <a:chOff x="1055139" y="-1026071"/>
              <a:chExt cx="1371600" cy="1371600"/>
            </a:xfrm>
          </p:grpSpPr>
          <p:sp>
            <p:nvSpPr>
              <p:cNvPr id="24" name="วงรี 23"/>
              <p:cNvSpPr/>
              <p:nvPr/>
            </p:nvSpPr>
            <p:spPr>
              <a:xfrm>
                <a:off x="1055139" y="-1026071"/>
                <a:ext cx="1371600" cy="13716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solidFill>
                    <a:schemeClr val="tx1"/>
                  </a:solidFill>
                </a:endParaRPr>
              </a:p>
            </p:txBody>
          </p:sp>
          <p:sp>
            <p:nvSpPr>
              <p:cNvPr id="25"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26" name="กลุ่ม 25"/>
          <p:cNvGrpSpPr/>
          <p:nvPr/>
        </p:nvGrpSpPr>
        <p:grpSpPr>
          <a:xfrm>
            <a:off x="6675438" y="7966842"/>
            <a:ext cx="4648199" cy="1329558"/>
            <a:chOff x="1057779" y="20942"/>
            <a:chExt cx="5552824" cy="1588315"/>
          </a:xfrm>
        </p:grpSpPr>
        <p:sp>
          <p:nvSpPr>
            <p:cNvPr id="27" name="TextBox 26"/>
            <p:cNvSpPr txBox="1"/>
            <p:nvPr/>
          </p:nvSpPr>
          <p:spPr>
            <a:xfrm>
              <a:off x="2164447" y="20942"/>
              <a:ext cx="4446156" cy="1588315"/>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28" name="กลุ่ม 27"/>
            <p:cNvGrpSpPr/>
            <p:nvPr/>
          </p:nvGrpSpPr>
          <p:grpSpPr>
            <a:xfrm>
              <a:off x="1057779" y="368058"/>
              <a:ext cx="927304" cy="927304"/>
              <a:chOff x="1055139" y="-1026071"/>
              <a:chExt cx="1371600" cy="1371600"/>
            </a:xfrm>
          </p:grpSpPr>
          <p:sp>
            <p:nvSpPr>
              <p:cNvPr id="29" name="วงรี 28"/>
              <p:cNvSpPr/>
              <p:nvPr/>
            </p:nvSpPr>
            <p:spPr>
              <a:xfrm>
                <a:off x="1055139" y="-1026071"/>
                <a:ext cx="1371600" cy="13716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solidFill>
                    <a:schemeClr val="tx1">
                      <a:lumMod val="50000"/>
                      <a:lumOff val="50000"/>
                    </a:schemeClr>
                  </a:solidFill>
                </a:endParaRPr>
              </a:p>
            </p:txBody>
          </p:sp>
          <p:sp>
            <p:nvSpPr>
              <p:cNvPr id="30"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solidFill>
                    <a:schemeClr val="tx1">
                      <a:lumMod val="50000"/>
                      <a:lumOff val="50000"/>
                    </a:schemeClr>
                  </a:solidFill>
                  <a:latin typeface="+mn-lt"/>
                  <a:ea typeface="+mn-ea"/>
                </a:endParaRPr>
              </a:p>
            </p:txBody>
          </p:sp>
        </p:grpSp>
      </p:grpSp>
      <p:grpSp>
        <p:nvGrpSpPr>
          <p:cNvPr id="31" name="กลุ่ม 30"/>
          <p:cNvGrpSpPr/>
          <p:nvPr/>
        </p:nvGrpSpPr>
        <p:grpSpPr>
          <a:xfrm>
            <a:off x="1341437" y="9948042"/>
            <a:ext cx="4648199" cy="1329558"/>
            <a:chOff x="1057779" y="20942"/>
            <a:chExt cx="5552824" cy="1588315"/>
          </a:xfrm>
        </p:grpSpPr>
        <p:sp>
          <p:nvSpPr>
            <p:cNvPr id="32" name="TextBox 31"/>
            <p:cNvSpPr txBox="1"/>
            <p:nvPr/>
          </p:nvSpPr>
          <p:spPr>
            <a:xfrm>
              <a:off x="2164447" y="20942"/>
              <a:ext cx="4446156" cy="1588315"/>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33" name="กลุ่ม 32"/>
            <p:cNvGrpSpPr/>
            <p:nvPr/>
          </p:nvGrpSpPr>
          <p:grpSpPr>
            <a:xfrm>
              <a:off x="1057779" y="368058"/>
              <a:ext cx="927304" cy="927304"/>
              <a:chOff x="1055139" y="-1026071"/>
              <a:chExt cx="1371600" cy="1371600"/>
            </a:xfrm>
          </p:grpSpPr>
          <p:sp>
            <p:nvSpPr>
              <p:cNvPr id="34" name="วงรี 33"/>
              <p:cNvSpPr/>
              <p:nvPr/>
            </p:nvSpPr>
            <p:spPr>
              <a:xfrm>
                <a:off x="1055139" y="-1026071"/>
                <a:ext cx="1371600" cy="13716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solidFill>
                    <a:schemeClr val="tx1">
                      <a:lumMod val="50000"/>
                      <a:lumOff val="50000"/>
                    </a:schemeClr>
                  </a:solidFill>
                </a:endParaRPr>
              </a:p>
            </p:txBody>
          </p:sp>
          <p:sp>
            <p:nvSpPr>
              <p:cNvPr id="35"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solidFill>
                    <a:schemeClr val="tx1">
                      <a:lumMod val="50000"/>
                      <a:lumOff val="50000"/>
                    </a:schemeClr>
                  </a:solidFill>
                  <a:latin typeface="+mn-lt"/>
                  <a:ea typeface="+mn-ea"/>
                </a:endParaRPr>
              </a:p>
            </p:txBody>
          </p:sp>
        </p:grpSp>
      </p:grpSp>
      <p:grpSp>
        <p:nvGrpSpPr>
          <p:cNvPr id="36" name="กลุ่ม 35"/>
          <p:cNvGrpSpPr/>
          <p:nvPr/>
        </p:nvGrpSpPr>
        <p:grpSpPr>
          <a:xfrm>
            <a:off x="6675438" y="9948042"/>
            <a:ext cx="4648199" cy="1329558"/>
            <a:chOff x="1057779" y="20942"/>
            <a:chExt cx="5552824" cy="1588315"/>
          </a:xfrm>
        </p:grpSpPr>
        <p:sp>
          <p:nvSpPr>
            <p:cNvPr id="37" name="TextBox 36"/>
            <p:cNvSpPr txBox="1"/>
            <p:nvPr/>
          </p:nvSpPr>
          <p:spPr>
            <a:xfrm>
              <a:off x="2164447" y="20942"/>
              <a:ext cx="4446156" cy="1588315"/>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38" name="กลุ่ม 37"/>
            <p:cNvGrpSpPr/>
            <p:nvPr/>
          </p:nvGrpSpPr>
          <p:grpSpPr>
            <a:xfrm>
              <a:off x="1057779" y="368058"/>
              <a:ext cx="927304" cy="927304"/>
              <a:chOff x="1055139" y="-1026071"/>
              <a:chExt cx="1371600" cy="1371600"/>
            </a:xfrm>
          </p:grpSpPr>
          <p:sp>
            <p:nvSpPr>
              <p:cNvPr id="39" name="วงรี 38"/>
              <p:cNvSpPr/>
              <p:nvPr/>
            </p:nvSpPr>
            <p:spPr>
              <a:xfrm>
                <a:off x="1055139" y="-1026071"/>
                <a:ext cx="1371600" cy="13716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solidFill>
                    <a:schemeClr val="tx1">
                      <a:lumMod val="50000"/>
                      <a:lumOff val="50000"/>
                    </a:schemeClr>
                  </a:solidFill>
                </a:endParaRPr>
              </a:p>
            </p:txBody>
          </p:sp>
          <p:sp>
            <p:nvSpPr>
              <p:cNvPr id="40"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solidFill>
                    <a:schemeClr val="tx1">
                      <a:lumMod val="50000"/>
                      <a:lumOff val="50000"/>
                    </a:schemeClr>
                  </a:solidFill>
                  <a:latin typeface="+mn-lt"/>
                  <a:ea typeface="+mn-ea"/>
                </a:endParaRPr>
              </a:p>
            </p:txBody>
          </p:sp>
        </p:grpSp>
      </p:grpSp>
    </p:spTree>
    <p:extLst>
      <p:ext uri="{BB962C8B-B14F-4D97-AF65-F5344CB8AC3E}">
        <p14:creationId xmlns:p14="http://schemas.microsoft.com/office/powerpoint/2010/main" val="2079080811"/>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additive="base">
                                        <p:cTn id="7" dur="500" fill="hold"/>
                                        <p:tgtEl>
                                          <p:spTgt spid="51"/>
                                        </p:tgtEl>
                                        <p:attrNameLst>
                                          <p:attrName>ppt_x</p:attrName>
                                        </p:attrNameLst>
                                      </p:cBhvr>
                                      <p:tavLst>
                                        <p:tav tm="0">
                                          <p:val>
                                            <p:strVal val="0-#ppt_w/2"/>
                                          </p:val>
                                        </p:tav>
                                        <p:tav tm="100000">
                                          <p:val>
                                            <p:strVal val="#ppt_x"/>
                                          </p:val>
                                        </p:tav>
                                      </p:tavLst>
                                    </p:anim>
                                    <p:anim calcmode="lin" valueType="num">
                                      <p:cBhvr additive="base">
                                        <p:cTn id="8" dur="500" fill="hold"/>
                                        <p:tgtEl>
                                          <p:spTgt spid="5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additive="base">
                                        <p:cTn id="12" dur="500" fill="hold"/>
                                        <p:tgtEl>
                                          <p:spTgt spid="18"/>
                                        </p:tgtEl>
                                        <p:attrNameLst>
                                          <p:attrName>ppt_x</p:attrName>
                                        </p:attrNameLst>
                                      </p:cBhvr>
                                      <p:tavLst>
                                        <p:tav tm="0">
                                          <p:val>
                                            <p:strVal val="0-#ppt_w/2"/>
                                          </p:val>
                                        </p:tav>
                                        <p:tav tm="100000">
                                          <p:val>
                                            <p:strVal val="#ppt_x"/>
                                          </p:val>
                                        </p:tav>
                                      </p:tavLst>
                                    </p:anim>
                                    <p:anim calcmode="lin" valueType="num">
                                      <p:cBhvr additive="base">
                                        <p:cTn id="13" dur="500" fill="hold"/>
                                        <p:tgtEl>
                                          <p:spTgt spid="18"/>
                                        </p:tgtEl>
                                        <p:attrNameLst>
                                          <p:attrName>ppt_y</p:attrName>
                                        </p:attrNameLst>
                                      </p:cBhvr>
                                      <p:tavLst>
                                        <p:tav tm="0">
                                          <p:val>
                                            <p:strVal val="#ppt_y"/>
                                          </p:val>
                                        </p:tav>
                                        <p:tav tm="100000">
                                          <p:val>
                                            <p:strVal val="#ppt_y"/>
                                          </p:val>
                                        </p:tav>
                                      </p:tavLst>
                                    </p:anim>
                                  </p:childTnLst>
                                </p:cTn>
                              </p:par>
                              <p:par>
                                <p:cTn id="14" presetID="53" presetClass="entr" presetSubtype="16" fill="hold" grpId="0" nodeType="withEffect">
                                  <p:stCondLst>
                                    <p:cond delay="500"/>
                                  </p:stCondLst>
                                  <p:childTnLst>
                                    <p:set>
                                      <p:cBhvr>
                                        <p:cTn id="15" dur="1" fill="hold">
                                          <p:stCondLst>
                                            <p:cond delay="0"/>
                                          </p:stCondLst>
                                        </p:cTn>
                                        <p:tgtEl>
                                          <p:spTgt spid="64"/>
                                        </p:tgtEl>
                                        <p:attrNameLst>
                                          <p:attrName>style.visibility</p:attrName>
                                        </p:attrNameLst>
                                      </p:cBhvr>
                                      <p:to>
                                        <p:strVal val="visible"/>
                                      </p:to>
                                    </p:set>
                                    <p:anim calcmode="lin" valueType="num">
                                      <p:cBhvr>
                                        <p:cTn id="16" dur="500" fill="hold"/>
                                        <p:tgtEl>
                                          <p:spTgt spid="64"/>
                                        </p:tgtEl>
                                        <p:attrNameLst>
                                          <p:attrName>ppt_w</p:attrName>
                                        </p:attrNameLst>
                                      </p:cBhvr>
                                      <p:tavLst>
                                        <p:tav tm="0">
                                          <p:val>
                                            <p:fltVal val="0"/>
                                          </p:val>
                                        </p:tav>
                                        <p:tav tm="100000">
                                          <p:val>
                                            <p:strVal val="#ppt_w"/>
                                          </p:val>
                                        </p:tav>
                                      </p:tavLst>
                                    </p:anim>
                                    <p:anim calcmode="lin" valueType="num">
                                      <p:cBhvr>
                                        <p:cTn id="17" dur="500" fill="hold"/>
                                        <p:tgtEl>
                                          <p:spTgt spid="64"/>
                                        </p:tgtEl>
                                        <p:attrNameLst>
                                          <p:attrName>ppt_h</p:attrName>
                                        </p:attrNameLst>
                                      </p:cBhvr>
                                      <p:tavLst>
                                        <p:tav tm="0">
                                          <p:val>
                                            <p:fltVal val="0"/>
                                          </p:val>
                                        </p:tav>
                                        <p:tav tm="100000">
                                          <p:val>
                                            <p:strVal val="#ppt_h"/>
                                          </p:val>
                                        </p:tav>
                                      </p:tavLst>
                                    </p:anim>
                                    <p:animEffect transition="in" filter="fade">
                                      <p:cBhvr>
                                        <p:cTn id="18" dur="500"/>
                                        <p:tgtEl>
                                          <p:spTgt spid="64"/>
                                        </p:tgtEl>
                                      </p:cBhvr>
                                    </p:animEffect>
                                  </p:childTnLst>
                                </p:cTn>
                              </p:par>
                              <p:par>
                                <p:cTn id="19" presetID="53" presetClass="entr" presetSubtype="16" fill="hold" nodeType="withEffect">
                                  <p:stCondLst>
                                    <p:cond delay="500"/>
                                  </p:stCondLst>
                                  <p:childTnLst>
                                    <p:set>
                                      <p:cBhvr>
                                        <p:cTn id="20" dur="1" fill="hold">
                                          <p:stCondLst>
                                            <p:cond delay="0"/>
                                          </p:stCondLst>
                                        </p:cTn>
                                        <p:tgtEl>
                                          <p:spTgt spid="21"/>
                                        </p:tgtEl>
                                        <p:attrNameLst>
                                          <p:attrName>style.visibility</p:attrName>
                                        </p:attrNameLst>
                                      </p:cBhvr>
                                      <p:to>
                                        <p:strVal val="visible"/>
                                      </p:to>
                                    </p:set>
                                    <p:anim calcmode="lin" valueType="num">
                                      <p:cBhvr>
                                        <p:cTn id="21" dur="500" fill="hold"/>
                                        <p:tgtEl>
                                          <p:spTgt spid="21"/>
                                        </p:tgtEl>
                                        <p:attrNameLst>
                                          <p:attrName>ppt_w</p:attrName>
                                        </p:attrNameLst>
                                      </p:cBhvr>
                                      <p:tavLst>
                                        <p:tav tm="0">
                                          <p:val>
                                            <p:fltVal val="0"/>
                                          </p:val>
                                        </p:tav>
                                        <p:tav tm="100000">
                                          <p:val>
                                            <p:strVal val="#ppt_w"/>
                                          </p:val>
                                        </p:tav>
                                      </p:tavLst>
                                    </p:anim>
                                    <p:anim calcmode="lin" valueType="num">
                                      <p:cBhvr>
                                        <p:cTn id="22" dur="500" fill="hold"/>
                                        <p:tgtEl>
                                          <p:spTgt spid="21"/>
                                        </p:tgtEl>
                                        <p:attrNameLst>
                                          <p:attrName>ppt_h</p:attrName>
                                        </p:attrNameLst>
                                      </p:cBhvr>
                                      <p:tavLst>
                                        <p:tav tm="0">
                                          <p:val>
                                            <p:fltVal val="0"/>
                                          </p:val>
                                        </p:tav>
                                        <p:tav tm="100000">
                                          <p:val>
                                            <p:strVal val="#ppt_h"/>
                                          </p:val>
                                        </p:tav>
                                      </p:tavLst>
                                    </p:anim>
                                    <p:animEffect transition="in" filter="fade">
                                      <p:cBhvr>
                                        <p:cTn id="23" dur="500"/>
                                        <p:tgtEl>
                                          <p:spTgt spid="21"/>
                                        </p:tgtEl>
                                      </p:cBhvr>
                                    </p:animEffect>
                                  </p:childTnLst>
                                </p:cTn>
                              </p:par>
                              <p:par>
                                <p:cTn id="24" presetID="53" presetClass="entr" presetSubtype="16" fill="hold" nodeType="withEffect">
                                  <p:stCondLst>
                                    <p:cond delay="500"/>
                                  </p:stCondLst>
                                  <p:childTnLst>
                                    <p:set>
                                      <p:cBhvr>
                                        <p:cTn id="25" dur="1" fill="hold">
                                          <p:stCondLst>
                                            <p:cond delay="0"/>
                                          </p:stCondLst>
                                        </p:cTn>
                                        <p:tgtEl>
                                          <p:spTgt spid="26"/>
                                        </p:tgtEl>
                                        <p:attrNameLst>
                                          <p:attrName>style.visibility</p:attrName>
                                        </p:attrNameLst>
                                      </p:cBhvr>
                                      <p:to>
                                        <p:strVal val="visible"/>
                                      </p:to>
                                    </p:set>
                                    <p:anim calcmode="lin" valueType="num">
                                      <p:cBhvr>
                                        <p:cTn id="26" dur="500" fill="hold"/>
                                        <p:tgtEl>
                                          <p:spTgt spid="26"/>
                                        </p:tgtEl>
                                        <p:attrNameLst>
                                          <p:attrName>ppt_w</p:attrName>
                                        </p:attrNameLst>
                                      </p:cBhvr>
                                      <p:tavLst>
                                        <p:tav tm="0">
                                          <p:val>
                                            <p:fltVal val="0"/>
                                          </p:val>
                                        </p:tav>
                                        <p:tav tm="100000">
                                          <p:val>
                                            <p:strVal val="#ppt_w"/>
                                          </p:val>
                                        </p:tav>
                                      </p:tavLst>
                                    </p:anim>
                                    <p:anim calcmode="lin" valueType="num">
                                      <p:cBhvr>
                                        <p:cTn id="27" dur="500" fill="hold"/>
                                        <p:tgtEl>
                                          <p:spTgt spid="26"/>
                                        </p:tgtEl>
                                        <p:attrNameLst>
                                          <p:attrName>ppt_h</p:attrName>
                                        </p:attrNameLst>
                                      </p:cBhvr>
                                      <p:tavLst>
                                        <p:tav tm="0">
                                          <p:val>
                                            <p:fltVal val="0"/>
                                          </p:val>
                                        </p:tav>
                                        <p:tav tm="100000">
                                          <p:val>
                                            <p:strVal val="#ppt_h"/>
                                          </p:val>
                                        </p:tav>
                                      </p:tavLst>
                                    </p:anim>
                                    <p:animEffect transition="in" filter="fade">
                                      <p:cBhvr>
                                        <p:cTn id="28" dur="500"/>
                                        <p:tgtEl>
                                          <p:spTgt spid="26"/>
                                        </p:tgtEl>
                                      </p:cBhvr>
                                    </p:animEffect>
                                  </p:childTnLst>
                                </p:cTn>
                              </p:par>
                              <p:par>
                                <p:cTn id="29" presetID="53" presetClass="entr" presetSubtype="16" fill="hold" nodeType="withEffect">
                                  <p:stCondLst>
                                    <p:cond delay="500"/>
                                  </p:stCondLst>
                                  <p:childTnLst>
                                    <p:set>
                                      <p:cBhvr>
                                        <p:cTn id="30" dur="1" fill="hold">
                                          <p:stCondLst>
                                            <p:cond delay="0"/>
                                          </p:stCondLst>
                                        </p:cTn>
                                        <p:tgtEl>
                                          <p:spTgt spid="31"/>
                                        </p:tgtEl>
                                        <p:attrNameLst>
                                          <p:attrName>style.visibility</p:attrName>
                                        </p:attrNameLst>
                                      </p:cBhvr>
                                      <p:to>
                                        <p:strVal val="visible"/>
                                      </p:to>
                                    </p:set>
                                    <p:anim calcmode="lin" valueType="num">
                                      <p:cBhvr>
                                        <p:cTn id="31" dur="500" fill="hold"/>
                                        <p:tgtEl>
                                          <p:spTgt spid="31"/>
                                        </p:tgtEl>
                                        <p:attrNameLst>
                                          <p:attrName>ppt_w</p:attrName>
                                        </p:attrNameLst>
                                      </p:cBhvr>
                                      <p:tavLst>
                                        <p:tav tm="0">
                                          <p:val>
                                            <p:fltVal val="0"/>
                                          </p:val>
                                        </p:tav>
                                        <p:tav tm="100000">
                                          <p:val>
                                            <p:strVal val="#ppt_w"/>
                                          </p:val>
                                        </p:tav>
                                      </p:tavLst>
                                    </p:anim>
                                    <p:anim calcmode="lin" valueType="num">
                                      <p:cBhvr>
                                        <p:cTn id="32" dur="500" fill="hold"/>
                                        <p:tgtEl>
                                          <p:spTgt spid="31"/>
                                        </p:tgtEl>
                                        <p:attrNameLst>
                                          <p:attrName>ppt_h</p:attrName>
                                        </p:attrNameLst>
                                      </p:cBhvr>
                                      <p:tavLst>
                                        <p:tav tm="0">
                                          <p:val>
                                            <p:fltVal val="0"/>
                                          </p:val>
                                        </p:tav>
                                        <p:tav tm="100000">
                                          <p:val>
                                            <p:strVal val="#ppt_h"/>
                                          </p:val>
                                        </p:tav>
                                      </p:tavLst>
                                    </p:anim>
                                    <p:animEffect transition="in" filter="fade">
                                      <p:cBhvr>
                                        <p:cTn id="33" dur="500"/>
                                        <p:tgtEl>
                                          <p:spTgt spid="31"/>
                                        </p:tgtEl>
                                      </p:cBhvr>
                                    </p:animEffect>
                                  </p:childTnLst>
                                </p:cTn>
                              </p:par>
                              <p:par>
                                <p:cTn id="34" presetID="53" presetClass="entr" presetSubtype="16" fill="hold" nodeType="withEffect">
                                  <p:stCondLst>
                                    <p:cond delay="500"/>
                                  </p:stCondLst>
                                  <p:childTnLst>
                                    <p:set>
                                      <p:cBhvr>
                                        <p:cTn id="35" dur="1" fill="hold">
                                          <p:stCondLst>
                                            <p:cond delay="0"/>
                                          </p:stCondLst>
                                        </p:cTn>
                                        <p:tgtEl>
                                          <p:spTgt spid="36"/>
                                        </p:tgtEl>
                                        <p:attrNameLst>
                                          <p:attrName>style.visibility</p:attrName>
                                        </p:attrNameLst>
                                      </p:cBhvr>
                                      <p:to>
                                        <p:strVal val="visible"/>
                                      </p:to>
                                    </p:set>
                                    <p:anim calcmode="lin" valueType="num">
                                      <p:cBhvr>
                                        <p:cTn id="36" dur="500" fill="hold"/>
                                        <p:tgtEl>
                                          <p:spTgt spid="36"/>
                                        </p:tgtEl>
                                        <p:attrNameLst>
                                          <p:attrName>ppt_w</p:attrName>
                                        </p:attrNameLst>
                                      </p:cBhvr>
                                      <p:tavLst>
                                        <p:tav tm="0">
                                          <p:val>
                                            <p:fltVal val="0"/>
                                          </p:val>
                                        </p:tav>
                                        <p:tav tm="100000">
                                          <p:val>
                                            <p:strVal val="#ppt_w"/>
                                          </p:val>
                                        </p:tav>
                                      </p:tavLst>
                                    </p:anim>
                                    <p:anim calcmode="lin" valueType="num">
                                      <p:cBhvr>
                                        <p:cTn id="37" dur="500" fill="hold"/>
                                        <p:tgtEl>
                                          <p:spTgt spid="36"/>
                                        </p:tgtEl>
                                        <p:attrNameLst>
                                          <p:attrName>ppt_h</p:attrName>
                                        </p:attrNameLst>
                                      </p:cBhvr>
                                      <p:tavLst>
                                        <p:tav tm="0">
                                          <p:val>
                                            <p:fltVal val="0"/>
                                          </p:val>
                                        </p:tav>
                                        <p:tav tm="100000">
                                          <p:val>
                                            <p:strVal val="#ppt_h"/>
                                          </p:val>
                                        </p:tav>
                                      </p:tavLst>
                                    </p:anim>
                                    <p:animEffect transition="in" filter="fade">
                                      <p:cBhvr>
                                        <p:cTn id="38"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4" grpId="0">
        <p:bldAsOne/>
      </p:bldGraphic>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Chart 306"/>
          <p:cNvGraphicFramePr/>
          <p:nvPr>
            <p:extLst>
              <p:ext uri="{D42A27DB-BD31-4B8C-83A1-F6EECF244321}">
                <p14:modId xmlns:p14="http://schemas.microsoft.com/office/powerpoint/2010/main" val="2845355084"/>
              </p:ext>
            </p:extLst>
          </p:nvPr>
        </p:nvGraphicFramePr>
        <p:xfrm>
          <a:off x="2069489" y="5181600"/>
          <a:ext cx="20324223" cy="5867400"/>
        </p:xfrm>
        <a:graphic>
          <a:graphicData uri="http://schemas.openxmlformats.org/drawingml/2006/chart">
            <c:chart xmlns:c="http://schemas.openxmlformats.org/drawingml/2006/chart" xmlns:r="http://schemas.openxmlformats.org/officeDocument/2006/relationships" r:id="rId3"/>
          </a:graphicData>
        </a:graphic>
      </p:graphicFrame>
      <p:grpSp>
        <p:nvGrpSpPr>
          <p:cNvPr id="17" name="กลุ่ม 16"/>
          <p:cNvGrpSpPr/>
          <p:nvPr/>
        </p:nvGrpSpPr>
        <p:grpSpPr>
          <a:xfrm>
            <a:off x="2332037" y="11395842"/>
            <a:ext cx="4648199" cy="1329558"/>
            <a:chOff x="1057779" y="20942"/>
            <a:chExt cx="5552824" cy="1588315"/>
          </a:xfrm>
        </p:grpSpPr>
        <p:sp>
          <p:nvSpPr>
            <p:cNvPr id="18" name="TextBox 17"/>
            <p:cNvSpPr txBox="1"/>
            <p:nvPr/>
          </p:nvSpPr>
          <p:spPr>
            <a:xfrm>
              <a:off x="2164447" y="20942"/>
              <a:ext cx="4446156" cy="1588315"/>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19" name="กลุ่ม 18"/>
            <p:cNvGrpSpPr/>
            <p:nvPr/>
          </p:nvGrpSpPr>
          <p:grpSpPr>
            <a:xfrm>
              <a:off x="1057779" y="368058"/>
              <a:ext cx="927304" cy="927304"/>
              <a:chOff x="1055139" y="-1026071"/>
              <a:chExt cx="1371600" cy="1371600"/>
            </a:xfrm>
          </p:grpSpPr>
          <p:sp>
            <p:nvSpPr>
              <p:cNvPr id="20" name="วงรี 19"/>
              <p:cNvSpPr/>
              <p:nvPr/>
            </p:nvSpPr>
            <p:spPr>
              <a:xfrm>
                <a:off x="1055139" y="-1026071"/>
                <a:ext cx="1371600" cy="13716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1"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22" name="กลุ่ม 21"/>
          <p:cNvGrpSpPr/>
          <p:nvPr/>
        </p:nvGrpSpPr>
        <p:grpSpPr>
          <a:xfrm>
            <a:off x="7589838" y="11395842"/>
            <a:ext cx="4648199" cy="1329558"/>
            <a:chOff x="1057779" y="20942"/>
            <a:chExt cx="5552824" cy="1588315"/>
          </a:xfrm>
        </p:grpSpPr>
        <p:sp>
          <p:nvSpPr>
            <p:cNvPr id="23" name="TextBox 22"/>
            <p:cNvSpPr txBox="1"/>
            <p:nvPr/>
          </p:nvSpPr>
          <p:spPr>
            <a:xfrm>
              <a:off x="2164447" y="20942"/>
              <a:ext cx="4446156" cy="1588315"/>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24" name="กลุ่ม 23"/>
            <p:cNvGrpSpPr/>
            <p:nvPr/>
          </p:nvGrpSpPr>
          <p:grpSpPr>
            <a:xfrm>
              <a:off x="1057779" y="368058"/>
              <a:ext cx="927304" cy="927304"/>
              <a:chOff x="1055139" y="-1026071"/>
              <a:chExt cx="1371600" cy="1371600"/>
            </a:xfrm>
          </p:grpSpPr>
          <p:sp>
            <p:nvSpPr>
              <p:cNvPr id="25" name="วงรี 24"/>
              <p:cNvSpPr/>
              <p:nvPr/>
            </p:nvSpPr>
            <p:spPr>
              <a:xfrm>
                <a:off x="1055139" y="-1026071"/>
                <a:ext cx="1371600" cy="13716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6"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27" name="กลุ่ม 26"/>
          <p:cNvGrpSpPr/>
          <p:nvPr/>
        </p:nvGrpSpPr>
        <p:grpSpPr>
          <a:xfrm>
            <a:off x="12695237" y="11395842"/>
            <a:ext cx="4648199" cy="1329558"/>
            <a:chOff x="1057779" y="20942"/>
            <a:chExt cx="5552824" cy="1588315"/>
          </a:xfrm>
        </p:grpSpPr>
        <p:sp>
          <p:nvSpPr>
            <p:cNvPr id="28" name="TextBox 27"/>
            <p:cNvSpPr txBox="1"/>
            <p:nvPr/>
          </p:nvSpPr>
          <p:spPr>
            <a:xfrm>
              <a:off x="2164447" y="20942"/>
              <a:ext cx="4446156" cy="1588315"/>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29" name="กลุ่ม 28"/>
            <p:cNvGrpSpPr/>
            <p:nvPr/>
          </p:nvGrpSpPr>
          <p:grpSpPr>
            <a:xfrm>
              <a:off x="1057779" y="368058"/>
              <a:ext cx="927304" cy="927304"/>
              <a:chOff x="1055139" y="-1026071"/>
              <a:chExt cx="1371600" cy="1371600"/>
            </a:xfrm>
          </p:grpSpPr>
          <p:sp>
            <p:nvSpPr>
              <p:cNvPr id="30" name="วงรี 29"/>
              <p:cNvSpPr/>
              <p:nvPr/>
            </p:nvSpPr>
            <p:spPr>
              <a:xfrm>
                <a:off x="1055139" y="-1026071"/>
                <a:ext cx="1371600" cy="13716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31"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32" name="กลุ่ม 31"/>
          <p:cNvGrpSpPr/>
          <p:nvPr/>
        </p:nvGrpSpPr>
        <p:grpSpPr>
          <a:xfrm>
            <a:off x="17953038" y="11395842"/>
            <a:ext cx="4648199" cy="1329558"/>
            <a:chOff x="1057779" y="20942"/>
            <a:chExt cx="5552824" cy="1588315"/>
          </a:xfrm>
        </p:grpSpPr>
        <p:sp>
          <p:nvSpPr>
            <p:cNvPr id="33" name="TextBox 32"/>
            <p:cNvSpPr txBox="1"/>
            <p:nvPr/>
          </p:nvSpPr>
          <p:spPr>
            <a:xfrm>
              <a:off x="2164447" y="20942"/>
              <a:ext cx="4446156" cy="1588315"/>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34" name="กลุ่ม 33"/>
            <p:cNvGrpSpPr/>
            <p:nvPr/>
          </p:nvGrpSpPr>
          <p:grpSpPr>
            <a:xfrm>
              <a:off x="1057779" y="368058"/>
              <a:ext cx="927304" cy="927304"/>
              <a:chOff x="1055139" y="-1026071"/>
              <a:chExt cx="1371600" cy="1371600"/>
            </a:xfrm>
          </p:grpSpPr>
          <p:sp>
            <p:nvSpPr>
              <p:cNvPr id="35" name="วงรี 34"/>
              <p:cNvSpPr/>
              <p:nvPr/>
            </p:nvSpPr>
            <p:spPr>
              <a:xfrm>
                <a:off x="1055139" y="-1026071"/>
                <a:ext cx="1371600" cy="13716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36"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37" name="กลุ่ม 36"/>
          <p:cNvGrpSpPr/>
          <p:nvPr/>
        </p:nvGrpSpPr>
        <p:grpSpPr>
          <a:xfrm>
            <a:off x="1112837" y="1037924"/>
            <a:ext cx="8458201" cy="1491323"/>
            <a:chOff x="1112837" y="1037924"/>
            <a:chExt cx="8458201" cy="1491323"/>
          </a:xfrm>
        </p:grpSpPr>
        <p:grpSp>
          <p:nvGrpSpPr>
            <p:cNvPr id="38" name="กลุ่ม 37"/>
            <p:cNvGrpSpPr/>
            <p:nvPr/>
          </p:nvGrpSpPr>
          <p:grpSpPr>
            <a:xfrm>
              <a:off x="1112837" y="1037924"/>
              <a:ext cx="8458201" cy="1491323"/>
              <a:chOff x="1112837" y="1037924"/>
              <a:chExt cx="8458201" cy="1491323"/>
            </a:xfrm>
          </p:grpSpPr>
          <p:sp>
            <p:nvSpPr>
              <p:cNvPr id="46" name="TextBox 45"/>
              <p:cNvSpPr txBox="1"/>
              <p:nvPr/>
            </p:nvSpPr>
            <p:spPr>
              <a:xfrm>
                <a:off x="1341437" y="1037924"/>
                <a:ext cx="8229601" cy="646331"/>
              </a:xfrm>
              <a:prstGeom prst="rect">
                <a:avLst/>
              </a:prstGeom>
              <a:noFill/>
            </p:spPr>
            <p:txBody>
              <a:bodyPr wrap="square" rtlCol="0">
                <a:spAutoFit/>
              </a:bodyPr>
              <a:lstStyle/>
              <a:p>
                <a:r>
                  <a:rPr lang="en-US" sz="3600" b="1" dirty="0" smtClean="0">
                    <a:latin typeface="Lato Black" charset="0"/>
                    <a:ea typeface="Lato Black" charset="0"/>
                    <a:cs typeface="Lato Black" charset="0"/>
                  </a:rPr>
                  <a:t>CEATIVE  COMPANY</a:t>
                </a:r>
              </a:p>
            </p:txBody>
          </p:sp>
          <p:sp>
            <p:nvSpPr>
              <p:cNvPr id="47" name="Rectangle 35"/>
              <p:cNvSpPr/>
              <p:nvPr/>
            </p:nvSpPr>
            <p:spPr>
              <a:xfrm>
                <a:off x="1189037" y="1828800"/>
                <a:ext cx="4495800" cy="141383"/>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sp>
            <p:nvSpPr>
              <p:cNvPr id="48" name="TextBox 47"/>
              <p:cNvSpPr txBox="1"/>
              <p:nvPr/>
            </p:nvSpPr>
            <p:spPr>
              <a:xfrm>
                <a:off x="1424812" y="2052935"/>
                <a:ext cx="8146226" cy="400110"/>
              </a:xfrm>
              <a:prstGeom prst="rect">
                <a:avLst/>
              </a:prstGeom>
              <a:noFill/>
            </p:spPr>
            <p:txBody>
              <a:bodyPr wrap="square" rtlCol="0">
                <a:spAutoFit/>
              </a:bodyPr>
              <a:lstStyle/>
              <a:p>
                <a:r>
                  <a:rPr lang="en-US" sz="2000" b="1" dirty="0" smtClean="0">
                    <a:latin typeface="Lato" pitchFamily="34" charset="0"/>
                    <a:ea typeface="Lato" pitchFamily="34" charset="0"/>
                    <a:cs typeface="Lato" pitchFamily="34" charset="0"/>
                  </a:rPr>
                  <a:t>Your great subtitle in this line </a:t>
                </a:r>
              </a:p>
            </p:txBody>
          </p:sp>
          <p:sp>
            <p:nvSpPr>
              <p:cNvPr id="49" name="Rectangle 35"/>
              <p:cNvSpPr/>
              <p:nvPr/>
            </p:nvSpPr>
            <p:spPr>
              <a:xfrm rot="16200000">
                <a:off x="490405" y="1765433"/>
                <a:ext cx="1386246" cy="141381"/>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grpSp>
          <p:nvGrpSpPr>
            <p:cNvPr id="39" name="Group 1"/>
            <p:cNvGrpSpPr/>
            <p:nvPr/>
          </p:nvGrpSpPr>
          <p:grpSpPr>
            <a:xfrm>
              <a:off x="5913437" y="1779006"/>
              <a:ext cx="3657601" cy="240970"/>
              <a:chOff x="10866255" y="8448874"/>
              <a:chExt cx="2738812" cy="73150"/>
            </a:xfrm>
          </p:grpSpPr>
          <p:sp>
            <p:nvSpPr>
              <p:cNvPr id="40" name="Rectangle 11"/>
              <p:cNvSpPr/>
              <p:nvPr/>
            </p:nvSpPr>
            <p:spPr>
              <a:xfrm flipV="1">
                <a:off x="10866255" y="8448874"/>
                <a:ext cx="407521" cy="73150"/>
              </a:xfrm>
              <a:prstGeom prst="rect">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41" name="Rectangle 12"/>
              <p:cNvSpPr/>
              <p:nvPr/>
            </p:nvSpPr>
            <p:spPr>
              <a:xfrm flipV="1">
                <a:off x="11330497" y="8448874"/>
                <a:ext cx="407521" cy="73150"/>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42" name="Rectangle 13"/>
              <p:cNvSpPr/>
              <p:nvPr/>
            </p:nvSpPr>
            <p:spPr>
              <a:xfrm flipV="1">
                <a:off x="11809200" y="8448874"/>
                <a:ext cx="407521" cy="73150"/>
              </a:xfrm>
              <a:prstGeom prst="rect">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43" name="Rectangle 14"/>
              <p:cNvSpPr/>
              <p:nvPr/>
            </p:nvSpPr>
            <p:spPr>
              <a:xfrm flipV="1">
                <a:off x="12273541" y="8448874"/>
                <a:ext cx="407521" cy="73150"/>
              </a:xfrm>
              <a:prstGeom prst="rect">
                <a:avLst/>
              </a:prstGeom>
              <a:solidFill>
                <a:schemeClr val="accent4">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44" name="Rectangle 15"/>
              <p:cNvSpPr/>
              <p:nvPr/>
            </p:nvSpPr>
            <p:spPr>
              <a:xfrm flipV="1">
                <a:off x="12737783" y="8448874"/>
                <a:ext cx="407521" cy="73150"/>
              </a:xfrm>
              <a:prstGeom prst="rect">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45" name="Rectangle 16"/>
              <p:cNvSpPr/>
              <p:nvPr/>
            </p:nvSpPr>
            <p:spPr>
              <a:xfrm flipV="1">
                <a:off x="13197546" y="8448874"/>
                <a:ext cx="407521" cy="73150"/>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grpSp>
      </p:grpSp>
      <p:grpSp>
        <p:nvGrpSpPr>
          <p:cNvPr id="50" name="กลุ่ม 49"/>
          <p:cNvGrpSpPr/>
          <p:nvPr/>
        </p:nvGrpSpPr>
        <p:grpSpPr>
          <a:xfrm>
            <a:off x="1320824" y="2743200"/>
            <a:ext cx="21280413" cy="1716309"/>
            <a:chOff x="3835423" y="3149025"/>
            <a:chExt cx="21280413" cy="1716309"/>
          </a:xfrm>
        </p:grpSpPr>
        <p:sp>
          <p:nvSpPr>
            <p:cNvPr id="51" name="Title 20"/>
            <p:cNvSpPr txBox="1">
              <a:spLocks/>
            </p:cNvSpPr>
            <p:nvPr/>
          </p:nvSpPr>
          <p:spPr bwMode="auto">
            <a:xfrm>
              <a:off x="3835423" y="3658838"/>
              <a:ext cx="21280413"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52" name="TextBox 51"/>
            <p:cNvSpPr txBox="1"/>
            <p:nvPr/>
          </p:nvSpPr>
          <p:spPr>
            <a:xfrm>
              <a:off x="3987824" y="3149025"/>
              <a:ext cx="5410200" cy="584775"/>
            </a:xfrm>
            <a:prstGeom prst="rect">
              <a:avLst/>
            </a:prstGeom>
            <a:noFill/>
          </p:spPr>
          <p:txBody>
            <a:bodyPr wrap="square" rtlCol="0">
              <a:spAutoFit/>
            </a:bodyPr>
            <a:lstStyle/>
            <a:p>
              <a:r>
                <a:rPr lang="en-US" sz="3200" b="1" dirty="0" smtClean="0">
                  <a:solidFill>
                    <a:schemeClr val="tx1">
                      <a:lumMod val="50000"/>
                      <a:lumOff val="50000"/>
                    </a:schemeClr>
                  </a:solidFill>
                  <a:latin typeface="Lato Black" charset="0"/>
                  <a:ea typeface="Lato Black" charset="0"/>
                  <a:cs typeface="Lato Black" charset="0"/>
                </a:rPr>
                <a:t>Description here</a:t>
              </a:r>
            </a:p>
          </p:txBody>
        </p:sp>
      </p:grpSp>
    </p:spTree>
    <p:extLst>
      <p:ext uri="{BB962C8B-B14F-4D97-AF65-F5344CB8AC3E}">
        <p14:creationId xmlns:p14="http://schemas.microsoft.com/office/powerpoint/2010/main" val="4038694863"/>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0-#ppt_w/2"/>
                                          </p:val>
                                        </p:tav>
                                        <p:tav tm="100000">
                                          <p:val>
                                            <p:strVal val="#ppt_x"/>
                                          </p:val>
                                        </p:tav>
                                      </p:tavLst>
                                    </p:anim>
                                    <p:anim calcmode="lin" valueType="num">
                                      <p:cBhvr additive="base">
                                        <p:cTn id="8" dur="500" fill="hold"/>
                                        <p:tgtEl>
                                          <p:spTgt spid="3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50"/>
                                        </p:tgtEl>
                                        <p:attrNameLst>
                                          <p:attrName>style.visibility</p:attrName>
                                        </p:attrNameLst>
                                      </p:cBhvr>
                                      <p:to>
                                        <p:strVal val="visible"/>
                                      </p:to>
                                    </p:set>
                                    <p:anim calcmode="lin" valueType="num">
                                      <p:cBhvr additive="base">
                                        <p:cTn id="12" dur="500" fill="hold"/>
                                        <p:tgtEl>
                                          <p:spTgt spid="50"/>
                                        </p:tgtEl>
                                        <p:attrNameLst>
                                          <p:attrName>ppt_x</p:attrName>
                                        </p:attrNameLst>
                                      </p:cBhvr>
                                      <p:tavLst>
                                        <p:tav tm="0">
                                          <p:val>
                                            <p:strVal val="0-#ppt_w/2"/>
                                          </p:val>
                                        </p:tav>
                                        <p:tav tm="100000">
                                          <p:val>
                                            <p:strVal val="#ppt_x"/>
                                          </p:val>
                                        </p:tav>
                                      </p:tavLst>
                                    </p:anim>
                                    <p:anim calcmode="lin" valueType="num">
                                      <p:cBhvr additive="base">
                                        <p:cTn id="13" dur="500" fill="hold"/>
                                        <p:tgtEl>
                                          <p:spTgt spid="50"/>
                                        </p:tgtEl>
                                        <p:attrNameLst>
                                          <p:attrName>ppt_y</p:attrName>
                                        </p:attrNameLst>
                                      </p:cBhvr>
                                      <p:tavLst>
                                        <p:tav tm="0">
                                          <p:val>
                                            <p:strVal val="#ppt_y"/>
                                          </p:val>
                                        </p:tav>
                                        <p:tav tm="100000">
                                          <p:val>
                                            <p:strVal val="#ppt_y"/>
                                          </p:val>
                                        </p:tav>
                                      </p:tavLst>
                                    </p:anim>
                                  </p:childTnLst>
                                </p:cTn>
                              </p:par>
                              <p:par>
                                <p:cTn id="14" presetID="53" presetClass="entr" presetSubtype="16" fill="hold" grpId="0" nodeType="withEffect">
                                  <p:stCondLst>
                                    <p:cond delay="500"/>
                                  </p:stCondLst>
                                  <p:childTnLst>
                                    <p:set>
                                      <p:cBhvr>
                                        <p:cTn id="15" dur="1" fill="hold">
                                          <p:stCondLst>
                                            <p:cond delay="0"/>
                                          </p:stCondLst>
                                        </p:cTn>
                                        <p:tgtEl>
                                          <p:spTgt spid="16"/>
                                        </p:tgtEl>
                                        <p:attrNameLst>
                                          <p:attrName>style.visibility</p:attrName>
                                        </p:attrNameLst>
                                      </p:cBhvr>
                                      <p:to>
                                        <p:strVal val="visible"/>
                                      </p:to>
                                    </p:set>
                                    <p:anim calcmode="lin" valueType="num">
                                      <p:cBhvr>
                                        <p:cTn id="16" dur="500" fill="hold"/>
                                        <p:tgtEl>
                                          <p:spTgt spid="16"/>
                                        </p:tgtEl>
                                        <p:attrNameLst>
                                          <p:attrName>ppt_w</p:attrName>
                                        </p:attrNameLst>
                                      </p:cBhvr>
                                      <p:tavLst>
                                        <p:tav tm="0">
                                          <p:val>
                                            <p:fltVal val="0"/>
                                          </p:val>
                                        </p:tav>
                                        <p:tav tm="100000">
                                          <p:val>
                                            <p:strVal val="#ppt_w"/>
                                          </p:val>
                                        </p:tav>
                                      </p:tavLst>
                                    </p:anim>
                                    <p:anim calcmode="lin" valueType="num">
                                      <p:cBhvr>
                                        <p:cTn id="17" dur="500" fill="hold"/>
                                        <p:tgtEl>
                                          <p:spTgt spid="16"/>
                                        </p:tgtEl>
                                        <p:attrNameLst>
                                          <p:attrName>ppt_h</p:attrName>
                                        </p:attrNameLst>
                                      </p:cBhvr>
                                      <p:tavLst>
                                        <p:tav tm="0">
                                          <p:val>
                                            <p:fltVal val="0"/>
                                          </p:val>
                                        </p:tav>
                                        <p:tav tm="100000">
                                          <p:val>
                                            <p:strVal val="#ppt_h"/>
                                          </p:val>
                                        </p:tav>
                                      </p:tavLst>
                                    </p:anim>
                                    <p:animEffect transition="in" filter="fade">
                                      <p:cBhvr>
                                        <p:cTn id="18" dur="500"/>
                                        <p:tgtEl>
                                          <p:spTgt spid="16"/>
                                        </p:tgtEl>
                                      </p:cBhvr>
                                    </p:animEffect>
                                  </p:childTnLst>
                                </p:cTn>
                              </p:par>
                              <p:par>
                                <p:cTn id="19" presetID="53" presetClass="entr" presetSubtype="16" fill="hold" nodeType="withEffect">
                                  <p:stCondLst>
                                    <p:cond delay="500"/>
                                  </p:stCondLst>
                                  <p:childTnLst>
                                    <p:set>
                                      <p:cBhvr>
                                        <p:cTn id="20" dur="1" fill="hold">
                                          <p:stCondLst>
                                            <p:cond delay="0"/>
                                          </p:stCondLst>
                                        </p:cTn>
                                        <p:tgtEl>
                                          <p:spTgt spid="17"/>
                                        </p:tgtEl>
                                        <p:attrNameLst>
                                          <p:attrName>style.visibility</p:attrName>
                                        </p:attrNameLst>
                                      </p:cBhvr>
                                      <p:to>
                                        <p:strVal val="visible"/>
                                      </p:to>
                                    </p:set>
                                    <p:anim calcmode="lin" valueType="num">
                                      <p:cBhvr>
                                        <p:cTn id="21" dur="500" fill="hold"/>
                                        <p:tgtEl>
                                          <p:spTgt spid="17"/>
                                        </p:tgtEl>
                                        <p:attrNameLst>
                                          <p:attrName>ppt_w</p:attrName>
                                        </p:attrNameLst>
                                      </p:cBhvr>
                                      <p:tavLst>
                                        <p:tav tm="0">
                                          <p:val>
                                            <p:fltVal val="0"/>
                                          </p:val>
                                        </p:tav>
                                        <p:tav tm="100000">
                                          <p:val>
                                            <p:strVal val="#ppt_w"/>
                                          </p:val>
                                        </p:tav>
                                      </p:tavLst>
                                    </p:anim>
                                    <p:anim calcmode="lin" valueType="num">
                                      <p:cBhvr>
                                        <p:cTn id="22" dur="500" fill="hold"/>
                                        <p:tgtEl>
                                          <p:spTgt spid="17"/>
                                        </p:tgtEl>
                                        <p:attrNameLst>
                                          <p:attrName>ppt_h</p:attrName>
                                        </p:attrNameLst>
                                      </p:cBhvr>
                                      <p:tavLst>
                                        <p:tav tm="0">
                                          <p:val>
                                            <p:fltVal val="0"/>
                                          </p:val>
                                        </p:tav>
                                        <p:tav tm="100000">
                                          <p:val>
                                            <p:strVal val="#ppt_h"/>
                                          </p:val>
                                        </p:tav>
                                      </p:tavLst>
                                    </p:anim>
                                    <p:animEffect transition="in" filter="fade">
                                      <p:cBhvr>
                                        <p:cTn id="23" dur="500"/>
                                        <p:tgtEl>
                                          <p:spTgt spid="17"/>
                                        </p:tgtEl>
                                      </p:cBhvr>
                                    </p:animEffect>
                                  </p:childTnLst>
                                </p:cTn>
                              </p:par>
                              <p:par>
                                <p:cTn id="24" presetID="53" presetClass="entr" presetSubtype="16" fill="hold" nodeType="withEffect">
                                  <p:stCondLst>
                                    <p:cond delay="500"/>
                                  </p:stCondLst>
                                  <p:childTnLst>
                                    <p:set>
                                      <p:cBhvr>
                                        <p:cTn id="25" dur="1" fill="hold">
                                          <p:stCondLst>
                                            <p:cond delay="0"/>
                                          </p:stCondLst>
                                        </p:cTn>
                                        <p:tgtEl>
                                          <p:spTgt spid="22"/>
                                        </p:tgtEl>
                                        <p:attrNameLst>
                                          <p:attrName>style.visibility</p:attrName>
                                        </p:attrNameLst>
                                      </p:cBhvr>
                                      <p:to>
                                        <p:strVal val="visible"/>
                                      </p:to>
                                    </p:set>
                                    <p:anim calcmode="lin" valueType="num">
                                      <p:cBhvr>
                                        <p:cTn id="26" dur="500" fill="hold"/>
                                        <p:tgtEl>
                                          <p:spTgt spid="22"/>
                                        </p:tgtEl>
                                        <p:attrNameLst>
                                          <p:attrName>ppt_w</p:attrName>
                                        </p:attrNameLst>
                                      </p:cBhvr>
                                      <p:tavLst>
                                        <p:tav tm="0">
                                          <p:val>
                                            <p:fltVal val="0"/>
                                          </p:val>
                                        </p:tav>
                                        <p:tav tm="100000">
                                          <p:val>
                                            <p:strVal val="#ppt_w"/>
                                          </p:val>
                                        </p:tav>
                                      </p:tavLst>
                                    </p:anim>
                                    <p:anim calcmode="lin" valueType="num">
                                      <p:cBhvr>
                                        <p:cTn id="27" dur="500" fill="hold"/>
                                        <p:tgtEl>
                                          <p:spTgt spid="22"/>
                                        </p:tgtEl>
                                        <p:attrNameLst>
                                          <p:attrName>ppt_h</p:attrName>
                                        </p:attrNameLst>
                                      </p:cBhvr>
                                      <p:tavLst>
                                        <p:tav tm="0">
                                          <p:val>
                                            <p:fltVal val="0"/>
                                          </p:val>
                                        </p:tav>
                                        <p:tav tm="100000">
                                          <p:val>
                                            <p:strVal val="#ppt_h"/>
                                          </p:val>
                                        </p:tav>
                                      </p:tavLst>
                                    </p:anim>
                                    <p:animEffect transition="in" filter="fade">
                                      <p:cBhvr>
                                        <p:cTn id="28" dur="500"/>
                                        <p:tgtEl>
                                          <p:spTgt spid="22"/>
                                        </p:tgtEl>
                                      </p:cBhvr>
                                    </p:animEffect>
                                  </p:childTnLst>
                                </p:cTn>
                              </p:par>
                              <p:par>
                                <p:cTn id="29" presetID="53" presetClass="entr" presetSubtype="16" fill="hold" nodeType="withEffect">
                                  <p:stCondLst>
                                    <p:cond delay="500"/>
                                  </p:stCondLst>
                                  <p:childTnLst>
                                    <p:set>
                                      <p:cBhvr>
                                        <p:cTn id="30" dur="1" fill="hold">
                                          <p:stCondLst>
                                            <p:cond delay="0"/>
                                          </p:stCondLst>
                                        </p:cTn>
                                        <p:tgtEl>
                                          <p:spTgt spid="27"/>
                                        </p:tgtEl>
                                        <p:attrNameLst>
                                          <p:attrName>style.visibility</p:attrName>
                                        </p:attrNameLst>
                                      </p:cBhvr>
                                      <p:to>
                                        <p:strVal val="visible"/>
                                      </p:to>
                                    </p:set>
                                    <p:anim calcmode="lin" valueType="num">
                                      <p:cBhvr>
                                        <p:cTn id="31" dur="500" fill="hold"/>
                                        <p:tgtEl>
                                          <p:spTgt spid="27"/>
                                        </p:tgtEl>
                                        <p:attrNameLst>
                                          <p:attrName>ppt_w</p:attrName>
                                        </p:attrNameLst>
                                      </p:cBhvr>
                                      <p:tavLst>
                                        <p:tav tm="0">
                                          <p:val>
                                            <p:fltVal val="0"/>
                                          </p:val>
                                        </p:tav>
                                        <p:tav tm="100000">
                                          <p:val>
                                            <p:strVal val="#ppt_w"/>
                                          </p:val>
                                        </p:tav>
                                      </p:tavLst>
                                    </p:anim>
                                    <p:anim calcmode="lin" valueType="num">
                                      <p:cBhvr>
                                        <p:cTn id="32" dur="500" fill="hold"/>
                                        <p:tgtEl>
                                          <p:spTgt spid="27"/>
                                        </p:tgtEl>
                                        <p:attrNameLst>
                                          <p:attrName>ppt_h</p:attrName>
                                        </p:attrNameLst>
                                      </p:cBhvr>
                                      <p:tavLst>
                                        <p:tav tm="0">
                                          <p:val>
                                            <p:fltVal val="0"/>
                                          </p:val>
                                        </p:tav>
                                        <p:tav tm="100000">
                                          <p:val>
                                            <p:strVal val="#ppt_h"/>
                                          </p:val>
                                        </p:tav>
                                      </p:tavLst>
                                    </p:anim>
                                    <p:animEffect transition="in" filter="fade">
                                      <p:cBhvr>
                                        <p:cTn id="33" dur="500"/>
                                        <p:tgtEl>
                                          <p:spTgt spid="27"/>
                                        </p:tgtEl>
                                      </p:cBhvr>
                                    </p:animEffect>
                                  </p:childTnLst>
                                </p:cTn>
                              </p:par>
                              <p:par>
                                <p:cTn id="34" presetID="53" presetClass="entr" presetSubtype="16" fill="hold" nodeType="withEffect">
                                  <p:stCondLst>
                                    <p:cond delay="500"/>
                                  </p:stCondLst>
                                  <p:childTnLst>
                                    <p:set>
                                      <p:cBhvr>
                                        <p:cTn id="35" dur="1" fill="hold">
                                          <p:stCondLst>
                                            <p:cond delay="0"/>
                                          </p:stCondLst>
                                        </p:cTn>
                                        <p:tgtEl>
                                          <p:spTgt spid="32"/>
                                        </p:tgtEl>
                                        <p:attrNameLst>
                                          <p:attrName>style.visibility</p:attrName>
                                        </p:attrNameLst>
                                      </p:cBhvr>
                                      <p:to>
                                        <p:strVal val="visible"/>
                                      </p:to>
                                    </p:set>
                                    <p:anim calcmode="lin" valueType="num">
                                      <p:cBhvr>
                                        <p:cTn id="36" dur="500" fill="hold"/>
                                        <p:tgtEl>
                                          <p:spTgt spid="32"/>
                                        </p:tgtEl>
                                        <p:attrNameLst>
                                          <p:attrName>ppt_w</p:attrName>
                                        </p:attrNameLst>
                                      </p:cBhvr>
                                      <p:tavLst>
                                        <p:tav tm="0">
                                          <p:val>
                                            <p:fltVal val="0"/>
                                          </p:val>
                                        </p:tav>
                                        <p:tav tm="100000">
                                          <p:val>
                                            <p:strVal val="#ppt_w"/>
                                          </p:val>
                                        </p:tav>
                                      </p:tavLst>
                                    </p:anim>
                                    <p:anim calcmode="lin" valueType="num">
                                      <p:cBhvr>
                                        <p:cTn id="37" dur="500" fill="hold"/>
                                        <p:tgtEl>
                                          <p:spTgt spid="32"/>
                                        </p:tgtEl>
                                        <p:attrNameLst>
                                          <p:attrName>ppt_h</p:attrName>
                                        </p:attrNameLst>
                                      </p:cBhvr>
                                      <p:tavLst>
                                        <p:tav tm="0">
                                          <p:val>
                                            <p:fltVal val="0"/>
                                          </p:val>
                                        </p:tav>
                                        <p:tav tm="100000">
                                          <p:val>
                                            <p:strVal val="#ppt_h"/>
                                          </p:val>
                                        </p:tav>
                                      </p:tavLst>
                                    </p:anim>
                                    <p:animEffect transition="in" filter="fade">
                                      <p:cBhvr>
                                        <p:cTn id="38"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6" grpId="0">
        <p:bldAsOne/>
      </p:bldGraphic>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กลุ่ม 20"/>
          <p:cNvGrpSpPr/>
          <p:nvPr/>
        </p:nvGrpSpPr>
        <p:grpSpPr>
          <a:xfrm>
            <a:off x="1265237" y="3238143"/>
            <a:ext cx="9829800" cy="8572857"/>
            <a:chOff x="1417637" y="2933343"/>
            <a:chExt cx="9829800" cy="8572857"/>
          </a:xfrm>
        </p:grpSpPr>
        <p:grpSp>
          <p:nvGrpSpPr>
            <p:cNvPr id="19" name="กลุ่ม 18"/>
            <p:cNvGrpSpPr/>
            <p:nvPr/>
          </p:nvGrpSpPr>
          <p:grpSpPr>
            <a:xfrm>
              <a:off x="1493837" y="4888790"/>
              <a:ext cx="5943600" cy="6617410"/>
              <a:chOff x="1493837" y="4888790"/>
              <a:chExt cx="5943600" cy="6617410"/>
            </a:xfrm>
          </p:grpSpPr>
          <p:sp>
            <p:nvSpPr>
              <p:cNvPr id="4" name="Title 20"/>
              <p:cNvSpPr txBox="1">
                <a:spLocks/>
              </p:cNvSpPr>
              <p:nvPr/>
            </p:nvSpPr>
            <p:spPr bwMode="auto">
              <a:xfrm>
                <a:off x="1493837" y="7899047"/>
                <a:ext cx="5943600" cy="3607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10" name="TextBox 9"/>
              <p:cNvSpPr txBox="1"/>
              <p:nvPr/>
            </p:nvSpPr>
            <p:spPr>
              <a:xfrm>
                <a:off x="1570037" y="4888790"/>
                <a:ext cx="5022025" cy="2400657"/>
              </a:xfrm>
              <a:prstGeom prst="rect">
                <a:avLst/>
              </a:prstGeom>
              <a:noFill/>
            </p:spPr>
            <p:txBody>
              <a:bodyPr wrap="square" rtlCol="0">
                <a:spAutoFit/>
              </a:bodyPr>
              <a:lstStyle/>
              <a:p>
                <a:r>
                  <a:rPr lang="en-US" sz="15000" b="1" dirty="0" smtClean="0">
                    <a:latin typeface="Lato Black" charset="0"/>
                    <a:ea typeface="Lato Black" charset="0"/>
                    <a:cs typeface="Lato Black" charset="0"/>
                  </a:rPr>
                  <a:t>98%</a:t>
                </a:r>
              </a:p>
            </p:txBody>
          </p:sp>
          <p:sp>
            <p:nvSpPr>
              <p:cNvPr id="18" name="TextBox 17"/>
              <p:cNvSpPr txBox="1"/>
              <p:nvPr/>
            </p:nvSpPr>
            <p:spPr>
              <a:xfrm>
                <a:off x="1646237" y="7252716"/>
                <a:ext cx="5410200" cy="646331"/>
              </a:xfrm>
              <a:prstGeom prst="rect">
                <a:avLst/>
              </a:prstGeom>
              <a:noFill/>
            </p:spPr>
            <p:txBody>
              <a:bodyPr wrap="square" rtlCol="0">
                <a:spAutoFit/>
              </a:bodyPr>
              <a:lstStyle/>
              <a:p>
                <a:r>
                  <a:rPr lang="en-US" sz="3600" b="1" dirty="0" smtClean="0">
                    <a:solidFill>
                      <a:schemeClr val="accent6"/>
                    </a:solidFill>
                    <a:latin typeface="Lato Black" charset="0"/>
                    <a:ea typeface="Lato Black" charset="0"/>
                    <a:cs typeface="Lato Black" charset="0"/>
                  </a:rPr>
                  <a:t>BUSINESS  MARKETING</a:t>
                </a:r>
              </a:p>
            </p:txBody>
          </p:sp>
        </p:grpSp>
        <p:sp>
          <p:nvSpPr>
            <p:cNvPr id="20" name="TextBox 19"/>
            <p:cNvSpPr txBox="1"/>
            <p:nvPr/>
          </p:nvSpPr>
          <p:spPr>
            <a:xfrm>
              <a:off x="1417637" y="2933343"/>
              <a:ext cx="9829800" cy="2400657"/>
            </a:xfrm>
            <a:prstGeom prst="rect">
              <a:avLst/>
            </a:prstGeom>
            <a:noFill/>
          </p:spPr>
          <p:txBody>
            <a:bodyPr wrap="square" rtlCol="0">
              <a:spAutoFit/>
            </a:bodyPr>
            <a:lstStyle/>
            <a:p>
              <a:r>
                <a:rPr lang="en-US" sz="14500" b="1" dirty="0" smtClean="0">
                  <a:latin typeface="Lato Black" charset="0"/>
                  <a:ea typeface="Lato Black" charset="0"/>
                  <a:cs typeface="Lato Black" charset="0"/>
                </a:rPr>
                <a:t>CREATIVE</a:t>
              </a:r>
            </a:p>
          </p:txBody>
        </p:sp>
      </p:grpSp>
      <p:grpSp>
        <p:nvGrpSpPr>
          <p:cNvPr id="29" name="กลุ่ม 28"/>
          <p:cNvGrpSpPr/>
          <p:nvPr/>
        </p:nvGrpSpPr>
        <p:grpSpPr>
          <a:xfrm>
            <a:off x="1112837" y="1371600"/>
            <a:ext cx="8458201" cy="1491323"/>
            <a:chOff x="1112837" y="1037924"/>
            <a:chExt cx="8458201" cy="1491323"/>
          </a:xfrm>
        </p:grpSpPr>
        <p:grpSp>
          <p:nvGrpSpPr>
            <p:cNvPr id="9" name="กลุ่ม 8"/>
            <p:cNvGrpSpPr/>
            <p:nvPr/>
          </p:nvGrpSpPr>
          <p:grpSpPr>
            <a:xfrm>
              <a:off x="1112837" y="1037924"/>
              <a:ext cx="8458201" cy="1491323"/>
              <a:chOff x="1112837" y="1037924"/>
              <a:chExt cx="8458201" cy="1491323"/>
            </a:xfrm>
          </p:grpSpPr>
          <p:sp>
            <p:nvSpPr>
              <p:cNvPr id="5" name="TextBox 4"/>
              <p:cNvSpPr txBox="1"/>
              <p:nvPr/>
            </p:nvSpPr>
            <p:spPr>
              <a:xfrm>
                <a:off x="1341437" y="1037924"/>
                <a:ext cx="8229601" cy="646331"/>
              </a:xfrm>
              <a:prstGeom prst="rect">
                <a:avLst/>
              </a:prstGeom>
              <a:noFill/>
            </p:spPr>
            <p:txBody>
              <a:bodyPr wrap="square" rtlCol="0">
                <a:spAutoFit/>
              </a:bodyPr>
              <a:lstStyle/>
              <a:p>
                <a:r>
                  <a:rPr lang="en-US" sz="3600" b="1" dirty="0" smtClean="0">
                    <a:latin typeface="Lato Black" charset="0"/>
                    <a:ea typeface="Lato Black" charset="0"/>
                    <a:cs typeface="Lato Black" charset="0"/>
                  </a:rPr>
                  <a:t>CEATIVE  COMPANY</a:t>
                </a:r>
              </a:p>
            </p:txBody>
          </p:sp>
          <p:sp>
            <p:nvSpPr>
              <p:cNvPr id="6" name="Rectangle 35"/>
              <p:cNvSpPr/>
              <p:nvPr/>
            </p:nvSpPr>
            <p:spPr>
              <a:xfrm>
                <a:off x="1189037" y="1828800"/>
                <a:ext cx="4495800" cy="141383"/>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sp>
            <p:nvSpPr>
              <p:cNvPr id="7" name="TextBox 6"/>
              <p:cNvSpPr txBox="1"/>
              <p:nvPr/>
            </p:nvSpPr>
            <p:spPr>
              <a:xfrm>
                <a:off x="1424812" y="2052935"/>
                <a:ext cx="8146226" cy="400110"/>
              </a:xfrm>
              <a:prstGeom prst="rect">
                <a:avLst/>
              </a:prstGeom>
              <a:noFill/>
            </p:spPr>
            <p:txBody>
              <a:bodyPr wrap="square" rtlCol="0">
                <a:spAutoFit/>
              </a:bodyPr>
              <a:lstStyle/>
              <a:p>
                <a:r>
                  <a:rPr lang="en-US" sz="2000" b="1" dirty="0" smtClean="0">
                    <a:latin typeface="Lato" pitchFamily="34" charset="0"/>
                    <a:ea typeface="Lato" pitchFamily="34" charset="0"/>
                    <a:cs typeface="Lato" pitchFamily="34" charset="0"/>
                  </a:rPr>
                  <a:t>Your great subtitle in this line </a:t>
                </a:r>
              </a:p>
            </p:txBody>
          </p:sp>
          <p:sp>
            <p:nvSpPr>
              <p:cNvPr id="8" name="Rectangle 35"/>
              <p:cNvSpPr/>
              <p:nvPr/>
            </p:nvSpPr>
            <p:spPr>
              <a:xfrm rot="16200000">
                <a:off x="490405" y="1765433"/>
                <a:ext cx="1386246" cy="141381"/>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grpSp>
          <p:nvGrpSpPr>
            <p:cNvPr id="22" name="Group 1"/>
            <p:cNvGrpSpPr/>
            <p:nvPr/>
          </p:nvGrpSpPr>
          <p:grpSpPr>
            <a:xfrm>
              <a:off x="5913437" y="1779006"/>
              <a:ext cx="3657601" cy="240970"/>
              <a:chOff x="10866255" y="8448874"/>
              <a:chExt cx="2738812" cy="73150"/>
            </a:xfrm>
          </p:grpSpPr>
          <p:sp>
            <p:nvSpPr>
              <p:cNvPr id="23" name="Rectangle 11"/>
              <p:cNvSpPr/>
              <p:nvPr/>
            </p:nvSpPr>
            <p:spPr>
              <a:xfrm flipV="1">
                <a:off x="10866255" y="8448874"/>
                <a:ext cx="407521" cy="73150"/>
              </a:xfrm>
              <a:prstGeom prst="rect">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4" name="Rectangle 12"/>
              <p:cNvSpPr/>
              <p:nvPr/>
            </p:nvSpPr>
            <p:spPr>
              <a:xfrm flipV="1">
                <a:off x="11330497" y="8448874"/>
                <a:ext cx="407521" cy="73150"/>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5" name="Rectangle 13"/>
              <p:cNvSpPr/>
              <p:nvPr/>
            </p:nvSpPr>
            <p:spPr>
              <a:xfrm flipV="1">
                <a:off x="11809200" y="8448874"/>
                <a:ext cx="407521" cy="73150"/>
              </a:xfrm>
              <a:prstGeom prst="rect">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6" name="Rectangle 14"/>
              <p:cNvSpPr/>
              <p:nvPr/>
            </p:nvSpPr>
            <p:spPr>
              <a:xfrm flipV="1">
                <a:off x="12273541" y="8448874"/>
                <a:ext cx="407521" cy="73150"/>
              </a:xfrm>
              <a:prstGeom prst="rect">
                <a:avLst/>
              </a:prstGeom>
              <a:solidFill>
                <a:schemeClr val="accent4">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7" name="Rectangle 15"/>
              <p:cNvSpPr/>
              <p:nvPr/>
            </p:nvSpPr>
            <p:spPr>
              <a:xfrm flipV="1">
                <a:off x="12737783" y="8448874"/>
                <a:ext cx="407521" cy="73150"/>
              </a:xfrm>
              <a:prstGeom prst="rect">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8" name="Rectangle 16"/>
              <p:cNvSpPr/>
              <p:nvPr/>
            </p:nvSpPr>
            <p:spPr>
              <a:xfrm flipV="1">
                <a:off x="13197546" y="8448874"/>
                <a:ext cx="407521" cy="73150"/>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grpSp>
      </p:grpSp>
      <p:sp>
        <p:nvSpPr>
          <p:cNvPr id="2" name="Picture Placeholder 1"/>
          <p:cNvSpPr>
            <a:spLocks noGrp="1"/>
          </p:cNvSpPr>
          <p:nvPr>
            <p:ph type="pic" sz="quarter" idx="11"/>
          </p:nvPr>
        </p:nvSpPr>
        <p:spPr/>
      </p:sp>
      <p:sp>
        <p:nvSpPr>
          <p:cNvPr id="3" name="Picture Placeholder 2"/>
          <p:cNvSpPr>
            <a:spLocks noGrp="1"/>
          </p:cNvSpPr>
          <p:nvPr>
            <p:ph type="pic" sz="quarter" idx="10"/>
          </p:nvPr>
        </p:nvSpPr>
        <p:spPr/>
      </p:sp>
      <p:sp>
        <p:nvSpPr>
          <p:cNvPr id="11" name="Picture Placeholder 10"/>
          <p:cNvSpPr>
            <a:spLocks noGrp="1"/>
          </p:cNvSpPr>
          <p:nvPr>
            <p:ph type="pic" sz="quarter" idx="17"/>
          </p:nvPr>
        </p:nvSpPr>
        <p:spPr/>
      </p:sp>
      <p:sp>
        <p:nvSpPr>
          <p:cNvPr id="12" name="Picture Placeholder 11"/>
          <p:cNvSpPr>
            <a:spLocks noGrp="1"/>
          </p:cNvSpPr>
          <p:nvPr>
            <p:ph type="pic" sz="quarter" idx="13"/>
          </p:nvPr>
        </p:nvSpPr>
        <p:spPr/>
      </p:sp>
      <p:sp>
        <p:nvSpPr>
          <p:cNvPr id="13" name="Picture Placeholder 12"/>
          <p:cNvSpPr>
            <a:spLocks noGrp="1"/>
          </p:cNvSpPr>
          <p:nvPr>
            <p:ph type="pic" sz="quarter" idx="12"/>
          </p:nvPr>
        </p:nvSpPr>
        <p:spPr/>
      </p:sp>
    </p:spTree>
    <p:extLst>
      <p:ext uri="{BB962C8B-B14F-4D97-AF65-F5344CB8AC3E}">
        <p14:creationId xmlns:p14="http://schemas.microsoft.com/office/powerpoint/2010/main" val="1950112500"/>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0-#ppt_w/2"/>
                                          </p:val>
                                        </p:tav>
                                        <p:tav tm="100000">
                                          <p:val>
                                            <p:strVal val="#ppt_x"/>
                                          </p:val>
                                        </p:tav>
                                      </p:tavLst>
                                    </p:anim>
                                    <p:anim calcmode="lin" valueType="num">
                                      <p:cBhvr additive="base">
                                        <p:cTn id="8" dur="500" fill="hold"/>
                                        <p:tgtEl>
                                          <p:spTgt spid="2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additive="base">
                                        <p:cTn id="12" dur="500" fill="hold"/>
                                        <p:tgtEl>
                                          <p:spTgt spid="21"/>
                                        </p:tgtEl>
                                        <p:attrNameLst>
                                          <p:attrName>ppt_x</p:attrName>
                                        </p:attrNameLst>
                                      </p:cBhvr>
                                      <p:tavLst>
                                        <p:tav tm="0">
                                          <p:val>
                                            <p:strVal val="0-#ppt_w/2"/>
                                          </p:val>
                                        </p:tav>
                                        <p:tav tm="100000">
                                          <p:val>
                                            <p:strVal val="#ppt_x"/>
                                          </p:val>
                                        </p:tav>
                                      </p:tavLst>
                                    </p:anim>
                                    <p:anim calcmode="lin" valueType="num">
                                      <p:cBhvr additive="base">
                                        <p:cTn id="13" dur="5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4"/>
          <p:cNvGraphicFramePr>
            <a:graphicFrameLocks/>
          </p:cNvGraphicFramePr>
          <p:nvPr>
            <p:extLst>
              <p:ext uri="{D42A27DB-BD31-4B8C-83A1-F6EECF244321}">
                <p14:modId xmlns:p14="http://schemas.microsoft.com/office/powerpoint/2010/main" val="1457336197"/>
              </p:ext>
            </p:extLst>
          </p:nvPr>
        </p:nvGraphicFramePr>
        <p:xfrm>
          <a:off x="2027237" y="5410200"/>
          <a:ext cx="20010433" cy="6597276"/>
        </p:xfrm>
        <a:graphic>
          <a:graphicData uri="http://schemas.openxmlformats.org/drawingml/2006/table">
            <a:tbl>
              <a:tblPr firstRow="1" firstCol="1" bandRow="1">
                <a:tableStyleId>{5C22544A-7EE6-4342-B048-85BDC9FD1C3A}</a:tableStyleId>
              </a:tblPr>
              <a:tblGrid>
                <a:gridCol w="3113431"/>
                <a:gridCol w="2816167"/>
                <a:gridCol w="2816167"/>
                <a:gridCol w="2816167"/>
                <a:gridCol w="2816167"/>
                <a:gridCol w="2816167"/>
                <a:gridCol w="2816167"/>
              </a:tblGrid>
              <a:tr h="1099546">
                <a:tc>
                  <a:txBody>
                    <a:bodyPr/>
                    <a:lstStyle/>
                    <a:p>
                      <a:endParaRPr lang="en-US" sz="2800" b="0" cap="none" spc="-20" dirty="0">
                        <a:solidFill>
                          <a:schemeClr val="tx1"/>
                        </a:solidFill>
                        <a:latin typeface="Lato" pitchFamily="34" charset="0"/>
                        <a:ea typeface="Lato" pitchFamily="34" charset="0"/>
                        <a:cs typeface="Lato" pitchFamily="34" charset="0"/>
                      </a:endParaRPr>
                    </a:p>
                  </a:txBody>
                  <a:tcPr marL="113139" marR="113139" marT="60960" marB="6096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c>
                  <a:txBody>
                    <a:bodyPr/>
                    <a:lstStyle/>
                    <a:p>
                      <a:pPr algn="ctr"/>
                      <a:r>
                        <a:rPr lang="en-US" sz="2800" b="0" cap="none" spc="-20" baseline="0" dirty="0" smtClean="0">
                          <a:solidFill>
                            <a:schemeClr val="tx1"/>
                          </a:solidFill>
                          <a:latin typeface="Lato" pitchFamily="34" charset="0"/>
                          <a:ea typeface="Lato" pitchFamily="34" charset="0"/>
                          <a:cs typeface="Lato" pitchFamily="34" charset="0"/>
                        </a:rPr>
                        <a:t>Column 1</a:t>
                      </a:r>
                      <a:endParaRPr lang="en-US" sz="2800" b="0" cap="none" spc="-20" baseline="0" dirty="0">
                        <a:solidFill>
                          <a:schemeClr val="tx1"/>
                        </a:solidFill>
                        <a:latin typeface="Lato" pitchFamily="34" charset="0"/>
                        <a:ea typeface="Lato" pitchFamily="34" charset="0"/>
                        <a:cs typeface="Lato" pitchFamily="34" charset="0"/>
                      </a:endParaRPr>
                    </a:p>
                  </a:txBody>
                  <a:tcPr marL="113139" marR="113139" marT="60960" marB="6096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tcPr>
                </a:tc>
                <a:tc>
                  <a:txBody>
                    <a:bodyPr/>
                    <a:lstStyle/>
                    <a:p>
                      <a:pPr algn="ctr"/>
                      <a:r>
                        <a:rPr lang="en-US" sz="2800" b="0" cap="none" spc="-20" baseline="0" dirty="0" smtClean="0">
                          <a:solidFill>
                            <a:schemeClr val="tx1"/>
                          </a:solidFill>
                          <a:latin typeface="Lato" pitchFamily="34" charset="0"/>
                          <a:ea typeface="Lato" pitchFamily="34" charset="0"/>
                          <a:cs typeface="Lato" pitchFamily="34" charset="0"/>
                        </a:rPr>
                        <a:t>Column 2</a:t>
                      </a:r>
                      <a:endParaRPr lang="en-US" sz="2800" b="0" cap="none" spc="-20" baseline="0" dirty="0">
                        <a:solidFill>
                          <a:schemeClr val="tx1"/>
                        </a:solidFill>
                        <a:latin typeface="Lato" pitchFamily="34" charset="0"/>
                        <a:ea typeface="Lato" pitchFamily="34" charset="0"/>
                        <a:cs typeface="Lato" pitchFamily="34" charset="0"/>
                      </a:endParaRPr>
                    </a:p>
                  </a:txBody>
                  <a:tcPr marL="113139" marR="113139" marT="60960" marB="6096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solidFill>
                      <a:schemeClr val="accent2"/>
                    </a:solidFill>
                  </a:tcPr>
                </a:tc>
                <a:tc>
                  <a:txBody>
                    <a:bodyPr/>
                    <a:lstStyle/>
                    <a:p>
                      <a:pPr algn="ctr"/>
                      <a:r>
                        <a:rPr lang="en-US" sz="2800" b="0" cap="none" spc="-20" baseline="0" dirty="0" smtClean="0">
                          <a:solidFill>
                            <a:schemeClr val="tx1"/>
                          </a:solidFill>
                          <a:latin typeface="Lato" pitchFamily="34" charset="0"/>
                          <a:ea typeface="Lato" pitchFamily="34" charset="0"/>
                          <a:cs typeface="Lato" pitchFamily="34" charset="0"/>
                        </a:rPr>
                        <a:t>Column 3</a:t>
                      </a:r>
                      <a:endParaRPr lang="en-US" sz="2800" b="0" cap="none" spc="-20" baseline="0" dirty="0">
                        <a:solidFill>
                          <a:schemeClr val="tx1"/>
                        </a:solidFill>
                        <a:latin typeface="Lato" pitchFamily="34" charset="0"/>
                        <a:ea typeface="Lato" pitchFamily="34" charset="0"/>
                        <a:cs typeface="Lato" pitchFamily="34" charset="0"/>
                      </a:endParaRPr>
                    </a:p>
                  </a:txBody>
                  <a:tcPr marL="113139" marR="113139" marT="60960" marB="6096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solidFill>
                      <a:schemeClr val="accent3"/>
                    </a:solidFill>
                  </a:tcPr>
                </a:tc>
                <a:tc>
                  <a:txBody>
                    <a:bodyPr/>
                    <a:lstStyle/>
                    <a:p>
                      <a:pPr algn="ctr"/>
                      <a:r>
                        <a:rPr lang="en-US" sz="2800" b="0" cap="none" spc="-20" baseline="0" dirty="0" smtClean="0">
                          <a:solidFill>
                            <a:schemeClr val="tx1"/>
                          </a:solidFill>
                          <a:latin typeface="Lato" pitchFamily="34" charset="0"/>
                          <a:ea typeface="Lato" pitchFamily="34" charset="0"/>
                          <a:cs typeface="Lato" pitchFamily="34" charset="0"/>
                        </a:rPr>
                        <a:t>Column 4</a:t>
                      </a:r>
                      <a:endParaRPr lang="en-US" sz="2800" b="0" cap="none" spc="-20" baseline="0" dirty="0">
                        <a:solidFill>
                          <a:schemeClr val="tx1"/>
                        </a:solidFill>
                        <a:latin typeface="Lato" pitchFamily="34" charset="0"/>
                        <a:ea typeface="Lato" pitchFamily="34" charset="0"/>
                        <a:cs typeface="Lato" pitchFamily="34" charset="0"/>
                      </a:endParaRPr>
                    </a:p>
                  </a:txBody>
                  <a:tcPr marL="113139" marR="113139" marT="60960" marB="6096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solidFill>
                      <a:schemeClr val="accent4"/>
                    </a:solidFill>
                  </a:tcPr>
                </a:tc>
                <a:tc>
                  <a:txBody>
                    <a:bodyPr/>
                    <a:lstStyle/>
                    <a:p>
                      <a:pPr algn="ctr"/>
                      <a:r>
                        <a:rPr lang="en-US" sz="2800" b="0" cap="none" spc="-20" baseline="0" dirty="0" smtClean="0">
                          <a:solidFill>
                            <a:schemeClr val="tx1"/>
                          </a:solidFill>
                          <a:latin typeface="Lato" pitchFamily="34" charset="0"/>
                          <a:ea typeface="Lato" pitchFamily="34" charset="0"/>
                          <a:cs typeface="Lato" pitchFamily="34" charset="0"/>
                        </a:rPr>
                        <a:t>Column 5</a:t>
                      </a:r>
                      <a:endParaRPr lang="en-US" sz="2800" b="0" cap="none" spc="-20" baseline="0" dirty="0">
                        <a:solidFill>
                          <a:schemeClr val="tx1"/>
                        </a:solidFill>
                        <a:latin typeface="Lato" pitchFamily="34" charset="0"/>
                        <a:ea typeface="Lato" pitchFamily="34" charset="0"/>
                        <a:cs typeface="Lato" pitchFamily="34" charset="0"/>
                      </a:endParaRPr>
                    </a:p>
                  </a:txBody>
                  <a:tcPr marL="113139" marR="113139" marT="60960" marB="6096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solidFill>
                      <a:schemeClr val="accent5"/>
                    </a:solidFill>
                  </a:tcPr>
                </a:tc>
                <a:tc>
                  <a:txBody>
                    <a:bodyPr/>
                    <a:lstStyle/>
                    <a:p>
                      <a:pPr algn="ctr"/>
                      <a:r>
                        <a:rPr lang="en-US" sz="2800" b="0" cap="none" spc="-20" baseline="0" dirty="0" smtClean="0">
                          <a:solidFill>
                            <a:schemeClr val="tx1"/>
                          </a:solidFill>
                          <a:latin typeface="Lato" pitchFamily="34" charset="0"/>
                          <a:ea typeface="Lato" pitchFamily="34" charset="0"/>
                          <a:cs typeface="Lato" pitchFamily="34" charset="0"/>
                        </a:rPr>
                        <a:t>Column 6</a:t>
                      </a:r>
                      <a:endParaRPr lang="en-US" sz="2800" b="0" cap="none" spc="-20" baseline="0" dirty="0">
                        <a:solidFill>
                          <a:schemeClr val="tx1"/>
                        </a:solidFill>
                        <a:latin typeface="Lato" pitchFamily="34" charset="0"/>
                        <a:ea typeface="Lato" pitchFamily="34" charset="0"/>
                        <a:cs typeface="Lato" pitchFamily="34" charset="0"/>
                      </a:endParaRPr>
                    </a:p>
                  </a:txBody>
                  <a:tcPr marL="113139" marR="113139" marT="60960" marB="60960" anchor="ctr">
                    <a:lnL w="6350" cap="flat" cmpd="sng" algn="ctr">
                      <a:no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solidFill>
                      <a:schemeClr val="accent6"/>
                    </a:solidFill>
                  </a:tcPr>
                </a:tc>
              </a:tr>
              <a:tr h="1099546">
                <a:tc>
                  <a:txBody>
                    <a:bodyPr/>
                    <a:lstStyle/>
                    <a:p>
                      <a:r>
                        <a:rPr lang="en-US" sz="2800" b="0" cap="none" spc="-20" dirty="0" smtClean="0">
                          <a:solidFill>
                            <a:schemeClr val="tx1"/>
                          </a:solidFill>
                          <a:latin typeface="Lato" pitchFamily="34" charset="0"/>
                          <a:ea typeface="Lato" pitchFamily="34" charset="0"/>
                          <a:cs typeface="Lato" pitchFamily="34" charset="0"/>
                        </a:rPr>
                        <a:t>Row Sample 01</a:t>
                      </a:r>
                      <a:endParaRPr lang="en-US" sz="2800" b="0" cap="none" spc="-20" dirty="0">
                        <a:solidFill>
                          <a:schemeClr val="tx1"/>
                        </a:solidFill>
                        <a:latin typeface="Lato" pitchFamily="34" charset="0"/>
                        <a:ea typeface="Lato" pitchFamily="34" charset="0"/>
                        <a:cs typeface="Lato" pitchFamily="34" charset="0"/>
                      </a:endParaRPr>
                    </a:p>
                  </a:txBody>
                  <a:tcPr marL="113139" marR="113139" marT="60960" marB="60960"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solidFill>
                      <a:schemeClr val="bg1">
                        <a:lumMod val="75000"/>
                        <a:alpha val="14902"/>
                      </a:schemeClr>
                    </a:solidFill>
                  </a:tcPr>
                </a:tc>
                <a:tc>
                  <a:txBody>
                    <a:bodyPr/>
                    <a:lstStyle/>
                    <a:p>
                      <a:pPr algn="ctr"/>
                      <a:r>
                        <a:rPr lang="en-US" sz="2800" cap="none" spc="-20" dirty="0" smtClean="0">
                          <a:solidFill>
                            <a:schemeClr val="tx1"/>
                          </a:solidFill>
                          <a:latin typeface="Lato" pitchFamily="34" charset="0"/>
                          <a:ea typeface="Lato" pitchFamily="34" charset="0"/>
                          <a:cs typeface="Lato" pitchFamily="34" charset="0"/>
                        </a:rPr>
                        <a:t>42</a:t>
                      </a:r>
                      <a:endParaRPr lang="en-US" sz="2800" cap="none" spc="-20" dirty="0">
                        <a:solidFill>
                          <a:schemeClr val="tx1"/>
                        </a:solidFill>
                        <a:latin typeface="Lato" pitchFamily="34" charset="0"/>
                        <a:ea typeface="Lato" pitchFamily="34" charset="0"/>
                        <a:cs typeface="Lato" pitchFamily="34" charset="0"/>
                      </a:endParaRPr>
                    </a:p>
                  </a:txBody>
                  <a:tcPr marL="113139" marR="113139" marT="60960" marB="60960"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c>
                  <a:txBody>
                    <a:bodyPr/>
                    <a:lstStyle/>
                    <a:p>
                      <a:pPr algn="ctr"/>
                      <a:r>
                        <a:rPr lang="en-US" sz="2800" cap="none" spc="-20" dirty="0" smtClean="0">
                          <a:solidFill>
                            <a:schemeClr val="tx1"/>
                          </a:solidFill>
                          <a:latin typeface="Lato" pitchFamily="34" charset="0"/>
                          <a:ea typeface="Lato" pitchFamily="34" charset="0"/>
                          <a:cs typeface="Lato" pitchFamily="34" charset="0"/>
                        </a:rPr>
                        <a:t>66</a:t>
                      </a:r>
                      <a:endParaRPr lang="en-US" sz="2800" cap="none" spc="-20" dirty="0">
                        <a:solidFill>
                          <a:schemeClr val="tx1"/>
                        </a:solidFill>
                        <a:latin typeface="Lato" pitchFamily="34" charset="0"/>
                        <a:ea typeface="Lato" pitchFamily="34" charset="0"/>
                        <a:cs typeface="Lato" pitchFamily="34" charset="0"/>
                      </a:endParaRPr>
                    </a:p>
                  </a:txBody>
                  <a:tcPr marL="113139" marR="113139" marT="60960" marB="60960"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c>
                  <a:txBody>
                    <a:bodyPr/>
                    <a:lstStyle/>
                    <a:p>
                      <a:pPr algn="ctr"/>
                      <a:r>
                        <a:rPr lang="en-US" sz="2800" b="0" cap="none" spc="-20" dirty="0" smtClean="0">
                          <a:solidFill>
                            <a:schemeClr val="tx1"/>
                          </a:solidFill>
                          <a:latin typeface="Lato" pitchFamily="34" charset="0"/>
                          <a:ea typeface="Lato" pitchFamily="34" charset="0"/>
                          <a:cs typeface="Lato" pitchFamily="34" charset="0"/>
                        </a:rPr>
                        <a:t>74</a:t>
                      </a:r>
                      <a:endParaRPr lang="en-US" sz="2800" b="0" cap="none" spc="-20" dirty="0">
                        <a:solidFill>
                          <a:schemeClr val="tx1"/>
                        </a:solidFill>
                        <a:latin typeface="Lato" pitchFamily="34" charset="0"/>
                        <a:ea typeface="Lato" pitchFamily="34" charset="0"/>
                        <a:cs typeface="Lato" pitchFamily="34" charset="0"/>
                      </a:endParaRPr>
                    </a:p>
                  </a:txBody>
                  <a:tcPr marL="113139" marR="113139" marT="60960" marB="60960"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c>
                  <a:txBody>
                    <a:bodyPr/>
                    <a:lstStyle/>
                    <a:p>
                      <a:pPr algn="ctr"/>
                      <a:r>
                        <a:rPr lang="en-US" sz="2800" cap="none" spc="-20" dirty="0" smtClean="0">
                          <a:solidFill>
                            <a:schemeClr val="tx1"/>
                          </a:solidFill>
                          <a:latin typeface="Lato" pitchFamily="34" charset="0"/>
                          <a:ea typeface="Lato" pitchFamily="34" charset="0"/>
                          <a:cs typeface="Lato" pitchFamily="34" charset="0"/>
                        </a:rPr>
                        <a:t>61</a:t>
                      </a:r>
                      <a:endParaRPr lang="en-US" sz="2800" cap="none" spc="-20" dirty="0">
                        <a:solidFill>
                          <a:schemeClr val="tx1"/>
                        </a:solidFill>
                        <a:latin typeface="Lato" pitchFamily="34" charset="0"/>
                        <a:ea typeface="Lato" pitchFamily="34" charset="0"/>
                        <a:cs typeface="Lato" pitchFamily="34" charset="0"/>
                      </a:endParaRPr>
                    </a:p>
                  </a:txBody>
                  <a:tcPr marL="113139" marR="113139" marT="60960" marB="60960"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c>
                  <a:txBody>
                    <a:bodyPr/>
                    <a:lstStyle/>
                    <a:p>
                      <a:pPr algn="ctr"/>
                      <a:r>
                        <a:rPr lang="en-US" sz="2800" cap="none" spc="-20" dirty="0" smtClean="0">
                          <a:solidFill>
                            <a:schemeClr val="tx1"/>
                          </a:solidFill>
                          <a:latin typeface="Lato" pitchFamily="34" charset="0"/>
                          <a:ea typeface="Lato" pitchFamily="34" charset="0"/>
                          <a:cs typeface="Lato" pitchFamily="34" charset="0"/>
                        </a:rPr>
                        <a:t>62</a:t>
                      </a:r>
                      <a:endParaRPr lang="en-US" sz="2800" cap="none" spc="-20" dirty="0">
                        <a:solidFill>
                          <a:schemeClr val="tx1"/>
                        </a:solidFill>
                        <a:latin typeface="Lato" pitchFamily="34" charset="0"/>
                        <a:ea typeface="Lato" pitchFamily="34" charset="0"/>
                        <a:cs typeface="Lato" pitchFamily="34" charset="0"/>
                      </a:endParaRPr>
                    </a:p>
                  </a:txBody>
                  <a:tcPr marL="113139" marR="113139" marT="60960" marB="60960"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c>
                  <a:txBody>
                    <a:bodyPr/>
                    <a:lstStyle/>
                    <a:p>
                      <a:pPr algn="ctr"/>
                      <a:r>
                        <a:rPr lang="en-US" sz="2800" cap="none" spc="-20" dirty="0" smtClean="0">
                          <a:solidFill>
                            <a:schemeClr val="tx1"/>
                          </a:solidFill>
                          <a:latin typeface="Lato" pitchFamily="34" charset="0"/>
                          <a:ea typeface="Lato" pitchFamily="34" charset="0"/>
                          <a:cs typeface="Lato" pitchFamily="34" charset="0"/>
                        </a:rPr>
                        <a:t>35</a:t>
                      </a:r>
                      <a:endParaRPr lang="en-US" sz="2800" cap="none" spc="-20" dirty="0">
                        <a:solidFill>
                          <a:schemeClr val="tx1"/>
                        </a:solidFill>
                        <a:latin typeface="Lato" pitchFamily="34" charset="0"/>
                        <a:ea typeface="Lato" pitchFamily="34" charset="0"/>
                        <a:cs typeface="Lato" pitchFamily="34" charset="0"/>
                      </a:endParaRPr>
                    </a:p>
                  </a:txBody>
                  <a:tcPr marL="113139" marR="113139" marT="60960" marB="60960"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r>
              <a:tr h="1099546">
                <a:tc>
                  <a:txBody>
                    <a:bodyPr/>
                    <a:lstStyle/>
                    <a:p>
                      <a:r>
                        <a:rPr lang="en-US" sz="2800" b="0" cap="none" spc="-20" dirty="0" smtClean="0">
                          <a:solidFill>
                            <a:schemeClr val="tx1"/>
                          </a:solidFill>
                          <a:latin typeface="Lato" pitchFamily="34" charset="0"/>
                          <a:ea typeface="Lato" pitchFamily="34" charset="0"/>
                          <a:cs typeface="Lato" pitchFamily="34" charset="0"/>
                        </a:rPr>
                        <a:t>Row Sample 02</a:t>
                      </a:r>
                      <a:endParaRPr lang="en-US" sz="2800" b="0" cap="none" spc="-20" dirty="0">
                        <a:solidFill>
                          <a:schemeClr val="tx1"/>
                        </a:solidFill>
                        <a:latin typeface="Lato" pitchFamily="34" charset="0"/>
                        <a:ea typeface="Lato" pitchFamily="34" charset="0"/>
                        <a:cs typeface="Lato" pitchFamily="34" charset="0"/>
                      </a:endParaRPr>
                    </a:p>
                  </a:txBody>
                  <a:tcPr marL="113139" marR="113139" marT="60960" marB="60960"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solidFill>
                      <a:schemeClr val="bg1">
                        <a:lumMod val="75000"/>
                        <a:alpha val="14902"/>
                      </a:schemeClr>
                    </a:solidFill>
                  </a:tcPr>
                </a:tc>
                <a:tc>
                  <a:txBody>
                    <a:bodyPr/>
                    <a:lstStyle/>
                    <a:p>
                      <a:pPr algn="ctr"/>
                      <a:r>
                        <a:rPr lang="en-US" sz="2800" cap="none" spc="-20" dirty="0" smtClean="0">
                          <a:solidFill>
                            <a:schemeClr val="tx1"/>
                          </a:solidFill>
                          <a:latin typeface="Lato" pitchFamily="34" charset="0"/>
                          <a:ea typeface="Lato" pitchFamily="34" charset="0"/>
                          <a:cs typeface="Lato" pitchFamily="34" charset="0"/>
                        </a:rPr>
                        <a:t>31</a:t>
                      </a:r>
                      <a:endParaRPr lang="en-US" sz="2800" cap="none" spc="-20" dirty="0">
                        <a:solidFill>
                          <a:schemeClr val="tx1"/>
                        </a:solidFill>
                        <a:latin typeface="Lato" pitchFamily="34" charset="0"/>
                        <a:ea typeface="Lato" pitchFamily="34" charset="0"/>
                        <a:cs typeface="Lato" pitchFamily="34" charset="0"/>
                      </a:endParaRPr>
                    </a:p>
                  </a:txBody>
                  <a:tcPr marL="113139" marR="113139" marT="60960" marB="60960"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c>
                  <a:txBody>
                    <a:bodyPr/>
                    <a:lstStyle/>
                    <a:p>
                      <a:pPr algn="ctr"/>
                      <a:r>
                        <a:rPr lang="en-US" sz="2800" cap="none" spc="-20" dirty="0" smtClean="0">
                          <a:solidFill>
                            <a:schemeClr val="tx1"/>
                          </a:solidFill>
                          <a:latin typeface="Lato" pitchFamily="34" charset="0"/>
                          <a:ea typeface="Lato" pitchFamily="34" charset="0"/>
                          <a:cs typeface="Lato" pitchFamily="34" charset="0"/>
                        </a:rPr>
                        <a:t>73</a:t>
                      </a:r>
                      <a:endParaRPr lang="en-US" sz="2800" cap="none" spc="-20" dirty="0">
                        <a:solidFill>
                          <a:schemeClr val="tx1"/>
                        </a:solidFill>
                        <a:latin typeface="Lato" pitchFamily="34" charset="0"/>
                        <a:ea typeface="Lato" pitchFamily="34" charset="0"/>
                        <a:cs typeface="Lato" pitchFamily="34" charset="0"/>
                      </a:endParaRPr>
                    </a:p>
                  </a:txBody>
                  <a:tcPr marL="113139" marR="113139" marT="60960" marB="60960"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c>
                  <a:txBody>
                    <a:bodyPr/>
                    <a:lstStyle/>
                    <a:p>
                      <a:pPr algn="ctr"/>
                      <a:r>
                        <a:rPr lang="en-US" sz="2800" b="0" cap="none" spc="-20" dirty="0" smtClean="0">
                          <a:solidFill>
                            <a:schemeClr val="tx1"/>
                          </a:solidFill>
                          <a:latin typeface="Lato" pitchFamily="34" charset="0"/>
                          <a:ea typeface="Lato" pitchFamily="34" charset="0"/>
                          <a:cs typeface="Lato" pitchFamily="34" charset="0"/>
                        </a:rPr>
                        <a:t>89</a:t>
                      </a:r>
                      <a:endParaRPr lang="en-US" sz="2800" b="0" cap="none" spc="-20" dirty="0">
                        <a:solidFill>
                          <a:schemeClr val="tx1"/>
                        </a:solidFill>
                        <a:latin typeface="Lato" pitchFamily="34" charset="0"/>
                        <a:ea typeface="Lato" pitchFamily="34" charset="0"/>
                        <a:cs typeface="Lato" pitchFamily="34" charset="0"/>
                      </a:endParaRPr>
                    </a:p>
                  </a:txBody>
                  <a:tcPr marL="113139" marR="113139" marT="60960" marB="60960"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c>
                  <a:txBody>
                    <a:bodyPr/>
                    <a:lstStyle/>
                    <a:p>
                      <a:pPr algn="ctr"/>
                      <a:r>
                        <a:rPr lang="en-US" sz="2800" cap="none" spc="-20" dirty="0" smtClean="0">
                          <a:solidFill>
                            <a:schemeClr val="tx1"/>
                          </a:solidFill>
                          <a:latin typeface="Lato" pitchFamily="34" charset="0"/>
                          <a:ea typeface="Lato" pitchFamily="34" charset="0"/>
                          <a:cs typeface="Lato" pitchFamily="34" charset="0"/>
                        </a:rPr>
                        <a:t>58</a:t>
                      </a:r>
                      <a:endParaRPr lang="en-US" sz="2800" cap="none" spc="-20" dirty="0">
                        <a:solidFill>
                          <a:schemeClr val="tx1"/>
                        </a:solidFill>
                        <a:latin typeface="Lato" pitchFamily="34" charset="0"/>
                        <a:ea typeface="Lato" pitchFamily="34" charset="0"/>
                        <a:cs typeface="Lato" pitchFamily="34" charset="0"/>
                      </a:endParaRPr>
                    </a:p>
                  </a:txBody>
                  <a:tcPr marL="113139" marR="113139" marT="60960" marB="60960"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c>
                  <a:txBody>
                    <a:bodyPr/>
                    <a:lstStyle/>
                    <a:p>
                      <a:pPr algn="ctr"/>
                      <a:r>
                        <a:rPr lang="en-US" sz="2800" cap="none" spc="-20" dirty="0" smtClean="0">
                          <a:solidFill>
                            <a:schemeClr val="tx1"/>
                          </a:solidFill>
                          <a:latin typeface="Lato" pitchFamily="34" charset="0"/>
                          <a:ea typeface="Lato" pitchFamily="34" charset="0"/>
                          <a:cs typeface="Lato" pitchFamily="34" charset="0"/>
                        </a:rPr>
                        <a:t>48</a:t>
                      </a:r>
                      <a:endParaRPr lang="en-US" sz="2800" cap="none" spc="-20" dirty="0">
                        <a:solidFill>
                          <a:schemeClr val="tx1"/>
                        </a:solidFill>
                        <a:latin typeface="Lato" pitchFamily="34" charset="0"/>
                        <a:ea typeface="Lato" pitchFamily="34" charset="0"/>
                        <a:cs typeface="Lato" pitchFamily="34" charset="0"/>
                      </a:endParaRPr>
                    </a:p>
                  </a:txBody>
                  <a:tcPr marL="113139" marR="113139" marT="60960" marB="60960"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c>
                  <a:txBody>
                    <a:bodyPr/>
                    <a:lstStyle/>
                    <a:p>
                      <a:pPr algn="ctr"/>
                      <a:r>
                        <a:rPr lang="en-US" sz="2800" cap="none" spc="-20" dirty="0" smtClean="0">
                          <a:solidFill>
                            <a:schemeClr val="tx1"/>
                          </a:solidFill>
                          <a:latin typeface="Lato" pitchFamily="34" charset="0"/>
                          <a:ea typeface="Lato" pitchFamily="34" charset="0"/>
                          <a:cs typeface="Lato" pitchFamily="34" charset="0"/>
                        </a:rPr>
                        <a:t>66</a:t>
                      </a:r>
                      <a:endParaRPr lang="en-US" sz="2800" cap="none" spc="-20" dirty="0">
                        <a:solidFill>
                          <a:schemeClr val="tx1"/>
                        </a:solidFill>
                        <a:latin typeface="Lato" pitchFamily="34" charset="0"/>
                        <a:ea typeface="Lato" pitchFamily="34" charset="0"/>
                        <a:cs typeface="Lato" pitchFamily="34" charset="0"/>
                      </a:endParaRPr>
                    </a:p>
                  </a:txBody>
                  <a:tcPr marL="113139" marR="113139" marT="60960" marB="60960"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r>
              <a:tr h="1099546">
                <a:tc>
                  <a:txBody>
                    <a:bodyPr/>
                    <a:lstStyle/>
                    <a:p>
                      <a:r>
                        <a:rPr lang="en-US" sz="2800" b="0" cap="none" spc="-20" dirty="0" smtClean="0">
                          <a:solidFill>
                            <a:schemeClr val="tx1"/>
                          </a:solidFill>
                          <a:latin typeface="Lato" pitchFamily="34" charset="0"/>
                          <a:ea typeface="Lato" pitchFamily="34" charset="0"/>
                          <a:cs typeface="Lato" pitchFamily="34" charset="0"/>
                        </a:rPr>
                        <a:t>Row Sample 03</a:t>
                      </a:r>
                      <a:endParaRPr lang="en-US" sz="2800" b="0" cap="none" spc="-20" dirty="0">
                        <a:solidFill>
                          <a:schemeClr val="tx1"/>
                        </a:solidFill>
                        <a:latin typeface="Lato" pitchFamily="34" charset="0"/>
                        <a:ea typeface="Lato" pitchFamily="34" charset="0"/>
                        <a:cs typeface="Lato" pitchFamily="34" charset="0"/>
                      </a:endParaRPr>
                    </a:p>
                  </a:txBody>
                  <a:tcPr marL="113139" marR="113139" marT="60960" marB="60960"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solidFill>
                      <a:schemeClr val="bg1">
                        <a:lumMod val="75000"/>
                        <a:alpha val="14902"/>
                      </a:schemeClr>
                    </a:solidFill>
                  </a:tcPr>
                </a:tc>
                <a:tc>
                  <a:txBody>
                    <a:bodyPr/>
                    <a:lstStyle/>
                    <a:p>
                      <a:pPr algn="ctr"/>
                      <a:r>
                        <a:rPr lang="en-US" sz="2800" cap="none" spc="-20" dirty="0" smtClean="0">
                          <a:solidFill>
                            <a:schemeClr val="tx1"/>
                          </a:solidFill>
                          <a:latin typeface="Lato" pitchFamily="34" charset="0"/>
                          <a:ea typeface="Lato" pitchFamily="34" charset="0"/>
                          <a:cs typeface="Lato" pitchFamily="34" charset="0"/>
                        </a:rPr>
                        <a:t>64</a:t>
                      </a:r>
                      <a:endParaRPr lang="en-US" sz="2800" cap="none" spc="-20" dirty="0">
                        <a:solidFill>
                          <a:schemeClr val="tx1"/>
                        </a:solidFill>
                        <a:latin typeface="Lato" pitchFamily="34" charset="0"/>
                        <a:ea typeface="Lato" pitchFamily="34" charset="0"/>
                        <a:cs typeface="Lato" pitchFamily="34" charset="0"/>
                      </a:endParaRPr>
                    </a:p>
                  </a:txBody>
                  <a:tcPr marL="113139" marR="113139" marT="60960" marB="60960"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c>
                  <a:txBody>
                    <a:bodyPr/>
                    <a:lstStyle/>
                    <a:p>
                      <a:pPr algn="ctr"/>
                      <a:r>
                        <a:rPr lang="en-US" sz="2800" cap="none" spc="-20" dirty="0" smtClean="0">
                          <a:solidFill>
                            <a:schemeClr val="tx1"/>
                          </a:solidFill>
                          <a:latin typeface="Lato" pitchFamily="34" charset="0"/>
                          <a:ea typeface="Lato" pitchFamily="34" charset="0"/>
                          <a:cs typeface="Lato" pitchFamily="34" charset="0"/>
                        </a:rPr>
                        <a:t>34</a:t>
                      </a:r>
                      <a:endParaRPr lang="en-US" sz="2800" cap="none" spc="-20" dirty="0">
                        <a:solidFill>
                          <a:schemeClr val="tx1"/>
                        </a:solidFill>
                        <a:latin typeface="Lato" pitchFamily="34" charset="0"/>
                        <a:ea typeface="Lato" pitchFamily="34" charset="0"/>
                        <a:cs typeface="Lato" pitchFamily="34" charset="0"/>
                      </a:endParaRPr>
                    </a:p>
                  </a:txBody>
                  <a:tcPr marL="113139" marR="113139" marT="60960" marB="60960"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c>
                  <a:txBody>
                    <a:bodyPr/>
                    <a:lstStyle/>
                    <a:p>
                      <a:pPr algn="ctr"/>
                      <a:r>
                        <a:rPr lang="en-US" sz="2800" b="0" cap="none" spc="-20" dirty="0" smtClean="0">
                          <a:solidFill>
                            <a:schemeClr val="tx1"/>
                          </a:solidFill>
                          <a:latin typeface="Lato" pitchFamily="34" charset="0"/>
                          <a:ea typeface="Lato" pitchFamily="34" charset="0"/>
                          <a:cs typeface="Lato" pitchFamily="34" charset="0"/>
                        </a:rPr>
                        <a:t>55</a:t>
                      </a:r>
                      <a:endParaRPr lang="en-US" sz="2800" b="0" cap="none" spc="-20" dirty="0">
                        <a:solidFill>
                          <a:schemeClr val="tx1"/>
                        </a:solidFill>
                        <a:latin typeface="Lato" pitchFamily="34" charset="0"/>
                        <a:ea typeface="Lato" pitchFamily="34" charset="0"/>
                        <a:cs typeface="Lato" pitchFamily="34" charset="0"/>
                      </a:endParaRPr>
                    </a:p>
                  </a:txBody>
                  <a:tcPr marL="113139" marR="113139" marT="60960" marB="60960"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c>
                  <a:txBody>
                    <a:bodyPr/>
                    <a:lstStyle/>
                    <a:p>
                      <a:pPr algn="ctr"/>
                      <a:r>
                        <a:rPr lang="en-US" sz="2800" cap="none" spc="-20" dirty="0" smtClean="0">
                          <a:solidFill>
                            <a:schemeClr val="tx1"/>
                          </a:solidFill>
                          <a:latin typeface="Lato" pitchFamily="34" charset="0"/>
                          <a:ea typeface="Lato" pitchFamily="34" charset="0"/>
                          <a:cs typeface="Lato" pitchFamily="34" charset="0"/>
                        </a:rPr>
                        <a:t>35</a:t>
                      </a:r>
                      <a:endParaRPr lang="en-US" sz="2800" cap="none" spc="-20" dirty="0">
                        <a:solidFill>
                          <a:schemeClr val="tx1"/>
                        </a:solidFill>
                        <a:latin typeface="Lato" pitchFamily="34" charset="0"/>
                        <a:ea typeface="Lato" pitchFamily="34" charset="0"/>
                        <a:cs typeface="Lato" pitchFamily="34" charset="0"/>
                      </a:endParaRPr>
                    </a:p>
                  </a:txBody>
                  <a:tcPr marL="113139" marR="113139" marT="60960" marB="60960"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c>
                  <a:txBody>
                    <a:bodyPr/>
                    <a:lstStyle/>
                    <a:p>
                      <a:pPr algn="ctr"/>
                      <a:r>
                        <a:rPr lang="en-US" sz="2800" cap="none" spc="-20" dirty="0" smtClean="0">
                          <a:solidFill>
                            <a:schemeClr val="tx1"/>
                          </a:solidFill>
                          <a:latin typeface="Lato" pitchFamily="34" charset="0"/>
                          <a:ea typeface="Lato" pitchFamily="34" charset="0"/>
                          <a:cs typeface="Lato" pitchFamily="34" charset="0"/>
                        </a:rPr>
                        <a:t>34</a:t>
                      </a:r>
                      <a:endParaRPr lang="en-US" sz="2800" cap="none" spc="-20" dirty="0">
                        <a:solidFill>
                          <a:schemeClr val="tx1"/>
                        </a:solidFill>
                        <a:latin typeface="Lato" pitchFamily="34" charset="0"/>
                        <a:ea typeface="Lato" pitchFamily="34" charset="0"/>
                        <a:cs typeface="Lato" pitchFamily="34" charset="0"/>
                      </a:endParaRPr>
                    </a:p>
                  </a:txBody>
                  <a:tcPr marL="113139" marR="113139" marT="60960" marB="60960"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c>
                  <a:txBody>
                    <a:bodyPr/>
                    <a:lstStyle/>
                    <a:p>
                      <a:pPr algn="ctr"/>
                      <a:r>
                        <a:rPr lang="en-US" sz="2800" cap="none" spc="-20" dirty="0" smtClean="0">
                          <a:solidFill>
                            <a:schemeClr val="tx1"/>
                          </a:solidFill>
                          <a:latin typeface="Lato" pitchFamily="34" charset="0"/>
                          <a:ea typeface="Lato" pitchFamily="34" charset="0"/>
                          <a:cs typeface="Lato" pitchFamily="34" charset="0"/>
                        </a:rPr>
                        <a:t>75</a:t>
                      </a:r>
                      <a:endParaRPr lang="en-US" sz="2800" cap="none" spc="-20" dirty="0">
                        <a:solidFill>
                          <a:schemeClr val="tx1"/>
                        </a:solidFill>
                        <a:latin typeface="Lato" pitchFamily="34" charset="0"/>
                        <a:ea typeface="Lato" pitchFamily="34" charset="0"/>
                        <a:cs typeface="Lato" pitchFamily="34" charset="0"/>
                      </a:endParaRPr>
                    </a:p>
                  </a:txBody>
                  <a:tcPr marL="113139" marR="113139" marT="60960" marB="60960"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r>
              <a:tr h="1099546">
                <a:tc>
                  <a:txBody>
                    <a:bodyPr/>
                    <a:lstStyle/>
                    <a:p>
                      <a:r>
                        <a:rPr lang="en-US" sz="2800" b="0" cap="none" spc="-20" dirty="0" smtClean="0">
                          <a:solidFill>
                            <a:schemeClr val="tx1"/>
                          </a:solidFill>
                          <a:latin typeface="Lato" pitchFamily="34" charset="0"/>
                          <a:ea typeface="Lato" pitchFamily="34" charset="0"/>
                          <a:cs typeface="Lato" pitchFamily="34" charset="0"/>
                        </a:rPr>
                        <a:t>Row Sample 04</a:t>
                      </a:r>
                      <a:endParaRPr lang="en-US" sz="2800" b="0" cap="none" spc="-20" dirty="0">
                        <a:solidFill>
                          <a:schemeClr val="tx1"/>
                        </a:solidFill>
                        <a:latin typeface="Lato" pitchFamily="34" charset="0"/>
                        <a:ea typeface="Lato" pitchFamily="34" charset="0"/>
                        <a:cs typeface="Lato" pitchFamily="34" charset="0"/>
                      </a:endParaRPr>
                    </a:p>
                  </a:txBody>
                  <a:tcPr marL="113139" marR="113139" marT="60960" marB="60960"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solidFill>
                      <a:schemeClr val="bg1">
                        <a:lumMod val="75000"/>
                        <a:alpha val="14902"/>
                      </a:schemeClr>
                    </a:solidFill>
                  </a:tcPr>
                </a:tc>
                <a:tc>
                  <a:txBody>
                    <a:bodyPr/>
                    <a:lstStyle/>
                    <a:p>
                      <a:pPr algn="ctr"/>
                      <a:r>
                        <a:rPr lang="en-US" sz="2800" cap="none" spc="-20" dirty="0" smtClean="0">
                          <a:solidFill>
                            <a:schemeClr val="tx1"/>
                          </a:solidFill>
                          <a:latin typeface="Lato" pitchFamily="34" charset="0"/>
                          <a:ea typeface="Lato" pitchFamily="34" charset="0"/>
                          <a:cs typeface="Lato" pitchFamily="34" charset="0"/>
                        </a:rPr>
                        <a:t>56</a:t>
                      </a:r>
                      <a:endParaRPr lang="en-US" sz="2800" cap="none" spc="-20" dirty="0">
                        <a:solidFill>
                          <a:schemeClr val="tx1"/>
                        </a:solidFill>
                        <a:latin typeface="Lato" pitchFamily="34" charset="0"/>
                        <a:ea typeface="Lato" pitchFamily="34" charset="0"/>
                        <a:cs typeface="Lato" pitchFamily="34" charset="0"/>
                      </a:endParaRPr>
                    </a:p>
                  </a:txBody>
                  <a:tcPr marL="113139" marR="113139" marT="60960" marB="60960"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c>
                  <a:txBody>
                    <a:bodyPr/>
                    <a:lstStyle/>
                    <a:p>
                      <a:pPr algn="ctr"/>
                      <a:r>
                        <a:rPr lang="en-US" sz="2800" cap="none" spc="-20" dirty="0" smtClean="0">
                          <a:solidFill>
                            <a:schemeClr val="tx1"/>
                          </a:solidFill>
                          <a:latin typeface="Lato" pitchFamily="34" charset="0"/>
                          <a:ea typeface="Lato" pitchFamily="34" charset="0"/>
                          <a:cs typeface="Lato" pitchFamily="34" charset="0"/>
                        </a:rPr>
                        <a:t>74</a:t>
                      </a:r>
                      <a:endParaRPr lang="en-US" sz="2800" cap="none" spc="-20" dirty="0">
                        <a:solidFill>
                          <a:schemeClr val="tx1"/>
                        </a:solidFill>
                        <a:latin typeface="Lato" pitchFamily="34" charset="0"/>
                        <a:ea typeface="Lato" pitchFamily="34" charset="0"/>
                        <a:cs typeface="Lato" pitchFamily="34" charset="0"/>
                      </a:endParaRPr>
                    </a:p>
                  </a:txBody>
                  <a:tcPr marL="113139" marR="113139" marT="60960" marB="60960"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c>
                  <a:txBody>
                    <a:bodyPr/>
                    <a:lstStyle/>
                    <a:p>
                      <a:pPr algn="ctr"/>
                      <a:r>
                        <a:rPr lang="en-US" sz="2800" b="0" cap="none" spc="-20" dirty="0" smtClean="0">
                          <a:solidFill>
                            <a:schemeClr val="tx1"/>
                          </a:solidFill>
                          <a:latin typeface="Lato" pitchFamily="34" charset="0"/>
                          <a:ea typeface="Lato" pitchFamily="34" charset="0"/>
                          <a:cs typeface="Lato" pitchFamily="34" charset="0"/>
                        </a:rPr>
                        <a:t>82</a:t>
                      </a:r>
                      <a:endParaRPr lang="en-US" sz="2800" b="0" cap="none" spc="-20" dirty="0">
                        <a:solidFill>
                          <a:schemeClr val="tx1"/>
                        </a:solidFill>
                        <a:latin typeface="Lato" pitchFamily="34" charset="0"/>
                        <a:ea typeface="Lato" pitchFamily="34" charset="0"/>
                        <a:cs typeface="Lato" pitchFamily="34" charset="0"/>
                      </a:endParaRPr>
                    </a:p>
                  </a:txBody>
                  <a:tcPr marL="113139" marR="113139" marT="60960" marB="60960"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c>
                  <a:txBody>
                    <a:bodyPr/>
                    <a:lstStyle/>
                    <a:p>
                      <a:pPr algn="ctr"/>
                      <a:r>
                        <a:rPr lang="en-US" sz="2800" cap="none" spc="-20" dirty="0" smtClean="0">
                          <a:solidFill>
                            <a:schemeClr val="tx1"/>
                          </a:solidFill>
                          <a:latin typeface="Lato" pitchFamily="34" charset="0"/>
                          <a:ea typeface="Lato" pitchFamily="34" charset="0"/>
                          <a:cs typeface="Lato" pitchFamily="34" charset="0"/>
                        </a:rPr>
                        <a:t>52</a:t>
                      </a:r>
                      <a:endParaRPr lang="en-US" sz="2800" cap="none" spc="-20" dirty="0">
                        <a:solidFill>
                          <a:schemeClr val="tx1"/>
                        </a:solidFill>
                        <a:latin typeface="Lato" pitchFamily="34" charset="0"/>
                        <a:ea typeface="Lato" pitchFamily="34" charset="0"/>
                        <a:cs typeface="Lato" pitchFamily="34" charset="0"/>
                      </a:endParaRPr>
                    </a:p>
                  </a:txBody>
                  <a:tcPr marL="113139" marR="113139" marT="60960" marB="60960"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c>
                  <a:txBody>
                    <a:bodyPr/>
                    <a:lstStyle/>
                    <a:p>
                      <a:pPr algn="ctr"/>
                      <a:r>
                        <a:rPr lang="en-US" sz="2800" cap="none" spc="-20" dirty="0" smtClean="0">
                          <a:solidFill>
                            <a:schemeClr val="tx1"/>
                          </a:solidFill>
                          <a:latin typeface="Lato" pitchFamily="34" charset="0"/>
                          <a:ea typeface="Lato" pitchFamily="34" charset="0"/>
                          <a:cs typeface="Lato" pitchFamily="34" charset="0"/>
                        </a:rPr>
                        <a:t>55</a:t>
                      </a:r>
                      <a:endParaRPr lang="en-US" sz="2800" cap="none" spc="-20" dirty="0">
                        <a:solidFill>
                          <a:schemeClr val="tx1"/>
                        </a:solidFill>
                        <a:latin typeface="Lato" pitchFamily="34" charset="0"/>
                        <a:ea typeface="Lato" pitchFamily="34" charset="0"/>
                        <a:cs typeface="Lato" pitchFamily="34" charset="0"/>
                      </a:endParaRPr>
                    </a:p>
                  </a:txBody>
                  <a:tcPr marL="113139" marR="113139" marT="60960" marB="60960"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c>
                  <a:txBody>
                    <a:bodyPr/>
                    <a:lstStyle/>
                    <a:p>
                      <a:pPr algn="ctr"/>
                      <a:r>
                        <a:rPr lang="en-US" sz="2800" cap="none" spc="-20" dirty="0" smtClean="0">
                          <a:solidFill>
                            <a:schemeClr val="tx1"/>
                          </a:solidFill>
                          <a:latin typeface="Lato" pitchFamily="34" charset="0"/>
                          <a:ea typeface="Lato" pitchFamily="34" charset="0"/>
                          <a:cs typeface="Lato" pitchFamily="34" charset="0"/>
                        </a:rPr>
                        <a:t>35</a:t>
                      </a:r>
                      <a:endParaRPr lang="en-US" sz="2800" cap="none" spc="-20" dirty="0">
                        <a:solidFill>
                          <a:schemeClr val="tx1"/>
                        </a:solidFill>
                        <a:latin typeface="Lato" pitchFamily="34" charset="0"/>
                        <a:ea typeface="Lato" pitchFamily="34" charset="0"/>
                        <a:cs typeface="Lato" pitchFamily="34" charset="0"/>
                      </a:endParaRPr>
                    </a:p>
                  </a:txBody>
                  <a:tcPr marL="113139" marR="113139" marT="60960" marB="60960"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r>
              <a:tr h="1099546">
                <a:tc>
                  <a:txBody>
                    <a:bodyPr/>
                    <a:lstStyle/>
                    <a:p>
                      <a:r>
                        <a:rPr lang="en-US" sz="2800" b="0" cap="none" spc="-20" dirty="0" smtClean="0">
                          <a:solidFill>
                            <a:schemeClr val="tx1"/>
                          </a:solidFill>
                          <a:latin typeface="Lato" pitchFamily="34" charset="0"/>
                          <a:ea typeface="Lato" pitchFamily="34" charset="0"/>
                          <a:cs typeface="Lato" pitchFamily="34" charset="0"/>
                        </a:rPr>
                        <a:t>Row Sample 05</a:t>
                      </a:r>
                      <a:endParaRPr lang="en-US" sz="2800" b="0" cap="none" spc="-20" dirty="0">
                        <a:solidFill>
                          <a:schemeClr val="tx1"/>
                        </a:solidFill>
                        <a:latin typeface="Lato" pitchFamily="34" charset="0"/>
                        <a:ea typeface="Lato" pitchFamily="34" charset="0"/>
                        <a:cs typeface="Lato" pitchFamily="34" charset="0"/>
                      </a:endParaRPr>
                    </a:p>
                  </a:txBody>
                  <a:tcPr marL="113139" marR="113139" marT="60960" marB="60960"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solidFill>
                      <a:schemeClr val="bg1">
                        <a:lumMod val="75000"/>
                        <a:alpha val="14902"/>
                      </a:schemeClr>
                    </a:solidFill>
                  </a:tcPr>
                </a:tc>
                <a:tc>
                  <a:txBody>
                    <a:bodyPr/>
                    <a:lstStyle/>
                    <a:p>
                      <a:pPr algn="ctr"/>
                      <a:r>
                        <a:rPr lang="en-US" sz="2800" cap="none" spc="-20" dirty="0" smtClean="0">
                          <a:solidFill>
                            <a:schemeClr val="tx1"/>
                          </a:solidFill>
                          <a:latin typeface="Lato" pitchFamily="34" charset="0"/>
                          <a:ea typeface="Lato" pitchFamily="34" charset="0"/>
                          <a:cs typeface="Lato" pitchFamily="34" charset="0"/>
                        </a:rPr>
                        <a:t>67</a:t>
                      </a:r>
                      <a:endParaRPr lang="en-US" sz="2800" cap="none" spc="-20" dirty="0">
                        <a:solidFill>
                          <a:schemeClr val="tx1"/>
                        </a:solidFill>
                        <a:latin typeface="Lato" pitchFamily="34" charset="0"/>
                        <a:ea typeface="Lato" pitchFamily="34" charset="0"/>
                        <a:cs typeface="Lato" pitchFamily="34" charset="0"/>
                      </a:endParaRPr>
                    </a:p>
                  </a:txBody>
                  <a:tcPr marL="113139" marR="113139" marT="60960" marB="60960"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c>
                  <a:txBody>
                    <a:bodyPr/>
                    <a:lstStyle/>
                    <a:p>
                      <a:pPr algn="ctr"/>
                      <a:r>
                        <a:rPr lang="en-US" sz="2800" cap="none" spc="-20" dirty="0" smtClean="0">
                          <a:solidFill>
                            <a:schemeClr val="tx1"/>
                          </a:solidFill>
                          <a:latin typeface="Lato" pitchFamily="34" charset="0"/>
                          <a:ea typeface="Lato" pitchFamily="34" charset="0"/>
                          <a:cs typeface="Lato" pitchFamily="34" charset="0"/>
                        </a:rPr>
                        <a:t>34</a:t>
                      </a:r>
                      <a:endParaRPr lang="en-US" sz="2800" cap="none" spc="-20" dirty="0">
                        <a:solidFill>
                          <a:schemeClr val="tx1"/>
                        </a:solidFill>
                        <a:latin typeface="Lato" pitchFamily="34" charset="0"/>
                        <a:ea typeface="Lato" pitchFamily="34" charset="0"/>
                        <a:cs typeface="Lato" pitchFamily="34" charset="0"/>
                      </a:endParaRPr>
                    </a:p>
                  </a:txBody>
                  <a:tcPr marL="113139" marR="113139" marT="60960" marB="60960"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c>
                  <a:txBody>
                    <a:bodyPr/>
                    <a:lstStyle/>
                    <a:p>
                      <a:pPr algn="ctr"/>
                      <a:r>
                        <a:rPr lang="en-US" sz="2800" b="0" cap="none" spc="-20" dirty="0" smtClean="0">
                          <a:solidFill>
                            <a:schemeClr val="tx1"/>
                          </a:solidFill>
                          <a:latin typeface="Lato" pitchFamily="34" charset="0"/>
                          <a:ea typeface="Lato" pitchFamily="34" charset="0"/>
                          <a:cs typeface="Lato" pitchFamily="34" charset="0"/>
                        </a:rPr>
                        <a:t>55</a:t>
                      </a:r>
                      <a:endParaRPr lang="en-US" sz="2800" b="0" cap="none" spc="-20" dirty="0">
                        <a:solidFill>
                          <a:schemeClr val="tx1"/>
                        </a:solidFill>
                        <a:latin typeface="Lato" pitchFamily="34" charset="0"/>
                        <a:ea typeface="Lato" pitchFamily="34" charset="0"/>
                        <a:cs typeface="Lato" pitchFamily="34" charset="0"/>
                      </a:endParaRPr>
                    </a:p>
                  </a:txBody>
                  <a:tcPr marL="113139" marR="113139" marT="60960" marB="60960"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c>
                  <a:txBody>
                    <a:bodyPr/>
                    <a:lstStyle/>
                    <a:p>
                      <a:pPr algn="ctr"/>
                      <a:r>
                        <a:rPr lang="en-US" sz="2800" cap="none" spc="-20" dirty="0" smtClean="0">
                          <a:solidFill>
                            <a:schemeClr val="tx1"/>
                          </a:solidFill>
                          <a:latin typeface="Lato" pitchFamily="34" charset="0"/>
                          <a:ea typeface="Lato" pitchFamily="34" charset="0"/>
                          <a:cs typeface="Lato" pitchFamily="34" charset="0"/>
                        </a:rPr>
                        <a:t>35</a:t>
                      </a:r>
                      <a:endParaRPr lang="en-US" sz="2800" cap="none" spc="-20" dirty="0">
                        <a:solidFill>
                          <a:schemeClr val="tx1"/>
                        </a:solidFill>
                        <a:latin typeface="Lato" pitchFamily="34" charset="0"/>
                        <a:ea typeface="Lato" pitchFamily="34" charset="0"/>
                        <a:cs typeface="Lato" pitchFamily="34" charset="0"/>
                      </a:endParaRPr>
                    </a:p>
                  </a:txBody>
                  <a:tcPr marL="113139" marR="113139" marT="60960" marB="60960"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c>
                  <a:txBody>
                    <a:bodyPr/>
                    <a:lstStyle/>
                    <a:p>
                      <a:pPr algn="ctr"/>
                      <a:r>
                        <a:rPr lang="en-US" sz="2800" cap="none" spc="-20" dirty="0" smtClean="0">
                          <a:solidFill>
                            <a:schemeClr val="tx1"/>
                          </a:solidFill>
                          <a:latin typeface="Lato" pitchFamily="34" charset="0"/>
                          <a:ea typeface="Lato" pitchFamily="34" charset="0"/>
                          <a:cs typeface="Lato" pitchFamily="34" charset="0"/>
                        </a:rPr>
                        <a:t>35</a:t>
                      </a:r>
                      <a:endParaRPr lang="en-US" sz="2800" cap="none" spc="-20" dirty="0">
                        <a:solidFill>
                          <a:schemeClr val="tx1"/>
                        </a:solidFill>
                        <a:latin typeface="Lato" pitchFamily="34" charset="0"/>
                        <a:ea typeface="Lato" pitchFamily="34" charset="0"/>
                        <a:cs typeface="Lato" pitchFamily="34" charset="0"/>
                      </a:endParaRPr>
                    </a:p>
                  </a:txBody>
                  <a:tcPr marL="113139" marR="113139" marT="60960" marB="60960"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c>
                  <a:txBody>
                    <a:bodyPr/>
                    <a:lstStyle/>
                    <a:p>
                      <a:pPr algn="ctr"/>
                      <a:r>
                        <a:rPr lang="en-US" sz="2800" cap="none" spc="-20" dirty="0" smtClean="0">
                          <a:solidFill>
                            <a:schemeClr val="tx1"/>
                          </a:solidFill>
                          <a:latin typeface="Lato" pitchFamily="34" charset="0"/>
                          <a:ea typeface="Lato" pitchFamily="34" charset="0"/>
                          <a:cs typeface="Lato" pitchFamily="34" charset="0"/>
                        </a:rPr>
                        <a:t>75</a:t>
                      </a:r>
                      <a:endParaRPr lang="en-US" sz="2800" cap="none" spc="-20" dirty="0">
                        <a:solidFill>
                          <a:schemeClr val="tx1"/>
                        </a:solidFill>
                        <a:latin typeface="Lato" pitchFamily="34" charset="0"/>
                        <a:ea typeface="Lato" pitchFamily="34" charset="0"/>
                        <a:cs typeface="Lato" pitchFamily="34" charset="0"/>
                      </a:endParaRPr>
                    </a:p>
                  </a:txBody>
                  <a:tcPr marL="113139" marR="113139" marT="60960" marB="60960"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r>
            </a:tbl>
          </a:graphicData>
        </a:graphic>
      </p:graphicFrame>
      <p:grpSp>
        <p:nvGrpSpPr>
          <p:cNvPr id="3" name="กลุ่ม 2"/>
          <p:cNvGrpSpPr/>
          <p:nvPr/>
        </p:nvGrpSpPr>
        <p:grpSpPr>
          <a:xfrm>
            <a:off x="3835424" y="2968279"/>
            <a:ext cx="17851413" cy="2137121"/>
            <a:chOff x="3835423" y="2968279"/>
            <a:chExt cx="17851413" cy="2137121"/>
          </a:xfrm>
        </p:grpSpPr>
        <p:sp>
          <p:nvSpPr>
            <p:cNvPr id="4" name="Title 20"/>
            <p:cNvSpPr txBox="1">
              <a:spLocks/>
            </p:cNvSpPr>
            <p:nvPr/>
          </p:nvSpPr>
          <p:spPr bwMode="auto">
            <a:xfrm>
              <a:off x="3835423" y="3418772"/>
              <a:ext cx="17851413" cy="1686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5" name="TextBox 4"/>
            <p:cNvSpPr txBox="1"/>
            <p:nvPr/>
          </p:nvSpPr>
          <p:spPr>
            <a:xfrm>
              <a:off x="3987824" y="2968279"/>
              <a:ext cx="5410200" cy="584775"/>
            </a:xfrm>
            <a:prstGeom prst="rect">
              <a:avLst/>
            </a:prstGeom>
            <a:noFill/>
          </p:spPr>
          <p:txBody>
            <a:bodyPr wrap="square" rtlCol="0">
              <a:spAutoFit/>
            </a:bodyPr>
            <a:lstStyle/>
            <a:p>
              <a:r>
                <a:rPr lang="en-US" sz="3200" b="1" dirty="0" smtClean="0">
                  <a:solidFill>
                    <a:schemeClr val="tx1">
                      <a:lumMod val="50000"/>
                      <a:lumOff val="50000"/>
                    </a:schemeClr>
                  </a:solidFill>
                  <a:latin typeface="Lato Black" charset="0"/>
                  <a:ea typeface="Lato Black" charset="0"/>
                  <a:cs typeface="Lato Black" charset="0"/>
                </a:rPr>
                <a:t>Description here</a:t>
              </a:r>
            </a:p>
          </p:txBody>
        </p:sp>
      </p:grpSp>
      <p:grpSp>
        <p:nvGrpSpPr>
          <p:cNvPr id="6" name="กลุ่ม 5"/>
          <p:cNvGrpSpPr/>
          <p:nvPr/>
        </p:nvGrpSpPr>
        <p:grpSpPr>
          <a:xfrm>
            <a:off x="1112837" y="1037924"/>
            <a:ext cx="8458201" cy="1491323"/>
            <a:chOff x="1112837" y="1037924"/>
            <a:chExt cx="8458201" cy="1491323"/>
          </a:xfrm>
        </p:grpSpPr>
        <p:grpSp>
          <p:nvGrpSpPr>
            <p:cNvPr id="7" name="กลุ่ม 6"/>
            <p:cNvGrpSpPr/>
            <p:nvPr/>
          </p:nvGrpSpPr>
          <p:grpSpPr>
            <a:xfrm>
              <a:off x="1112837" y="1037924"/>
              <a:ext cx="8458201" cy="1491323"/>
              <a:chOff x="1112837" y="1037924"/>
              <a:chExt cx="8458201" cy="1491323"/>
            </a:xfrm>
          </p:grpSpPr>
          <p:sp>
            <p:nvSpPr>
              <p:cNvPr id="15" name="TextBox 14"/>
              <p:cNvSpPr txBox="1"/>
              <p:nvPr/>
            </p:nvSpPr>
            <p:spPr>
              <a:xfrm>
                <a:off x="1341437" y="1037924"/>
                <a:ext cx="8229601" cy="646331"/>
              </a:xfrm>
              <a:prstGeom prst="rect">
                <a:avLst/>
              </a:prstGeom>
              <a:noFill/>
            </p:spPr>
            <p:txBody>
              <a:bodyPr wrap="square" rtlCol="0">
                <a:spAutoFit/>
              </a:bodyPr>
              <a:lstStyle/>
              <a:p>
                <a:r>
                  <a:rPr lang="en-US" sz="3600" b="1" dirty="0" smtClean="0">
                    <a:latin typeface="Lato Black" charset="0"/>
                    <a:ea typeface="Lato Black" charset="0"/>
                    <a:cs typeface="Lato Black" charset="0"/>
                  </a:rPr>
                  <a:t>CEATIVE  COMPANY</a:t>
                </a:r>
              </a:p>
            </p:txBody>
          </p:sp>
          <p:sp>
            <p:nvSpPr>
              <p:cNvPr id="16" name="Rectangle 35"/>
              <p:cNvSpPr/>
              <p:nvPr/>
            </p:nvSpPr>
            <p:spPr>
              <a:xfrm>
                <a:off x="1189037" y="1828800"/>
                <a:ext cx="4495800" cy="141383"/>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sp>
            <p:nvSpPr>
              <p:cNvPr id="17" name="TextBox 16"/>
              <p:cNvSpPr txBox="1"/>
              <p:nvPr/>
            </p:nvSpPr>
            <p:spPr>
              <a:xfrm>
                <a:off x="1424812" y="2052935"/>
                <a:ext cx="8146226" cy="400110"/>
              </a:xfrm>
              <a:prstGeom prst="rect">
                <a:avLst/>
              </a:prstGeom>
              <a:noFill/>
            </p:spPr>
            <p:txBody>
              <a:bodyPr wrap="square" rtlCol="0">
                <a:spAutoFit/>
              </a:bodyPr>
              <a:lstStyle/>
              <a:p>
                <a:r>
                  <a:rPr lang="en-US" sz="2000" b="1" dirty="0" smtClean="0">
                    <a:latin typeface="Lato" pitchFamily="34" charset="0"/>
                    <a:ea typeface="Lato" pitchFamily="34" charset="0"/>
                    <a:cs typeface="Lato" pitchFamily="34" charset="0"/>
                  </a:rPr>
                  <a:t>Your great subtitle in this line </a:t>
                </a:r>
              </a:p>
            </p:txBody>
          </p:sp>
          <p:sp>
            <p:nvSpPr>
              <p:cNvPr id="18" name="Rectangle 35"/>
              <p:cNvSpPr/>
              <p:nvPr/>
            </p:nvSpPr>
            <p:spPr>
              <a:xfrm rot="16200000">
                <a:off x="490405" y="1765433"/>
                <a:ext cx="1386246" cy="141381"/>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grpSp>
          <p:nvGrpSpPr>
            <p:cNvPr id="8" name="Group 1"/>
            <p:cNvGrpSpPr/>
            <p:nvPr/>
          </p:nvGrpSpPr>
          <p:grpSpPr>
            <a:xfrm>
              <a:off x="5913437" y="1779006"/>
              <a:ext cx="3657601" cy="240970"/>
              <a:chOff x="10866255" y="8448874"/>
              <a:chExt cx="2738812" cy="73150"/>
            </a:xfrm>
          </p:grpSpPr>
          <p:sp>
            <p:nvSpPr>
              <p:cNvPr id="9" name="Rectangle 11"/>
              <p:cNvSpPr/>
              <p:nvPr/>
            </p:nvSpPr>
            <p:spPr>
              <a:xfrm flipV="1">
                <a:off x="10866255" y="8448874"/>
                <a:ext cx="407521" cy="73150"/>
              </a:xfrm>
              <a:prstGeom prst="rect">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10" name="Rectangle 12"/>
              <p:cNvSpPr/>
              <p:nvPr/>
            </p:nvSpPr>
            <p:spPr>
              <a:xfrm flipV="1">
                <a:off x="11330497" y="8448874"/>
                <a:ext cx="407521" cy="73150"/>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11" name="Rectangle 13"/>
              <p:cNvSpPr/>
              <p:nvPr/>
            </p:nvSpPr>
            <p:spPr>
              <a:xfrm flipV="1">
                <a:off x="11809200" y="8448874"/>
                <a:ext cx="407521" cy="73150"/>
              </a:xfrm>
              <a:prstGeom prst="rect">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12" name="Rectangle 14"/>
              <p:cNvSpPr/>
              <p:nvPr/>
            </p:nvSpPr>
            <p:spPr>
              <a:xfrm flipV="1">
                <a:off x="12273541" y="8448874"/>
                <a:ext cx="407521" cy="73150"/>
              </a:xfrm>
              <a:prstGeom prst="rect">
                <a:avLst/>
              </a:prstGeom>
              <a:solidFill>
                <a:schemeClr val="accent4">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13" name="Rectangle 15"/>
              <p:cNvSpPr/>
              <p:nvPr/>
            </p:nvSpPr>
            <p:spPr>
              <a:xfrm flipV="1">
                <a:off x="12737783" y="8448874"/>
                <a:ext cx="407521" cy="73150"/>
              </a:xfrm>
              <a:prstGeom prst="rect">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14" name="Rectangle 16"/>
              <p:cNvSpPr/>
              <p:nvPr/>
            </p:nvSpPr>
            <p:spPr>
              <a:xfrm flipV="1">
                <a:off x="13197546" y="8448874"/>
                <a:ext cx="407521" cy="73150"/>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grpSp>
      </p:grpSp>
    </p:spTree>
    <p:extLst>
      <p:ext uri="{BB962C8B-B14F-4D97-AF65-F5344CB8AC3E}">
        <p14:creationId xmlns:p14="http://schemas.microsoft.com/office/powerpoint/2010/main" val="181749594"/>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ppt_x"/>
                                          </p:val>
                                        </p:tav>
                                        <p:tav tm="100000">
                                          <p:val>
                                            <p:strVal val="#ppt_x"/>
                                          </p:val>
                                        </p:tav>
                                      </p:tavLst>
                                    </p:anim>
                                    <p:anim calcmode="lin" valueType="num">
                                      <p:cBhvr additive="base">
                                        <p:cTn id="1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กลุ่ม 5"/>
          <p:cNvGrpSpPr/>
          <p:nvPr/>
        </p:nvGrpSpPr>
        <p:grpSpPr>
          <a:xfrm>
            <a:off x="14981236" y="718477"/>
            <a:ext cx="8458201" cy="1491323"/>
            <a:chOff x="1112837" y="1037924"/>
            <a:chExt cx="8458201" cy="1491323"/>
          </a:xfrm>
        </p:grpSpPr>
        <p:grpSp>
          <p:nvGrpSpPr>
            <p:cNvPr id="7" name="กลุ่ม 6"/>
            <p:cNvGrpSpPr/>
            <p:nvPr/>
          </p:nvGrpSpPr>
          <p:grpSpPr>
            <a:xfrm>
              <a:off x="1112837" y="1037924"/>
              <a:ext cx="8458201" cy="1491323"/>
              <a:chOff x="1112837" y="1037924"/>
              <a:chExt cx="8458201" cy="1491323"/>
            </a:xfrm>
          </p:grpSpPr>
          <p:sp>
            <p:nvSpPr>
              <p:cNvPr id="15" name="TextBox 14"/>
              <p:cNvSpPr txBox="1"/>
              <p:nvPr/>
            </p:nvSpPr>
            <p:spPr>
              <a:xfrm>
                <a:off x="1341437" y="1037924"/>
                <a:ext cx="8229601" cy="646331"/>
              </a:xfrm>
              <a:prstGeom prst="rect">
                <a:avLst/>
              </a:prstGeom>
              <a:noFill/>
            </p:spPr>
            <p:txBody>
              <a:bodyPr wrap="square" rtlCol="0">
                <a:spAutoFit/>
              </a:bodyPr>
              <a:lstStyle/>
              <a:p>
                <a:r>
                  <a:rPr lang="en-US" sz="3600" b="1" dirty="0" smtClean="0">
                    <a:latin typeface="Lato Black" charset="0"/>
                    <a:ea typeface="Lato Black" charset="0"/>
                    <a:cs typeface="Lato Black" charset="0"/>
                  </a:rPr>
                  <a:t>CEATIVE  COMPANY</a:t>
                </a:r>
              </a:p>
            </p:txBody>
          </p:sp>
          <p:sp>
            <p:nvSpPr>
              <p:cNvPr id="16" name="Rectangle 35"/>
              <p:cNvSpPr/>
              <p:nvPr/>
            </p:nvSpPr>
            <p:spPr>
              <a:xfrm>
                <a:off x="1189038" y="1828800"/>
                <a:ext cx="4495800" cy="141383"/>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sp>
            <p:nvSpPr>
              <p:cNvPr id="17" name="TextBox 16"/>
              <p:cNvSpPr txBox="1"/>
              <p:nvPr/>
            </p:nvSpPr>
            <p:spPr>
              <a:xfrm>
                <a:off x="1424812" y="2052935"/>
                <a:ext cx="8146226" cy="400110"/>
              </a:xfrm>
              <a:prstGeom prst="rect">
                <a:avLst/>
              </a:prstGeom>
              <a:noFill/>
            </p:spPr>
            <p:txBody>
              <a:bodyPr wrap="square" rtlCol="0">
                <a:spAutoFit/>
              </a:bodyPr>
              <a:lstStyle/>
              <a:p>
                <a:r>
                  <a:rPr lang="en-US" sz="2000" b="1" dirty="0" smtClean="0">
                    <a:latin typeface="Lato" pitchFamily="34" charset="0"/>
                    <a:ea typeface="Lato" pitchFamily="34" charset="0"/>
                    <a:cs typeface="Lato" pitchFamily="34" charset="0"/>
                  </a:rPr>
                  <a:t>Your great subtitle in this line </a:t>
                </a:r>
              </a:p>
            </p:txBody>
          </p:sp>
          <p:sp>
            <p:nvSpPr>
              <p:cNvPr id="18" name="Rectangle 35"/>
              <p:cNvSpPr/>
              <p:nvPr/>
            </p:nvSpPr>
            <p:spPr>
              <a:xfrm rot="16200000">
                <a:off x="490405" y="1765433"/>
                <a:ext cx="1386246" cy="141381"/>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grpSp>
          <p:nvGrpSpPr>
            <p:cNvPr id="8" name="Group 1"/>
            <p:cNvGrpSpPr/>
            <p:nvPr/>
          </p:nvGrpSpPr>
          <p:grpSpPr>
            <a:xfrm>
              <a:off x="5913437" y="1779006"/>
              <a:ext cx="3657601" cy="240970"/>
              <a:chOff x="10866255" y="8448874"/>
              <a:chExt cx="2738812" cy="73150"/>
            </a:xfrm>
          </p:grpSpPr>
          <p:sp>
            <p:nvSpPr>
              <p:cNvPr id="9" name="Rectangle 11"/>
              <p:cNvSpPr/>
              <p:nvPr/>
            </p:nvSpPr>
            <p:spPr>
              <a:xfrm flipV="1">
                <a:off x="10866255" y="8448874"/>
                <a:ext cx="407521" cy="73150"/>
              </a:xfrm>
              <a:prstGeom prst="rect">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10" name="Rectangle 12"/>
              <p:cNvSpPr/>
              <p:nvPr/>
            </p:nvSpPr>
            <p:spPr>
              <a:xfrm flipV="1">
                <a:off x="11330497" y="8448874"/>
                <a:ext cx="407521" cy="73150"/>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11" name="Rectangle 13"/>
              <p:cNvSpPr/>
              <p:nvPr/>
            </p:nvSpPr>
            <p:spPr>
              <a:xfrm flipV="1">
                <a:off x="11809200" y="8448874"/>
                <a:ext cx="407521" cy="73150"/>
              </a:xfrm>
              <a:prstGeom prst="rect">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12" name="Rectangle 14"/>
              <p:cNvSpPr/>
              <p:nvPr/>
            </p:nvSpPr>
            <p:spPr>
              <a:xfrm flipV="1">
                <a:off x="12273541" y="8448874"/>
                <a:ext cx="407521" cy="73150"/>
              </a:xfrm>
              <a:prstGeom prst="rect">
                <a:avLst/>
              </a:prstGeom>
              <a:solidFill>
                <a:schemeClr val="accent4">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13" name="Rectangle 15"/>
              <p:cNvSpPr/>
              <p:nvPr/>
            </p:nvSpPr>
            <p:spPr>
              <a:xfrm flipV="1">
                <a:off x="12737783" y="8448874"/>
                <a:ext cx="407521" cy="73150"/>
              </a:xfrm>
              <a:prstGeom prst="rect">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14" name="Rectangle 16"/>
              <p:cNvSpPr/>
              <p:nvPr/>
            </p:nvSpPr>
            <p:spPr>
              <a:xfrm flipV="1">
                <a:off x="13197546" y="8448874"/>
                <a:ext cx="407521" cy="73150"/>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grpSp>
      </p:grpSp>
      <p:grpSp>
        <p:nvGrpSpPr>
          <p:cNvPr id="19" name="กลุ่ม 18"/>
          <p:cNvGrpSpPr/>
          <p:nvPr/>
        </p:nvGrpSpPr>
        <p:grpSpPr>
          <a:xfrm>
            <a:off x="12735592" y="2819400"/>
            <a:ext cx="10431729" cy="2960334"/>
            <a:chOff x="3835423" y="3149025"/>
            <a:chExt cx="10431729" cy="2960334"/>
          </a:xfrm>
        </p:grpSpPr>
        <p:sp>
          <p:nvSpPr>
            <p:cNvPr id="20" name="Title 20"/>
            <p:cNvSpPr txBox="1">
              <a:spLocks/>
            </p:cNvSpPr>
            <p:nvPr/>
          </p:nvSpPr>
          <p:spPr bwMode="auto">
            <a:xfrm>
              <a:off x="3835423" y="3942600"/>
              <a:ext cx="10431729" cy="2166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21" name="TextBox 20"/>
            <p:cNvSpPr txBox="1"/>
            <p:nvPr/>
          </p:nvSpPr>
          <p:spPr>
            <a:xfrm>
              <a:off x="3987824" y="3149025"/>
              <a:ext cx="5410200" cy="584775"/>
            </a:xfrm>
            <a:prstGeom prst="rect">
              <a:avLst/>
            </a:prstGeom>
            <a:noFill/>
          </p:spPr>
          <p:txBody>
            <a:bodyPr wrap="square" rtlCol="0">
              <a:spAutoFit/>
            </a:bodyPr>
            <a:lstStyle/>
            <a:p>
              <a:r>
                <a:rPr lang="en-US" sz="3200" b="1" dirty="0" smtClean="0">
                  <a:solidFill>
                    <a:schemeClr val="tx1">
                      <a:lumMod val="50000"/>
                      <a:lumOff val="50000"/>
                    </a:schemeClr>
                  </a:solidFill>
                  <a:latin typeface="Lato Black" charset="0"/>
                  <a:ea typeface="Lato Black" charset="0"/>
                  <a:cs typeface="Lato Black" charset="0"/>
                </a:rPr>
                <a:t>Description here</a:t>
              </a:r>
            </a:p>
          </p:txBody>
        </p:sp>
      </p:grpSp>
      <p:sp>
        <p:nvSpPr>
          <p:cNvPr id="2" name="Picture Placeholder 1"/>
          <p:cNvSpPr>
            <a:spLocks noGrp="1"/>
          </p:cNvSpPr>
          <p:nvPr>
            <p:ph type="pic" sz="quarter" idx="21"/>
          </p:nvPr>
        </p:nvSpPr>
        <p:spPr/>
      </p:sp>
      <p:sp>
        <p:nvSpPr>
          <p:cNvPr id="3" name="Picture Placeholder 2"/>
          <p:cNvSpPr>
            <a:spLocks noGrp="1"/>
          </p:cNvSpPr>
          <p:nvPr>
            <p:ph type="pic" sz="quarter" idx="22"/>
          </p:nvPr>
        </p:nvSpPr>
        <p:spPr/>
      </p:sp>
    </p:spTree>
    <p:extLst>
      <p:ext uri="{BB962C8B-B14F-4D97-AF65-F5344CB8AC3E}">
        <p14:creationId xmlns:p14="http://schemas.microsoft.com/office/powerpoint/2010/main" val="181749594"/>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additive="base">
                                        <p:cTn id="12" dur="500" fill="hold"/>
                                        <p:tgtEl>
                                          <p:spTgt spid="19"/>
                                        </p:tgtEl>
                                        <p:attrNameLst>
                                          <p:attrName>ppt_x</p:attrName>
                                        </p:attrNameLst>
                                      </p:cBhvr>
                                      <p:tavLst>
                                        <p:tav tm="0">
                                          <p:val>
                                            <p:strVal val="1+#ppt_w/2"/>
                                          </p:val>
                                        </p:tav>
                                        <p:tav tm="100000">
                                          <p:val>
                                            <p:strVal val="#ppt_x"/>
                                          </p:val>
                                        </p:tav>
                                      </p:tavLst>
                                    </p:anim>
                                    <p:anim calcmode="lin" valueType="num">
                                      <p:cBhvr additive="base">
                                        <p:cTn id="13" dur="5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กลุ่ม 58"/>
          <p:cNvGrpSpPr/>
          <p:nvPr/>
        </p:nvGrpSpPr>
        <p:grpSpPr>
          <a:xfrm>
            <a:off x="3322637" y="2667000"/>
            <a:ext cx="10058400" cy="9486321"/>
            <a:chOff x="1951037" y="3048000"/>
            <a:chExt cx="10058400" cy="9486321"/>
          </a:xfrm>
        </p:grpSpPr>
        <p:sp>
          <p:nvSpPr>
            <p:cNvPr id="2" name="Oval 4"/>
            <p:cNvSpPr/>
            <p:nvPr/>
          </p:nvSpPr>
          <p:spPr>
            <a:xfrm>
              <a:off x="3094037" y="4232099"/>
              <a:ext cx="7424566" cy="7426501"/>
            </a:xfrm>
            <a:prstGeom prst="ellipse">
              <a:avLst/>
            </a:prstGeom>
            <a:noFill/>
            <a:ln w="19050">
              <a:solidFill>
                <a:schemeClr val="bg1">
                  <a:lumMod val="6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Lato Light" charset="0"/>
              </a:endParaRPr>
            </a:p>
          </p:txBody>
        </p:sp>
        <p:sp>
          <p:nvSpPr>
            <p:cNvPr id="3" name="Freeform 5"/>
            <p:cNvSpPr/>
            <p:nvPr/>
          </p:nvSpPr>
          <p:spPr>
            <a:xfrm>
              <a:off x="4616432" y="5791200"/>
              <a:ext cx="4442291" cy="4442291"/>
            </a:xfrm>
            <a:custGeom>
              <a:avLst/>
              <a:gdLst>
                <a:gd name="connsiteX0" fmla="*/ 0 w 3208463"/>
                <a:gd name="connsiteY0" fmla="*/ 1604232 h 3208463"/>
                <a:gd name="connsiteX1" fmla="*/ 1604232 w 3208463"/>
                <a:gd name="connsiteY1" fmla="*/ 0 h 3208463"/>
                <a:gd name="connsiteX2" fmla="*/ 3208464 w 3208463"/>
                <a:gd name="connsiteY2" fmla="*/ 1604232 h 3208463"/>
                <a:gd name="connsiteX3" fmla="*/ 1604232 w 3208463"/>
                <a:gd name="connsiteY3" fmla="*/ 3208464 h 3208463"/>
                <a:gd name="connsiteX4" fmla="*/ 0 w 3208463"/>
                <a:gd name="connsiteY4" fmla="*/ 1604232 h 32084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08463" h="3208463">
                  <a:moveTo>
                    <a:pt x="0" y="1604232"/>
                  </a:moveTo>
                  <a:cubicBezTo>
                    <a:pt x="0" y="718239"/>
                    <a:pt x="718239" y="0"/>
                    <a:pt x="1604232" y="0"/>
                  </a:cubicBezTo>
                  <a:cubicBezTo>
                    <a:pt x="2490225" y="0"/>
                    <a:pt x="3208464" y="718239"/>
                    <a:pt x="3208464" y="1604232"/>
                  </a:cubicBezTo>
                  <a:cubicBezTo>
                    <a:pt x="3208464" y="2490225"/>
                    <a:pt x="2490225" y="3208464"/>
                    <a:pt x="1604232" y="3208464"/>
                  </a:cubicBezTo>
                  <a:cubicBezTo>
                    <a:pt x="718239" y="3208464"/>
                    <a:pt x="0" y="2490225"/>
                    <a:pt x="0" y="1604232"/>
                  </a:cubicBez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10509" tIns="510509" rIns="510509" bIns="510509" numCol="1" spcCol="1270" anchor="ctr" anchorCtr="0">
              <a:noAutofit/>
            </a:bodyPr>
            <a:lstStyle/>
            <a:p>
              <a:pPr lvl="0" algn="ctr" defTabSz="1422400">
                <a:lnSpc>
                  <a:spcPct val="90000"/>
                </a:lnSpc>
                <a:spcBef>
                  <a:spcPct val="0"/>
                </a:spcBef>
                <a:spcAft>
                  <a:spcPct val="35000"/>
                </a:spcAft>
              </a:pPr>
              <a:endParaRPr lang="en-US" sz="2000" b="1" kern="1200" dirty="0">
                <a:latin typeface="Lato" charset="0"/>
                <a:ea typeface="Lato" charset="0"/>
                <a:cs typeface="Lato" charset="0"/>
              </a:endParaRPr>
            </a:p>
          </p:txBody>
        </p:sp>
        <p:sp>
          <p:nvSpPr>
            <p:cNvPr id="4" name="Freeform 6"/>
            <p:cNvSpPr/>
            <p:nvPr/>
          </p:nvSpPr>
          <p:spPr>
            <a:xfrm>
              <a:off x="5723516" y="3048000"/>
              <a:ext cx="2475921" cy="2475921"/>
            </a:xfrm>
            <a:custGeom>
              <a:avLst/>
              <a:gdLst>
                <a:gd name="connsiteX0" fmla="*/ 0 w 2245924"/>
                <a:gd name="connsiteY0" fmla="*/ 1122962 h 2245924"/>
                <a:gd name="connsiteX1" fmla="*/ 1122962 w 2245924"/>
                <a:gd name="connsiteY1" fmla="*/ 0 h 2245924"/>
                <a:gd name="connsiteX2" fmla="*/ 2245924 w 2245924"/>
                <a:gd name="connsiteY2" fmla="*/ 1122962 h 2245924"/>
                <a:gd name="connsiteX3" fmla="*/ 1122962 w 2245924"/>
                <a:gd name="connsiteY3" fmla="*/ 2245924 h 2245924"/>
                <a:gd name="connsiteX4" fmla="*/ 0 w 2245924"/>
                <a:gd name="connsiteY4" fmla="*/ 1122962 h 22459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5924" h="2245924">
                  <a:moveTo>
                    <a:pt x="0" y="1122962"/>
                  </a:moveTo>
                  <a:cubicBezTo>
                    <a:pt x="0" y="502767"/>
                    <a:pt x="502767" y="0"/>
                    <a:pt x="1122962" y="0"/>
                  </a:cubicBezTo>
                  <a:cubicBezTo>
                    <a:pt x="1743157" y="0"/>
                    <a:pt x="2245924" y="502767"/>
                    <a:pt x="2245924" y="1122962"/>
                  </a:cubicBezTo>
                  <a:cubicBezTo>
                    <a:pt x="2245924" y="1743157"/>
                    <a:pt x="1743157" y="2245924"/>
                    <a:pt x="1122962" y="2245924"/>
                  </a:cubicBezTo>
                  <a:cubicBezTo>
                    <a:pt x="502767" y="2245924"/>
                    <a:pt x="0" y="1743157"/>
                    <a:pt x="0" y="1122962"/>
                  </a:cubicBezTo>
                  <a:close/>
                </a:path>
              </a:pathLst>
            </a:custGeom>
            <a:ln w="57150">
              <a:solidFill>
                <a:schemeClr val="bg1"/>
              </a:solidFill>
            </a:ln>
          </p:spPr>
          <p:style>
            <a:lnRef idx="2">
              <a:scrgbClr r="0" g="0" b="0"/>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354308" tIns="354308" rIns="354308" bIns="354308" numCol="1" spcCol="1270" anchor="ctr" anchorCtr="0">
              <a:noAutofit/>
            </a:bodyPr>
            <a:lstStyle/>
            <a:p>
              <a:pPr lvl="0" algn="ctr" defTabSz="889000">
                <a:lnSpc>
                  <a:spcPct val="90000"/>
                </a:lnSpc>
                <a:spcBef>
                  <a:spcPct val="0"/>
                </a:spcBef>
                <a:spcAft>
                  <a:spcPct val="35000"/>
                </a:spcAft>
              </a:pPr>
              <a:r>
                <a:rPr lang="en-US" sz="2400" b="1" dirty="0">
                  <a:latin typeface="Lato" charset="0"/>
                  <a:ea typeface="Lato" charset="0"/>
                  <a:cs typeface="Lato" charset="0"/>
                </a:rPr>
                <a:t>Data Here</a:t>
              </a:r>
            </a:p>
          </p:txBody>
        </p:sp>
        <p:sp>
          <p:nvSpPr>
            <p:cNvPr id="5" name="Freeform 7"/>
            <p:cNvSpPr/>
            <p:nvPr/>
          </p:nvSpPr>
          <p:spPr>
            <a:xfrm>
              <a:off x="9533516" y="5872359"/>
              <a:ext cx="2475921" cy="2475921"/>
            </a:xfrm>
            <a:custGeom>
              <a:avLst/>
              <a:gdLst>
                <a:gd name="connsiteX0" fmla="*/ 0 w 2245924"/>
                <a:gd name="connsiteY0" fmla="*/ 1122962 h 2245924"/>
                <a:gd name="connsiteX1" fmla="*/ 1122962 w 2245924"/>
                <a:gd name="connsiteY1" fmla="*/ 0 h 2245924"/>
                <a:gd name="connsiteX2" fmla="*/ 2245924 w 2245924"/>
                <a:gd name="connsiteY2" fmla="*/ 1122962 h 2245924"/>
                <a:gd name="connsiteX3" fmla="*/ 1122962 w 2245924"/>
                <a:gd name="connsiteY3" fmla="*/ 2245924 h 2245924"/>
                <a:gd name="connsiteX4" fmla="*/ 0 w 2245924"/>
                <a:gd name="connsiteY4" fmla="*/ 1122962 h 22459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5924" h="2245924">
                  <a:moveTo>
                    <a:pt x="0" y="1122962"/>
                  </a:moveTo>
                  <a:cubicBezTo>
                    <a:pt x="0" y="502767"/>
                    <a:pt x="502767" y="0"/>
                    <a:pt x="1122962" y="0"/>
                  </a:cubicBezTo>
                  <a:cubicBezTo>
                    <a:pt x="1743157" y="0"/>
                    <a:pt x="2245924" y="502767"/>
                    <a:pt x="2245924" y="1122962"/>
                  </a:cubicBezTo>
                  <a:cubicBezTo>
                    <a:pt x="2245924" y="1743157"/>
                    <a:pt x="1743157" y="2245924"/>
                    <a:pt x="1122962" y="2245924"/>
                  </a:cubicBezTo>
                  <a:cubicBezTo>
                    <a:pt x="502767" y="2245924"/>
                    <a:pt x="0" y="1743157"/>
                    <a:pt x="0" y="1122962"/>
                  </a:cubicBezTo>
                  <a:close/>
                </a:path>
              </a:pathLst>
            </a:custGeom>
            <a:ln w="57150">
              <a:solidFill>
                <a:schemeClr val="bg1"/>
              </a:solidFill>
            </a:ln>
          </p:spPr>
          <p:style>
            <a:lnRef idx="2">
              <a:scrgbClr r="0" g="0" b="0"/>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354308" tIns="354308" rIns="354308" bIns="354308" numCol="1" spcCol="1270" anchor="ctr" anchorCtr="0">
              <a:noAutofit/>
            </a:bodyPr>
            <a:lstStyle/>
            <a:p>
              <a:pPr lvl="0" algn="ctr" defTabSz="889000">
                <a:lnSpc>
                  <a:spcPct val="90000"/>
                </a:lnSpc>
                <a:spcBef>
                  <a:spcPct val="0"/>
                </a:spcBef>
                <a:spcAft>
                  <a:spcPct val="35000"/>
                </a:spcAft>
              </a:pPr>
              <a:r>
                <a:rPr lang="en-US" sz="2400" b="1" dirty="0">
                  <a:latin typeface="Lato" charset="0"/>
                  <a:ea typeface="Lato" charset="0"/>
                  <a:cs typeface="Lato" charset="0"/>
                </a:rPr>
                <a:t>Data Here</a:t>
              </a:r>
            </a:p>
          </p:txBody>
        </p:sp>
        <p:sp>
          <p:nvSpPr>
            <p:cNvPr id="6" name="Freeform 8"/>
            <p:cNvSpPr/>
            <p:nvPr/>
          </p:nvSpPr>
          <p:spPr>
            <a:xfrm>
              <a:off x="8314316" y="9982200"/>
              <a:ext cx="2475921" cy="2475921"/>
            </a:xfrm>
            <a:custGeom>
              <a:avLst/>
              <a:gdLst>
                <a:gd name="connsiteX0" fmla="*/ 0 w 2245924"/>
                <a:gd name="connsiteY0" fmla="*/ 1122962 h 2245924"/>
                <a:gd name="connsiteX1" fmla="*/ 1122962 w 2245924"/>
                <a:gd name="connsiteY1" fmla="*/ 0 h 2245924"/>
                <a:gd name="connsiteX2" fmla="*/ 2245924 w 2245924"/>
                <a:gd name="connsiteY2" fmla="*/ 1122962 h 2245924"/>
                <a:gd name="connsiteX3" fmla="*/ 1122962 w 2245924"/>
                <a:gd name="connsiteY3" fmla="*/ 2245924 h 2245924"/>
                <a:gd name="connsiteX4" fmla="*/ 0 w 2245924"/>
                <a:gd name="connsiteY4" fmla="*/ 1122962 h 22459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5924" h="2245924">
                  <a:moveTo>
                    <a:pt x="0" y="1122962"/>
                  </a:moveTo>
                  <a:cubicBezTo>
                    <a:pt x="0" y="502767"/>
                    <a:pt x="502767" y="0"/>
                    <a:pt x="1122962" y="0"/>
                  </a:cubicBezTo>
                  <a:cubicBezTo>
                    <a:pt x="1743157" y="0"/>
                    <a:pt x="2245924" y="502767"/>
                    <a:pt x="2245924" y="1122962"/>
                  </a:cubicBezTo>
                  <a:cubicBezTo>
                    <a:pt x="2245924" y="1743157"/>
                    <a:pt x="1743157" y="2245924"/>
                    <a:pt x="1122962" y="2245924"/>
                  </a:cubicBezTo>
                  <a:cubicBezTo>
                    <a:pt x="502767" y="2245924"/>
                    <a:pt x="0" y="1743157"/>
                    <a:pt x="0" y="1122962"/>
                  </a:cubicBezTo>
                  <a:close/>
                </a:path>
              </a:pathLst>
            </a:custGeom>
            <a:ln w="57150">
              <a:solidFill>
                <a:schemeClr val="bg1"/>
              </a:solidFill>
            </a:ln>
          </p:spPr>
          <p:style>
            <a:lnRef idx="2">
              <a:scrgbClr r="0" g="0" b="0"/>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354308" tIns="354308" rIns="354308" bIns="354308" numCol="1" spcCol="1270" anchor="ctr" anchorCtr="0">
              <a:noAutofit/>
            </a:bodyPr>
            <a:lstStyle/>
            <a:p>
              <a:pPr lvl="0" algn="ctr" defTabSz="889000">
                <a:lnSpc>
                  <a:spcPct val="90000"/>
                </a:lnSpc>
                <a:spcBef>
                  <a:spcPct val="0"/>
                </a:spcBef>
                <a:spcAft>
                  <a:spcPct val="35000"/>
                </a:spcAft>
              </a:pPr>
              <a:r>
                <a:rPr lang="en-US" sz="2400" b="1" dirty="0">
                  <a:latin typeface="Lato" charset="0"/>
                  <a:ea typeface="Lato" charset="0"/>
                  <a:cs typeface="Lato" charset="0"/>
                </a:rPr>
                <a:t>Data Here</a:t>
              </a:r>
            </a:p>
          </p:txBody>
        </p:sp>
        <p:sp>
          <p:nvSpPr>
            <p:cNvPr id="7" name="Freeform 9"/>
            <p:cNvSpPr/>
            <p:nvPr/>
          </p:nvSpPr>
          <p:spPr>
            <a:xfrm>
              <a:off x="3246437" y="10058400"/>
              <a:ext cx="2475921" cy="2475921"/>
            </a:xfrm>
            <a:custGeom>
              <a:avLst/>
              <a:gdLst>
                <a:gd name="connsiteX0" fmla="*/ 0 w 2245924"/>
                <a:gd name="connsiteY0" fmla="*/ 1122962 h 2245924"/>
                <a:gd name="connsiteX1" fmla="*/ 1122962 w 2245924"/>
                <a:gd name="connsiteY1" fmla="*/ 0 h 2245924"/>
                <a:gd name="connsiteX2" fmla="*/ 2245924 w 2245924"/>
                <a:gd name="connsiteY2" fmla="*/ 1122962 h 2245924"/>
                <a:gd name="connsiteX3" fmla="*/ 1122962 w 2245924"/>
                <a:gd name="connsiteY3" fmla="*/ 2245924 h 2245924"/>
                <a:gd name="connsiteX4" fmla="*/ 0 w 2245924"/>
                <a:gd name="connsiteY4" fmla="*/ 1122962 h 22459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5924" h="2245924">
                  <a:moveTo>
                    <a:pt x="0" y="1122962"/>
                  </a:moveTo>
                  <a:cubicBezTo>
                    <a:pt x="0" y="502767"/>
                    <a:pt x="502767" y="0"/>
                    <a:pt x="1122962" y="0"/>
                  </a:cubicBezTo>
                  <a:cubicBezTo>
                    <a:pt x="1743157" y="0"/>
                    <a:pt x="2245924" y="502767"/>
                    <a:pt x="2245924" y="1122962"/>
                  </a:cubicBezTo>
                  <a:cubicBezTo>
                    <a:pt x="2245924" y="1743157"/>
                    <a:pt x="1743157" y="2245924"/>
                    <a:pt x="1122962" y="2245924"/>
                  </a:cubicBezTo>
                  <a:cubicBezTo>
                    <a:pt x="502767" y="2245924"/>
                    <a:pt x="0" y="1743157"/>
                    <a:pt x="0" y="1122962"/>
                  </a:cubicBezTo>
                  <a:close/>
                </a:path>
              </a:pathLst>
            </a:custGeom>
            <a:ln w="57150">
              <a:solidFill>
                <a:schemeClr val="bg1"/>
              </a:solidFill>
            </a:ln>
          </p:spPr>
          <p:style>
            <a:lnRef idx="2">
              <a:scrgbClr r="0" g="0" b="0"/>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354308" tIns="354308" rIns="354308" bIns="354308" numCol="1" spcCol="1270" anchor="ctr" anchorCtr="0">
              <a:noAutofit/>
            </a:bodyPr>
            <a:lstStyle/>
            <a:p>
              <a:pPr lvl="0" algn="ctr" defTabSz="889000">
                <a:lnSpc>
                  <a:spcPct val="90000"/>
                </a:lnSpc>
                <a:spcBef>
                  <a:spcPct val="0"/>
                </a:spcBef>
                <a:spcAft>
                  <a:spcPct val="35000"/>
                </a:spcAft>
              </a:pPr>
              <a:r>
                <a:rPr lang="en-US" sz="2400" b="1" dirty="0">
                  <a:latin typeface="Lato" charset="0"/>
                  <a:ea typeface="Lato" charset="0"/>
                  <a:cs typeface="Lato" charset="0"/>
                </a:rPr>
                <a:t>Data Here</a:t>
              </a:r>
            </a:p>
          </p:txBody>
        </p:sp>
        <p:sp>
          <p:nvSpPr>
            <p:cNvPr id="8" name="Freeform 10"/>
            <p:cNvSpPr/>
            <p:nvPr/>
          </p:nvSpPr>
          <p:spPr>
            <a:xfrm>
              <a:off x="1951037" y="5791200"/>
              <a:ext cx="2475921" cy="2475921"/>
            </a:xfrm>
            <a:custGeom>
              <a:avLst/>
              <a:gdLst>
                <a:gd name="connsiteX0" fmla="*/ 0 w 2245924"/>
                <a:gd name="connsiteY0" fmla="*/ 1122962 h 2245924"/>
                <a:gd name="connsiteX1" fmla="*/ 1122962 w 2245924"/>
                <a:gd name="connsiteY1" fmla="*/ 0 h 2245924"/>
                <a:gd name="connsiteX2" fmla="*/ 2245924 w 2245924"/>
                <a:gd name="connsiteY2" fmla="*/ 1122962 h 2245924"/>
                <a:gd name="connsiteX3" fmla="*/ 1122962 w 2245924"/>
                <a:gd name="connsiteY3" fmla="*/ 2245924 h 2245924"/>
                <a:gd name="connsiteX4" fmla="*/ 0 w 2245924"/>
                <a:gd name="connsiteY4" fmla="*/ 1122962 h 22459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5924" h="2245924">
                  <a:moveTo>
                    <a:pt x="0" y="1122962"/>
                  </a:moveTo>
                  <a:cubicBezTo>
                    <a:pt x="0" y="502767"/>
                    <a:pt x="502767" y="0"/>
                    <a:pt x="1122962" y="0"/>
                  </a:cubicBezTo>
                  <a:cubicBezTo>
                    <a:pt x="1743157" y="0"/>
                    <a:pt x="2245924" y="502767"/>
                    <a:pt x="2245924" y="1122962"/>
                  </a:cubicBezTo>
                  <a:cubicBezTo>
                    <a:pt x="2245924" y="1743157"/>
                    <a:pt x="1743157" y="2245924"/>
                    <a:pt x="1122962" y="2245924"/>
                  </a:cubicBezTo>
                  <a:cubicBezTo>
                    <a:pt x="502767" y="2245924"/>
                    <a:pt x="0" y="1743157"/>
                    <a:pt x="0" y="1122962"/>
                  </a:cubicBezTo>
                  <a:close/>
                </a:path>
              </a:pathLst>
            </a:custGeom>
            <a:ln w="57150">
              <a:solidFill>
                <a:schemeClr val="bg1"/>
              </a:solidFill>
            </a:ln>
          </p:spPr>
          <p:style>
            <a:lnRef idx="2">
              <a:scrgbClr r="0" g="0" b="0"/>
            </a:lnRef>
            <a:fillRef idx="1">
              <a:schemeClr val="accent6">
                <a:hueOff val="0"/>
                <a:satOff val="0"/>
                <a:lumOff val="0"/>
                <a:alphaOff val="0"/>
              </a:schemeClr>
            </a:fillRef>
            <a:effectRef idx="0">
              <a:schemeClr val="accent6">
                <a:hueOff val="0"/>
                <a:satOff val="0"/>
                <a:lumOff val="0"/>
                <a:alphaOff val="0"/>
              </a:schemeClr>
            </a:effectRef>
            <a:fontRef idx="minor">
              <a:schemeClr val="lt1"/>
            </a:fontRef>
          </p:style>
          <p:txBody>
            <a:bodyPr spcFirstLastPara="0" vert="horz" wrap="square" lIns="354308" tIns="354308" rIns="354308" bIns="354308" numCol="1" spcCol="1270" anchor="ctr" anchorCtr="0">
              <a:noAutofit/>
            </a:bodyPr>
            <a:lstStyle/>
            <a:p>
              <a:pPr lvl="0" algn="ctr" defTabSz="889000">
                <a:lnSpc>
                  <a:spcPct val="90000"/>
                </a:lnSpc>
                <a:spcBef>
                  <a:spcPct val="0"/>
                </a:spcBef>
                <a:spcAft>
                  <a:spcPct val="35000"/>
                </a:spcAft>
              </a:pPr>
              <a:r>
                <a:rPr lang="en-US" sz="2400" b="1" kern="1200" dirty="0" smtClean="0">
                  <a:latin typeface="Lato" charset="0"/>
                  <a:ea typeface="Lato" charset="0"/>
                  <a:cs typeface="Lato" charset="0"/>
                </a:rPr>
                <a:t>Data Here</a:t>
              </a:r>
              <a:endParaRPr lang="en-US" sz="2400" b="1" kern="1200" dirty="0">
                <a:latin typeface="Lato" charset="0"/>
                <a:ea typeface="Lato" charset="0"/>
                <a:cs typeface="Lato" charset="0"/>
              </a:endParaRPr>
            </a:p>
          </p:txBody>
        </p:sp>
        <p:grpSp>
          <p:nvGrpSpPr>
            <p:cNvPr id="9" name="กลุ่ม 8"/>
            <p:cNvGrpSpPr/>
            <p:nvPr/>
          </p:nvGrpSpPr>
          <p:grpSpPr>
            <a:xfrm>
              <a:off x="4541837" y="6883197"/>
              <a:ext cx="4624920" cy="2403690"/>
              <a:chOff x="14241642" y="11513555"/>
              <a:chExt cx="4195296" cy="2180403"/>
            </a:xfrm>
          </p:grpSpPr>
          <p:sp>
            <p:nvSpPr>
              <p:cNvPr id="10" name="TextBox 9"/>
              <p:cNvSpPr txBox="1"/>
              <p:nvPr/>
            </p:nvSpPr>
            <p:spPr>
              <a:xfrm>
                <a:off x="14849885" y="12152884"/>
                <a:ext cx="3055198" cy="1541074"/>
              </a:xfrm>
              <a:prstGeom prst="rect">
                <a:avLst/>
              </a:prstGeom>
              <a:noFill/>
            </p:spPr>
            <p:txBody>
              <a:bodyPr wrap="square" lIns="219419" tIns="109710" rIns="219419" bIns="109710" rtlCol="0">
                <a:spAutoFit/>
              </a:bodyPr>
              <a:lstStyle/>
              <a:p>
                <a:pPr algn="ctr"/>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a:t>
                </a:r>
                <a:endParaRPr lang="en-US" sz="2400" dirty="0">
                  <a:solidFill>
                    <a:schemeClr val="bg1"/>
                  </a:solidFill>
                  <a:latin typeface="Lato" pitchFamily="34" charset="0"/>
                  <a:ea typeface="Lato" pitchFamily="34" charset="0"/>
                  <a:cs typeface="Lato" pitchFamily="34" charset="0"/>
                </a:endParaRPr>
              </a:p>
            </p:txBody>
          </p:sp>
          <p:sp>
            <p:nvSpPr>
              <p:cNvPr id="11" name="TextBox 10"/>
              <p:cNvSpPr txBox="1"/>
              <p:nvPr/>
            </p:nvSpPr>
            <p:spPr>
              <a:xfrm>
                <a:off x="14241642" y="11513555"/>
                <a:ext cx="4195296" cy="738627"/>
              </a:xfrm>
              <a:prstGeom prst="rect">
                <a:avLst/>
              </a:prstGeom>
              <a:noFill/>
            </p:spPr>
            <p:txBody>
              <a:bodyPr wrap="square" lIns="182843" tIns="91422" rIns="182843" bIns="91422" rtlCol="0">
                <a:spAutoFit/>
              </a:bodyPr>
              <a:lstStyle/>
              <a:p>
                <a:pPr algn="ctr"/>
                <a:r>
                  <a:rPr lang="en-US" sz="3600" b="1" dirty="0" smtClean="0">
                    <a:solidFill>
                      <a:schemeClr val="bg1"/>
                    </a:solidFill>
                    <a:latin typeface="Lato" pitchFamily="34" charset="0"/>
                    <a:ea typeface="Lato" pitchFamily="34" charset="0"/>
                    <a:cs typeface="Lato" pitchFamily="34" charset="0"/>
                  </a:rPr>
                  <a:t>CONTENTS</a:t>
                </a:r>
                <a:endParaRPr lang="id-ID" sz="3600" b="1" dirty="0">
                  <a:solidFill>
                    <a:schemeClr val="bg1"/>
                  </a:solidFill>
                  <a:latin typeface="Lato" pitchFamily="34" charset="0"/>
                  <a:ea typeface="Lato" pitchFamily="34" charset="0"/>
                  <a:cs typeface="Lato" pitchFamily="34" charset="0"/>
                </a:endParaRPr>
              </a:p>
            </p:txBody>
          </p:sp>
        </p:grpSp>
      </p:grpSp>
      <p:grpSp>
        <p:nvGrpSpPr>
          <p:cNvPr id="43" name="กลุ่ม 42"/>
          <p:cNvGrpSpPr/>
          <p:nvPr/>
        </p:nvGrpSpPr>
        <p:grpSpPr>
          <a:xfrm>
            <a:off x="1112837" y="1037924"/>
            <a:ext cx="8458201" cy="1491323"/>
            <a:chOff x="1112837" y="1037924"/>
            <a:chExt cx="8458201" cy="1491323"/>
          </a:xfrm>
        </p:grpSpPr>
        <p:grpSp>
          <p:nvGrpSpPr>
            <p:cNvPr id="44" name="กลุ่ม 43"/>
            <p:cNvGrpSpPr/>
            <p:nvPr/>
          </p:nvGrpSpPr>
          <p:grpSpPr>
            <a:xfrm>
              <a:off x="1112837" y="1037924"/>
              <a:ext cx="8458201" cy="1491323"/>
              <a:chOff x="1112837" y="1037924"/>
              <a:chExt cx="8458201" cy="1491323"/>
            </a:xfrm>
          </p:grpSpPr>
          <p:sp>
            <p:nvSpPr>
              <p:cNvPr id="52" name="TextBox 51"/>
              <p:cNvSpPr txBox="1"/>
              <p:nvPr/>
            </p:nvSpPr>
            <p:spPr>
              <a:xfrm>
                <a:off x="1341437" y="1037924"/>
                <a:ext cx="8229601" cy="646331"/>
              </a:xfrm>
              <a:prstGeom prst="rect">
                <a:avLst/>
              </a:prstGeom>
              <a:noFill/>
            </p:spPr>
            <p:txBody>
              <a:bodyPr wrap="square" rtlCol="0">
                <a:spAutoFit/>
              </a:bodyPr>
              <a:lstStyle/>
              <a:p>
                <a:r>
                  <a:rPr lang="en-US" sz="3600" b="1" dirty="0" smtClean="0">
                    <a:latin typeface="Lato Black" charset="0"/>
                    <a:ea typeface="Lato Black" charset="0"/>
                    <a:cs typeface="Lato Black" charset="0"/>
                  </a:rPr>
                  <a:t>CEATIVE  COMPANY</a:t>
                </a:r>
              </a:p>
            </p:txBody>
          </p:sp>
          <p:sp>
            <p:nvSpPr>
              <p:cNvPr id="53" name="Rectangle 35"/>
              <p:cNvSpPr/>
              <p:nvPr/>
            </p:nvSpPr>
            <p:spPr>
              <a:xfrm>
                <a:off x="1265237" y="1828800"/>
                <a:ext cx="4495800" cy="141383"/>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sp>
            <p:nvSpPr>
              <p:cNvPr id="54" name="TextBox 53"/>
              <p:cNvSpPr txBox="1"/>
              <p:nvPr/>
            </p:nvSpPr>
            <p:spPr>
              <a:xfrm>
                <a:off x="1424812" y="2052935"/>
                <a:ext cx="8146226" cy="400110"/>
              </a:xfrm>
              <a:prstGeom prst="rect">
                <a:avLst/>
              </a:prstGeom>
              <a:noFill/>
            </p:spPr>
            <p:txBody>
              <a:bodyPr wrap="square" rtlCol="0">
                <a:spAutoFit/>
              </a:bodyPr>
              <a:lstStyle/>
              <a:p>
                <a:r>
                  <a:rPr lang="en-US" sz="2000" b="1" dirty="0" smtClean="0">
                    <a:latin typeface="Lato" pitchFamily="34" charset="0"/>
                    <a:ea typeface="Lato" pitchFamily="34" charset="0"/>
                    <a:cs typeface="Lato" pitchFamily="34" charset="0"/>
                  </a:rPr>
                  <a:t>Your great subtitle in this line </a:t>
                </a:r>
              </a:p>
            </p:txBody>
          </p:sp>
          <p:sp>
            <p:nvSpPr>
              <p:cNvPr id="55" name="Rectangle 35"/>
              <p:cNvSpPr/>
              <p:nvPr/>
            </p:nvSpPr>
            <p:spPr>
              <a:xfrm rot="16200000">
                <a:off x="490405" y="1765433"/>
                <a:ext cx="1386246" cy="141381"/>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grpSp>
          <p:nvGrpSpPr>
            <p:cNvPr id="45" name="Group 1"/>
            <p:cNvGrpSpPr/>
            <p:nvPr/>
          </p:nvGrpSpPr>
          <p:grpSpPr>
            <a:xfrm>
              <a:off x="5913437" y="1779006"/>
              <a:ext cx="3657601" cy="240970"/>
              <a:chOff x="10866255" y="8448874"/>
              <a:chExt cx="2738812" cy="73150"/>
            </a:xfrm>
          </p:grpSpPr>
          <p:sp>
            <p:nvSpPr>
              <p:cNvPr id="46" name="Rectangle 11"/>
              <p:cNvSpPr/>
              <p:nvPr/>
            </p:nvSpPr>
            <p:spPr>
              <a:xfrm flipV="1">
                <a:off x="10866255" y="8448874"/>
                <a:ext cx="407521" cy="73150"/>
              </a:xfrm>
              <a:prstGeom prst="rect">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47" name="Rectangle 12"/>
              <p:cNvSpPr/>
              <p:nvPr/>
            </p:nvSpPr>
            <p:spPr>
              <a:xfrm flipV="1">
                <a:off x="11330497" y="8448874"/>
                <a:ext cx="407521" cy="73150"/>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48" name="Rectangle 13"/>
              <p:cNvSpPr/>
              <p:nvPr/>
            </p:nvSpPr>
            <p:spPr>
              <a:xfrm flipV="1">
                <a:off x="11809200" y="8448874"/>
                <a:ext cx="407521" cy="73150"/>
              </a:xfrm>
              <a:prstGeom prst="rect">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49" name="Rectangle 14"/>
              <p:cNvSpPr/>
              <p:nvPr/>
            </p:nvSpPr>
            <p:spPr>
              <a:xfrm flipV="1">
                <a:off x="12273541" y="8448874"/>
                <a:ext cx="407521" cy="73150"/>
              </a:xfrm>
              <a:prstGeom prst="rect">
                <a:avLst/>
              </a:prstGeom>
              <a:solidFill>
                <a:schemeClr val="accent4">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50" name="Rectangle 15"/>
              <p:cNvSpPr/>
              <p:nvPr/>
            </p:nvSpPr>
            <p:spPr>
              <a:xfrm flipV="1">
                <a:off x="12737783" y="8448874"/>
                <a:ext cx="407521" cy="73150"/>
              </a:xfrm>
              <a:prstGeom prst="rect">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51" name="Rectangle 16"/>
              <p:cNvSpPr/>
              <p:nvPr/>
            </p:nvSpPr>
            <p:spPr>
              <a:xfrm flipV="1">
                <a:off x="13197546" y="8448874"/>
                <a:ext cx="407521" cy="73150"/>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grpSp>
      </p:grpSp>
      <p:grpSp>
        <p:nvGrpSpPr>
          <p:cNvPr id="60" name="กลุ่ม 59"/>
          <p:cNvGrpSpPr/>
          <p:nvPr/>
        </p:nvGrpSpPr>
        <p:grpSpPr>
          <a:xfrm>
            <a:off x="14828837" y="3631847"/>
            <a:ext cx="6248400" cy="8483953"/>
            <a:chOff x="15743237" y="3581400"/>
            <a:chExt cx="6248400" cy="8483953"/>
          </a:xfrm>
        </p:grpSpPr>
        <p:grpSp>
          <p:nvGrpSpPr>
            <p:cNvPr id="61" name="กลุ่ม 60"/>
            <p:cNvGrpSpPr/>
            <p:nvPr/>
          </p:nvGrpSpPr>
          <p:grpSpPr>
            <a:xfrm>
              <a:off x="15787525" y="3581400"/>
              <a:ext cx="6204112" cy="4597753"/>
              <a:chOff x="13599331" y="5410200"/>
              <a:chExt cx="6204112" cy="4597753"/>
            </a:xfrm>
          </p:grpSpPr>
          <p:grpSp>
            <p:nvGrpSpPr>
              <p:cNvPr id="63" name="กลุ่ม 62"/>
              <p:cNvGrpSpPr/>
              <p:nvPr/>
            </p:nvGrpSpPr>
            <p:grpSpPr>
              <a:xfrm>
                <a:off x="13599331" y="5861712"/>
                <a:ext cx="6204112" cy="4146241"/>
                <a:chOff x="3835424" y="2531844"/>
                <a:chExt cx="6204112" cy="4146241"/>
              </a:xfrm>
            </p:grpSpPr>
            <p:sp>
              <p:nvSpPr>
                <p:cNvPr id="71" name="Title 20"/>
                <p:cNvSpPr txBox="1">
                  <a:spLocks/>
                </p:cNvSpPr>
                <p:nvPr/>
              </p:nvSpPr>
              <p:spPr bwMode="auto">
                <a:xfrm>
                  <a:off x="3835424" y="3070932"/>
                  <a:ext cx="6204112" cy="3607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72" name="TextBox 71"/>
                <p:cNvSpPr txBox="1"/>
                <p:nvPr/>
              </p:nvSpPr>
              <p:spPr>
                <a:xfrm>
                  <a:off x="3987824" y="2531844"/>
                  <a:ext cx="5410200" cy="584775"/>
                </a:xfrm>
                <a:prstGeom prst="rect">
                  <a:avLst/>
                </a:prstGeom>
                <a:noFill/>
              </p:spPr>
              <p:txBody>
                <a:bodyPr wrap="square" rtlCol="0">
                  <a:spAutoFit/>
                </a:bodyPr>
                <a:lstStyle/>
                <a:p>
                  <a:r>
                    <a:rPr lang="en-US" sz="3200" b="1" dirty="0" smtClean="0">
                      <a:solidFill>
                        <a:schemeClr val="tx1">
                          <a:lumMod val="50000"/>
                          <a:lumOff val="50000"/>
                        </a:schemeClr>
                      </a:solidFill>
                      <a:latin typeface="Lato Black" charset="0"/>
                      <a:ea typeface="Lato Black" charset="0"/>
                      <a:cs typeface="Lato Black" charset="0"/>
                    </a:rPr>
                    <a:t>Description here</a:t>
                  </a:r>
                </a:p>
              </p:txBody>
            </p:sp>
          </p:grpSp>
          <p:grpSp>
            <p:nvGrpSpPr>
              <p:cNvPr id="64" name="Group 1"/>
              <p:cNvGrpSpPr/>
              <p:nvPr/>
            </p:nvGrpSpPr>
            <p:grpSpPr>
              <a:xfrm>
                <a:off x="13794722" y="5410200"/>
                <a:ext cx="3657601" cy="240970"/>
                <a:chOff x="10866255" y="8448874"/>
                <a:chExt cx="2738812" cy="73150"/>
              </a:xfrm>
            </p:grpSpPr>
            <p:sp>
              <p:nvSpPr>
                <p:cNvPr id="65" name="Rectangle 11"/>
                <p:cNvSpPr/>
                <p:nvPr/>
              </p:nvSpPr>
              <p:spPr>
                <a:xfrm flipV="1">
                  <a:off x="10866255" y="8448874"/>
                  <a:ext cx="407521" cy="73150"/>
                </a:xfrm>
                <a:prstGeom prst="rect">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66" name="Rectangle 12"/>
                <p:cNvSpPr/>
                <p:nvPr/>
              </p:nvSpPr>
              <p:spPr>
                <a:xfrm flipV="1">
                  <a:off x="11330497" y="8448874"/>
                  <a:ext cx="407521" cy="73150"/>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67" name="Rectangle 13"/>
                <p:cNvSpPr/>
                <p:nvPr/>
              </p:nvSpPr>
              <p:spPr>
                <a:xfrm flipV="1">
                  <a:off x="11809200" y="8448874"/>
                  <a:ext cx="407521" cy="73150"/>
                </a:xfrm>
                <a:prstGeom prst="rect">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68" name="Rectangle 14"/>
                <p:cNvSpPr/>
                <p:nvPr/>
              </p:nvSpPr>
              <p:spPr>
                <a:xfrm flipV="1">
                  <a:off x="12273541" y="8448874"/>
                  <a:ext cx="407521" cy="73150"/>
                </a:xfrm>
                <a:prstGeom prst="rect">
                  <a:avLst/>
                </a:prstGeom>
                <a:solidFill>
                  <a:schemeClr val="accent4">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69" name="Rectangle 15"/>
                <p:cNvSpPr/>
                <p:nvPr/>
              </p:nvSpPr>
              <p:spPr>
                <a:xfrm flipV="1">
                  <a:off x="12737783" y="8448874"/>
                  <a:ext cx="407521" cy="73150"/>
                </a:xfrm>
                <a:prstGeom prst="rect">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70" name="Rectangle 16"/>
                <p:cNvSpPr/>
                <p:nvPr/>
              </p:nvSpPr>
              <p:spPr>
                <a:xfrm flipV="1">
                  <a:off x="13197546" y="8448874"/>
                  <a:ext cx="407521" cy="73150"/>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grpSp>
        </p:grpSp>
        <p:sp>
          <p:nvSpPr>
            <p:cNvPr id="62" name="Title 20"/>
            <p:cNvSpPr txBox="1">
              <a:spLocks/>
            </p:cNvSpPr>
            <p:nvPr/>
          </p:nvSpPr>
          <p:spPr bwMode="auto">
            <a:xfrm>
              <a:off x="15743237" y="8458200"/>
              <a:ext cx="6204112" cy="3607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spTree>
    <p:extLst>
      <p:ext uri="{BB962C8B-B14F-4D97-AF65-F5344CB8AC3E}">
        <p14:creationId xmlns:p14="http://schemas.microsoft.com/office/powerpoint/2010/main" val="181749594"/>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additive="base">
                                        <p:cTn id="7" dur="500" fill="hold"/>
                                        <p:tgtEl>
                                          <p:spTgt spid="43"/>
                                        </p:tgtEl>
                                        <p:attrNameLst>
                                          <p:attrName>ppt_x</p:attrName>
                                        </p:attrNameLst>
                                      </p:cBhvr>
                                      <p:tavLst>
                                        <p:tav tm="0">
                                          <p:val>
                                            <p:strVal val="0-#ppt_w/2"/>
                                          </p:val>
                                        </p:tav>
                                        <p:tav tm="100000">
                                          <p:val>
                                            <p:strVal val="#ppt_x"/>
                                          </p:val>
                                        </p:tav>
                                      </p:tavLst>
                                    </p:anim>
                                    <p:anim calcmode="lin" valueType="num">
                                      <p:cBhvr additive="base">
                                        <p:cTn id="8" dur="500" fill="hold"/>
                                        <p:tgtEl>
                                          <p:spTgt spid="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59"/>
                                        </p:tgtEl>
                                        <p:attrNameLst>
                                          <p:attrName>style.visibility</p:attrName>
                                        </p:attrNameLst>
                                      </p:cBhvr>
                                      <p:to>
                                        <p:strVal val="visible"/>
                                      </p:to>
                                    </p:set>
                                    <p:anim calcmode="lin" valueType="num">
                                      <p:cBhvr additive="base">
                                        <p:cTn id="12" dur="500" fill="hold"/>
                                        <p:tgtEl>
                                          <p:spTgt spid="59"/>
                                        </p:tgtEl>
                                        <p:attrNameLst>
                                          <p:attrName>ppt_x</p:attrName>
                                        </p:attrNameLst>
                                      </p:cBhvr>
                                      <p:tavLst>
                                        <p:tav tm="0">
                                          <p:val>
                                            <p:strVal val="#ppt_x"/>
                                          </p:val>
                                        </p:tav>
                                        <p:tav tm="100000">
                                          <p:val>
                                            <p:strVal val="#ppt_x"/>
                                          </p:val>
                                        </p:tav>
                                      </p:tavLst>
                                    </p:anim>
                                    <p:anim calcmode="lin" valueType="num">
                                      <p:cBhvr additive="base">
                                        <p:cTn id="13" dur="500" fill="hold"/>
                                        <p:tgtEl>
                                          <p:spTgt spid="59"/>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60"/>
                                        </p:tgtEl>
                                        <p:attrNameLst>
                                          <p:attrName>style.visibility</p:attrName>
                                        </p:attrNameLst>
                                      </p:cBhvr>
                                      <p:to>
                                        <p:strVal val="visible"/>
                                      </p:to>
                                    </p:set>
                                    <p:anim calcmode="lin" valueType="num">
                                      <p:cBhvr additive="base">
                                        <p:cTn id="17" dur="500" fill="hold"/>
                                        <p:tgtEl>
                                          <p:spTgt spid="60"/>
                                        </p:tgtEl>
                                        <p:attrNameLst>
                                          <p:attrName>ppt_x</p:attrName>
                                        </p:attrNameLst>
                                      </p:cBhvr>
                                      <p:tavLst>
                                        <p:tav tm="0">
                                          <p:val>
                                            <p:strVal val="#ppt_x"/>
                                          </p:val>
                                        </p:tav>
                                        <p:tav tm="100000">
                                          <p:val>
                                            <p:strVal val="#ppt_x"/>
                                          </p:val>
                                        </p:tav>
                                      </p:tavLst>
                                    </p:anim>
                                    <p:anim calcmode="lin" valueType="num">
                                      <p:cBhvr additive="base">
                                        <p:cTn id="18" dur="500" fill="hold"/>
                                        <p:tgtEl>
                                          <p:spTgt spid="6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31"/>
          <p:cNvSpPr/>
          <p:nvPr/>
        </p:nvSpPr>
        <p:spPr>
          <a:xfrm>
            <a:off x="3099515" y="3962400"/>
            <a:ext cx="3692522" cy="3693482"/>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ctr"/>
            <a:endParaRPr lang="bg-BG"/>
          </a:p>
        </p:txBody>
      </p:sp>
      <p:sp>
        <p:nvSpPr>
          <p:cNvPr id="3" name="TextBox 2"/>
          <p:cNvSpPr txBox="1"/>
          <p:nvPr/>
        </p:nvSpPr>
        <p:spPr>
          <a:xfrm>
            <a:off x="3237393" y="8501117"/>
            <a:ext cx="3490937" cy="677072"/>
          </a:xfrm>
          <a:prstGeom prst="rect">
            <a:avLst/>
          </a:prstGeom>
          <a:noFill/>
        </p:spPr>
        <p:txBody>
          <a:bodyPr wrap="square" lIns="182843" tIns="91422" rIns="182843" bIns="91422" rtlCol="0">
            <a:spAutoFit/>
          </a:bodyPr>
          <a:lstStyle/>
          <a:p>
            <a:pPr algn="ctr"/>
            <a:r>
              <a:rPr lang="en-US" sz="3200" b="1" dirty="0" smtClean="0">
                <a:solidFill>
                  <a:schemeClr val="accent6"/>
                </a:solidFill>
                <a:latin typeface="Lato" pitchFamily="34" charset="0"/>
                <a:ea typeface="Lato" pitchFamily="34" charset="0"/>
                <a:cs typeface="Lato" pitchFamily="34" charset="0"/>
              </a:rPr>
              <a:t>Machine</a:t>
            </a:r>
            <a:endParaRPr lang="id-ID" sz="3200" b="1" dirty="0">
              <a:solidFill>
                <a:schemeClr val="accent6"/>
              </a:solidFill>
              <a:latin typeface="Lato" pitchFamily="34" charset="0"/>
              <a:ea typeface="Lato" pitchFamily="34" charset="0"/>
              <a:cs typeface="Lato" pitchFamily="34" charset="0"/>
            </a:endParaRPr>
          </a:p>
        </p:txBody>
      </p:sp>
      <p:sp>
        <p:nvSpPr>
          <p:cNvPr id="4" name="TextBox 3"/>
          <p:cNvSpPr txBox="1"/>
          <p:nvPr/>
        </p:nvSpPr>
        <p:spPr>
          <a:xfrm>
            <a:off x="3211076" y="9340163"/>
            <a:ext cx="3581400" cy="2437554"/>
          </a:xfrm>
          <a:prstGeom prst="rect">
            <a:avLst/>
          </a:prstGeom>
          <a:noFill/>
        </p:spPr>
        <p:txBody>
          <a:bodyPr wrap="square" lIns="219419" tIns="109710" rIns="219419" bIns="109710" rtlCol="0">
            <a:spAutoFit/>
          </a:bodyPr>
          <a:lstStyle/>
          <a:p>
            <a:pPr algn="ctr"/>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important Data </a:t>
            </a:r>
            <a:r>
              <a:rPr lang="en-US" sz="2400" dirty="0">
                <a:solidFill>
                  <a:schemeClr val="tx1">
                    <a:lumMod val="50000"/>
                    <a:lumOff val="50000"/>
                  </a:schemeClr>
                </a:solidFill>
                <a:latin typeface="Lato" pitchFamily="34" charset="0"/>
                <a:ea typeface="Lato" pitchFamily="34" charset="0"/>
                <a:cs typeface="Lato" pitchFamily="34" charset="0"/>
              </a:rPr>
              <a:t>analysis which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5" name="Oval 31"/>
          <p:cNvSpPr/>
          <p:nvPr/>
        </p:nvSpPr>
        <p:spPr>
          <a:xfrm>
            <a:off x="7900115" y="3962400"/>
            <a:ext cx="3692522" cy="369348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ctr"/>
            <a:endParaRPr lang="bg-BG"/>
          </a:p>
        </p:txBody>
      </p:sp>
      <p:sp>
        <p:nvSpPr>
          <p:cNvPr id="6" name="TextBox 5"/>
          <p:cNvSpPr txBox="1"/>
          <p:nvPr/>
        </p:nvSpPr>
        <p:spPr>
          <a:xfrm>
            <a:off x="8037993" y="8501117"/>
            <a:ext cx="3490937" cy="677072"/>
          </a:xfrm>
          <a:prstGeom prst="rect">
            <a:avLst/>
          </a:prstGeom>
          <a:noFill/>
        </p:spPr>
        <p:txBody>
          <a:bodyPr wrap="square" lIns="182843" tIns="91422" rIns="182843" bIns="91422" rtlCol="0">
            <a:spAutoFit/>
          </a:bodyPr>
          <a:lstStyle/>
          <a:p>
            <a:pPr algn="ctr"/>
            <a:r>
              <a:rPr lang="en-US" sz="3200" b="1" dirty="0" smtClean="0">
                <a:solidFill>
                  <a:schemeClr val="accent3"/>
                </a:solidFill>
                <a:latin typeface="Lato" pitchFamily="34" charset="0"/>
                <a:ea typeface="Lato" pitchFamily="34" charset="0"/>
                <a:cs typeface="Lato" pitchFamily="34" charset="0"/>
              </a:rPr>
              <a:t>Mobile phone</a:t>
            </a:r>
            <a:endParaRPr lang="id-ID" sz="3200" b="1" dirty="0">
              <a:solidFill>
                <a:schemeClr val="accent3"/>
              </a:solidFill>
              <a:latin typeface="Lato" pitchFamily="34" charset="0"/>
              <a:ea typeface="Lato" pitchFamily="34" charset="0"/>
              <a:cs typeface="Lato" pitchFamily="34" charset="0"/>
            </a:endParaRPr>
          </a:p>
        </p:txBody>
      </p:sp>
      <p:sp>
        <p:nvSpPr>
          <p:cNvPr id="7" name="TextBox 6"/>
          <p:cNvSpPr txBox="1"/>
          <p:nvPr/>
        </p:nvSpPr>
        <p:spPr>
          <a:xfrm>
            <a:off x="8011676" y="9340163"/>
            <a:ext cx="3581400" cy="2437554"/>
          </a:xfrm>
          <a:prstGeom prst="rect">
            <a:avLst/>
          </a:prstGeom>
          <a:noFill/>
        </p:spPr>
        <p:txBody>
          <a:bodyPr wrap="square" lIns="219419" tIns="109710" rIns="219419" bIns="109710" rtlCol="0">
            <a:spAutoFit/>
          </a:bodyPr>
          <a:lstStyle/>
          <a:p>
            <a:pPr algn="ctr"/>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important Data </a:t>
            </a:r>
            <a:r>
              <a:rPr lang="en-US" sz="2400" dirty="0">
                <a:solidFill>
                  <a:schemeClr val="tx1">
                    <a:lumMod val="50000"/>
                    <a:lumOff val="50000"/>
                  </a:schemeClr>
                </a:solidFill>
                <a:latin typeface="Lato" pitchFamily="34" charset="0"/>
                <a:ea typeface="Lato" pitchFamily="34" charset="0"/>
                <a:cs typeface="Lato" pitchFamily="34" charset="0"/>
              </a:rPr>
              <a:t>analysis which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8" name="Oval 31"/>
          <p:cNvSpPr/>
          <p:nvPr/>
        </p:nvSpPr>
        <p:spPr>
          <a:xfrm>
            <a:off x="12659876" y="3995683"/>
            <a:ext cx="3692522" cy="369348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ctr"/>
            <a:endParaRPr lang="bg-BG"/>
          </a:p>
        </p:txBody>
      </p:sp>
      <p:sp>
        <p:nvSpPr>
          <p:cNvPr id="9" name="TextBox 8"/>
          <p:cNvSpPr txBox="1"/>
          <p:nvPr/>
        </p:nvSpPr>
        <p:spPr>
          <a:xfrm>
            <a:off x="12797754" y="8534400"/>
            <a:ext cx="3490937" cy="677072"/>
          </a:xfrm>
          <a:prstGeom prst="rect">
            <a:avLst/>
          </a:prstGeom>
          <a:noFill/>
        </p:spPr>
        <p:txBody>
          <a:bodyPr wrap="square" lIns="182843" tIns="91422" rIns="182843" bIns="91422" rtlCol="0">
            <a:spAutoFit/>
          </a:bodyPr>
          <a:lstStyle/>
          <a:p>
            <a:pPr algn="ctr"/>
            <a:r>
              <a:rPr lang="en-US" sz="3200" b="1" dirty="0" smtClean="0">
                <a:solidFill>
                  <a:schemeClr val="accent2"/>
                </a:solidFill>
                <a:latin typeface="Lato" pitchFamily="34" charset="0"/>
                <a:ea typeface="Lato" pitchFamily="34" charset="0"/>
                <a:cs typeface="Lato" pitchFamily="34" charset="0"/>
              </a:rPr>
              <a:t>Big Data</a:t>
            </a:r>
            <a:endParaRPr lang="id-ID" sz="3200" b="1" dirty="0">
              <a:solidFill>
                <a:schemeClr val="accent2"/>
              </a:solidFill>
              <a:latin typeface="Lato" pitchFamily="34" charset="0"/>
              <a:ea typeface="Lato" pitchFamily="34" charset="0"/>
              <a:cs typeface="Lato" pitchFamily="34" charset="0"/>
            </a:endParaRPr>
          </a:p>
        </p:txBody>
      </p:sp>
      <p:sp>
        <p:nvSpPr>
          <p:cNvPr id="10" name="TextBox 9"/>
          <p:cNvSpPr txBox="1"/>
          <p:nvPr/>
        </p:nvSpPr>
        <p:spPr>
          <a:xfrm>
            <a:off x="12771437" y="9373446"/>
            <a:ext cx="3581400" cy="2437554"/>
          </a:xfrm>
          <a:prstGeom prst="rect">
            <a:avLst/>
          </a:prstGeom>
          <a:noFill/>
        </p:spPr>
        <p:txBody>
          <a:bodyPr wrap="square" lIns="219419" tIns="109710" rIns="219419" bIns="109710" rtlCol="0">
            <a:spAutoFit/>
          </a:bodyPr>
          <a:lstStyle/>
          <a:p>
            <a:pPr algn="ctr"/>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important Data </a:t>
            </a:r>
            <a:r>
              <a:rPr lang="en-US" sz="2400" dirty="0">
                <a:solidFill>
                  <a:schemeClr val="tx1">
                    <a:lumMod val="50000"/>
                    <a:lumOff val="50000"/>
                  </a:schemeClr>
                </a:solidFill>
                <a:latin typeface="Lato" pitchFamily="34" charset="0"/>
                <a:ea typeface="Lato" pitchFamily="34" charset="0"/>
                <a:cs typeface="Lato" pitchFamily="34" charset="0"/>
              </a:rPr>
              <a:t>analysis which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11" name="Oval 31"/>
          <p:cNvSpPr/>
          <p:nvPr/>
        </p:nvSpPr>
        <p:spPr>
          <a:xfrm>
            <a:off x="17460476" y="3995683"/>
            <a:ext cx="3692522" cy="369348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ctr"/>
            <a:endParaRPr lang="bg-BG"/>
          </a:p>
        </p:txBody>
      </p:sp>
      <p:sp>
        <p:nvSpPr>
          <p:cNvPr id="12" name="TextBox 11"/>
          <p:cNvSpPr txBox="1"/>
          <p:nvPr/>
        </p:nvSpPr>
        <p:spPr>
          <a:xfrm>
            <a:off x="17598354" y="8534400"/>
            <a:ext cx="3490937" cy="677072"/>
          </a:xfrm>
          <a:prstGeom prst="rect">
            <a:avLst/>
          </a:prstGeom>
          <a:noFill/>
        </p:spPr>
        <p:txBody>
          <a:bodyPr wrap="square" lIns="182843" tIns="91422" rIns="182843" bIns="91422" rtlCol="0">
            <a:spAutoFit/>
          </a:bodyPr>
          <a:lstStyle/>
          <a:p>
            <a:pPr algn="ctr"/>
            <a:r>
              <a:rPr lang="en-US" sz="3200" b="1" dirty="0" smtClean="0">
                <a:solidFill>
                  <a:schemeClr val="accent5"/>
                </a:solidFill>
                <a:latin typeface="Lato" pitchFamily="34" charset="0"/>
                <a:ea typeface="Lato" pitchFamily="34" charset="0"/>
                <a:cs typeface="Lato" pitchFamily="34" charset="0"/>
              </a:rPr>
              <a:t>Analysis</a:t>
            </a:r>
            <a:endParaRPr lang="id-ID" sz="3200" b="1" dirty="0">
              <a:solidFill>
                <a:schemeClr val="accent5"/>
              </a:solidFill>
              <a:latin typeface="Lato" pitchFamily="34" charset="0"/>
              <a:ea typeface="Lato" pitchFamily="34" charset="0"/>
              <a:cs typeface="Lato" pitchFamily="34" charset="0"/>
            </a:endParaRPr>
          </a:p>
        </p:txBody>
      </p:sp>
      <p:sp>
        <p:nvSpPr>
          <p:cNvPr id="13" name="TextBox 12"/>
          <p:cNvSpPr txBox="1"/>
          <p:nvPr/>
        </p:nvSpPr>
        <p:spPr>
          <a:xfrm>
            <a:off x="17572037" y="9373446"/>
            <a:ext cx="3581400" cy="2437554"/>
          </a:xfrm>
          <a:prstGeom prst="rect">
            <a:avLst/>
          </a:prstGeom>
          <a:noFill/>
        </p:spPr>
        <p:txBody>
          <a:bodyPr wrap="square" lIns="219419" tIns="109710" rIns="219419" bIns="109710" rtlCol="0">
            <a:spAutoFit/>
          </a:bodyPr>
          <a:lstStyle/>
          <a:p>
            <a:pPr algn="ctr"/>
            <a:r>
              <a:rPr lang="en-US" sz="2400" dirty="0">
                <a:solidFill>
                  <a:schemeClr val="bg1">
                    <a:lumMod val="7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75000"/>
                  </a:schemeClr>
                </a:solidFill>
                <a:latin typeface="Lato" pitchFamily="34" charset="0"/>
                <a:ea typeface="Lato" pitchFamily="34" charset="0"/>
                <a:cs typeface="Lato" pitchFamily="34" charset="0"/>
              </a:rPr>
              <a:t>methodologies important Data </a:t>
            </a:r>
            <a:r>
              <a:rPr lang="en-US" sz="2400" dirty="0">
                <a:solidFill>
                  <a:schemeClr val="bg1">
                    <a:lumMod val="75000"/>
                  </a:schemeClr>
                </a:solidFill>
                <a:latin typeface="Lato" pitchFamily="34" charset="0"/>
                <a:ea typeface="Lato" pitchFamily="34" charset="0"/>
                <a:cs typeface="Lato" pitchFamily="34" charset="0"/>
              </a:rPr>
              <a:t>analysis which </a:t>
            </a:r>
            <a:r>
              <a:rPr lang="en-US" sz="2400" dirty="0" smtClean="0">
                <a:solidFill>
                  <a:schemeClr val="bg1">
                    <a:lumMod val="75000"/>
                  </a:schemeClr>
                </a:solidFill>
                <a:latin typeface="Lato" pitchFamily="34" charset="0"/>
                <a:ea typeface="Lato" pitchFamily="34" charset="0"/>
                <a:cs typeface="Lato" pitchFamily="34" charset="0"/>
              </a:rPr>
              <a:t>summarizes.</a:t>
            </a:r>
            <a:endParaRPr lang="en-US" sz="2400" dirty="0">
              <a:solidFill>
                <a:schemeClr val="bg1">
                  <a:lumMod val="75000"/>
                </a:schemeClr>
              </a:solidFill>
              <a:latin typeface="Lato" pitchFamily="34" charset="0"/>
              <a:ea typeface="Lato" pitchFamily="34" charset="0"/>
              <a:cs typeface="Lato" pitchFamily="34" charset="0"/>
            </a:endParaRPr>
          </a:p>
        </p:txBody>
      </p:sp>
      <p:grpSp>
        <p:nvGrpSpPr>
          <p:cNvPr id="14" name="กลุ่ม 13"/>
          <p:cNvGrpSpPr/>
          <p:nvPr/>
        </p:nvGrpSpPr>
        <p:grpSpPr>
          <a:xfrm>
            <a:off x="13757638" y="5017191"/>
            <a:ext cx="1348793" cy="1831175"/>
            <a:chOff x="15514638" y="2851150"/>
            <a:chExt cx="457200" cy="620713"/>
          </a:xfrm>
          <a:solidFill>
            <a:schemeClr val="bg1"/>
          </a:solidFill>
        </p:grpSpPr>
        <p:sp>
          <p:nvSpPr>
            <p:cNvPr id="15" name="Freeform 49"/>
            <p:cNvSpPr>
              <a:spLocks noEditPoints="1"/>
            </p:cNvSpPr>
            <p:nvPr/>
          </p:nvSpPr>
          <p:spPr bwMode="auto">
            <a:xfrm>
              <a:off x="15514638" y="2851150"/>
              <a:ext cx="457200" cy="257175"/>
            </a:xfrm>
            <a:custGeom>
              <a:avLst/>
              <a:gdLst>
                <a:gd name="T0" fmla="*/ 24 w 48"/>
                <a:gd name="T1" fmla="*/ 27 h 27"/>
                <a:gd name="T2" fmla="*/ 48 w 48"/>
                <a:gd name="T3" fmla="*/ 14 h 27"/>
                <a:gd name="T4" fmla="*/ 24 w 48"/>
                <a:gd name="T5" fmla="*/ 0 h 27"/>
                <a:gd name="T6" fmla="*/ 0 w 48"/>
                <a:gd name="T7" fmla="*/ 14 h 27"/>
                <a:gd name="T8" fmla="*/ 24 w 48"/>
                <a:gd name="T9" fmla="*/ 27 h 27"/>
                <a:gd name="T10" fmla="*/ 24 w 48"/>
                <a:gd name="T11" fmla="*/ 2 h 27"/>
                <a:gd name="T12" fmla="*/ 46 w 48"/>
                <a:gd name="T13" fmla="*/ 14 h 27"/>
                <a:gd name="T14" fmla="*/ 24 w 48"/>
                <a:gd name="T15" fmla="*/ 25 h 27"/>
                <a:gd name="T16" fmla="*/ 3 w 48"/>
                <a:gd name="T17" fmla="*/ 14 h 27"/>
                <a:gd name="T18" fmla="*/ 24 w 48"/>
                <a:gd name="T19" fmla="*/ 2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27">
                  <a:moveTo>
                    <a:pt x="24" y="27"/>
                  </a:moveTo>
                  <a:cubicBezTo>
                    <a:pt x="41" y="27"/>
                    <a:pt x="48" y="21"/>
                    <a:pt x="48" y="14"/>
                  </a:cubicBezTo>
                  <a:cubicBezTo>
                    <a:pt x="48" y="6"/>
                    <a:pt x="41" y="0"/>
                    <a:pt x="24" y="0"/>
                  </a:cubicBezTo>
                  <a:cubicBezTo>
                    <a:pt x="7" y="0"/>
                    <a:pt x="0" y="6"/>
                    <a:pt x="0" y="14"/>
                  </a:cubicBezTo>
                  <a:cubicBezTo>
                    <a:pt x="0" y="21"/>
                    <a:pt x="7" y="27"/>
                    <a:pt x="24" y="27"/>
                  </a:cubicBezTo>
                  <a:close/>
                  <a:moveTo>
                    <a:pt x="24" y="2"/>
                  </a:moveTo>
                  <a:cubicBezTo>
                    <a:pt x="41" y="2"/>
                    <a:pt x="46" y="8"/>
                    <a:pt x="46" y="14"/>
                  </a:cubicBezTo>
                  <a:cubicBezTo>
                    <a:pt x="46" y="19"/>
                    <a:pt x="41" y="25"/>
                    <a:pt x="24" y="25"/>
                  </a:cubicBezTo>
                  <a:cubicBezTo>
                    <a:pt x="7" y="25"/>
                    <a:pt x="3" y="19"/>
                    <a:pt x="3" y="14"/>
                  </a:cubicBezTo>
                  <a:cubicBezTo>
                    <a:pt x="3" y="8"/>
                    <a:pt x="7" y="2"/>
                    <a:pt x="2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 name="Freeform 50"/>
            <p:cNvSpPr>
              <a:spLocks/>
            </p:cNvSpPr>
            <p:nvPr/>
          </p:nvSpPr>
          <p:spPr bwMode="auto">
            <a:xfrm>
              <a:off x="15514638" y="3060700"/>
              <a:ext cx="457200" cy="142875"/>
            </a:xfrm>
            <a:custGeom>
              <a:avLst/>
              <a:gdLst>
                <a:gd name="T0" fmla="*/ 47 w 48"/>
                <a:gd name="T1" fmla="*/ 0 h 15"/>
                <a:gd name="T2" fmla="*/ 46 w 48"/>
                <a:gd name="T3" fmla="*/ 1 h 15"/>
                <a:gd name="T4" fmla="*/ 24 w 48"/>
                <a:gd name="T5" fmla="*/ 12 h 15"/>
                <a:gd name="T6" fmla="*/ 3 w 48"/>
                <a:gd name="T7" fmla="*/ 1 h 15"/>
                <a:gd name="T8" fmla="*/ 1 w 48"/>
                <a:gd name="T9" fmla="*/ 0 h 15"/>
                <a:gd name="T10" fmla="*/ 0 w 48"/>
                <a:gd name="T11" fmla="*/ 1 h 15"/>
                <a:gd name="T12" fmla="*/ 24 w 48"/>
                <a:gd name="T13" fmla="*/ 15 h 15"/>
                <a:gd name="T14" fmla="*/ 48 w 48"/>
                <a:gd name="T15" fmla="*/ 1 h 15"/>
                <a:gd name="T16" fmla="*/ 47 w 48"/>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15">
                  <a:moveTo>
                    <a:pt x="47" y="0"/>
                  </a:moveTo>
                  <a:cubicBezTo>
                    <a:pt x="47" y="0"/>
                    <a:pt x="46" y="0"/>
                    <a:pt x="46" y="1"/>
                  </a:cubicBezTo>
                  <a:cubicBezTo>
                    <a:pt x="46" y="6"/>
                    <a:pt x="41" y="12"/>
                    <a:pt x="24" y="12"/>
                  </a:cubicBezTo>
                  <a:cubicBezTo>
                    <a:pt x="7" y="12"/>
                    <a:pt x="3" y="6"/>
                    <a:pt x="3" y="1"/>
                  </a:cubicBezTo>
                  <a:cubicBezTo>
                    <a:pt x="3" y="0"/>
                    <a:pt x="2" y="0"/>
                    <a:pt x="1" y="0"/>
                  </a:cubicBezTo>
                  <a:cubicBezTo>
                    <a:pt x="1" y="0"/>
                    <a:pt x="0" y="0"/>
                    <a:pt x="0" y="1"/>
                  </a:cubicBezTo>
                  <a:cubicBezTo>
                    <a:pt x="0" y="9"/>
                    <a:pt x="7" y="15"/>
                    <a:pt x="24" y="15"/>
                  </a:cubicBezTo>
                  <a:cubicBezTo>
                    <a:pt x="41" y="15"/>
                    <a:pt x="48" y="9"/>
                    <a:pt x="48" y="1"/>
                  </a:cubicBezTo>
                  <a:cubicBezTo>
                    <a:pt x="48" y="0"/>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 name="Freeform 51"/>
            <p:cNvSpPr>
              <a:spLocks/>
            </p:cNvSpPr>
            <p:nvPr/>
          </p:nvSpPr>
          <p:spPr bwMode="auto">
            <a:xfrm>
              <a:off x="15514638" y="3146425"/>
              <a:ext cx="457200" cy="142875"/>
            </a:xfrm>
            <a:custGeom>
              <a:avLst/>
              <a:gdLst>
                <a:gd name="T0" fmla="*/ 47 w 48"/>
                <a:gd name="T1" fmla="*/ 0 h 15"/>
                <a:gd name="T2" fmla="*/ 46 w 48"/>
                <a:gd name="T3" fmla="*/ 2 h 15"/>
                <a:gd name="T4" fmla="*/ 24 w 48"/>
                <a:gd name="T5" fmla="*/ 13 h 15"/>
                <a:gd name="T6" fmla="*/ 3 w 48"/>
                <a:gd name="T7" fmla="*/ 2 h 15"/>
                <a:gd name="T8" fmla="*/ 1 w 48"/>
                <a:gd name="T9" fmla="*/ 0 h 15"/>
                <a:gd name="T10" fmla="*/ 0 w 48"/>
                <a:gd name="T11" fmla="*/ 2 h 15"/>
                <a:gd name="T12" fmla="*/ 24 w 48"/>
                <a:gd name="T13" fmla="*/ 15 h 15"/>
                <a:gd name="T14" fmla="*/ 48 w 48"/>
                <a:gd name="T15" fmla="*/ 2 h 15"/>
                <a:gd name="T16" fmla="*/ 47 w 48"/>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15">
                  <a:moveTo>
                    <a:pt x="47" y="0"/>
                  </a:moveTo>
                  <a:cubicBezTo>
                    <a:pt x="47" y="0"/>
                    <a:pt x="46" y="1"/>
                    <a:pt x="46" y="2"/>
                  </a:cubicBezTo>
                  <a:cubicBezTo>
                    <a:pt x="46" y="7"/>
                    <a:pt x="41" y="13"/>
                    <a:pt x="24" y="13"/>
                  </a:cubicBezTo>
                  <a:cubicBezTo>
                    <a:pt x="7" y="13"/>
                    <a:pt x="3" y="7"/>
                    <a:pt x="3" y="2"/>
                  </a:cubicBezTo>
                  <a:cubicBezTo>
                    <a:pt x="3" y="1"/>
                    <a:pt x="2" y="0"/>
                    <a:pt x="1" y="0"/>
                  </a:cubicBezTo>
                  <a:cubicBezTo>
                    <a:pt x="1" y="0"/>
                    <a:pt x="0" y="1"/>
                    <a:pt x="0" y="2"/>
                  </a:cubicBezTo>
                  <a:cubicBezTo>
                    <a:pt x="0" y="9"/>
                    <a:pt x="7" y="15"/>
                    <a:pt x="24" y="15"/>
                  </a:cubicBezTo>
                  <a:cubicBezTo>
                    <a:pt x="41" y="15"/>
                    <a:pt x="48" y="9"/>
                    <a:pt x="48" y="2"/>
                  </a:cubicBezTo>
                  <a:cubicBezTo>
                    <a:pt x="48" y="1"/>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 name="Freeform 52"/>
            <p:cNvSpPr>
              <a:spLocks/>
            </p:cNvSpPr>
            <p:nvPr/>
          </p:nvSpPr>
          <p:spPr bwMode="auto">
            <a:xfrm>
              <a:off x="15514638" y="3241675"/>
              <a:ext cx="457200" cy="142875"/>
            </a:xfrm>
            <a:custGeom>
              <a:avLst/>
              <a:gdLst>
                <a:gd name="T0" fmla="*/ 47 w 48"/>
                <a:gd name="T1" fmla="*/ 0 h 15"/>
                <a:gd name="T2" fmla="*/ 46 w 48"/>
                <a:gd name="T3" fmla="*/ 1 h 15"/>
                <a:gd name="T4" fmla="*/ 24 w 48"/>
                <a:gd name="T5" fmla="*/ 12 h 15"/>
                <a:gd name="T6" fmla="*/ 3 w 48"/>
                <a:gd name="T7" fmla="*/ 1 h 15"/>
                <a:gd name="T8" fmla="*/ 1 w 48"/>
                <a:gd name="T9" fmla="*/ 0 h 15"/>
                <a:gd name="T10" fmla="*/ 0 w 48"/>
                <a:gd name="T11" fmla="*/ 1 h 15"/>
                <a:gd name="T12" fmla="*/ 24 w 48"/>
                <a:gd name="T13" fmla="*/ 15 h 15"/>
                <a:gd name="T14" fmla="*/ 48 w 48"/>
                <a:gd name="T15" fmla="*/ 1 h 15"/>
                <a:gd name="T16" fmla="*/ 47 w 48"/>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15">
                  <a:moveTo>
                    <a:pt x="47" y="0"/>
                  </a:moveTo>
                  <a:cubicBezTo>
                    <a:pt x="47" y="0"/>
                    <a:pt x="46" y="0"/>
                    <a:pt x="46" y="1"/>
                  </a:cubicBezTo>
                  <a:cubicBezTo>
                    <a:pt x="46" y="6"/>
                    <a:pt x="41" y="12"/>
                    <a:pt x="24" y="12"/>
                  </a:cubicBezTo>
                  <a:cubicBezTo>
                    <a:pt x="7" y="12"/>
                    <a:pt x="3" y="6"/>
                    <a:pt x="3" y="1"/>
                  </a:cubicBezTo>
                  <a:cubicBezTo>
                    <a:pt x="3" y="0"/>
                    <a:pt x="2" y="0"/>
                    <a:pt x="1" y="0"/>
                  </a:cubicBezTo>
                  <a:cubicBezTo>
                    <a:pt x="1" y="0"/>
                    <a:pt x="0" y="0"/>
                    <a:pt x="0" y="1"/>
                  </a:cubicBezTo>
                  <a:cubicBezTo>
                    <a:pt x="0" y="9"/>
                    <a:pt x="7" y="15"/>
                    <a:pt x="24" y="15"/>
                  </a:cubicBezTo>
                  <a:cubicBezTo>
                    <a:pt x="41" y="15"/>
                    <a:pt x="48" y="9"/>
                    <a:pt x="48" y="1"/>
                  </a:cubicBezTo>
                  <a:cubicBezTo>
                    <a:pt x="48" y="0"/>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 name="Freeform 53"/>
            <p:cNvSpPr>
              <a:spLocks/>
            </p:cNvSpPr>
            <p:nvPr/>
          </p:nvSpPr>
          <p:spPr bwMode="auto">
            <a:xfrm>
              <a:off x="15514638" y="3327400"/>
              <a:ext cx="457200" cy="144463"/>
            </a:xfrm>
            <a:custGeom>
              <a:avLst/>
              <a:gdLst>
                <a:gd name="T0" fmla="*/ 47 w 48"/>
                <a:gd name="T1" fmla="*/ 0 h 15"/>
                <a:gd name="T2" fmla="*/ 46 w 48"/>
                <a:gd name="T3" fmla="*/ 2 h 15"/>
                <a:gd name="T4" fmla="*/ 24 w 48"/>
                <a:gd name="T5" fmla="*/ 13 h 15"/>
                <a:gd name="T6" fmla="*/ 3 w 48"/>
                <a:gd name="T7" fmla="*/ 2 h 15"/>
                <a:gd name="T8" fmla="*/ 1 w 48"/>
                <a:gd name="T9" fmla="*/ 0 h 15"/>
                <a:gd name="T10" fmla="*/ 0 w 48"/>
                <a:gd name="T11" fmla="*/ 2 h 15"/>
                <a:gd name="T12" fmla="*/ 24 w 48"/>
                <a:gd name="T13" fmla="*/ 15 h 15"/>
                <a:gd name="T14" fmla="*/ 48 w 48"/>
                <a:gd name="T15" fmla="*/ 2 h 15"/>
                <a:gd name="T16" fmla="*/ 47 w 48"/>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15">
                  <a:moveTo>
                    <a:pt x="47" y="0"/>
                  </a:moveTo>
                  <a:cubicBezTo>
                    <a:pt x="47" y="0"/>
                    <a:pt x="46" y="1"/>
                    <a:pt x="46" y="2"/>
                  </a:cubicBezTo>
                  <a:cubicBezTo>
                    <a:pt x="46" y="7"/>
                    <a:pt x="41" y="13"/>
                    <a:pt x="24" y="13"/>
                  </a:cubicBezTo>
                  <a:cubicBezTo>
                    <a:pt x="7" y="13"/>
                    <a:pt x="3" y="7"/>
                    <a:pt x="3" y="2"/>
                  </a:cubicBezTo>
                  <a:cubicBezTo>
                    <a:pt x="3" y="1"/>
                    <a:pt x="2" y="0"/>
                    <a:pt x="1" y="0"/>
                  </a:cubicBezTo>
                  <a:cubicBezTo>
                    <a:pt x="1" y="0"/>
                    <a:pt x="0" y="1"/>
                    <a:pt x="0" y="2"/>
                  </a:cubicBezTo>
                  <a:cubicBezTo>
                    <a:pt x="0" y="9"/>
                    <a:pt x="7" y="15"/>
                    <a:pt x="24" y="15"/>
                  </a:cubicBezTo>
                  <a:cubicBezTo>
                    <a:pt x="41" y="15"/>
                    <a:pt x="48" y="9"/>
                    <a:pt x="48" y="2"/>
                  </a:cubicBezTo>
                  <a:cubicBezTo>
                    <a:pt x="48" y="1"/>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20" name="กลุ่ม 19"/>
          <p:cNvGrpSpPr/>
          <p:nvPr/>
        </p:nvGrpSpPr>
        <p:grpSpPr>
          <a:xfrm>
            <a:off x="3918346" y="4848590"/>
            <a:ext cx="1995091" cy="1999776"/>
            <a:chOff x="21201063" y="3320886"/>
            <a:chExt cx="676275" cy="677863"/>
          </a:xfrm>
          <a:solidFill>
            <a:schemeClr val="bg1"/>
          </a:solidFill>
        </p:grpSpPr>
        <p:sp>
          <p:nvSpPr>
            <p:cNvPr id="21" name="Freeform 81"/>
            <p:cNvSpPr>
              <a:spLocks noEditPoints="1"/>
            </p:cNvSpPr>
            <p:nvPr/>
          </p:nvSpPr>
          <p:spPr bwMode="auto">
            <a:xfrm>
              <a:off x="21201063" y="3320886"/>
              <a:ext cx="676275" cy="677863"/>
            </a:xfrm>
            <a:custGeom>
              <a:avLst/>
              <a:gdLst>
                <a:gd name="T0" fmla="*/ 61 w 71"/>
                <a:gd name="T1" fmla="*/ 21 h 71"/>
                <a:gd name="T2" fmla="*/ 63 w 71"/>
                <a:gd name="T3" fmla="*/ 12 h 71"/>
                <a:gd name="T4" fmla="*/ 51 w 71"/>
                <a:gd name="T5" fmla="*/ 11 h 71"/>
                <a:gd name="T6" fmla="*/ 38 w 71"/>
                <a:gd name="T7" fmla="*/ 0 h 71"/>
                <a:gd name="T8" fmla="*/ 29 w 71"/>
                <a:gd name="T9" fmla="*/ 8 h 71"/>
                <a:gd name="T10" fmla="*/ 12 w 71"/>
                <a:gd name="T11" fmla="*/ 9 h 71"/>
                <a:gd name="T12" fmla="*/ 9 w 71"/>
                <a:gd name="T13" fmla="*/ 19 h 71"/>
                <a:gd name="T14" fmla="*/ 5 w 71"/>
                <a:gd name="T15" fmla="*/ 29 h 71"/>
                <a:gd name="T16" fmla="*/ 5 w 71"/>
                <a:gd name="T17" fmla="*/ 43 h 71"/>
                <a:gd name="T18" fmla="*/ 9 w 71"/>
                <a:gd name="T19" fmla="*/ 53 h 71"/>
                <a:gd name="T20" fmla="*/ 16 w 71"/>
                <a:gd name="T21" fmla="*/ 64 h 71"/>
                <a:gd name="T22" fmla="*/ 29 w 71"/>
                <a:gd name="T23" fmla="*/ 64 h 71"/>
                <a:gd name="T24" fmla="*/ 38 w 71"/>
                <a:gd name="T25" fmla="*/ 71 h 71"/>
                <a:gd name="T26" fmla="*/ 51 w 71"/>
                <a:gd name="T27" fmla="*/ 61 h 71"/>
                <a:gd name="T28" fmla="*/ 59 w 71"/>
                <a:gd name="T29" fmla="*/ 63 h 71"/>
                <a:gd name="T30" fmla="*/ 61 w 71"/>
                <a:gd name="T31" fmla="*/ 51 h 71"/>
                <a:gd name="T32" fmla="*/ 71 w 71"/>
                <a:gd name="T33" fmla="*/ 38 h 71"/>
                <a:gd name="T34" fmla="*/ 69 w 71"/>
                <a:gd name="T35" fmla="*/ 38 h 71"/>
                <a:gd name="T36" fmla="*/ 62 w 71"/>
                <a:gd name="T37" fmla="*/ 42 h 71"/>
                <a:gd name="T38" fmla="*/ 58 w 71"/>
                <a:gd name="T39" fmla="*/ 50 h 71"/>
                <a:gd name="T40" fmla="*/ 61 w 71"/>
                <a:gd name="T41" fmla="*/ 57 h 71"/>
                <a:gd name="T42" fmla="*/ 52 w 71"/>
                <a:gd name="T43" fmla="*/ 58 h 71"/>
                <a:gd name="T44" fmla="*/ 41 w 71"/>
                <a:gd name="T45" fmla="*/ 62 h 71"/>
                <a:gd name="T46" fmla="*/ 41 w 71"/>
                <a:gd name="T47" fmla="*/ 63 h 71"/>
                <a:gd name="T48" fmla="*/ 33 w 71"/>
                <a:gd name="T49" fmla="*/ 69 h 71"/>
                <a:gd name="T50" fmla="*/ 30 w 71"/>
                <a:gd name="T51" fmla="*/ 62 h 71"/>
                <a:gd name="T52" fmla="*/ 22 w 71"/>
                <a:gd name="T53" fmla="*/ 58 h 71"/>
                <a:gd name="T54" fmla="*/ 17 w 71"/>
                <a:gd name="T55" fmla="*/ 61 h 71"/>
                <a:gd name="T56" fmla="*/ 11 w 71"/>
                <a:gd name="T57" fmla="*/ 54 h 71"/>
                <a:gd name="T58" fmla="*/ 13 w 71"/>
                <a:gd name="T59" fmla="*/ 50 h 71"/>
                <a:gd name="T60" fmla="*/ 9 w 71"/>
                <a:gd name="T61" fmla="*/ 41 h 71"/>
                <a:gd name="T62" fmla="*/ 3 w 71"/>
                <a:gd name="T63" fmla="*/ 33 h 71"/>
                <a:gd name="T64" fmla="*/ 10 w 71"/>
                <a:gd name="T65" fmla="*/ 30 h 71"/>
                <a:gd name="T66" fmla="*/ 13 w 71"/>
                <a:gd name="T67" fmla="*/ 22 h 71"/>
                <a:gd name="T68" fmla="*/ 10 w 71"/>
                <a:gd name="T69" fmla="*/ 16 h 71"/>
                <a:gd name="T70" fmla="*/ 17 w 71"/>
                <a:gd name="T71" fmla="*/ 11 h 71"/>
                <a:gd name="T72" fmla="*/ 22 w 71"/>
                <a:gd name="T73" fmla="*/ 14 h 71"/>
                <a:gd name="T74" fmla="*/ 31 w 71"/>
                <a:gd name="T75" fmla="*/ 9 h 71"/>
                <a:gd name="T76" fmla="*/ 38 w 71"/>
                <a:gd name="T77" fmla="*/ 3 h 71"/>
                <a:gd name="T78" fmla="*/ 41 w 71"/>
                <a:gd name="T79" fmla="*/ 9 h 71"/>
                <a:gd name="T80" fmla="*/ 41 w 71"/>
                <a:gd name="T81" fmla="*/ 9 h 71"/>
                <a:gd name="T82" fmla="*/ 41 w 71"/>
                <a:gd name="T83" fmla="*/ 10 h 71"/>
                <a:gd name="T84" fmla="*/ 41 w 71"/>
                <a:gd name="T85" fmla="*/ 10 h 71"/>
                <a:gd name="T86" fmla="*/ 41 w 71"/>
                <a:gd name="T87" fmla="*/ 10 h 71"/>
                <a:gd name="T88" fmla="*/ 52 w 71"/>
                <a:gd name="T89" fmla="*/ 13 h 71"/>
                <a:gd name="T90" fmla="*/ 61 w 71"/>
                <a:gd name="T91" fmla="*/ 14 h 71"/>
                <a:gd name="T92" fmla="*/ 58 w 71"/>
                <a:gd name="T93" fmla="*/ 20 h 71"/>
                <a:gd name="T94" fmla="*/ 58 w 71"/>
                <a:gd name="T95" fmla="*/ 20 h 71"/>
                <a:gd name="T96" fmla="*/ 58 w 71"/>
                <a:gd name="T97" fmla="*/ 21 h 71"/>
                <a:gd name="T98" fmla="*/ 58 w 71"/>
                <a:gd name="T99" fmla="*/ 21 h 71"/>
                <a:gd name="T100" fmla="*/ 63 w 71"/>
                <a:gd name="T101" fmla="*/ 31 h 71"/>
                <a:gd name="T102" fmla="*/ 69 w 71"/>
                <a:gd name="T103" fmla="*/ 38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1" h="71">
                  <a:moveTo>
                    <a:pt x="67" y="29"/>
                  </a:moveTo>
                  <a:cubicBezTo>
                    <a:pt x="64" y="29"/>
                    <a:pt x="64" y="29"/>
                    <a:pt x="64" y="29"/>
                  </a:cubicBezTo>
                  <a:cubicBezTo>
                    <a:pt x="63" y="26"/>
                    <a:pt x="62" y="23"/>
                    <a:pt x="61" y="21"/>
                  </a:cubicBezTo>
                  <a:cubicBezTo>
                    <a:pt x="63" y="19"/>
                    <a:pt x="63" y="19"/>
                    <a:pt x="63" y="19"/>
                  </a:cubicBezTo>
                  <a:cubicBezTo>
                    <a:pt x="64" y="18"/>
                    <a:pt x="64" y="17"/>
                    <a:pt x="64" y="16"/>
                  </a:cubicBezTo>
                  <a:cubicBezTo>
                    <a:pt x="64" y="15"/>
                    <a:pt x="64" y="13"/>
                    <a:pt x="63" y="12"/>
                  </a:cubicBezTo>
                  <a:cubicBezTo>
                    <a:pt x="59" y="9"/>
                    <a:pt x="59" y="9"/>
                    <a:pt x="59" y="9"/>
                  </a:cubicBezTo>
                  <a:cubicBezTo>
                    <a:pt x="57" y="7"/>
                    <a:pt x="54" y="7"/>
                    <a:pt x="52" y="9"/>
                  </a:cubicBezTo>
                  <a:cubicBezTo>
                    <a:pt x="51" y="11"/>
                    <a:pt x="51" y="11"/>
                    <a:pt x="51" y="11"/>
                  </a:cubicBezTo>
                  <a:cubicBezTo>
                    <a:pt x="48" y="10"/>
                    <a:pt x="46" y="8"/>
                    <a:pt x="43" y="8"/>
                  </a:cubicBezTo>
                  <a:cubicBezTo>
                    <a:pt x="43" y="5"/>
                    <a:pt x="43" y="5"/>
                    <a:pt x="43" y="5"/>
                  </a:cubicBezTo>
                  <a:cubicBezTo>
                    <a:pt x="43" y="2"/>
                    <a:pt x="41" y="0"/>
                    <a:pt x="38" y="0"/>
                  </a:cubicBezTo>
                  <a:cubicBezTo>
                    <a:pt x="33" y="0"/>
                    <a:pt x="33" y="0"/>
                    <a:pt x="33" y="0"/>
                  </a:cubicBezTo>
                  <a:cubicBezTo>
                    <a:pt x="31" y="0"/>
                    <a:pt x="29" y="2"/>
                    <a:pt x="29" y="5"/>
                  </a:cubicBezTo>
                  <a:cubicBezTo>
                    <a:pt x="29" y="8"/>
                    <a:pt x="29" y="8"/>
                    <a:pt x="29" y="8"/>
                  </a:cubicBezTo>
                  <a:cubicBezTo>
                    <a:pt x="26" y="8"/>
                    <a:pt x="23" y="10"/>
                    <a:pt x="21" y="11"/>
                  </a:cubicBezTo>
                  <a:cubicBezTo>
                    <a:pt x="19" y="9"/>
                    <a:pt x="19" y="9"/>
                    <a:pt x="19" y="9"/>
                  </a:cubicBezTo>
                  <a:cubicBezTo>
                    <a:pt x="17" y="7"/>
                    <a:pt x="14" y="7"/>
                    <a:pt x="12" y="9"/>
                  </a:cubicBezTo>
                  <a:cubicBezTo>
                    <a:pt x="9" y="12"/>
                    <a:pt x="9" y="12"/>
                    <a:pt x="9" y="12"/>
                  </a:cubicBezTo>
                  <a:cubicBezTo>
                    <a:pt x="8" y="13"/>
                    <a:pt x="8" y="15"/>
                    <a:pt x="8" y="16"/>
                  </a:cubicBezTo>
                  <a:cubicBezTo>
                    <a:pt x="8" y="17"/>
                    <a:pt x="8" y="18"/>
                    <a:pt x="9" y="19"/>
                  </a:cubicBezTo>
                  <a:cubicBezTo>
                    <a:pt x="11" y="21"/>
                    <a:pt x="11" y="21"/>
                    <a:pt x="11" y="21"/>
                  </a:cubicBezTo>
                  <a:cubicBezTo>
                    <a:pt x="9" y="23"/>
                    <a:pt x="8" y="26"/>
                    <a:pt x="8" y="29"/>
                  </a:cubicBezTo>
                  <a:cubicBezTo>
                    <a:pt x="5" y="29"/>
                    <a:pt x="5" y="29"/>
                    <a:pt x="5" y="29"/>
                  </a:cubicBezTo>
                  <a:cubicBezTo>
                    <a:pt x="2" y="29"/>
                    <a:pt x="0" y="31"/>
                    <a:pt x="0" y="33"/>
                  </a:cubicBezTo>
                  <a:cubicBezTo>
                    <a:pt x="0" y="38"/>
                    <a:pt x="0" y="38"/>
                    <a:pt x="0" y="38"/>
                  </a:cubicBezTo>
                  <a:cubicBezTo>
                    <a:pt x="0" y="41"/>
                    <a:pt x="2" y="43"/>
                    <a:pt x="5" y="43"/>
                  </a:cubicBezTo>
                  <a:cubicBezTo>
                    <a:pt x="8" y="43"/>
                    <a:pt x="8" y="43"/>
                    <a:pt x="8" y="43"/>
                  </a:cubicBezTo>
                  <a:cubicBezTo>
                    <a:pt x="8" y="46"/>
                    <a:pt x="9" y="48"/>
                    <a:pt x="11" y="51"/>
                  </a:cubicBezTo>
                  <a:cubicBezTo>
                    <a:pt x="9" y="53"/>
                    <a:pt x="9" y="53"/>
                    <a:pt x="9" y="53"/>
                  </a:cubicBezTo>
                  <a:cubicBezTo>
                    <a:pt x="7" y="54"/>
                    <a:pt x="7" y="57"/>
                    <a:pt x="9" y="59"/>
                  </a:cubicBezTo>
                  <a:cubicBezTo>
                    <a:pt x="12" y="63"/>
                    <a:pt x="12" y="63"/>
                    <a:pt x="12" y="63"/>
                  </a:cubicBezTo>
                  <a:cubicBezTo>
                    <a:pt x="13" y="64"/>
                    <a:pt x="15" y="64"/>
                    <a:pt x="16" y="64"/>
                  </a:cubicBezTo>
                  <a:cubicBezTo>
                    <a:pt x="17" y="64"/>
                    <a:pt x="18" y="64"/>
                    <a:pt x="19" y="63"/>
                  </a:cubicBezTo>
                  <a:cubicBezTo>
                    <a:pt x="21" y="61"/>
                    <a:pt x="21" y="61"/>
                    <a:pt x="21" y="61"/>
                  </a:cubicBezTo>
                  <a:cubicBezTo>
                    <a:pt x="23" y="62"/>
                    <a:pt x="26" y="63"/>
                    <a:pt x="29" y="64"/>
                  </a:cubicBezTo>
                  <a:cubicBezTo>
                    <a:pt x="29" y="67"/>
                    <a:pt x="29" y="67"/>
                    <a:pt x="29" y="67"/>
                  </a:cubicBezTo>
                  <a:cubicBezTo>
                    <a:pt x="29" y="69"/>
                    <a:pt x="31" y="71"/>
                    <a:pt x="33" y="71"/>
                  </a:cubicBezTo>
                  <a:cubicBezTo>
                    <a:pt x="38" y="71"/>
                    <a:pt x="38" y="71"/>
                    <a:pt x="38" y="71"/>
                  </a:cubicBezTo>
                  <a:cubicBezTo>
                    <a:pt x="41" y="71"/>
                    <a:pt x="43" y="69"/>
                    <a:pt x="43" y="67"/>
                  </a:cubicBezTo>
                  <a:cubicBezTo>
                    <a:pt x="43" y="64"/>
                    <a:pt x="43" y="64"/>
                    <a:pt x="43" y="64"/>
                  </a:cubicBezTo>
                  <a:cubicBezTo>
                    <a:pt x="46" y="63"/>
                    <a:pt x="48" y="62"/>
                    <a:pt x="51" y="61"/>
                  </a:cubicBezTo>
                  <a:cubicBezTo>
                    <a:pt x="52" y="63"/>
                    <a:pt x="52" y="63"/>
                    <a:pt x="52" y="63"/>
                  </a:cubicBezTo>
                  <a:cubicBezTo>
                    <a:pt x="53" y="64"/>
                    <a:pt x="55" y="64"/>
                    <a:pt x="56" y="64"/>
                  </a:cubicBezTo>
                  <a:cubicBezTo>
                    <a:pt x="57" y="64"/>
                    <a:pt x="58" y="64"/>
                    <a:pt x="59" y="63"/>
                  </a:cubicBezTo>
                  <a:cubicBezTo>
                    <a:pt x="63" y="59"/>
                    <a:pt x="63" y="59"/>
                    <a:pt x="63" y="59"/>
                  </a:cubicBezTo>
                  <a:cubicBezTo>
                    <a:pt x="64" y="57"/>
                    <a:pt x="64" y="54"/>
                    <a:pt x="63" y="53"/>
                  </a:cubicBezTo>
                  <a:cubicBezTo>
                    <a:pt x="61" y="51"/>
                    <a:pt x="61" y="51"/>
                    <a:pt x="61" y="51"/>
                  </a:cubicBezTo>
                  <a:cubicBezTo>
                    <a:pt x="62" y="48"/>
                    <a:pt x="63" y="46"/>
                    <a:pt x="64" y="43"/>
                  </a:cubicBezTo>
                  <a:cubicBezTo>
                    <a:pt x="67" y="43"/>
                    <a:pt x="67" y="43"/>
                    <a:pt x="67" y="43"/>
                  </a:cubicBezTo>
                  <a:cubicBezTo>
                    <a:pt x="69" y="43"/>
                    <a:pt x="71" y="41"/>
                    <a:pt x="71" y="38"/>
                  </a:cubicBezTo>
                  <a:cubicBezTo>
                    <a:pt x="71" y="33"/>
                    <a:pt x="71" y="33"/>
                    <a:pt x="71" y="33"/>
                  </a:cubicBezTo>
                  <a:cubicBezTo>
                    <a:pt x="71" y="31"/>
                    <a:pt x="69" y="29"/>
                    <a:pt x="67" y="29"/>
                  </a:cubicBezTo>
                  <a:close/>
                  <a:moveTo>
                    <a:pt x="69" y="38"/>
                  </a:moveTo>
                  <a:cubicBezTo>
                    <a:pt x="69" y="40"/>
                    <a:pt x="68" y="41"/>
                    <a:pt x="67" y="41"/>
                  </a:cubicBezTo>
                  <a:cubicBezTo>
                    <a:pt x="63" y="41"/>
                    <a:pt x="63" y="41"/>
                    <a:pt x="63" y="41"/>
                  </a:cubicBezTo>
                  <a:cubicBezTo>
                    <a:pt x="62" y="41"/>
                    <a:pt x="62" y="41"/>
                    <a:pt x="62" y="42"/>
                  </a:cubicBezTo>
                  <a:cubicBezTo>
                    <a:pt x="62" y="42"/>
                    <a:pt x="62" y="42"/>
                    <a:pt x="62" y="42"/>
                  </a:cubicBezTo>
                  <a:cubicBezTo>
                    <a:pt x="61" y="45"/>
                    <a:pt x="60" y="47"/>
                    <a:pt x="58" y="50"/>
                  </a:cubicBezTo>
                  <a:cubicBezTo>
                    <a:pt x="58" y="50"/>
                    <a:pt x="58" y="50"/>
                    <a:pt x="58" y="50"/>
                  </a:cubicBezTo>
                  <a:cubicBezTo>
                    <a:pt x="58" y="51"/>
                    <a:pt x="58" y="51"/>
                    <a:pt x="58" y="52"/>
                  </a:cubicBezTo>
                  <a:cubicBezTo>
                    <a:pt x="61" y="54"/>
                    <a:pt x="61" y="54"/>
                    <a:pt x="61" y="54"/>
                  </a:cubicBezTo>
                  <a:cubicBezTo>
                    <a:pt x="62" y="55"/>
                    <a:pt x="62" y="57"/>
                    <a:pt x="61" y="57"/>
                  </a:cubicBezTo>
                  <a:cubicBezTo>
                    <a:pt x="57" y="61"/>
                    <a:pt x="57" y="61"/>
                    <a:pt x="57" y="61"/>
                  </a:cubicBezTo>
                  <a:cubicBezTo>
                    <a:pt x="57" y="62"/>
                    <a:pt x="55" y="62"/>
                    <a:pt x="54" y="61"/>
                  </a:cubicBezTo>
                  <a:cubicBezTo>
                    <a:pt x="52" y="58"/>
                    <a:pt x="52" y="58"/>
                    <a:pt x="52" y="58"/>
                  </a:cubicBezTo>
                  <a:cubicBezTo>
                    <a:pt x="51" y="58"/>
                    <a:pt x="51" y="58"/>
                    <a:pt x="50" y="58"/>
                  </a:cubicBezTo>
                  <a:cubicBezTo>
                    <a:pt x="50" y="58"/>
                    <a:pt x="50" y="58"/>
                    <a:pt x="50" y="58"/>
                  </a:cubicBezTo>
                  <a:cubicBezTo>
                    <a:pt x="47" y="60"/>
                    <a:pt x="45" y="61"/>
                    <a:pt x="41" y="62"/>
                  </a:cubicBezTo>
                  <a:cubicBezTo>
                    <a:pt x="41" y="62"/>
                    <a:pt x="41" y="62"/>
                    <a:pt x="41" y="62"/>
                  </a:cubicBezTo>
                  <a:cubicBezTo>
                    <a:pt x="41" y="62"/>
                    <a:pt x="41" y="62"/>
                    <a:pt x="41" y="62"/>
                  </a:cubicBezTo>
                  <a:cubicBezTo>
                    <a:pt x="41" y="62"/>
                    <a:pt x="41" y="62"/>
                    <a:pt x="41" y="63"/>
                  </a:cubicBezTo>
                  <a:cubicBezTo>
                    <a:pt x="41" y="67"/>
                    <a:pt x="41" y="67"/>
                    <a:pt x="41" y="67"/>
                  </a:cubicBezTo>
                  <a:cubicBezTo>
                    <a:pt x="41" y="68"/>
                    <a:pt x="39" y="69"/>
                    <a:pt x="38" y="69"/>
                  </a:cubicBezTo>
                  <a:cubicBezTo>
                    <a:pt x="33" y="69"/>
                    <a:pt x="33" y="69"/>
                    <a:pt x="33" y="69"/>
                  </a:cubicBezTo>
                  <a:cubicBezTo>
                    <a:pt x="32" y="69"/>
                    <a:pt x="31" y="68"/>
                    <a:pt x="31" y="67"/>
                  </a:cubicBezTo>
                  <a:cubicBezTo>
                    <a:pt x="31" y="63"/>
                    <a:pt x="31" y="63"/>
                    <a:pt x="31" y="63"/>
                  </a:cubicBezTo>
                  <a:cubicBezTo>
                    <a:pt x="31" y="62"/>
                    <a:pt x="31" y="62"/>
                    <a:pt x="30" y="62"/>
                  </a:cubicBezTo>
                  <a:cubicBezTo>
                    <a:pt x="30" y="62"/>
                    <a:pt x="30" y="62"/>
                    <a:pt x="30" y="62"/>
                  </a:cubicBezTo>
                  <a:cubicBezTo>
                    <a:pt x="30" y="62"/>
                    <a:pt x="30" y="62"/>
                    <a:pt x="30" y="62"/>
                  </a:cubicBezTo>
                  <a:cubicBezTo>
                    <a:pt x="27" y="61"/>
                    <a:pt x="24" y="60"/>
                    <a:pt x="22" y="58"/>
                  </a:cubicBezTo>
                  <a:cubicBezTo>
                    <a:pt x="21" y="58"/>
                    <a:pt x="21" y="58"/>
                    <a:pt x="21" y="58"/>
                  </a:cubicBezTo>
                  <a:cubicBezTo>
                    <a:pt x="21" y="58"/>
                    <a:pt x="20" y="58"/>
                    <a:pt x="20" y="58"/>
                  </a:cubicBezTo>
                  <a:cubicBezTo>
                    <a:pt x="17" y="61"/>
                    <a:pt x="17" y="61"/>
                    <a:pt x="17" y="61"/>
                  </a:cubicBezTo>
                  <a:cubicBezTo>
                    <a:pt x="16" y="62"/>
                    <a:pt x="15" y="62"/>
                    <a:pt x="14" y="61"/>
                  </a:cubicBezTo>
                  <a:cubicBezTo>
                    <a:pt x="11" y="57"/>
                    <a:pt x="11" y="57"/>
                    <a:pt x="11" y="57"/>
                  </a:cubicBezTo>
                  <a:cubicBezTo>
                    <a:pt x="10" y="57"/>
                    <a:pt x="10" y="55"/>
                    <a:pt x="11" y="54"/>
                  </a:cubicBezTo>
                  <a:cubicBezTo>
                    <a:pt x="13" y="52"/>
                    <a:pt x="13" y="52"/>
                    <a:pt x="13" y="52"/>
                  </a:cubicBezTo>
                  <a:cubicBezTo>
                    <a:pt x="14" y="51"/>
                    <a:pt x="14" y="51"/>
                    <a:pt x="13" y="50"/>
                  </a:cubicBezTo>
                  <a:cubicBezTo>
                    <a:pt x="13" y="50"/>
                    <a:pt x="13" y="50"/>
                    <a:pt x="13" y="50"/>
                  </a:cubicBezTo>
                  <a:cubicBezTo>
                    <a:pt x="12" y="47"/>
                    <a:pt x="11" y="45"/>
                    <a:pt x="10" y="42"/>
                  </a:cubicBezTo>
                  <a:cubicBezTo>
                    <a:pt x="10" y="42"/>
                    <a:pt x="10" y="42"/>
                    <a:pt x="10" y="42"/>
                  </a:cubicBezTo>
                  <a:cubicBezTo>
                    <a:pt x="10" y="41"/>
                    <a:pt x="9" y="41"/>
                    <a:pt x="9" y="41"/>
                  </a:cubicBezTo>
                  <a:cubicBezTo>
                    <a:pt x="5" y="41"/>
                    <a:pt x="5" y="41"/>
                    <a:pt x="5" y="41"/>
                  </a:cubicBezTo>
                  <a:cubicBezTo>
                    <a:pt x="4" y="41"/>
                    <a:pt x="3" y="40"/>
                    <a:pt x="3" y="38"/>
                  </a:cubicBezTo>
                  <a:cubicBezTo>
                    <a:pt x="3" y="33"/>
                    <a:pt x="3" y="33"/>
                    <a:pt x="3" y="33"/>
                  </a:cubicBezTo>
                  <a:cubicBezTo>
                    <a:pt x="3" y="32"/>
                    <a:pt x="4" y="31"/>
                    <a:pt x="5" y="31"/>
                  </a:cubicBezTo>
                  <a:cubicBezTo>
                    <a:pt x="9" y="31"/>
                    <a:pt x="9" y="31"/>
                    <a:pt x="9" y="31"/>
                  </a:cubicBezTo>
                  <a:cubicBezTo>
                    <a:pt x="9" y="31"/>
                    <a:pt x="10" y="31"/>
                    <a:pt x="10" y="30"/>
                  </a:cubicBezTo>
                  <a:cubicBezTo>
                    <a:pt x="10" y="30"/>
                    <a:pt x="10" y="30"/>
                    <a:pt x="10" y="30"/>
                  </a:cubicBezTo>
                  <a:cubicBezTo>
                    <a:pt x="11" y="27"/>
                    <a:pt x="12" y="24"/>
                    <a:pt x="13" y="22"/>
                  </a:cubicBezTo>
                  <a:cubicBezTo>
                    <a:pt x="13" y="22"/>
                    <a:pt x="13" y="22"/>
                    <a:pt x="13" y="22"/>
                  </a:cubicBezTo>
                  <a:cubicBezTo>
                    <a:pt x="14" y="21"/>
                    <a:pt x="14" y="20"/>
                    <a:pt x="13" y="20"/>
                  </a:cubicBezTo>
                  <a:cubicBezTo>
                    <a:pt x="11" y="17"/>
                    <a:pt x="11" y="17"/>
                    <a:pt x="11" y="17"/>
                  </a:cubicBezTo>
                  <a:cubicBezTo>
                    <a:pt x="10" y="17"/>
                    <a:pt x="10" y="16"/>
                    <a:pt x="10" y="16"/>
                  </a:cubicBezTo>
                  <a:cubicBezTo>
                    <a:pt x="10" y="15"/>
                    <a:pt x="10" y="15"/>
                    <a:pt x="11" y="14"/>
                  </a:cubicBezTo>
                  <a:cubicBezTo>
                    <a:pt x="14" y="11"/>
                    <a:pt x="14" y="11"/>
                    <a:pt x="14" y="11"/>
                  </a:cubicBezTo>
                  <a:cubicBezTo>
                    <a:pt x="15" y="10"/>
                    <a:pt x="16" y="10"/>
                    <a:pt x="17" y="11"/>
                  </a:cubicBezTo>
                  <a:cubicBezTo>
                    <a:pt x="20" y="13"/>
                    <a:pt x="20" y="13"/>
                    <a:pt x="20" y="13"/>
                  </a:cubicBezTo>
                  <a:cubicBezTo>
                    <a:pt x="20" y="14"/>
                    <a:pt x="21" y="14"/>
                    <a:pt x="21" y="13"/>
                  </a:cubicBezTo>
                  <a:cubicBezTo>
                    <a:pt x="22" y="14"/>
                    <a:pt x="22" y="14"/>
                    <a:pt x="22" y="14"/>
                  </a:cubicBezTo>
                  <a:cubicBezTo>
                    <a:pt x="24" y="12"/>
                    <a:pt x="27" y="11"/>
                    <a:pt x="30" y="10"/>
                  </a:cubicBezTo>
                  <a:cubicBezTo>
                    <a:pt x="30" y="10"/>
                    <a:pt x="30" y="10"/>
                    <a:pt x="30" y="10"/>
                  </a:cubicBezTo>
                  <a:cubicBezTo>
                    <a:pt x="31" y="10"/>
                    <a:pt x="31" y="9"/>
                    <a:pt x="31" y="9"/>
                  </a:cubicBezTo>
                  <a:cubicBezTo>
                    <a:pt x="31" y="5"/>
                    <a:pt x="31" y="5"/>
                    <a:pt x="31" y="5"/>
                  </a:cubicBezTo>
                  <a:cubicBezTo>
                    <a:pt x="31" y="4"/>
                    <a:pt x="32" y="3"/>
                    <a:pt x="33" y="3"/>
                  </a:cubicBezTo>
                  <a:cubicBezTo>
                    <a:pt x="38" y="3"/>
                    <a:pt x="38" y="3"/>
                    <a:pt x="38" y="3"/>
                  </a:cubicBezTo>
                  <a:cubicBezTo>
                    <a:pt x="39" y="3"/>
                    <a:pt x="41" y="4"/>
                    <a:pt x="41" y="5"/>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5" y="11"/>
                    <a:pt x="47" y="12"/>
                    <a:pt x="50" y="14"/>
                  </a:cubicBezTo>
                  <a:cubicBezTo>
                    <a:pt x="51" y="14"/>
                    <a:pt x="51" y="14"/>
                    <a:pt x="52" y="13"/>
                  </a:cubicBezTo>
                  <a:cubicBezTo>
                    <a:pt x="54" y="11"/>
                    <a:pt x="54" y="11"/>
                    <a:pt x="54" y="11"/>
                  </a:cubicBezTo>
                  <a:cubicBezTo>
                    <a:pt x="55" y="10"/>
                    <a:pt x="57" y="10"/>
                    <a:pt x="57" y="11"/>
                  </a:cubicBezTo>
                  <a:cubicBezTo>
                    <a:pt x="61" y="14"/>
                    <a:pt x="61" y="14"/>
                    <a:pt x="61" y="14"/>
                  </a:cubicBezTo>
                  <a:cubicBezTo>
                    <a:pt x="61" y="15"/>
                    <a:pt x="62" y="15"/>
                    <a:pt x="62" y="16"/>
                  </a:cubicBezTo>
                  <a:cubicBezTo>
                    <a:pt x="62" y="16"/>
                    <a:pt x="61" y="17"/>
                    <a:pt x="61" y="17"/>
                  </a:cubicBezTo>
                  <a:cubicBezTo>
                    <a:pt x="58" y="20"/>
                    <a:pt x="58" y="20"/>
                    <a:pt x="58" y="20"/>
                  </a:cubicBezTo>
                  <a:cubicBezTo>
                    <a:pt x="58" y="20"/>
                    <a:pt x="58" y="20"/>
                    <a:pt x="58" y="20"/>
                  </a:cubicBezTo>
                  <a:cubicBezTo>
                    <a:pt x="58" y="20"/>
                    <a:pt x="58" y="20"/>
                    <a:pt x="58" y="20"/>
                  </a:cubicBezTo>
                  <a:cubicBezTo>
                    <a:pt x="58" y="20"/>
                    <a:pt x="58" y="20"/>
                    <a:pt x="58" y="20"/>
                  </a:cubicBezTo>
                  <a:cubicBezTo>
                    <a:pt x="58" y="20"/>
                    <a:pt x="58" y="20"/>
                    <a:pt x="58" y="20"/>
                  </a:cubicBezTo>
                  <a:cubicBezTo>
                    <a:pt x="58" y="20"/>
                    <a:pt x="58" y="20"/>
                    <a:pt x="58" y="20"/>
                  </a:cubicBezTo>
                  <a:cubicBezTo>
                    <a:pt x="58" y="21"/>
                    <a:pt x="58" y="21"/>
                    <a:pt x="58" y="21"/>
                  </a:cubicBezTo>
                  <a:cubicBezTo>
                    <a:pt x="58" y="21"/>
                    <a:pt x="58" y="21"/>
                    <a:pt x="58" y="21"/>
                  </a:cubicBezTo>
                  <a:cubicBezTo>
                    <a:pt x="58" y="21"/>
                    <a:pt x="58" y="21"/>
                    <a:pt x="58" y="21"/>
                  </a:cubicBezTo>
                  <a:cubicBezTo>
                    <a:pt x="58" y="21"/>
                    <a:pt x="58" y="21"/>
                    <a:pt x="58" y="21"/>
                  </a:cubicBezTo>
                  <a:cubicBezTo>
                    <a:pt x="58" y="21"/>
                    <a:pt x="58" y="22"/>
                    <a:pt x="58" y="22"/>
                  </a:cubicBezTo>
                  <a:cubicBezTo>
                    <a:pt x="60" y="24"/>
                    <a:pt x="61" y="27"/>
                    <a:pt x="62" y="30"/>
                  </a:cubicBezTo>
                  <a:cubicBezTo>
                    <a:pt x="62" y="31"/>
                    <a:pt x="62" y="31"/>
                    <a:pt x="63" y="31"/>
                  </a:cubicBezTo>
                  <a:cubicBezTo>
                    <a:pt x="67" y="31"/>
                    <a:pt x="67" y="31"/>
                    <a:pt x="67" y="31"/>
                  </a:cubicBezTo>
                  <a:cubicBezTo>
                    <a:pt x="68" y="31"/>
                    <a:pt x="69" y="32"/>
                    <a:pt x="69" y="33"/>
                  </a:cubicBezTo>
                  <a:lnTo>
                    <a:pt x="69"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 name="Freeform 82"/>
            <p:cNvSpPr>
              <a:spLocks noEditPoints="1"/>
            </p:cNvSpPr>
            <p:nvPr/>
          </p:nvSpPr>
          <p:spPr bwMode="auto">
            <a:xfrm>
              <a:off x="21324888" y="3444711"/>
              <a:ext cx="428625" cy="430213"/>
            </a:xfrm>
            <a:custGeom>
              <a:avLst/>
              <a:gdLst>
                <a:gd name="T0" fmla="*/ 23 w 45"/>
                <a:gd name="T1" fmla="*/ 0 h 45"/>
                <a:gd name="T2" fmla="*/ 0 w 45"/>
                <a:gd name="T3" fmla="*/ 23 h 45"/>
                <a:gd name="T4" fmla="*/ 23 w 45"/>
                <a:gd name="T5" fmla="*/ 45 h 45"/>
                <a:gd name="T6" fmla="*/ 45 w 45"/>
                <a:gd name="T7" fmla="*/ 23 h 45"/>
                <a:gd name="T8" fmla="*/ 23 w 45"/>
                <a:gd name="T9" fmla="*/ 0 h 45"/>
                <a:gd name="T10" fmla="*/ 23 w 45"/>
                <a:gd name="T11" fmla="*/ 43 h 45"/>
                <a:gd name="T12" fmla="*/ 3 w 45"/>
                <a:gd name="T13" fmla="*/ 23 h 45"/>
                <a:gd name="T14" fmla="*/ 23 w 45"/>
                <a:gd name="T15" fmla="*/ 3 h 45"/>
                <a:gd name="T16" fmla="*/ 43 w 45"/>
                <a:gd name="T17" fmla="*/ 23 h 45"/>
                <a:gd name="T18" fmla="*/ 23 w 45"/>
                <a:gd name="T19" fmla="*/ 4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 h="45">
                  <a:moveTo>
                    <a:pt x="23" y="0"/>
                  </a:moveTo>
                  <a:cubicBezTo>
                    <a:pt x="10" y="0"/>
                    <a:pt x="0" y="11"/>
                    <a:pt x="0" y="23"/>
                  </a:cubicBezTo>
                  <a:cubicBezTo>
                    <a:pt x="0" y="35"/>
                    <a:pt x="10" y="45"/>
                    <a:pt x="23" y="45"/>
                  </a:cubicBezTo>
                  <a:cubicBezTo>
                    <a:pt x="35" y="45"/>
                    <a:pt x="45" y="35"/>
                    <a:pt x="45" y="23"/>
                  </a:cubicBezTo>
                  <a:cubicBezTo>
                    <a:pt x="45" y="11"/>
                    <a:pt x="35" y="0"/>
                    <a:pt x="23" y="0"/>
                  </a:cubicBezTo>
                  <a:close/>
                  <a:moveTo>
                    <a:pt x="23" y="43"/>
                  </a:moveTo>
                  <a:cubicBezTo>
                    <a:pt x="12" y="43"/>
                    <a:pt x="3" y="34"/>
                    <a:pt x="3" y="23"/>
                  </a:cubicBezTo>
                  <a:cubicBezTo>
                    <a:pt x="3" y="12"/>
                    <a:pt x="12" y="3"/>
                    <a:pt x="23" y="3"/>
                  </a:cubicBezTo>
                  <a:cubicBezTo>
                    <a:pt x="34" y="3"/>
                    <a:pt x="43" y="12"/>
                    <a:pt x="43" y="23"/>
                  </a:cubicBezTo>
                  <a:cubicBezTo>
                    <a:pt x="43" y="34"/>
                    <a:pt x="34" y="43"/>
                    <a:pt x="23"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sp>
        <p:nvSpPr>
          <p:cNvPr id="23" name="Freeform 101"/>
          <p:cNvSpPr>
            <a:spLocks noEditPoints="1"/>
          </p:cNvSpPr>
          <p:nvPr/>
        </p:nvSpPr>
        <p:spPr bwMode="auto">
          <a:xfrm>
            <a:off x="18486437" y="4793275"/>
            <a:ext cx="1573593" cy="1826491"/>
          </a:xfrm>
          <a:custGeom>
            <a:avLst/>
            <a:gdLst>
              <a:gd name="T0" fmla="*/ 54 w 56"/>
              <a:gd name="T1" fmla="*/ 46 h 65"/>
              <a:gd name="T2" fmla="*/ 48 w 56"/>
              <a:gd name="T3" fmla="*/ 46 h 65"/>
              <a:gd name="T4" fmla="*/ 48 w 56"/>
              <a:gd name="T5" fmla="*/ 33 h 65"/>
              <a:gd name="T6" fmla="*/ 46 w 56"/>
              <a:gd name="T7" fmla="*/ 31 h 65"/>
              <a:gd name="T8" fmla="*/ 42 w 56"/>
              <a:gd name="T9" fmla="*/ 31 h 65"/>
              <a:gd name="T10" fmla="*/ 38 w 56"/>
              <a:gd name="T11" fmla="*/ 31 h 65"/>
              <a:gd name="T12" fmla="*/ 30 w 56"/>
              <a:gd name="T13" fmla="*/ 31 h 65"/>
              <a:gd name="T14" fmla="*/ 30 w 56"/>
              <a:gd name="T15" fmla="*/ 20 h 65"/>
              <a:gd name="T16" fmla="*/ 36 w 56"/>
              <a:gd name="T17" fmla="*/ 20 h 65"/>
              <a:gd name="T18" fmla="*/ 38 w 56"/>
              <a:gd name="T19" fmla="*/ 18 h 65"/>
              <a:gd name="T20" fmla="*/ 38 w 56"/>
              <a:gd name="T21" fmla="*/ 2 h 65"/>
              <a:gd name="T22" fmla="*/ 36 w 56"/>
              <a:gd name="T23" fmla="*/ 0 h 65"/>
              <a:gd name="T24" fmla="*/ 20 w 56"/>
              <a:gd name="T25" fmla="*/ 0 h 65"/>
              <a:gd name="T26" fmla="*/ 18 w 56"/>
              <a:gd name="T27" fmla="*/ 2 h 65"/>
              <a:gd name="T28" fmla="*/ 18 w 56"/>
              <a:gd name="T29" fmla="*/ 18 h 65"/>
              <a:gd name="T30" fmla="*/ 20 w 56"/>
              <a:gd name="T31" fmla="*/ 20 h 65"/>
              <a:gd name="T32" fmla="*/ 26 w 56"/>
              <a:gd name="T33" fmla="*/ 20 h 65"/>
              <a:gd name="T34" fmla="*/ 26 w 56"/>
              <a:gd name="T35" fmla="*/ 31 h 65"/>
              <a:gd name="T36" fmla="*/ 10 w 56"/>
              <a:gd name="T37" fmla="*/ 31 h 65"/>
              <a:gd name="T38" fmla="*/ 8 w 56"/>
              <a:gd name="T39" fmla="*/ 33 h 65"/>
              <a:gd name="T40" fmla="*/ 8 w 56"/>
              <a:gd name="T41" fmla="*/ 46 h 65"/>
              <a:gd name="T42" fmla="*/ 2 w 56"/>
              <a:gd name="T43" fmla="*/ 46 h 65"/>
              <a:gd name="T44" fmla="*/ 0 w 56"/>
              <a:gd name="T45" fmla="*/ 48 h 65"/>
              <a:gd name="T46" fmla="*/ 0 w 56"/>
              <a:gd name="T47" fmla="*/ 63 h 65"/>
              <a:gd name="T48" fmla="*/ 2 w 56"/>
              <a:gd name="T49" fmla="*/ 65 h 65"/>
              <a:gd name="T50" fmla="*/ 17 w 56"/>
              <a:gd name="T51" fmla="*/ 65 h 65"/>
              <a:gd name="T52" fmla="*/ 19 w 56"/>
              <a:gd name="T53" fmla="*/ 63 h 65"/>
              <a:gd name="T54" fmla="*/ 19 w 56"/>
              <a:gd name="T55" fmla="*/ 48 h 65"/>
              <a:gd name="T56" fmla="*/ 17 w 56"/>
              <a:gd name="T57" fmla="*/ 46 h 65"/>
              <a:gd name="T58" fmla="*/ 11 w 56"/>
              <a:gd name="T59" fmla="*/ 46 h 65"/>
              <a:gd name="T60" fmla="*/ 11 w 56"/>
              <a:gd name="T61" fmla="*/ 35 h 65"/>
              <a:gd name="T62" fmla="*/ 38 w 56"/>
              <a:gd name="T63" fmla="*/ 35 h 65"/>
              <a:gd name="T64" fmla="*/ 42 w 56"/>
              <a:gd name="T65" fmla="*/ 35 h 65"/>
              <a:gd name="T66" fmla="*/ 45 w 56"/>
              <a:gd name="T67" fmla="*/ 35 h 65"/>
              <a:gd name="T68" fmla="*/ 45 w 56"/>
              <a:gd name="T69" fmla="*/ 46 h 65"/>
              <a:gd name="T70" fmla="*/ 38 w 56"/>
              <a:gd name="T71" fmla="*/ 46 h 65"/>
              <a:gd name="T72" fmla="*/ 37 w 56"/>
              <a:gd name="T73" fmla="*/ 48 h 65"/>
              <a:gd name="T74" fmla="*/ 37 w 56"/>
              <a:gd name="T75" fmla="*/ 63 h 65"/>
              <a:gd name="T76" fmla="*/ 38 w 56"/>
              <a:gd name="T77" fmla="*/ 65 h 65"/>
              <a:gd name="T78" fmla="*/ 54 w 56"/>
              <a:gd name="T79" fmla="*/ 65 h 65"/>
              <a:gd name="T80" fmla="*/ 56 w 56"/>
              <a:gd name="T81" fmla="*/ 63 h 65"/>
              <a:gd name="T82" fmla="*/ 56 w 56"/>
              <a:gd name="T83" fmla="*/ 48 h 65"/>
              <a:gd name="T84" fmla="*/ 54 w 56"/>
              <a:gd name="T85" fmla="*/ 46 h 65"/>
              <a:gd name="T86" fmla="*/ 22 w 56"/>
              <a:gd name="T87" fmla="*/ 4 h 65"/>
              <a:gd name="T88" fmla="*/ 34 w 56"/>
              <a:gd name="T89" fmla="*/ 4 h 65"/>
              <a:gd name="T90" fmla="*/ 34 w 56"/>
              <a:gd name="T91" fmla="*/ 16 h 65"/>
              <a:gd name="T92" fmla="*/ 22 w 56"/>
              <a:gd name="T93" fmla="*/ 16 h 65"/>
              <a:gd name="T94" fmla="*/ 22 w 56"/>
              <a:gd name="T95" fmla="*/ 4 h 65"/>
              <a:gd name="T96" fmla="*/ 15 w 56"/>
              <a:gd name="T97" fmla="*/ 61 h 65"/>
              <a:gd name="T98" fmla="*/ 4 w 56"/>
              <a:gd name="T99" fmla="*/ 61 h 65"/>
              <a:gd name="T100" fmla="*/ 4 w 56"/>
              <a:gd name="T101" fmla="*/ 50 h 65"/>
              <a:gd name="T102" fmla="*/ 15 w 56"/>
              <a:gd name="T103" fmla="*/ 50 h 65"/>
              <a:gd name="T104" fmla="*/ 15 w 56"/>
              <a:gd name="T105" fmla="*/ 61 h 65"/>
              <a:gd name="T106" fmla="*/ 52 w 56"/>
              <a:gd name="T107" fmla="*/ 61 h 65"/>
              <a:gd name="T108" fmla="*/ 40 w 56"/>
              <a:gd name="T109" fmla="*/ 61 h 65"/>
              <a:gd name="T110" fmla="*/ 40 w 56"/>
              <a:gd name="T111" fmla="*/ 50 h 65"/>
              <a:gd name="T112" fmla="*/ 52 w 56"/>
              <a:gd name="T113" fmla="*/ 50 h 65"/>
              <a:gd name="T114" fmla="*/ 52 w 56"/>
              <a:gd name="T115" fmla="*/ 6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6" h="65">
                <a:moveTo>
                  <a:pt x="54" y="46"/>
                </a:moveTo>
                <a:cubicBezTo>
                  <a:pt x="48" y="46"/>
                  <a:pt x="48" y="46"/>
                  <a:pt x="48" y="46"/>
                </a:cubicBezTo>
                <a:cubicBezTo>
                  <a:pt x="48" y="33"/>
                  <a:pt x="48" y="33"/>
                  <a:pt x="48" y="33"/>
                </a:cubicBezTo>
                <a:cubicBezTo>
                  <a:pt x="48" y="32"/>
                  <a:pt x="47" y="31"/>
                  <a:pt x="46" y="31"/>
                </a:cubicBezTo>
                <a:cubicBezTo>
                  <a:pt x="42" y="31"/>
                  <a:pt x="42" y="31"/>
                  <a:pt x="42" y="31"/>
                </a:cubicBezTo>
                <a:cubicBezTo>
                  <a:pt x="38" y="31"/>
                  <a:pt x="38" y="31"/>
                  <a:pt x="38" y="31"/>
                </a:cubicBezTo>
                <a:cubicBezTo>
                  <a:pt x="30" y="31"/>
                  <a:pt x="30" y="31"/>
                  <a:pt x="30" y="31"/>
                </a:cubicBezTo>
                <a:cubicBezTo>
                  <a:pt x="30" y="20"/>
                  <a:pt x="30" y="20"/>
                  <a:pt x="30" y="20"/>
                </a:cubicBezTo>
                <a:cubicBezTo>
                  <a:pt x="36" y="20"/>
                  <a:pt x="36" y="20"/>
                  <a:pt x="36" y="20"/>
                </a:cubicBezTo>
                <a:cubicBezTo>
                  <a:pt x="37" y="20"/>
                  <a:pt x="38" y="19"/>
                  <a:pt x="38" y="18"/>
                </a:cubicBezTo>
                <a:cubicBezTo>
                  <a:pt x="38" y="2"/>
                  <a:pt x="38" y="2"/>
                  <a:pt x="38" y="2"/>
                </a:cubicBezTo>
                <a:cubicBezTo>
                  <a:pt x="38" y="1"/>
                  <a:pt x="37" y="0"/>
                  <a:pt x="36" y="0"/>
                </a:cubicBezTo>
                <a:cubicBezTo>
                  <a:pt x="20" y="0"/>
                  <a:pt x="20" y="0"/>
                  <a:pt x="20" y="0"/>
                </a:cubicBezTo>
                <a:cubicBezTo>
                  <a:pt x="19" y="0"/>
                  <a:pt x="18" y="1"/>
                  <a:pt x="18" y="2"/>
                </a:cubicBezTo>
                <a:cubicBezTo>
                  <a:pt x="18" y="18"/>
                  <a:pt x="18" y="18"/>
                  <a:pt x="18" y="18"/>
                </a:cubicBezTo>
                <a:cubicBezTo>
                  <a:pt x="18" y="19"/>
                  <a:pt x="19" y="20"/>
                  <a:pt x="20" y="20"/>
                </a:cubicBezTo>
                <a:cubicBezTo>
                  <a:pt x="26" y="20"/>
                  <a:pt x="26" y="20"/>
                  <a:pt x="26" y="20"/>
                </a:cubicBezTo>
                <a:cubicBezTo>
                  <a:pt x="26" y="31"/>
                  <a:pt x="26" y="31"/>
                  <a:pt x="26" y="31"/>
                </a:cubicBezTo>
                <a:cubicBezTo>
                  <a:pt x="10" y="31"/>
                  <a:pt x="10" y="31"/>
                  <a:pt x="10" y="31"/>
                </a:cubicBezTo>
                <a:cubicBezTo>
                  <a:pt x="9" y="31"/>
                  <a:pt x="8" y="32"/>
                  <a:pt x="8" y="33"/>
                </a:cubicBezTo>
                <a:cubicBezTo>
                  <a:pt x="8" y="46"/>
                  <a:pt x="8" y="46"/>
                  <a:pt x="8" y="46"/>
                </a:cubicBezTo>
                <a:cubicBezTo>
                  <a:pt x="2" y="46"/>
                  <a:pt x="2" y="46"/>
                  <a:pt x="2" y="46"/>
                </a:cubicBezTo>
                <a:cubicBezTo>
                  <a:pt x="1" y="46"/>
                  <a:pt x="0" y="46"/>
                  <a:pt x="0" y="48"/>
                </a:cubicBezTo>
                <a:cubicBezTo>
                  <a:pt x="0" y="63"/>
                  <a:pt x="0" y="63"/>
                  <a:pt x="0" y="63"/>
                </a:cubicBezTo>
                <a:cubicBezTo>
                  <a:pt x="0" y="64"/>
                  <a:pt x="1" y="65"/>
                  <a:pt x="2" y="65"/>
                </a:cubicBezTo>
                <a:cubicBezTo>
                  <a:pt x="17" y="65"/>
                  <a:pt x="17" y="65"/>
                  <a:pt x="17" y="65"/>
                </a:cubicBezTo>
                <a:cubicBezTo>
                  <a:pt x="19" y="65"/>
                  <a:pt x="19" y="64"/>
                  <a:pt x="19" y="63"/>
                </a:cubicBezTo>
                <a:cubicBezTo>
                  <a:pt x="19" y="48"/>
                  <a:pt x="19" y="48"/>
                  <a:pt x="19" y="48"/>
                </a:cubicBezTo>
                <a:cubicBezTo>
                  <a:pt x="19" y="46"/>
                  <a:pt x="19" y="46"/>
                  <a:pt x="17" y="46"/>
                </a:cubicBezTo>
                <a:cubicBezTo>
                  <a:pt x="11" y="46"/>
                  <a:pt x="11" y="46"/>
                  <a:pt x="11" y="46"/>
                </a:cubicBezTo>
                <a:cubicBezTo>
                  <a:pt x="11" y="35"/>
                  <a:pt x="11" y="35"/>
                  <a:pt x="11" y="35"/>
                </a:cubicBezTo>
                <a:cubicBezTo>
                  <a:pt x="38" y="35"/>
                  <a:pt x="38" y="35"/>
                  <a:pt x="38" y="35"/>
                </a:cubicBezTo>
                <a:cubicBezTo>
                  <a:pt x="42" y="35"/>
                  <a:pt x="42" y="35"/>
                  <a:pt x="42" y="35"/>
                </a:cubicBezTo>
                <a:cubicBezTo>
                  <a:pt x="45" y="35"/>
                  <a:pt x="45" y="35"/>
                  <a:pt x="45" y="35"/>
                </a:cubicBezTo>
                <a:cubicBezTo>
                  <a:pt x="45" y="46"/>
                  <a:pt x="45" y="46"/>
                  <a:pt x="45" y="46"/>
                </a:cubicBezTo>
                <a:cubicBezTo>
                  <a:pt x="38" y="46"/>
                  <a:pt x="38" y="46"/>
                  <a:pt x="38" y="46"/>
                </a:cubicBezTo>
                <a:cubicBezTo>
                  <a:pt x="37" y="46"/>
                  <a:pt x="37" y="46"/>
                  <a:pt x="37" y="48"/>
                </a:cubicBezTo>
                <a:cubicBezTo>
                  <a:pt x="37" y="63"/>
                  <a:pt x="37" y="63"/>
                  <a:pt x="37" y="63"/>
                </a:cubicBezTo>
                <a:cubicBezTo>
                  <a:pt x="37" y="64"/>
                  <a:pt x="37" y="65"/>
                  <a:pt x="38" y="65"/>
                </a:cubicBezTo>
                <a:cubicBezTo>
                  <a:pt x="54" y="65"/>
                  <a:pt x="54" y="65"/>
                  <a:pt x="54" y="65"/>
                </a:cubicBezTo>
                <a:cubicBezTo>
                  <a:pt x="55" y="65"/>
                  <a:pt x="56" y="64"/>
                  <a:pt x="56" y="63"/>
                </a:cubicBezTo>
                <a:cubicBezTo>
                  <a:pt x="56" y="48"/>
                  <a:pt x="56" y="48"/>
                  <a:pt x="56" y="48"/>
                </a:cubicBezTo>
                <a:cubicBezTo>
                  <a:pt x="56" y="46"/>
                  <a:pt x="55" y="46"/>
                  <a:pt x="54" y="46"/>
                </a:cubicBezTo>
                <a:close/>
                <a:moveTo>
                  <a:pt x="22" y="4"/>
                </a:moveTo>
                <a:cubicBezTo>
                  <a:pt x="34" y="4"/>
                  <a:pt x="34" y="4"/>
                  <a:pt x="34" y="4"/>
                </a:cubicBezTo>
                <a:cubicBezTo>
                  <a:pt x="34" y="16"/>
                  <a:pt x="34" y="16"/>
                  <a:pt x="34" y="16"/>
                </a:cubicBezTo>
                <a:cubicBezTo>
                  <a:pt x="22" y="16"/>
                  <a:pt x="22" y="16"/>
                  <a:pt x="22" y="16"/>
                </a:cubicBezTo>
                <a:lnTo>
                  <a:pt x="22" y="4"/>
                </a:lnTo>
                <a:close/>
                <a:moveTo>
                  <a:pt x="15" y="61"/>
                </a:moveTo>
                <a:cubicBezTo>
                  <a:pt x="4" y="61"/>
                  <a:pt x="4" y="61"/>
                  <a:pt x="4" y="61"/>
                </a:cubicBezTo>
                <a:cubicBezTo>
                  <a:pt x="4" y="50"/>
                  <a:pt x="4" y="50"/>
                  <a:pt x="4" y="50"/>
                </a:cubicBezTo>
                <a:cubicBezTo>
                  <a:pt x="15" y="50"/>
                  <a:pt x="15" y="50"/>
                  <a:pt x="15" y="50"/>
                </a:cubicBezTo>
                <a:lnTo>
                  <a:pt x="15" y="61"/>
                </a:lnTo>
                <a:close/>
                <a:moveTo>
                  <a:pt x="52" y="61"/>
                </a:moveTo>
                <a:cubicBezTo>
                  <a:pt x="40" y="61"/>
                  <a:pt x="40" y="61"/>
                  <a:pt x="40" y="61"/>
                </a:cubicBezTo>
                <a:cubicBezTo>
                  <a:pt x="40" y="50"/>
                  <a:pt x="40" y="50"/>
                  <a:pt x="40" y="50"/>
                </a:cubicBezTo>
                <a:cubicBezTo>
                  <a:pt x="52" y="50"/>
                  <a:pt x="52" y="50"/>
                  <a:pt x="52" y="50"/>
                </a:cubicBezTo>
                <a:lnTo>
                  <a:pt x="52" y="61"/>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th-TH"/>
          </a:p>
        </p:txBody>
      </p:sp>
      <p:grpSp>
        <p:nvGrpSpPr>
          <p:cNvPr id="24" name="กลุ่ม 23"/>
          <p:cNvGrpSpPr/>
          <p:nvPr/>
        </p:nvGrpSpPr>
        <p:grpSpPr>
          <a:xfrm>
            <a:off x="9086029" y="4790966"/>
            <a:ext cx="1320693" cy="1966989"/>
            <a:chOff x="14666913" y="11263313"/>
            <a:chExt cx="447675" cy="666750"/>
          </a:xfrm>
          <a:solidFill>
            <a:schemeClr val="bg1"/>
          </a:solidFill>
        </p:grpSpPr>
        <p:sp>
          <p:nvSpPr>
            <p:cNvPr id="25" name="Freeform 193"/>
            <p:cNvSpPr>
              <a:spLocks noEditPoints="1"/>
            </p:cNvSpPr>
            <p:nvPr/>
          </p:nvSpPr>
          <p:spPr bwMode="auto">
            <a:xfrm>
              <a:off x="14666913" y="11263313"/>
              <a:ext cx="447675" cy="666750"/>
            </a:xfrm>
            <a:custGeom>
              <a:avLst/>
              <a:gdLst>
                <a:gd name="T0" fmla="*/ 35 w 47"/>
                <a:gd name="T1" fmla="*/ 0 h 70"/>
                <a:gd name="T2" fmla="*/ 12 w 47"/>
                <a:gd name="T3" fmla="*/ 0 h 70"/>
                <a:gd name="T4" fmla="*/ 0 w 47"/>
                <a:gd name="T5" fmla="*/ 12 h 70"/>
                <a:gd name="T6" fmla="*/ 0 w 47"/>
                <a:gd name="T7" fmla="*/ 58 h 70"/>
                <a:gd name="T8" fmla="*/ 12 w 47"/>
                <a:gd name="T9" fmla="*/ 70 h 70"/>
                <a:gd name="T10" fmla="*/ 35 w 47"/>
                <a:gd name="T11" fmla="*/ 70 h 70"/>
                <a:gd name="T12" fmla="*/ 47 w 47"/>
                <a:gd name="T13" fmla="*/ 58 h 70"/>
                <a:gd name="T14" fmla="*/ 47 w 47"/>
                <a:gd name="T15" fmla="*/ 12 h 70"/>
                <a:gd name="T16" fmla="*/ 35 w 47"/>
                <a:gd name="T17" fmla="*/ 0 h 70"/>
                <a:gd name="T18" fmla="*/ 12 w 47"/>
                <a:gd name="T19" fmla="*/ 3 h 70"/>
                <a:gd name="T20" fmla="*/ 35 w 47"/>
                <a:gd name="T21" fmla="*/ 3 h 70"/>
                <a:gd name="T22" fmla="*/ 43 w 47"/>
                <a:gd name="T23" fmla="*/ 12 h 70"/>
                <a:gd name="T24" fmla="*/ 43 w 47"/>
                <a:gd name="T25" fmla="*/ 48 h 70"/>
                <a:gd name="T26" fmla="*/ 3 w 47"/>
                <a:gd name="T27" fmla="*/ 48 h 70"/>
                <a:gd name="T28" fmla="*/ 3 w 47"/>
                <a:gd name="T29" fmla="*/ 12 h 70"/>
                <a:gd name="T30" fmla="*/ 12 w 47"/>
                <a:gd name="T31" fmla="*/ 3 h 70"/>
                <a:gd name="T32" fmla="*/ 35 w 47"/>
                <a:gd name="T33" fmla="*/ 66 h 70"/>
                <a:gd name="T34" fmla="*/ 12 w 47"/>
                <a:gd name="T35" fmla="*/ 66 h 70"/>
                <a:gd name="T36" fmla="*/ 3 w 47"/>
                <a:gd name="T37" fmla="*/ 58 h 70"/>
                <a:gd name="T38" fmla="*/ 3 w 47"/>
                <a:gd name="T39" fmla="*/ 52 h 70"/>
                <a:gd name="T40" fmla="*/ 43 w 47"/>
                <a:gd name="T41" fmla="*/ 52 h 70"/>
                <a:gd name="T42" fmla="*/ 43 w 47"/>
                <a:gd name="T43" fmla="*/ 58 h 70"/>
                <a:gd name="T44" fmla="*/ 35 w 47"/>
                <a:gd name="T45" fmla="*/ 6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7" h="70">
                  <a:moveTo>
                    <a:pt x="35" y="0"/>
                  </a:moveTo>
                  <a:cubicBezTo>
                    <a:pt x="12" y="0"/>
                    <a:pt x="12" y="0"/>
                    <a:pt x="12" y="0"/>
                  </a:cubicBezTo>
                  <a:cubicBezTo>
                    <a:pt x="5" y="0"/>
                    <a:pt x="0" y="5"/>
                    <a:pt x="0" y="12"/>
                  </a:cubicBezTo>
                  <a:cubicBezTo>
                    <a:pt x="0" y="58"/>
                    <a:pt x="0" y="58"/>
                    <a:pt x="0" y="58"/>
                  </a:cubicBezTo>
                  <a:cubicBezTo>
                    <a:pt x="0" y="64"/>
                    <a:pt x="5" y="70"/>
                    <a:pt x="12" y="70"/>
                  </a:cubicBezTo>
                  <a:cubicBezTo>
                    <a:pt x="35" y="70"/>
                    <a:pt x="35" y="70"/>
                    <a:pt x="35" y="70"/>
                  </a:cubicBezTo>
                  <a:cubicBezTo>
                    <a:pt x="42" y="70"/>
                    <a:pt x="47" y="64"/>
                    <a:pt x="47" y="58"/>
                  </a:cubicBezTo>
                  <a:cubicBezTo>
                    <a:pt x="47" y="12"/>
                    <a:pt x="47" y="12"/>
                    <a:pt x="47" y="12"/>
                  </a:cubicBezTo>
                  <a:cubicBezTo>
                    <a:pt x="47" y="5"/>
                    <a:pt x="42" y="0"/>
                    <a:pt x="35" y="0"/>
                  </a:cubicBezTo>
                  <a:close/>
                  <a:moveTo>
                    <a:pt x="12" y="3"/>
                  </a:moveTo>
                  <a:cubicBezTo>
                    <a:pt x="35" y="3"/>
                    <a:pt x="35" y="3"/>
                    <a:pt x="35" y="3"/>
                  </a:cubicBezTo>
                  <a:cubicBezTo>
                    <a:pt x="40" y="3"/>
                    <a:pt x="43" y="7"/>
                    <a:pt x="43" y="12"/>
                  </a:cubicBezTo>
                  <a:cubicBezTo>
                    <a:pt x="43" y="48"/>
                    <a:pt x="43" y="48"/>
                    <a:pt x="43" y="48"/>
                  </a:cubicBezTo>
                  <a:cubicBezTo>
                    <a:pt x="3" y="48"/>
                    <a:pt x="3" y="48"/>
                    <a:pt x="3" y="48"/>
                  </a:cubicBezTo>
                  <a:cubicBezTo>
                    <a:pt x="3" y="12"/>
                    <a:pt x="3" y="12"/>
                    <a:pt x="3" y="12"/>
                  </a:cubicBezTo>
                  <a:cubicBezTo>
                    <a:pt x="3" y="7"/>
                    <a:pt x="7" y="3"/>
                    <a:pt x="12" y="3"/>
                  </a:cubicBezTo>
                  <a:close/>
                  <a:moveTo>
                    <a:pt x="35" y="66"/>
                  </a:moveTo>
                  <a:cubicBezTo>
                    <a:pt x="12" y="66"/>
                    <a:pt x="12" y="66"/>
                    <a:pt x="12" y="66"/>
                  </a:cubicBezTo>
                  <a:cubicBezTo>
                    <a:pt x="7" y="66"/>
                    <a:pt x="3" y="62"/>
                    <a:pt x="3" y="58"/>
                  </a:cubicBezTo>
                  <a:cubicBezTo>
                    <a:pt x="3" y="52"/>
                    <a:pt x="3" y="52"/>
                    <a:pt x="3" y="52"/>
                  </a:cubicBezTo>
                  <a:cubicBezTo>
                    <a:pt x="43" y="52"/>
                    <a:pt x="43" y="52"/>
                    <a:pt x="43" y="52"/>
                  </a:cubicBezTo>
                  <a:cubicBezTo>
                    <a:pt x="43" y="58"/>
                    <a:pt x="43" y="58"/>
                    <a:pt x="43" y="58"/>
                  </a:cubicBezTo>
                  <a:cubicBezTo>
                    <a:pt x="43" y="62"/>
                    <a:pt x="40" y="66"/>
                    <a:pt x="35"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 name="Oval 194"/>
            <p:cNvSpPr>
              <a:spLocks noChangeArrowheads="1"/>
            </p:cNvSpPr>
            <p:nvPr/>
          </p:nvSpPr>
          <p:spPr bwMode="auto">
            <a:xfrm>
              <a:off x="14857413" y="11787188"/>
              <a:ext cx="66675" cy="666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30" name="กลุ่ม 29"/>
          <p:cNvGrpSpPr/>
          <p:nvPr/>
        </p:nvGrpSpPr>
        <p:grpSpPr>
          <a:xfrm>
            <a:off x="1112837" y="1037924"/>
            <a:ext cx="8458201" cy="1491323"/>
            <a:chOff x="1112837" y="1037924"/>
            <a:chExt cx="8458201" cy="1491323"/>
          </a:xfrm>
        </p:grpSpPr>
        <p:grpSp>
          <p:nvGrpSpPr>
            <p:cNvPr id="31" name="กลุ่ม 30"/>
            <p:cNvGrpSpPr/>
            <p:nvPr/>
          </p:nvGrpSpPr>
          <p:grpSpPr>
            <a:xfrm>
              <a:off x="1112837" y="1037924"/>
              <a:ext cx="8458201" cy="1491323"/>
              <a:chOff x="1112837" y="1037924"/>
              <a:chExt cx="8458201" cy="1491323"/>
            </a:xfrm>
          </p:grpSpPr>
          <p:sp>
            <p:nvSpPr>
              <p:cNvPr id="39" name="TextBox 38"/>
              <p:cNvSpPr txBox="1"/>
              <p:nvPr/>
            </p:nvSpPr>
            <p:spPr>
              <a:xfrm>
                <a:off x="1341437" y="1037924"/>
                <a:ext cx="8229601" cy="646331"/>
              </a:xfrm>
              <a:prstGeom prst="rect">
                <a:avLst/>
              </a:prstGeom>
              <a:noFill/>
            </p:spPr>
            <p:txBody>
              <a:bodyPr wrap="square" rtlCol="0">
                <a:spAutoFit/>
              </a:bodyPr>
              <a:lstStyle/>
              <a:p>
                <a:r>
                  <a:rPr lang="en-US" sz="3600" b="1" dirty="0" smtClean="0">
                    <a:latin typeface="Lato Black" charset="0"/>
                    <a:ea typeface="Lato Black" charset="0"/>
                    <a:cs typeface="Lato Black" charset="0"/>
                  </a:rPr>
                  <a:t>CEATIVE  COMPANY</a:t>
                </a:r>
              </a:p>
            </p:txBody>
          </p:sp>
          <p:sp>
            <p:nvSpPr>
              <p:cNvPr id="40" name="Rectangle 35"/>
              <p:cNvSpPr/>
              <p:nvPr/>
            </p:nvSpPr>
            <p:spPr>
              <a:xfrm>
                <a:off x="1265237" y="1828800"/>
                <a:ext cx="4495800" cy="141383"/>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sp>
            <p:nvSpPr>
              <p:cNvPr id="41" name="TextBox 40"/>
              <p:cNvSpPr txBox="1"/>
              <p:nvPr/>
            </p:nvSpPr>
            <p:spPr>
              <a:xfrm>
                <a:off x="1424812" y="2052935"/>
                <a:ext cx="8146226" cy="400110"/>
              </a:xfrm>
              <a:prstGeom prst="rect">
                <a:avLst/>
              </a:prstGeom>
              <a:noFill/>
            </p:spPr>
            <p:txBody>
              <a:bodyPr wrap="square" rtlCol="0">
                <a:spAutoFit/>
              </a:bodyPr>
              <a:lstStyle/>
              <a:p>
                <a:r>
                  <a:rPr lang="en-US" sz="2000" b="1" dirty="0" smtClean="0">
                    <a:latin typeface="Lato" pitchFamily="34" charset="0"/>
                    <a:ea typeface="Lato" pitchFamily="34" charset="0"/>
                    <a:cs typeface="Lato" pitchFamily="34" charset="0"/>
                  </a:rPr>
                  <a:t>Your great subtitle in this line </a:t>
                </a:r>
              </a:p>
            </p:txBody>
          </p:sp>
          <p:sp>
            <p:nvSpPr>
              <p:cNvPr id="42" name="Rectangle 35"/>
              <p:cNvSpPr/>
              <p:nvPr/>
            </p:nvSpPr>
            <p:spPr>
              <a:xfrm rot="16200000">
                <a:off x="490405" y="1765433"/>
                <a:ext cx="1386246" cy="141381"/>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grpSp>
          <p:nvGrpSpPr>
            <p:cNvPr id="32" name="Group 1"/>
            <p:cNvGrpSpPr/>
            <p:nvPr/>
          </p:nvGrpSpPr>
          <p:grpSpPr>
            <a:xfrm>
              <a:off x="5913437" y="1779006"/>
              <a:ext cx="3657601" cy="240970"/>
              <a:chOff x="10866255" y="8448874"/>
              <a:chExt cx="2738812" cy="73150"/>
            </a:xfrm>
          </p:grpSpPr>
          <p:sp>
            <p:nvSpPr>
              <p:cNvPr id="33" name="Rectangle 11"/>
              <p:cNvSpPr/>
              <p:nvPr/>
            </p:nvSpPr>
            <p:spPr>
              <a:xfrm flipV="1">
                <a:off x="10866255" y="8448874"/>
                <a:ext cx="407521" cy="73150"/>
              </a:xfrm>
              <a:prstGeom prst="rect">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34" name="Rectangle 12"/>
              <p:cNvSpPr/>
              <p:nvPr/>
            </p:nvSpPr>
            <p:spPr>
              <a:xfrm flipV="1">
                <a:off x="11330497" y="8448874"/>
                <a:ext cx="407521" cy="73150"/>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35" name="Rectangle 13"/>
              <p:cNvSpPr/>
              <p:nvPr/>
            </p:nvSpPr>
            <p:spPr>
              <a:xfrm flipV="1">
                <a:off x="11809200" y="8448874"/>
                <a:ext cx="407521" cy="73150"/>
              </a:xfrm>
              <a:prstGeom prst="rect">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36" name="Rectangle 14"/>
              <p:cNvSpPr/>
              <p:nvPr/>
            </p:nvSpPr>
            <p:spPr>
              <a:xfrm flipV="1">
                <a:off x="12273541" y="8448874"/>
                <a:ext cx="407521" cy="73150"/>
              </a:xfrm>
              <a:prstGeom prst="rect">
                <a:avLst/>
              </a:prstGeom>
              <a:solidFill>
                <a:schemeClr val="accent4">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37" name="Rectangle 15"/>
              <p:cNvSpPr/>
              <p:nvPr/>
            </p:nvSpPr>
            <p:spPr>
              <a:xfrm flipV="1">
                <a:off x="12737783" y="8448874"/>
                <a:ext cx="407521" cy="73150"/>
              </a:xfrm>
              <a:prstGeom prst="rect">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38" name="Rectangle 16"/>
              <p:cNvSpPr/>
              <p:nvPr/>
            </p:nvSpPr>
            <p:spPr>
              <a:xfrm flipV="1">
                <a:off x="13197546" y="8448874"/>
                <a:ext cx="407521" cy="73150"/>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grpSp>
      </p:grpSp>
    </p:spTree>
    <p:extLst>
      <p:ext uri="{BB962C8B-B14F-4D97-AF65-F5344CB8AC3E}">
        <p14:creationId xmlns:p14="http://schemas.microsoft.com/office/powerpoint/2010/main" val="486707648"/>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0-#ppt_w/2"/>
                                          </p:val>
                                        </p:tav>
                                        <p:tav tm="100000">
                                          <p:val>
                                            <p:strVal val="#ppt_x"/>
                                          </p:val>
                                        </p:tav>
                                      </p:tavLst>
                                    </p:anim>
                                    <p:anim calcmode="lin" valueType="num">
                                      <p:cBhvr additive="base">
                                        <p:cTn id="8" dur="500" fill="hold"/>
                                        <p:tgtEl>
                                          <p:spTgt spid="30"/>
                                        </p:tgtEl>
                                        <p:attrNameLst>
                                          <p:attrName>ppt_y</p:attrName>
                                        </p:attrNameLst>
                                      </p:cBhvr>
                                      <p:tavLst>
                                        <p:tav tm="0">
                                          <p:val>
                                            <p:strVal val="#ppt_y"/>
                                          </p:val>
                                        </p:tav>
                                        <p:tav tm="100000">
                                          <p:val>
                                            <p:strVal val="#ppt_y"/>
                                          </p:val>
                                        </p:tav>
                                      </p:tavLst>
                                    </p:anim>
                                  </p:childTnLst>
                                </p:cTn>
                              </p:par>
                              <p:par>
                                <p:cTn id="9" presetID="53" presetClass="entr" presetSubtype="16" fill="hold" grpId="0" nodeType="withEffect">
                                  <p:stCondLst>
                                    <p:cond delay="50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animEffect transition="in" filter="fade">
                                      <p:cBhvr>
                                        <p:cTn id="13" dur="500"/>
                                        <p:tgtEl>
                                          <p:spTgt spid="2"/>
                                        </p:tgtEl>
                                      </p:cBhvr>
                                    </p:animEffect>
                                  </p:childTnLst>
                                </p:cTn>
                              </p:par>
                              <p:par>
                                <p:cTn id="14" presetID="53" presetClass="entr" presetSubtype="16" fill="hold" grpId="0" nodeType="withEffect">
                                  <p:stCondLst>
                                    <p:cond delay="500"/>
                                  </p:stCondLst>
                                  <p:childTnLst>
                                    <p:set>
                                      <p:cBhvr>
                                        <p:cTn id="15" dur="1" fill="hold">
                                          <p:stCondLst>
                                            <p:cond delay="0"/>
                                          </p:stCondLst>
                                        </p:cTn>
                                        <p:tgtEl>
                                          <p:spTgt spid="3"/>
                                        </p:tgtEl>
                                        <p:attrNameLst>
                                          <p:attrName>style.visibility</p:attrName>
                                        </p:attrNameLst>
                                      </p:cBhvr>
                                      <p:to>
                                        <p:strVal val="visible"/>
                                      </p:to>
                                    </p:set>
                                    <p:anim calcmode="lin" valueType="num">
                                      <p:cBhvr>
                                        <p:cTn id="16" dur="500" fill="hold"/>
                                        <p:tgtEl>
                                          <p:spTgt spid="3"/>
                                        </p:tgtEl>
                                        <p:attrNameLst>
                                          <p:attrName>ppt_w</p:attrName>
                                        </p:attrNameLst>
                                      </p:cBhvr>
                                      <p:tavLst>
                                        <p:tav tm="0">
                                          <p:val>
                                            <p:fltVal val="0"/>
                                          </p:val>
                                        </p:tav>
                                        <p:tav tm="100000">
                                          <p:val>
                                            <p:strVal val="#ppt_w"/>
                                          </p:val>
                                        </p:tav>
                                      </p:tavLst>
                                    </p:anim>
                                    <p:anim calcmode="lin" valueType="num">
                                      <p:cBhvr>
                                        <p:cTn id="17" dur="500" fill="hold"/>
                                        <p:tgtEl>
                                          <p:spTgt spid="3"/>
                                        </p:tgtEl>
                                        <p:attrNameLst>
                                          <p:attrName>ppt_h</p:attrName>
                                        </p:attrNameLst>
                                      </p:cBhvr>
                                      <p:tavLst>
                                        <p:tav tm="0">
                                          <p:val>
                                            <p:fltVal val="0"/>
                                          </p:val>
                                        </p:tav>
                                        <p:tav tm="100000">
                                          <p:val>
                                            <p:strVal val="#ppt_h"/>
                                          </p:val>
                                        </p:tav>
                                      </p:tavLst>
                                    </p:anim>
                                    <p:animEffect transition="in" filter="fade">
                                      <p:cBhvr>
                                        <p:cTn id="18" dur="500"/>
                                        <p:tgtEl>
                                          <p:spTgt spid="3"/>
                                        </p:tgtEl>
                                      </p:cBhvr>
                                    </p:animEffect>
                                  </p:childTnLst>
                                </p:cTn>
                              </p:par>
                              <p:par>
                                <p:cTn id="19" presetID="53" presetClass="entr" presetSubtype="16" fill="hold" grpId="0" nodeType="withEffect">
                                  <p:stCondLst>
                                    <p:cond delay="500"/>
                                  </p:stCondLst>
                                  <p:childTnLst>
                                    <p:set>
                                      <p:cBhvr>
                                        <p:cTn id="20" dur="1" fill="hold">
                                          <p:stCondLst>
                                            <p:cond delay="0"/>
                                          </p:stCondLst>
                                        </p:cTn>
                                        <p:tgtEl>
                                          <p:spTgt spid="4"/>
                                        </p:tgtEl>
                                        <p:attrNameLst>
                                          <p:attrName>style.visibility</p:attrName>
                                        </p:attrNameLst>
                                      </p:cBhvr>
                                      <p:to>
                                        <p:strVal val="visible"/>
                                      </p:to>
                                    </p:set>
                                    <p:anim calcmode="lin" valueType="num">
                                      <p:cBhvr>
                                        <p:cTn id="21" dur="500" fill="hold"/>
                                        <p:tgtEl>
                                          <p:spTgt spid="4"/>
                                        </p:tgtEl>
                                        <p:attrNameLst>
                                          <p:attrName>ppt_w</p:attrName>
                                        </p:attrNameLst>
                                      </p:cBhvr>
                                      <p:tavLst>
                                        <p:tav tm="0">
                                          <p:val>
                                            <p:fltVal val="0"/>
                                          </p:val>
                                        </p:tav>
                                        <p:tav tm="100000">
                                          <p:val>
                                            <p:strVal val="#ppt_w"/>
                                          </p:val>
                                        </p:tav>
                                      </p:tavLst>
                                    </p:anim>
                                    <p:anim calcmode="lin" valueType="num">
                                      <p:cBhvr>
                                        <p:cTn id="22" dur="500" fill="hold"/>
                                        <p:tgtEl>
                                          <p:spTgt spid="4"/>
                                        </p:tgtEl>
                                        <p:attrNameLst>
                                          <p:attrName>ppt_h</p:attrName>
                                        </p:attrNameLst>
                                      </p:cBhvr>
                                      <p:tavLst>
                                        <p:tav tm="0">
                                          <p:val>
                                            <p:fltVal val="0"/>
                                          </p:val>
                                        </p:tav>
                                        <p:tav tm="100000">
                                          <p:val>
                                            <p:strVal val="#ppt_h"/>
                                          </p:val>
                                        </p:tav>
                                      </p:tavLst>
                                    </p:anim>
                                    <p:animEffect transition="in" filter="fade">
                                      <p:cBhvr>
                                        <p:cTn id="23" dur="500"/>
                                        <p:tgtEl>
                                          <p:spTgt spid="4"/>
                                        </p:tgtEl>
                                      </p:cBhvr>
                                    </p:animEffect>
                                  </p:childTnLst>
                                </p:cTn>
                              </p:par>
                              <p:par>
                                <p:cTn id="24" presetID="53" presetClass="entr" presetSubtype="16" fill="hold" grpId="0" nodeType="withEffect">
                                  <p:stCondLst>
                                    <p:cond delay="500"/>
                                  </p:stCondLst>
                                  <p:childTnLst>
                                    <p:set>
                                      <p:cBhvr>
                                        <p:cTn id="25" dur="1" fill="hold">
                                          <p:stCondLst>
                                            <p:cond delay="0"/>
                                          </p:stCondLst>
                                        </p:cTn>
                                        <p:tgtEl>
                                          <p:spTgt spid="5"/>
                                        </p:tgtEl>
                                        <p:attrNameLst>
                                          <p:attrName>style.visibility</p:attrName>
                                        </p:attrNameLst>
                                      </p:cBhvr>
                                      <p:to>
                                        <p:strVal val="visible"/>
                                      </p:to>
                                    </p:set>
                                    <p:anim calcmode="lin" valueType="num">
                                      <p:cBhvr>
                                        <p:cTn id="26" dur="500" fill="hold"/>
                                        <p:tgtEl>
                                          <p:spTgt spid="5"/>
                                        </p:tgtEl>
                                        <p:attrNameLst>
                                          <p:attrName>ppt_w</p:attrName>
                                        </p:attrNameLst>
                                      </p:cBhvr>
                                      <p:tavLst>
                                        <p:tav tm="0">
                                          <p:val>
                                            <p:fltVal val="0"/>
                                          </p:val>
                                        </p:tav>
                                        <p:tav tm="100000">
                                          <p:val>
                                            <p:strVal val="#ppt_w"/>
                                          </p:val>
                                        </p:tav>
                                      </p:tavLst>
                                    </p:anim>
                                    <p:anim calcmode="lin" valueType="num">
                                      <p:cBhvr>
                                        <p:cTn id="27" dur="500" fill="hold"/>
                                        <p:tgtEl>
                                          <p:spTgt spid="5"/>
                                        </p:tgtEl>
                                        <p:attrNameLst>
                                          <p:attrName>ppt_h</p:attrName>
                                        </p:attrNameLst>
                                      </p:cBhvr>
                                      <p:tavLst>
                                        <p:tav tm="0">
                                          <p:val>
                                            <p:fltVal val="0"/>
                                          </p:val>
                                        </p:tav>
                                        <p:tav tm="100000">
                                          <p:val>
                                            <p:strVal val="#ppt_h"/>
                                          </p:val>
                                        </p:tav>
                                      </p:tavLst>
                                    </p:anim>
                                    <p:animEffect transition="in" filter="fade">
                                      <p:cBhvr>
                                        <p:cTn id="28" dur="500"/>
                                        <p:tgtEl>
                                          <p:spTgt spid="5"/>
                                        </p:tgtEl>
                                      </p:cBhvr>
                                    </p:animEffect>
                                  </p:childTnLst>
                                </p:cTn>
                              </p:par>
                              <p:par>
                                <p:cTn id="29" presetID="53" presetClass="entr" presetSubtype="16" fill="hold" grpId="0" nodeType="withEffect">
                                  <p:stCondLst>
                                    <p:cond delay="500"/>
                                  </p:stCondLst>
                                  <p:childTnLst>
                                    <p:set>
                                      <p:cBhvr>
                                        <p:cTn id="30" dur="1" fill="hold">
                                          <p:stCondLst>
                                            <p:cond delay="0"/>
                                          </p:stCondLst>
                                        </p:cTn>
                                        <p:tgtEl>
                                          <p:spTgt spid="6"/>
                                        </p:tgtEl>
                                        <p:attrNameLst>
                                          <p:attrName>style.visibility</p:attrName>
                                        </p:attrNameLst>
                                      </p:cBhvr>
                                      <p:to>
                                        <p:strVal val="visible"/>
                                      </p:to>
                                    </p:set>
                                    <p:anim calcmode="lin" valueType="num">
                                      <p:cBhvr>
                                        <p:cTn id="31" dur="500" fill="hold"/>
                                        <p:tgtEl>
                                          <p:spTgt spid="6"/>
                                        </p:tgtEl>
                                        <p:attrNameLst>
                                          <p:attrName>ppt_w</p:attrName>
                                        </p:attrNameLst>
                                      </p:cBhvr>
                                      <p:tavLst>
                                        <p:tav tm="0">
                                          <p:val>
                                            <p:fltVal val="0"/>
                                          </p:val>
                                        </p:tav>
                                        <p:tav tm="100000">
                                          <p:val>
                                            <p:strVal val="#ppt_w"/>
                                          </p:val>
                                        </p:tav>
                                      </p:tavLst>
                                    </p:anim>
                                    <p:anim calcmode="lin" valueType="num">
                                      <p:cBhvr>
                                        <p:cTn id="32" dur="500" fill="hold"/>
                                        <p:tgtEl>
                                          <p:spTgt spid="6"/>
                                        </p:tgtEl>
                                        <p:attrNameLst>
                                          <p:attrName>ppt_h</p:attrName>
                                        </p:attrNameLst>
                                      </p:cBhvr>
                                      <p:tavLst>
                                        <p:tav tm="0">
                                          <p:val>
                                            <p:fltVal val="0"/>
                                          </p:val>
                                        </p:tav>
                                        <p:tav tm="100000">
                                          <p:val>
                                            <p:strVal val="#ppt_h"/>
                                          </p:val>
                                        </p:tav>
                                      </p:tavLst>
                                    </p:anim>
                                    <p:animEffect transition="in" filter="fade">
                                      <p:cBhvr>
                                        <p:cTn id="33" dur="500"/>
                                        <p:tgtEl>
                                          <p:spTgt spid="6"/>
                                        </p:tgtEl>
                                      </p:cBhvr>
                                    </p:animEffect>
                                  </p:childTnLst>
                                </p:cTn>
                              </p:par>
                              <p:par>
                                <p:cTn id="34" presetID="53" presetClass="entr" presetSubtype="16" fill="hold" grpId="0" nodeType="withEffect">
                                  <p:stCondLst>
                                    <p:cond delay="500"/>
                                  </p:stCondLst>
                                  <p:childTnLst>
                                    <p:set>
                                      <p:cBhvr>
                                        <p:cTn id="35" dur="1" fill="hold">
                                          <p:stCondLst>
                                            <p:cond delay="0"/>
                                          </p:stCondLst>
                                        </p:cTn>
                                        <p:tgtEl>
                                          <p:spTgt spid="7"/>
                                        </p:tgtEl>
                                        <p:attrNameLst>
                                          <p:attrName>style.visibility</p:attrName>
                                        </p:attrNameLst>
                                      </p:cBhvr>
                                      <p:to>
                                        <p:strVal val="visible"/>
                                      </p:to>
                                    </p:set>
                                    <p:anim calcmode="lin" valueType="num">
                                      <p:cBhvr>
                                        <p:cTn id="36" dur="500" fill="hold"/>
                                        <p:tgtEl>
                                          <p:spTgt spid="7"/>
                                        </p:tgtEl>
                                        <p:attrNameLst>
                                          <p:attrName>ppt_w</p:attrName>
                                        </p:attrNameLst>
                                      </p:cBhvr>
                                      <p:tavLst>
                                        <p:tav tm="0">
                                          <p:val>
                                            <p:fltVal val="0"/>
                                          </p:val>
                                        </p:tav>
                                        <p:tav tm="100000">
                                          <p:val>
                                            <p:strVal val="#ppt_w"/>
                                          </p:val>
                                        </p:tav>
                                      </p:tavLst>
                                    </p:anim>
                                    <p:anim calcmode="lin" valueType="num">
                                      <p:cBhvr>
                                        <p:cTn id="37" dur="500" fill="hold"/>
                                        <p:tgtEl>
                                          <p:spTgt spid="7"/>
                                        </p:tgtEl>
                                        <p:attrNameLst>
                                          <p:attrName>ppt_h</p:attrName>
                                        </p:attrNameLst>
                                      </p:cBhvr>
                                      <p:tavLst>
                                        <p:tav tm="0">
                                          <p:val>
                                            <p:fltVal val="0"/>
                                          </p:val>
                                        </p:tav>
                                        <p:tav tm="100000">
                                          <p:val>
                                            <p:strVal val="#ppt_h"/>
                                          </p:val>
                                        </p:tav>
                                      </p:tavLst>
                                    </p:anim>
                                    <p:animEffect transition="in" filter="fade">
                                      <p:cBhvr>
                                        <p:cTn id="38" dur="500"/>
                                        <p:tgtEl>
                                          <p:spTgt spid="7"/>
                                        </p:tgtEl>
                                      </p:cBhvr>
                                    </p:animEffect>
                                  </p:childTnLst>
                                </p:cTn>
                              </p:par>
                              <p:par>
                                <p:cTn id="39" presetID="53" presetClass="entr" presetSubtype="16" fill="hold" grpId="0" nodeType="withEffect">
                                  <p:stCondLst>
                                    <p:cond delay="500"/>
                                  </p:stCondLst>
                                  <p:childTnLst>
                                    <p:set>
                                      <p:cBhvr>
                                        <p:cTn id="40" dur="1" fill="hold">
                                          <p:stCondLst>
                                            <p:cond delay="0"/>
                                          </p:stCondLst>
                                        </p:cTn>
                                        <p:tgtEl>
                                          <p:spTgt spid="8"/>
                                        </p:tgtEl>
                                        <p:attrNameLst>
                                          <p:attrName>style.visibility</p:attrName>
                                        </p:attrNameLst>
                                      </p:cBhvr>
                                      <p:to>
                                        <p:strVal val="visible"/>
                                      </p:to>
                                    </p:set>
                                    <p:anim calcmode="lin" valueType="num">
                                      <p:cBhvr>
                                        <p:cTn id="41" dur="500" fill="hold"/>
                                        <p:tgtEl>
                                          <p:spTgt spid="8"/>
                                        </p:tgtEl>
                                        <p:attrNameLst>
                                          <p:attrName>ppt_w</p:attrName>
                                        </p:attrNameLst>
                                      </p:cBhvr>
                                      <p:tavLst>
                                        <p:tav tm="0">
                                          <p:val>
                                            <p:fltVal val="0"/>
                                          </p:val>
                                        </p:tav>
                                        <p:tav tm="100000">
                                          <p:val>
                                            <p:strVal val="#ppt_w"/>
                                          </p:val>
                                        </p:tav>
                                      </p:tavLst>
                                    </p:anim>
                                    <p:anim calcmode="lin" valueType="num">
                                      <p:cBhvr>
                                        <p:cTn id="42" dur="500" fill="hold"/>
                                        <p:tgtEl>
                                          <p:spTgt spid="8"/>
                                        </p:tgtEl>
                                        <p:attrNameLst>
                                          <p:attrName>ppt_h</p:attrName>
                                        </p:attrNameLst>
                                      </p:cBhvr>
                                      <p:tavLst>
                                        <p:tav tm="0">
                                          <p:val>
                                            <p:fltVal val="0"/>
                                          </p:val>
                                        </p:tav>
                                        <p:tav tm="100000">
                                          <p:val>
                                            <p:strVal val="#ppt_h"/>
                                          </p:val>
                                        </p:tav>
                                      </p:tavLst>
                                    </p:anim>
                                    <p:animEffect transition="in" filter="fade">
                                      <p:cBhvr>
                                        <p:cTn id="43" dur="500"/>
                                        <p:tgtEl>
                                          <p:spTgt spid="8"/>
                                        </p:tgtEl>
                                      </p:cBhvr>
                                    </p:animEffect>
                                  </p:childTnLst>
                                </p:cTn>
                              </p:par>
                              <p:par>
                                <p:cTn id="44" presetID="53" presetClass="entr" presetSubtype="16" fill="hold" grpId="0" nodeType="withEffect">
                                  <p:stCondLst>
                                    <p:cond delay="500"/>
                                  </p:stCondLst>
                                  <p:childTnLst>
                                    <p:set>
                                      <p:cBhvr>
                                        <p:cTn id="45" dur="1" fill="hold">
                                          <p:stCondLst>
                                            <p:cond delay="0"/>
                                          </p:stCondLst>
                                        </p:cTn>
                                        <p:tgtEl>
                                          <p:spTgt spid="9"/>
                                        </p:tgtEl>
                                        <p:attrNameLst>
                                          <p:attrName>style.visibility</p:attrName>
                                        </p:attrNameLst>
                                      </p:cBhvr>
                                      <p:to>
                                        <p:strVal val="visible"/>
                                      </p:to>
                                    </p:set>
                                    <p:anim calcmode="lin" valueType="num">
                                      <p:cBhvr>
                                        <p:cTn id="46" dur="500" fill="hold"/>
                                        <p:tgtEl>
                                          <p:spTgt spid="9"/>
                                        </p:tgtEl>
                                        <p:attrNameLst>
                                          <p:attrName>ppt_w</p:attrName>
                                        </p:attrNameLst>
                                      </p:cBhvr>
                                      <p:tavLst>
                                        <p:tav tm="0">
                                          <p:val>
                                            <p:fltVal val="0"/>
                                          </p:val>
                                        </p:tav>
                                        <p:tav tm="100000">
                                          <p:val>
                                            <p:strVal val="#ppt_w"/>
                                          </p:val>
                                        </p:tav>
                                      </p:tavLst>
                                    </p:anim>
                                    <p:anim calcmode="lin" valueType="num">
                                      <p:cBhvr>
                                        <p:cTn id="47" dur="500" fill="hold"/>
                                        <p:tgtEl>
                                          <p:spTgt spid="9"/>
                                        </p:tgtEl>
                                        <p:attrNameLst>
                                          <p:attrName>ppt_h</p:attrName>
                                        </p:attrNameLst>
                                      </p:cBhvr>
                                      <p:tavLst>
                                        <p:tav tm="0">
                                          <p:val>
                                            <p:fltVal val="0"/>
                                          </p:val>
                                        </p:tav>
                                        <p:tav tm="100000">
                                          <p:val>
                                            <p:strVal val="#ppt_h"/>
                                          </p:val>
                                        </p:tav>
                                      </p:tavLst>
                                    </p:anim>
                                    <p:animEffect transition="in" filter="fade">
                                      <p:cBhvr>
                                        <p:cTn id="48" dur="500"/>
                                        <p:tgtEl>
                                          <p:spTgt spid="9"/>
                                        </p:tgtEl>
                                      </p:cBhvr>
                                    </p:animEffect>
                                  </p:childTnLst>
                                </p:cTn>
                              </p:par>
                              <p:par>
                                <p:cTn id="49" presetID="53" presetClass="entr" presetSubtype="16" fill="hold" grpId="0" nodeType="withEffect">
                                  <p:stCondLst>
                                    <p:cond delay="500"/>
                                  </p:stCondLst>
                                  <p:childTnLst>
                                    <p:set>
                                      <p:cBhvr>
                                        <p:cTn id="50" dur="1" fill="hold">
                                          <p:stCondLst>
                                            <p:cond delay="0"/>
                                          </p:stCondLst>
                                        </p:cTn>
                                        <p:tgtEl>
                                          <p:spTgt spid="10"/>
                                        </p:tgtEl>
                                        <p:attrNameLst>
                                          <p:attrName>style.visibility</p:attrName>
                                        </p:attrNameLst>
                                      </p:cBhvr>
                                      <p:to>
                                        <p:strVal val="visible"/>
                                      </p:to>
                                    </p:set>
                                    <p:anim calcmode="lin" valueType="num">
                                      <p:cBhvr>
                                        <p:cTn id="51" dur="500" fill="hold"/>
                                        <p:tgtEl>
                                          <p:spTgt spid="10"/>
                                        </p:tgtEl>
                                        <p:attrNameLst>
                                          <p:attrName>ppt_w</p:attrName>
                                        </p:attrNameLst>
                                      </p:cBhvr>
                                      <p:tavLst>
                                        <p:tav tm="0">
                                          <p:val>
                                            <p:fltVal val="0"/>
                                          </p:val>
                                        </p:tav>
                                        <p:tav tm="100000">
                                          <p:val>
                                            <p:strVal val="#ppt_w"/>
                                          </p:val>
                                        </p:tav>
                                      </p:tavLst>
                                    </p:anim>
                                    <p:anim calcmode="lin" valueType="num">
                                      <p:cBhvr>
                                        <p:cTn id="52" dur="500" fill="hold"/>
                                        <p:tgtEl>
                                          <p:spTgt spid="10"/>
                                        </p:tgtEl>
                                        <p:attrNameLst>
                                          <p:attrName>ppt_h</p:attrName>
                                        </p:attrNameLst>
                                      </p:cBhvr>
                                      <p:tavLst>
                                        <p:tav tm="0">
                                          <p:val>
                                            <p:fltVal val="0"/>
                                          </p:val>
                                        </p:tav>
                                        <p:tav tm="100000">
                                          <p:val>
                                            <p:strVal val="#ppt_h"/>
                                          </p:val>
                                        </p:tav>
                                      </p:tavLst>
                                    </p:anim>
                                    <p:animEffect transition="in" filter="fade">
                                      <p:cBhvr>
                                        <p:cTn id="53" dur="500"/>
                                        <p:tgtEl>
                                          <p:spTgt spid="10"/>
                                        </p:tgtEl>
                                      </p:cBhvr>
                                    </p:animEffect>
                                  </p:childTnLst>
                                </p:cTn>
                              </p:par>
                              <p:par>
                                <p:cTn id="54" presetID="53" presetClass="entr" presetSubtype="16" fill="hold" grpId="0" nodeType="withEffect">
                                  <p:stCondLst>
                                    <p:cond delay="500"/>
                                  </p:stCondLst>
                                  <p:childTnLst>
                                    <p:set>
                                      <p:cBhvr>
                                        <p:cTn id="55" dur="1" fill="hold">
                                          <p:stCondLst>
                                            <p:cond delay="0"/>
                                          </p:stCondLst>
                                        </p:cTn>
                                        <p:tgtEl>
                                          <p:spTgt spid="11"/>
                                        </p:tgtEl>
                                        <p:attrNameLst>
                                          <p:attrName>style.visibility</p:attrName>
                                        </p:attrNameLst>
                                      </p:cBhvr>
                                      <p:to>
                                        <p:strVal val="visible"/>
                                      </p:to>
                                    </p:set>
                                    <p:anim calcmode="lin" valueType="num">
                                      <p:cBhvr>
                                        <p:cTn id="56" dur="500" fill="hold"/>
                                        <p:tgtEl>
                                          <p:spTgt spid="11"/>
                                        </p:tgtEl>
                                        <p:attrNameLst>
                                          <p:attrName>ppt_w</p:attrName>
                                        </p:attrNameLst>
                                      </p:cBhvr>
                                      <p:tavLst>
                                        <p:tav tm="0">
                                          <p:val>
                                            <p:fltVal val="0"/>
                                          </p:val>
                                        </p:tav>
                                        <p:tav tm="100000">
                                          <p:val>
                                            <p:strVal val="#ppt_w"/>
                                          </p:val>
                                        </p:tav>
                                      </p:tavLst>
                                    </p:anim>
                                    <p:anim calcmode="lin" valueType="num">
                                      <p:cBhvr>
                                        <p:cTn id="57" dur="500" fill="hold"/>
                                        <p:tgtEl>
                                          <p:spTgt spid="11"/>
                                        </p:tgtEl>
                                        <p:attrNameLst>
                                          <p:attrName>ppt_h</p:attrName>
                                        </p:attrNameLst>
                                      </p:cBhvr>
                                      <p:tavLst>
                                        <p:tav tm="0">
                                          <p:val>
                                            <p:fltVal val="0"/>
                                          </p:val>
                                        </p:tav>
                                        <p:tav tm="100000">
                                          <p:val>
                                            <p:strVal val="#ppt_h"/>
                                          </p:val>
                                        </p:tav>
                                      </p:tavLst>
                                    </p:anim>
                                    <p:animEffect transition="in" filter="fade">
                                      <p:cBhvr>
                                        <p:cTn id="58" dur="500"/>
                                        <p:tgtEl>
                                          <p:spTgt spid="11"/>
                                        </p:tgtEl>
                                      </p:cBhvr>
                                    </p:animEffect>
                                  </p:childTnLst>
                                </p:cTn>
                              </p:par>
                              <p:par>
                                <p:cTn id="59" presetID="53" presetClass="entr" presetSubtype="16" fill="hold" grpId="0" nodeType="withEffect">
                                  <p:stCondLst>
                                    <p:cond delay="500"/>
                                  </p:stCondLst>
                                  <p:childTnLst>
                                    <p:set>
                                      <p:cBhvr>
                                        <p:cTn id="60" dur="1" fill="hold">
                                          <p:stCondLst>
                                            <p:cond delay="0"/>
                                          </p:stCondLst>
                                        </p:cTn>
                                        <p:tgtEl>
                                          <p:spTgt spid="12"/>
                                        </p:tgtEl>
                                        <p:attrNameLst>
                                          <p:attrName>style.visibility</p:attrName>
                                        </p:attrNameLst>
                                      </p:cBhvr>
                                      <p:to>
                                        <p:strVal val="visible"/>
                                      </p:to>
                                    </p:set>
                                    <p:anim calcmode="lin" valueType="num">
                                      <p:cBhvr>
                                        <p:cTn id="61" dur="500" fill="hold"/>
                                        <p:tgtEl>
                                          <p:spTgt spid="12"/>
                                        </p:tgtEl>
                                        <p:attrNameLst>
                                          <p:attrName>ppt_w</p:attrName>
                                        </p:attrNameLst>
                                      </p:cBhvr>
                                      <p:tavLst>
                                        <p:tav tm="0">
                                          <p:val>
                                            <p:fltVal val="0"/>
                                          </p:val>
                                        </p:tav>
                                        <p:tav tm="100000">
                                          <p:val>
                                            <p:strVal val="#ppt_w"/>
                                          </p:val>
                                        </p:tav>
                                      </p:tavLst>
                                    </p:anim>
                                    <p:anim calcmode="lin" valueType="num">
                                      <p:cBhvr>
                                        <p:cTn id="62" dur="500" fill="hold"/>
                                        <p:tgtEl>
                                          <p:spTgt spid="12"/>
                                        </p:tgtEl>
                                        <p:attrNameLst>
                                          <p:attrName>ppt_h</p:attrName>
                                        </p:attrNameLst>
                                      </p:cBhvr>
                                      <p:tavLst>
                                        <p:tav tm="0">
                                          <p:val>
                                            <p:fltVal val="0"/>
                                          </p:val>
                                        </p:tav>
                                        <p:tav tm="100000">
                                          <p:val>
                                            <p:strVal val="#ppt_h"/>
                                          </p:val>
                                        </p:tav>
                                      </p:tavLst>
                                    </p:anim>
                                    <p:animEffect transition="in" filter="fade">
                                      <p:cBhvr>
                                        <p:cTn id="63" dur="500"/>
                                        <p:tgtEl>
                                          <p:spTgt spid="12"/>
                                        </p:tgtEl>
                                      </p:cBhvr>
                                    </p:animEffect>
                                  </p:childTnLst>
                                </p:cTn>
                              </p:par>
                              <p:par>
                                <p:cTn id="64" presetID="53" presetClass="entr" presetSubtype="16" fill="hold" grpId="0" nodeType="withEffect">
                                  <p:stCondLst>
                                    <p:cond delay="500"/>
                                  </p:stCondLst>
                                  <p:childTnLst>
                                    <p:set>
                                      <p:cBhvr>
                                        <p:cTn id="65" dur="1" fill="hold">
                                          <p:stCondLst>
                                            <p:cond delay="0"/>
                                          </p:stCondLst>
                                        </p:cTn>
                                        <p:tgtEl>
                                          <p:spTgt spid="13"/>
                                        </p:tgtEl>
                                        <p:attrNameLst>
                                          <p:attrName>style.visibility</p:attrName>
                                        </p:attrNameLst>
                                      </p:cBhvr>
                                      <p:to>
                                        <p:strVal val="visible"/>
                                      </p:to>
                                    </p:set>
                                    <p:anim calcmode="lin" valueType="num">
                                      <p:cBhvr>
                                        <p:cTn id="66" dur="500" fill="hold"/>
                                        <p:tgtEl>
                                          <p:spTgt spid="13"/>
                                        </p:tgtEl>
                                        <p:attrNameLst>
                                          <p:attrName>ppt_w</p:attrName>
                                        </p:attrNameLst>
                                      </p:cBhvr>
                                      <p:tavLst>
                                        <p:tav tm="0">
                                          <p:val>
                                            <p:fltVal val="0"/>
                                          </p:val>
                                        </p:tav>
                                        <p:tav tm="100000">
                                          <p:val>
                                            <p:strVal val="#ppt_w"/>
                                          </p:val>
                                        </p:tav>
                                      </p:tavLst>
                                    </p:anim>
                                    <p:anim calcmode="lin" valueType="num">
                                      <p:cBhvr>
                                        <p:cTn id="67" dur="500" fill="hold"/>
                                        <p:tgtEl>
                                          <p:spTgt spid="13"/>
                                        </p:tgtEl>
                                        <p:attrNameLst>
                                          <p:attrName>ppt_h</p:attrName>
                                        </p:attrNameLst>
                                      </p:cBhvr>
                                      <p:tavLst>
                                        <p:tav tm="0">
                                          <p:val>
                                            <p:fltVal val="0"/>
                                          </p:val>
                                        </p:tav>
                                        <p:tav tm="100000">
                                          <p:val>
                                            <p:strVal val="#ppt_h"/>
                                          </p:val>
                                        </p:tav>
                                      </p:tavLst>
                                    </p:anim>
                                    <p:animEffect transition="in" filter="fade">
                                      <p:cBhvr>
                                        <p:cTn id="68" dur="500"/>
                                        <p:tgtEl>
                                          <p:spTgt spid="13"/>
                                        </p:tgtEl>
                                      </p:cBhvr>
                                    </p:animEffect>
                                  </p:childTnLst>
                                </p:cTn>
                              </p:par>
                              <p:par>
                                <p:cTn id="69" presetID="53" presetClass="entr" presetSubtype="16" fill="hold" nodeType="withEffect">
                                  <p:stCondLst>
                                    <p:cond delay="750"/>
                                  </p:stCondLst>
                                  <p:childTnLst>
                                    <p:set>
                                      <p:cBhvr>
                                        <p:cTn id="70" dur="1" fill="hold">
                                          <p:stCondLst>
                                            <p:cond delay="0"/>
                                          </p:stCondLst>
                                        </p:cTn>
                                        <p:tgtEl>
                                          <p:spTgt spid="14"/>
                                        </p:tgtEl>
                                        <p:attrNameLst>
                                          <p:attrName>style.visibility</p:attrName>
                                        </p:attrNameLst>
                                      </p:cBhvr>
                                      <p:to>
                                        <p:strVal val="visible"/>
                                      </p:to>
                                    </p:set>
                                    <p:anim calcmode="lin" valueType="num">
                                      <p:cBhvr>
                                        <p:cTn id="71" dur="500" fill="hold"/>
                                        <p:tgtEl>
                                          <p:spTgt spid="14"/>
                                        </p:tgtEl>
                                        <p:attrNameLst>
                                          <p:attrName>ppt_w</p:attrName>
                                        </p:attrNameLst>
                                      </p:cBhvr>
                                      <p:tavLst>
                                        <p:tav tm="0">
                                          <p:val>
                                            <p:fltVal val="0"/>
                                          </p:val>
                                        </p:tav>
                                        <p:tav tm="100000">
                                          <p:val>
                                            <p:strVal val="#ppt_w"/>
                                          </p:val>
                                        </p:tav>
                                      </p:tavLst>
                                    </p:anim>
                                    <p:anim calcmode="lin" valueType="num">
                                      <p:cBhvr>
                                        <p:cTn id="72" dur="500" fill="hold"/>
                                        <p:tgtEl>
                                          <p:spTgt spid="14"/>
                                        </p:tgtEl>
                                        <p:attrNameLst>
                                          <p:attrName>ppt_h</p:attrName>
                                        </p:attrNameLst>
                                      </p:cBhvr>
                                      <p:tavLst>
                                        <p:tav tm="0">
                                          <p:val>
                                            <p:fltVal val="0"/>
                                          </p:val>
                                        </p:tav>
                                        <p:tav tm="100000">
                                          <p:val>
                                            <p:strVal val="#ppt_h"/>
                                          </p:val>
                                        </p:tav>
                                      </p:tavLst>
                                    </p:anim>
                                    <p:animEffect transition="in" filter="fade">
                                      <p:cBhvr>
                                        <p:cTn id="73" dur="500"/>
                                        <p:tgtEl>
                                          <p:spTgt spid="14"/>
                                        </p:tgtEl>
                                      </p:cBhvr>
                                    </p:animEffect>
                                  </p:childTnLst>
                                </p:cTn>
                              </p:par>
                              <p:par>
                                <p:cTn id="74" presetID="53" presetClass="entr" presetSubtype="16" fill="hold" nodeType="withEffect">
                                  <p:stCondLst>
                                    <p:cond delay="750"/>
                                  </p:stCondLst>
                                  <p:childTnLst>
                                    <p:set>
                                      <p:cBhvr>
                                        <p:cTn id="75" dur="1" fill="hold">
                                          <p:stCondLst>
                                            <p:cond delay="0"/>
                                          </p:stCondLst>
                                        </p:cTn>
                                        <p:tgtEl>
                                          <p:spTgt spid="20"/>
                                        </p:tgtEl>
                                        <p:attrNameLst>
                                          <p:attrName>style.visibility</p:attrName>
                                        </p:attrNameLst>
                                      </p:cBhvr>
                                      <p:to>
                                        <p:strVal val="visible"/>
                                      </p:to>
                                    </p:set>
                                    <p:anim calcmode="lin" valueType="num">
                                      <p:cBhvr>
                                        <p:cTn id="76" dur="500" fill="hold"/>
                                        <p:tgtEl>
                                          <p:spTgt spid="20"/>
                                        </p:tgtEl>
                                        <p:attrNameLst>
                                          <p:attrName>ppt_w</p:attrName>
                                        </p:attrNameLst>
                                      </p:cBhvr>
                                      <p:tavLst>
                                        <p:tav tm="0">
                                          <p:val>
                                            <p:fltVal val="0"/>
                                          </p:val>
                                        </p:tav>
                                        <p:tav tm="100000">
                                          <p:val>
                                            <p:strVal val="#ppt_w"/>
                                          </p:val>
                                        </p:tav>
                                      </p:tavLst>
                                    </p:anim>
                                    <p:anim calcmode="lin" valueType="num">
                                      <p:cBhvr>
                                        <p:cTn id="77" dur="500" fill="hold"/>
                                        <p:tgtEl>
                                          <p:spTgt spid="20"/>
                                        </p:tgtEl>
                                        <p:attrNameLst>
                                          <p:attrName>ppt_h</p:attrName>
                                        </p:attrNameLst>
                                      </p:cBhvr>
                                      <p:tavLst>
                                        <p:tav tm="0">
                                          <p:val>
                                            <p:fltVal val="0"/>
                                          </p:val>
                                        </p:tav>
                                        <p:tav tm="100000">
                                          <p:val>
                                            <p:strVal val="#ppt_h"/>
                                          </p:val>
                                        </p:tav>
                                      </p:tavLst>
                                    </p:anim>
                                    <p:animEffect transition="in" filter="fade">
                                      <p:cBhvr>
                                        <p:cTn id="78" dur="500"/>
                                        <p:tgtEl>
                                          <p:spTgt spid="20"/>
                                        </p:tgtEl>
                                      </p:cBhvr>
                                    </p:animEffect>
                                  </p:childTnLst>
                                </p:cTn>
                              </p:par>
                              <p:par>
                                <p:cTn id="79" presetID="53" presetClass="entr" presetSubtype="16" fill="hold" grpId="0" nodeType="withEffect">
                                  <p:stCondLst>
                                    <p:cond delay="750"/>
                                  </p:stCondLst>
                                  <p:childTnLst>
                                    <p:set>
                                      <p:cBhvr>
                                        <p:cTn id="80" dur="1" fill="hold">
                                          <p:stCondLst>
                                            <p:cond delay="0"/>
                                          </p:stCondLst>
                                        </p:cTn>
                                        <p:tgtEl>
                                          <p:spTgt spid="23"/>
                                        </p:tgtEl>
                                        <p:attrNameLst>
                                          <p:attrName>style.visibility</p:attrName>
                                        </p:attrNameLst>
                                      </p:cBhvr>
                                      <p:to>
                                        <p:strVal val="visible"/>
                                      </p:to>
                                    </p:set>
                                    <p:anim calcmode="lin" valueType="num">
                                      <p:cBhvr>
                                        <p:cTn id="81" dur="500" fill="hold"/>
                                        <p:tgtEl>
                                          <p:spTgt spid="23"/>
                                        </p:tgtEl>
                                        <p:attrNameLst>
                                          <p:attrName>ppt_w</p:attrName>
                                        </p:attrNameLst>
                                      </p:cBhvr>
                                      <p:tavLst>
                                        <p:tav tm="0">
                                          <p:val>
                                            <p:fltVal val="0"/>
                                          </p:val>
                                        </p:tav>
                                        <p:tav tm="100000">
                                          <p:val>
                                            <p:strVal val="#ppt_w"/>
                                          </p:val>
                                        </p:tav>
                                      </p:tavLst>
                                    </p:anim>
                                    <p:anim calcmode="lin" valueType="num">
                                      <p:cBhvr>
                                        <p:cTn id="82" dur="500" fill="hold"/>
                                        <p:tgtEl>
                                          <p:spTgt spid="23"/>
                                        </p:tgtEl>
                                        <p:attrNameLst>
                                          <p:attrName>ppt_h</p:attrName>
                                        </p:attrNameLst>
                                      </p:cBhvr>
                                      <p:tavLst>
                                        <p:tav tm="0">
                                          <p:val>
                                            <p:fltVal val="0"/>
                                          </p:val>
                                        </p:tav>
                                        <p:tav tm="100000">
                                          <p:val>
                                            <p:strVal val="#ppt_h"/>
                                          </p:val>
                                        </p:tav>
                                      </p:tavLst>
                                    </p:anim>
                                    <p:animEffect transition="in" filter="fade">
                                      <p:cBhvr>
                                        <p:cTn id="83" dur="500"/>
                                        <p:tgtEl>
                                          <p:spTgt spid="23"/>
                                        </p:tgtEl>
                                      </p:cBhvr>
                                    </p:animEffect>
                                  </p:childTnLst>
                                </p:cTn>
                              </p:par>
                              <p:par>
                                <p:cTn id="84" presetID="53" presetClass="entr" presetSubtype="16" fill="hold" nodeType="withEffect">
                                  <p:stCondLst>
                                    <p:cond delay="750"/>
                                  </p:stCondLst>
                                  <p:childTnLst>
                                    <p:set>
                                      <p:cBhvr>
                                        <p:cTn id="85" dur="1" fill="hold">
                                          <p:stCondLst>
                                            <p:cond delay="0"/>
                                          </p:stCondLst>
                                        </p:cTn>
                                        <p:tgtEl>
                                          <p:spTgt spid="24"/>
                                        </p:tgtEl>
                                        <p:attrNameLst>
                                          <p:attrName>style.visibility</p:attrName>
                                        </p:attrNameLst>
                                      </p:cBhvr>
                                      <p:to>
                                        <p:strVal val="visible"/>
                                      </p:to>
                                    </p:set>
                                    <p:anim calcmode="lin" valueType="num">
                                      <p:cBhvr>
                                        <p:cTn id="86" dur="500" fill="hold"/>
                                        <p:tgtEl>
                                          <p:spTgt spid="24"/>
                                        </p:tgtEl>
                                        <p:attrNameLst>
                                          <p:attrName>ppt_w</p:attrName>
                                        </p:attrNameLst>
                                      </p:cBhvr>
                                      <p:tavLst>
                                        <p:tav tm="0">
                                          <p:val>
                                            <p:fltVal val="0"/>
                                          </p:val>
                                        </p:tav>
                                        <p:tav tm="100000">
                                          <p:val>
                                            <p:strVal val="#ppt_w"/>
                                          </p:val>
                                        </p:tav>
                                      </p:tavLst>
                                    </p:anim>
                                    <p:anim calcmode="lin" valueType="num">
                                      <p:cBhvr>
                                        <p:cTn id="87" dur="500" fill="hold"/>
                                        <p:tgtEl>
                                          <p:spTgt spid="24"/>
                                        </p:tgtEl>
                                        <p:attrNameLst>
                                          <p:attrName>ppt_h</p:attrName>
                                        </p:attrNameLst>
                                      </p:cBhvr>
                                      <p:tavLst>
                                        <p:tav tm="0">
                                          <p:val>
                                            <p:fltVal val="0"/>
                                          </p:val>
                                        </p:tav>
                                        <p:tav tm="100000">
                                          <p:val>
                                            <p:strVal val="#ppt_h"/>
                                          </p:val>
                                        </p:tav>
                                      </p:tavLst>
                                    </p:anim>
                                    <p:animEffect transition="in" filter="fade">
                                      <p:cBhvr>
                                        <p:cTn id="88"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animBg="1"/>
      <p:bldP spid="6" grpId="0"/>
      <p:bldP spid="7" grpId="0"/>
      <p:bldP spid="8" grpId="0" animBg="1"/>
      <p:bldP spid="9" grpId="0"/>
      <p:bldP spid="10" grpId="0"/>
      <p:bldP spid="11" grpId="0" animBg="1"/>
      <p:bldP spid="12" grpId="0"/>
      <p:bldP spid="13" grpId="0"/>
      <p:bldP spid="23"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
          <p:cNvGrpSpPr/>
          <p:nvPr/>
        </p:nvGrpSpPr>
        <p:grpSpPr>
          <a:xfrm>
            <a:off x="13102739" y="3266871"/>
            <a:ext cx="8584098" cy="8620329"/>
            <a:chOff x="6978323" y="3209657"/>
            <a:chExt cx="10462184" cy="10506343"/>
          </a:xfrm>
        </p:grpSpPr>
        <p:sp>
          <p:nvSpPr>
            <p:cNvPr id="3" name="Oval 123"/>
            <p:cNvSpPr/>
            <p:nvPr/>
          </p:nvSpPr>
          <p:spPr>
            <a:xfrm>
              <a:off x="6978323" y="3209657"/>
              <a:ext cx="10462184" cy="1046218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Oval 133"/>
            <p:cNvSpPr/>
            <p:nvPr/>
          </p:nvSpPr>
          <p:spPr>
            <a:xfrm>
              <a:off x="8038419" y="5374005"/>
              <a:ext cx="8341995" cy="8341995"/>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134"/>
            <p:cNvSpPr/>
            <p:nvPr/>
          </p:nvSpPr>
          <p:spPr>
            <a:xfrm>
              <a:off x="9255512" y="7808194"/>
              <a:ext cx="5907806" cy="590780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3"/>
            <p:cNvSpPr/>
            <p:nvPr/>
          </p:nvSpPr>
          <p:spPr>
            <a:xfrm>
              <a:off x="10566337" y="10470200"/>
              <a:ext cx="3244978" cy="324497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 name="TextBox 6"/>
          <p:cNvSpPr txBox="1"/>
          <p:nvPr/>
        </p:nvSpPr>
        <p:spPr>
          <a:xfrm>
            <a:off x="16101277" y="8098905"/>
            <a:ext cx="2590453" cy="435056"/>
          </a:xfrm>
          <a:prstGeom prst="rect">
            <a:avLst/>
          </a:prstGeom>
          <a:noFill/>
        </p:spPr>
        <p:txBody>
          <a:bodyPr wrap="none" lIns="0" tIns="0" rIns="0" bIns="0" rtlCol="0">
            <a:spAutoFit/>
          </a:bodyPr>
          <a:lstStyle/>
          <a:p>
            <a:pPr algn="ctr">
              <a:lnSpc>
                <a:spcPts val="3733"/>
              </a:lnSpc>
              <a:spcAft>
                <a:spcPts val="3199"/>
              </a:spcAft>
            </a:pPr>
            <a:r>
              <a:rPr lang="en-US" sz="2900" b="1" spc="300" dirty="0" smtClean="0">
                <a:solidFill>
                  <a:schemeClr val="bg1"/>
                </a:solidFill>
                <a:latin typeface="Lato Bold" charset="0"/>
                <a:cs typeface="Lato Bold" charset="0"/>
              </a:rPr>
              <a:t>$3 BILLIONS</a:t>
            </a:r>
            <a:endParaRPr lang="en-US" sz="2900" b="1" spc="300" dirty="0">
              <a:solidFill>
                <a:schemeClr val="bg1"/>
              </a:solidFill>
              <a:latin typeface="Lato Bold" charset="0"/>
              <a:cs typeface="Lato Bold" charset="0"/>
            </a:endParaRPr>
          </a:p>
        </p:txBody>
      </p:sp>
      <p:sp>
        <p:nvSpPr>
          <p:cNvPr id="8" name="TextBox 7"/>
          <p:cNvSpPr txBox="1"/>
          <p:nvPr/>
        </p:nvSpPr>
        <p:spPr>
          <a:xfrm>
            <a:off x="16101278" y="3926341"/>
            <a:ext cx="2590453" cy="435056"/>
          </a:xfrm>
          <a:prstGeom prst="rect">
            <a:avLst/>
          </a:prstGeom>
          <a:noFill/>
        </p:spPr>
        <p:txBody>
          <a:bodyPr wrap="none" lIns="0" tIns="0" rIns="0" bIns="0" rtlCol="0">
            <a:spAutoFit/>
          </a:bodyPr>
          <a:lstStyle/>
          <a:p>
            <a:pPr algn="ctr">
              <a:lnSpc>
                <a:spcPts val="3733"/>
              </a:lnSpc>
              <a:spcAft>
                <a:spcPts val="3199"/>
              </a:spcAft>
            </a:pPr>
            <a:r>
              <a:rPr lang="en-US" sz="2900" b="1" spc="300" dirty="0" smtClean="0">
                <a:solidFill>
                  <a:schemeClr val="bg1"/>
                </a:solidFill>
                <a:latin typeface="Lato Bold" charset="0"/>
                <a:cs typeface="Lato Bold" charset="0"/>
              </a:rPr>
              <a:t>$8 BILLIONS</a:t>
            </a:r>
            <a:endParaRPr lang="en-US" sz="2900" b="1" spc="300" dirty="0">
              <a:solidFill>
                <a:schemeClr val="bg1"/>
              </a:solidFill>
              <a:latin typeface="Lato Bold" charset="0"/>
              <a:cs typeface="Lato Bold" charset="0"/>
            </a:endParaRPr>
          </a:p>
        </p:txBody>
      </p:sp>
      <p:sp>
        <p:nvSpPr>
          <p:cNvPr id="9" name="TextBox 8"/>
          <p:cNvSpPr txBox="1"/>
          <p:nvPr/>
        </p:nvSpPr>
        <p:spPr>
          <a:xfrm>
            <a:off x="16441915" y="10407256"/>
            <a:ext cx="1909177" cy="435056"/>
          </a:xfrm>
          <a:prstGeom prst="rect">
            <a:avLst/>
          </a:prstGeom>
          <a:noFill/>
        </p:spPr>
        <p:txBody>
          <a:bodyPr wrap="none" lIns="0" tIns="0" rIns="0" bIns="0" rtlCol="0">
            <a:spAutoFit/>
          </a:bodyPr>
          <a:lstStyle/>
          <a:p>
            <a:pPr algn="ctr">
              <a:lnSpc>
                <a:spcPts val="3733"/>
              </a:lnSpc>
              <a:spcAft>
                <a:spcPts val="3199"/>
              </a:spcAft>
            </a:pPr>
            <a:r>
              <a:rPr lang="en-US" sz="2900" b="1" spc="300" dirty="0" smtClean="0">
                <a:solidFill>
                  <a:schemeClr val="bg1"/>
                </a:solidFill>
                <a:latin typeface="Lato Bold" charset="0"/>
                <a:cs typeface="Lato Bold" charset="0"/>
              </a:rPr>
              <a:t>$984,000</a:t>
            </a:r>
            <a:endParaRPr lang="en-US" sz="2900" b="1" spc="300" dirty="0">
              <a:solidFill>
                <a:schemeClr val="bg1"/>
              </a:solidFill>
              <a:latin typeface="Lato Bold" charset="0"/>
              <a:cs typeface="Lato Bold" charset="0"/>
            </a:endParaRPr>
          </a:p>
        </p:txBody>
      </p:sp>
      <p:sp>
        <p:nvSpPr>
          <p:cNvPr id="10" name="TextBox 9"/>
          <p:cNvSpPr txBox="1"/>
          <p:nvPr/>
        </p:nvSpPr>
        <p:spPr>
          <a:xfrm>
            <a:off x="16101278" y="5893341"/>
            <a:ext cx="2590453" cy="435056"/>
          </a:xfrm>
          <a:prstGeom prst="rect">
            <a:avLst/>
          </a:prstGeom>
          <a:noFill/>
        </p:spPr>
        <p:txBody>
          <a:bodyPr wrap="none" lIns="0" tIns="0" rIns="0" bIns="0" rtlCol="0">
            <a:spAutoFit/>
          </a:bodyPr>
          <a:lstStyle/>
          <a:p>
            <a:pPr algn="ctr">
              <a:lnSpc>
                <a:spcPts val="3733"/>
              </a:lnSpc>
              <a:spcAft>
                <a:spcPts val="3199"/>
              </a:spcAft>
            </a:pPr>
            <a:r>
              <a:rPr lang="en-US" sz="2900" b="1" spc="300" dirty="0" smtClean="0">
                <a:solidFill>
                  <a:schemeClr val="bg1"/>
                </a:solidFill>
                <a:latin typeface="Lato Bold" charset="0"/>
                <a:cs typeface="Lato Bold" charset="0"/>
              </a:rPr>
              <a:t>$5 BILLIONS</a:t>
            </a:r>
            <a:endParaRPr lang="en-US" sz="2900" b="1" spc="300" dirty="0">
              <a:solidFill>
                <a:schemeClr val="bg1"/>
              </a:solidFill>
              <a:latin typeface="Lato Bold" charset="0"/>
              <a:cs typeface="Lato Bold" charset="0"/>
            </a:endParaRPr>
          </a:p>
        </p:txBody>
      </p:sp>
      <p:grpSp>
        <p:nvGrpSpPr>
          <p:cNvPr id="23" name="กลุ่ม 22"/>
          <p:cNvGrpSpPr/>
          <p:nvPr/>
        </p:nvGrpSpPr>
        <p:grpSpPr>
          <a:xfrm>
            <a:off x="1112837" y="1037924"/>
            <a:ext cx="8458201" cy="1491323"/>
            <a:chOff x="1112837" y="1037924"/>
            <a:chExt cx="8458201" cy="1491323"/>
          </a:xfrm>
        </p:grpSpPr>
        <p:grpSp>
          <p:nvGrpSpPr>
            <p:cNvPr id="24" name="กลุ่ม 23"/>
            <p:cNvGrpSpPr/>
            <p:nvPr/>
          </p:nvGrpSpPr>
          <p:grpSpPr>
            <a:xfrm>
              <a:off x="1112837" y="1037924"/>
              <a:ext cx="8458201" cy="1491323"/>
              <a:chOff x="1112837" y="1037924"/>
              <a:chExt cx="8458201" cy="1491323"/>
            </a:xfrm>
          </p:grpSpPr>
          <p:sp>
            <p:nvSpPr>
              <p:cNvPr id="32" name="TextBox 31"/>
              <p:cNvSpPr txBox="1"/>
              <p:nvPr/>
            </p:nvSpPr>
            <p:spPr>
              <a:xfrm>
                <a:off x="1341437" y="1037924"/>
                <a:ext cx="8229601" cy="646331"/>
              </a:xfrm>
              <a:prstGeom prst="rect">
                <a:avLst/>
              </a:prstGeom>
              <a:noFill/>
            </p:spPr>
            <p:txBody>
              <a:bodyPr wrap="square" rtlCol="0">
                <a:spAutoFit/>
              </a:bodyPr>
              <a:lstStyle/>
              <a:p>
                <a:r>
                  <a:rPr lang="en-US" sz="3600" b="1" dirty="0" smtClean="0">
                    <a:latin typeface="Lato Black" charset="0"/>
                    <a:ea typeface="Lato Black" charset="0"/>
                    <a:cs typeface="Lato Black" charset="0"/>
                  </a:rPr>
                  <a:t>CEATIVE  COMPANY</a:t>
                </a:r>
              </a:p>
            </p:txBody>
          </p:sp>
          <p:sp>
            <p:nvSpPr>
              <p:cNvPr id="33" name="Rectangle 35"/>
              <p:cNvSpPr/>
              <p:nvPr/>
            </p:nvSpPr>
            <p:spPr>
              <a:xfrm>
                <a:off x="1265237" y="1828800"/>
                <a:ext cx="4495800" cy="141383"/>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sp>
            <p:nvSpPr>
              <p:cNvPr id="34" name="TextBox 33"/>
              <p:cNvSpPr txBox="1"/>
              <p:nvPr/>
            </p:nvSpPr>
            <p:spPr>
              <a:xfrm>
                <a:off x="1424812" y="2052935"/>
                <a:ext cx="8146226" cy="400110"/>
              </a:xfrm>
              <a:prstGeom prst="rect">
                <a:avLst/>
              </a:prstGeom>
              <a:noFill/>
            </p:spPr>
            <p:txBody>
              <a:bodyPr wrap="square" rtlCol="0">
                <a:spAutoFit/>
              </a:bodyPr>
              <a:lstStyle/>
              <a:p>
                <a:r>
                  <a:rPr lang="en-US" sz="2000" b="1" dirty="0" smtClean="0">
                    <a:latin typeface="Lato" pitchFamily="34" charset="0"/>
                    <a:ea typeface="Lato" pitchFamily="34" charset="0"/>
                    <a:cs typeface="Lato" pitchFamily="34" charset="0"/>
                  </a:rPr>
                  <a:t>Your great subtitle in this line </a:t>
                </a:r>
              </a:p>
            </p:txBody>
          </p:sp>
          <p:sp>
            <p:nvSpPr>
              <p:cNvPr id="35" name="Rectangle 35"/>
              <p:cNvSpPr/>
              <p:nvPr/>
            </p:nvSpPr>
            <p:spPr>
              <a:xfrm rot="16200000">
                <a:off x="490405" y="1765433"/>
                <a:ext cx="1386246" cy="141381"/>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grpSp>
          <p:nvGrpSpPr>
            <p:cNvPr id="25" name="Group 1"/>
            <p:cNvGrpSpPr/>
            <p:nvPr/>
          </p:nvGrpSpPr>
          <p:grpSpPr>
            <a:xfrm>
              <a:off x="5913437" y="1779006"/>
              <a:ext cx="3657601" cy="240970"/>
              <a:chOff x="10866255" y="8448874"/>
              <a:chExt cx="2738812" cy="73150"/>
            </a:xfrm>
          </p:grpSpPr>
          <p:sp>
            <p:nvSpPr>
              <p:cNvPr id="26" name="Rectangle 11"/>
              <p:cNvSpPr/>
              <p:nvPr/>
            </p:nvSpPr>
            <p:spPr>
              <a:xfrm flipV="1">
                <a:off x="10866255" y="8448874"/>
                <a:ext cx="407521" cy="73150"/>
              </a:xfrm>
              <a:prstGeom prst="rect">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7" name="Rectangle 12"/>
              <p:cNvSpPr/>
              <p:nvPr/>
            </p:nvSpPr>
            <p:spPr>
              <a:xfrm flipV="1">
                <a:off x="11330497" y="8448874"/>
                <a:ext cx="407521" cy="73150"/>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8" name="Rectangle 13"/>
              <p:cNvSpPr/>
              <p:nvPr/>
            </p:nvSpPr>
            <p:spPr>
              <a:xfrm flipV="1">
                <a:off x="11809200" y="8448874"/>
                <a:ext cx="407521" cy="73150"/>
              </a:xfrm>
              <a:prstGeom prst="rect">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9" name="Rectangle 14"/>
              <p:cNvSpPr/>
              <p:nvPr/>
            </p:nvSpPr>
            <p:spPr>
              <a:xfrm flipV="1">
                <a:off x="12273541" y="8448874"/>
                <a:ext cx="407521" cy="73150"/>
              </a:xfrm>
              <a:prstGeom prst="rect">
                <a:avLst/>
              </a:prstGeom>
              <a:solidFill>
                <a:schemeClr val="accent4">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30" name="Rectangle 15"/>
              <p:cNvSpPr/>
              <p:nvPr/>
            </p:nvSpPr>
            <p:spPr>
              <a:xfrm flipV="1">
                <a:off x="12737783" y="8448874"/>
                <a:ext cx="407521" cy="73150"/>
              </a:xfrm>
              <a:prstGeom prst="rect">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31" name="Rectangle 16"/>
              <p:cNvSpPr/>
              <p:nvPr/>
            </p:nvSpPr>
            <p:spPr>
              <a:xfrm flipV="1">
                <a:off x="13197546" y="8448874"/>
                <a:ext cx="407521" cy="73150"/>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grpSp>
      </p:grpSp>
      <p:sp>
        <p:nvSpPr>
          <p:cNvPr id="36" name="TextBox 35"/>
          <p:cNvSpPr txBox="1"/>
          <p:nvPr/>
        </p:nvSpPr>
        <p:spPr>
          <a:xfrm>
            <a:off x="3348954" y="3657600"/>
            <a:ext cx="3490937" cy="677072"/>
          </a:xfrm>
          <a:prstGeom prst="rect">
            <a:avLst/>
          </a:prstGeom>
          <a:noFill/>
        </p:spPr>
        <p:txBody>
          <a:bodyPr wrap="square" lIns="182843" tIns="91422" rIns="182843" bIns="91422" rtlCol="0">
            <a:spAutoFit/>
          </a:bodyPr>
          <a:lstStyle/>
          <a:p>
            <a:r>
              <a:rPr lang="en-US" sz="3200" b="1" dirty="0" smtClean="0">
                <a:solidFill>
                  <a:schemeClr val="accent3"/>
                </a:solidFill>
                <a:latin typeface="Lato" pitchFamily="34" charset="0"/>
                <a:ea typeface="Lato" pitchFamily="34" charset="0"/>
                <a:cs typeface="Lato" pitchFamily="34" charset="0"/>
              </a:rPr>
              <a:t>Description here</a:t>
            </a:r>
            <a:endParaRPr lang="id-ID" sz="3200" b="1" dirty="0">
              <a:solidFill>
                <a:schemeClr val="accent3"/>
              </a:solidFill>
              <a:latin typeface="Lato" pitchFamily="34" charset="0"/>
              <a:ea typeface="Lato" pitchFamily="34" charset="0"/>
              <a:cs typeface="Lato" pitchFamily="34" charset="0"/>
            </a:endParaRPr>
          </a:p>
        </p:txBody>
      </p:sp>
      <p:sp>
        <p:nvSpPr>
          <p:cNvPr id="37" name="TextBox 36"/>
          <p:cNvSpPr txBox="1"/>
          <p:nvPr/>
        </p:nvSpPr>
        <p:spPr>
          <a:xfrm>
            <a:off x="3322636" y="4233042"/>
            <a:ext cx="8983889" cy="960227"/>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important Data </a:t>
            </a:r>
            <a:r>
              <a:rPr lang="en-US" sz="2400" dirty="0">
                <a:solidFill>
                  <a:schemeClr val="tx1">
                    <a:lumMod val="50000"/>
                    <a:lumOff val="50000"/>
                  </a:schemeClr>
                </a:solidFill>
                <a:latin typeface="Lato" pitchFamily="34" charset="0"/>
                <a:ea typeface="Lato" pitchFamily="34" charset="0"/>
                <a:cs typeface="Lato" pitchFamily="34" charset="0"/>
              </a:rPr>
              <a:t>analysis which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38" name="Round Same Side Corner Rectangle 58"/>
          <p:cNvSpPr/>
          <p:nvPr/>
        </p:nvSpPr>
        <p:spPr>
          <a:xfrm flipH="1">
            <a:off x="3017837" y="3657600"/>
            <a:ext cx="219588" cy="1828800"/>
          </a:xfrm>
          <a:prstGeom prst="round2SameRect">
            <a:avLst>
              <a:gd name="adj1" fmla="val 50000"/>
              <a:gd name="adj2"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ctr"/>
            <a:endParaRPr lang="bg-BG" dirty="0">
              <a:latin typeface="Lato Light"/>
            </a:endParaRPr>
          </a:p>
        </p:txBody>
      </p:sp>
      <p:sp>
        <p:nvSpPr>
          <p:cNvPr id="39" name="TextBox 38"/>
          <p:cNvSpPr txBox="1"/>
          <p:nvPr/>
        </p:nvSpPr>
        <p:spPr>
          <a:xfrm>
            <a:off x="3348954" y="5791200"/>
            <a:ext cx="3490937" cy="677072"/>
          </a:xfrm>
          <a:prstGeom prst="rect">
            <a:avLst/>
          </a:prstGeom>
          <a:noFill/>
        </p:spPr>
        <p:txBody>
          <a:bodyPr wrap="square" lIns="182843" tIns="91422" rIns="182843" bIns="91422" rtlCol="0">
            <a:spAutoFit/>
          </a:bodyPr>
          <a:lstStyle/>
          <a:p>
            <a:r>
              <a:rPr lang="en-US" sz="3200" b="1" dirty="0" smtClean="0">
                <a:solidFill>
                  <a:schemeClr val="accent6"/>
                </a:solidFill>
                <a:latin typeface="Lato" pitchFamily="34" charset="0"/>
                <a:ea typeface="Lato" pitchFamily="34" charset="0"/>
                <a:cs typeface="Lato" pitchFamily="34" charset="0"/>
              </a:rPr>
              <a:t>Description here</a:t>
            </a:r>
            <a:endParaRPr lang="id-ID" sz="3200" b="1" dirty="0">
              <a:solidFill>
                <a:schemeClr val="accent6"/>
              </a:solidFill>
              <a:latin typeface="Lato" pitchFamily="34" charset="0"/>
              <a:ea typeface="Lato" pitchFamily="34" charset="0"/>
              <a:cs typeface="Lato" pitchFamily="34" charset="0"/>
            </a:endParaRPr>
          </a:p>
        </p:txBody>
      </p:sp>
      <p:sp>
        <p:nvSpPr>
          <p:cNvPr id="40" name="TextBox 39"/>
          <p:cNvSpPr txBox="1"/>
          <p:nvPr/>
        </p:nvSpPr>
        <p:spPr>
          <a:xfrm>
            <a:off x="3322636" y="6366642"/>
            <a:ext cx="8983889" cy="960227"/>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important Data </a:t>
            </a:r>
            <a:r>
              <a:rPr lang="en-US" sz="2400" dirty="0">
                <a:solidFill>
                  <a:schemeClr val="tx1">
                    <a:lumMod val="50000"/>
                    <a:lumOff val="50000"/>
                  </a:schemeClr>
                </a:solidFill>
                <a:latin typeface="Lato" pitchFamily="34" charset="0"/>
                <a:ea typeface="Lato" pitchFamily="34" charset="0"/>
                <a:cs typeface="Lato" pitchFamily="34" charset="0"/>
              </a:rPr>
              <a:t>analysis which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41" name="Round Same Side Corner Rectangle 58"/>
          <p:cNvSpPr/>
          <p:nvPr/>
        </p:nvSpPr>
        <p:spPr>
          <a:xfrm flipH="1">
            <a:off x="3017837" y="5791200"/>
            <a:ext cx="219588" cy="1828800"/>
          </a:xfrm>
          <a:prstGeom prst="round2SameRect">
            <a:avLst>
              <a:gd name="adj1" fmla="val 50000"/>
              <a:gd name="adj2" fmla="val 5000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ctr"/>
            <a:endParaRPr lang="bg-BG" dirty="0">
              <a:latin typeface="Lato Light"/>
            </a:endParaRPr>
          </a:p>
        </p:txBody>
      </p:sp>
      <p:sp>
        <p:nvSpPr>
          <p:cNvPr id="42" name="TextBox 41"/>
          <p:cNvSpPr txBox="1"/>
          <p:nvPr/>
        </p:nvSpPr>
        <p:spPr>
          <a:xfrm>
            <a:off x="3348954" y="7848600"/>
            <a:ext cx="3490937" cy="677072"/>
          </a:xfrm>
          <a:prstGeom prst="rect">
            <a:avLst/>
          </a:prstGeom>
          <a:noFill/>
        </p:spPr>
        <p:txBody>
          <a:bodyPr wrap="square" lIns="182843" tIns="91422" rIns="182843" bIns="91422" rtlCol="0">
            <a:spAutoFit/>
          </a:bodyPr>
          <a:lstStyle/>
          <a:p>
            <a:r>
              <a:rPr lang="en-US" sz="3200" b="1" dirty="0" smtClean="0">
                <a:solidFill>
                  <a:schemeClr val="accent2"/>
                </a:solidFill>
                <a:latin typeface="Lato" pitchFamily="34" charset="0"/>
                <a:ea typeface="Lato" pitchFamily="34" charset="0"/>
                <a:cs typeface="Lato" pitchFamily="34" charset="0"/>
              </a:rPr>
              <a:t>Description here</a:t>
            </a:r>
            <a:endParaRPr lang="id-ID" sz="3200" b="1" dirty="0">
              <a:solidFill>
                <a:schemeClr val="accent2"/>
              </a:solidFill>
              <a:latin typeface="Lato" pitchFamily="34" charset="0"/>
              <a:ea typeface="Lato" pitchFamily="34" charset="0"/>
              <a:cs typeface="Lato" pitchFamily="34" charset="0"/>
            </a:endParaRPr>
          </a:p>
        </p:txBody>
      </p:sp>
      <p:sp>
        <p:nvSpPr>
          <p:cNvPr id="43" name="TextBox 42"/>
          <p:cNvSpPr txBox="1"/>
          <p:nvPr/>
        </p:nvSpPr>
        <p:spPr>
          <a:xfrm>
            <a:off x="3322636" y="8424042"/>
            <a:ext cx="8983889" cy="960227"/>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important Data </a:t>
            </a:r>
            <a:r>
              <a:rPr lang="en-US" sz="2400" dirty="0">
                <a:solidFill>
                  <a:schemeClr val="tx1">
                    <a:lumMod val="50000"/>
                    <a:lumOff val="50000"/>
                  </a:schemeClr>
                </a:solidFill>
                <a:latin typeface="Lato" pitchFamily="34" charset="0"/>
                <a:ea typeface="Lato" pitchFamily="34" charset="0"/>
                <a:cs typeface="Lato" pitchFamily="34" charset="0"/>
              </a:rPr>
              <a:t>analysis which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44" name="Round Same Side Corner Rectangle 58"/>
          <p:cNvSpPr/>
          <p:nvPr/>
        </p:nvSpPr>
        <p:spPr>
          <a:xfrm flipH="1">
            <a:off x="3017837" y="7848600"/>
            <a:ext cx="219588" cy="1828800"/>
          </a:xfrm>
          <a:prstGeom prst="round2SameRect">
            <a:avLst>
              <a:gd name="adj1" fmla="val 50000"/>
              <a:gd name="adj2"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ctr"/>
            <a:endParaRPr lang="bg-BG" dirty="0">
              <a:latin typeface="Lato Light"/>
            </a:endParaRPr>
          </a:p>
        </p:txBody>
      </p:sp>
      <p:sp>
        <p:nvSpPr>
          <p:cNvPr id="45" name="TextBox 44"/>
          <p:cNvSpPr txBox="1"/>
          <p:nvPr/>
        </p:nvSpPr>
        <p:spPr>
          <a:xfrm>
            <a:off x="3348954" y="9982200"/>
            <a:ext cx="3490937" cy="677072"/>
          </a:xfrm>
          <a:prstGeom prst="rect">
            <a:avLst/>
          </a:prstGeom>
          <a:noFill/>
        </p:spPr>
        <p:txBody>
          <a:bodyPr wrap="square" lIns="182843" tIns="91422" rIns="182843" bIns="91422" rtlCol="0">
            <a:spAutoFit/>
          </a:bodyPr>
          <a:lstStyle/>
          <a:p>
            <a:r>
              <a:rPr lang="en-US" sz="3200" b="1" dirty="0" smtClean="0">
                <a:solidFill>
                  <a:schemeClr val="accent5"/>
                </a:solidFill>
                <a:latin typeface="Lato" pitchFamily="34" charset="0"/>
                <a:ea typeface="Lato" pitchFamily="34" charset="0"/>
                <a:cs typeface="Lato" pitchFamily="34" charset="0"/>
              </a:rPr>
              <a:t>Description here</a:t>
            </a:r>
            <a:endParaRPr lang="id-ID" sz="3200" b="1" dirty="0">
              <a:solidFill>
                <a:schemeClr val="accent5"/>
              </a:solidFill>
              <a:latin typeface="Lato" pitchFamily="34" charset="0"/>
              <a:ea typeface="Lato" pitchFamily="34" charset="0"/>
              <a:cs typeface="Lato" pitchFamily="34" charset="0"/>
            </a:endParaRPr>
          </a:p>
        </p:txBody>
      </p:sp>
      <p:sp>
        <p:nvSpPr>
          <p:cNvPr id="46" name="TextBox 45"/>
          <p:cNvSpPr txBox="1"/>
          <p:nvPr/>
        </p:nvSpPr>
        <p:spPr>
          <a:xfrm>
            <a:off x="3322636" y="10557642"/>
            <a:ext cx="8983889" cy="960227"/>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important Data </a:t>
            </a:r>
            <a:r>
              <a:rPr lang="en-US" sz="2400" dirty="0">
                <a:solidFill>
                  <a:schemeClr val="tx1">
                    <a:lumMod val="50000"/>
                    <a:lumOff val="50000"/>
                  </a:schemeClr>
                </a:solidFill>
                <a:latin typeface="Lato" pitchFamily="34" charset="0"/>
                <a:ea typeface="Lato" pitchFamily="34" charset="0"/>
                <a:cs typeface="Lato" pitchFamily="34" charset="0"/>
              </a:rPr>
              <a:t>analysis which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47" name="Round Same Side Corner Rectangle 58"/>
          <p:cNvSpPr/>
          <p:nvPr/>
        </p:nvSpPr>
        <p:spPr>
          <a:xfrm flipH="1">
            <a:off x="3017837" y="9982200"/>
            <a:ext cx="219588" cy="1828800"/>
          </a:xfrm>
          <a:prstGeom prst="round2SameRect">
            <a:avLst>
              <a:gd name="adj1" fmla="val 50000"/>
              <a:gd name="adj2"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ctr"/>
            <a:endParaRPr lang="bg-BG" dirty="0">
              <a:latin typeface="Lato Light"/>
            </a:endParaRPr>
          </a:p>
        </p:txBody>
      </p:sp>
    </p:spTree>
    <p:extLst>
      <p:ext uri="{BB962C8B-B14F-4D97-AF65-F5344CB8AC3E}">
        <p14:creationId xmlns:p14="http://schemas.microsoft.com/office/powerpoint/2010/main" val="486707648"/>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par>
                                <p:cTn id="9" presetID="53" presetClass="entr" presetSubtype="16" fill="hold" nodeType="withEffect">
                                  <p:stCondLst>
                                    <p:cond delay="50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animEffect transition="in" filter="fade">
                                      <p:cBhvr>
                                        <p:cTn id="13" dur="500"/>
                                        <p:tgtEl>
                                          <p:spTgt spid="2"/>
                                        </p:tgtEl>
                                      </p:cBhvr>
                                    </p:animEffect>
                                  </p:childTnLst>
                                </p:cTn>
                              </p:par>
                              <p:par>
                                <p:cTn id="14" presetID="53" presetClass="entr" presetSubtype="16" fill="hold" grpId="0" nodeType="withEffect">
                                  <p:stCondLst>
                                    <p:cond delay="500"/>
                                  </p:stCondLst>
                                  <p:childTnLst>
                                    <p:set>
                                      <p:cBhvr>
                                        <p:cTn id="15" dur="1" fill="hold">
                                          <p:stCondLst>
                                            <p:cond delay="0"/>
                                          </p:stCondLst>
                                        </p:cTn>
                                        <p:tgtEl>
                                          <p:spTgt spid="7"/>
                                        </p:tgtEl>
                                        <p:attrNameLst>
                                          <p:attrName>style.visibility</p:attrName>
                                        </p:attrNameLst>
                                      </p:cBhvr>
                                      <p:to>
                                        <p:strVal val="visible"/>
                                      </p:to>
                                    </p:set>
                                    <p:anim calcmode="lin" valueType="num">
                                      <p:cBhvr>
                                        <p:cTn id="16" dur="500" fill="hold"/>
                                        <p:tgtEl>
                                          <p:spTgt spid="7"/>
                                        </p:tgtEl>
                                        <p:attrNameLst>
                                          <p:attrName>ppt_w</p:attrName>
                                        </p:attrNameLst>
                                      </p:cBhvr>
                                      <p:tavLst>
                                        <p:tav tm="0">
                                          <p:val>
                                            <p:fltVal val="0"/>
                                          </p:val>
                                        </p:tav>
                                        <p:tav tm="100000">
                                          <p:val>
                                            <p:strVal val="#ppt_w"/>
                                          </p:val>
                                        </p:tav>
                                      </p:tavLst>
                                    </p:anim>
                                    <p:anim calcmode="lin" valueType="num">
                                      <p:cBhvr>
                                        <p:cTn id="17" dur="500" fill="hold"/>
                                        <p:tgtEl>
                                          <p:spTgt spid="7"/>
                                        </p:tgtEl>
                                        <p:attrNameLst>
                                          <p:attrName>ppt_h</p:attrName>
                                        </p:attrNameLst>
                                      </p:cBhvr>
                                      <p:tavLst>
                                        <p:tav tm="0">
                                          <p:val>
                                            <p:fltVal val="0"/>
                                          </p:val>
                                        </p:tav>
                                        <p:tav tm="100000">
                                          <p:val>
                                            <p:strVal val="#ppt_h"/>
                                          </p:val>
                                        </p:tav>
                                      </p:tavLst>
                                    </p:anim>
                                    <p:animEffect transition="in" filter="fade">
                                      <p:cBhvr>
                                        <p:cTn id="18" dur="500"/>
                                        <p:tgtEl>
                                          <p:spTgt spid="7"/>
                                        </p:tgtEl>
                                      </p:cBhvr>
                                    </p:animEffect>
                                  </p:childTnLst>
                                </p:cTn>
                              </p:par>
                              <p:par>
                                <p:cTn id="19" presetID="53" presetClass="entr" presetSubtype="16" fill="hold" grpId="0" nodeType="withEffect">
                                  <p:stCondLst>
                                    <p:cond delay="500"/>
                                  </p:stCondLst>
                                  <p:childTnLst>
                                    <p:set>
                                      <p:cBhvr>
                                        <p:cTn id="20" dur="1" fill="hold">
                                          <p:stCondLst>
                                            <p:cond delay="0"/>
                                          </p:stCondLst>
                                        </p:cTn>
                                        <p:tgtEl>
                                          <p:spTgt spid="8"/>
                                        </p:tgtEl>
                                        <p:attrNameLst>
                                          <p:attrName>style.visibility</p:attrName>
                                        </p:attrNameLst>
                                      </p:cBhvr>
                                      <p:to>
                                        <p:strVal val="visible"/>
                                      </p:to>
                                    </p:set>
                                    <p:anim calcmode="lin" valueType="num">
                                      <p:cBhvr>
                                        <p:cTn id="21" dur="500" fill="hold"/>
                                        <p:tgtEl>
                                          <p:spTgt spid="8"/>
                                        </p:tgtEl>
                                        <p:attrNameLst>
                                          <p:attrName>ppt_w</p:attrName>
                                        </p:attrNameLst>
                                      </p:cBhvr>
                                      <p:tavLst>
                                        <p:tav tm="0">
                                          <p:val>
                                            <p:fltVal val="0"/>
                                          </p:val>
                                        </p:tav>
                                        <p:tav tm="100000">
                                          <p:val>
                                            <p:strVal val="#ppt_w"/>
                                          </p:val>
                                        </p:tav>
                                      </p:tavLst>
                                    </p:anim>
                                    <p:anim calcmode="lin" valueType="num">
                                      <p:cBhvr>
                                        <p:cTn id="22" dur="500" fill="hold"/>
                                        <p:tgtEl>
                                          <p:spTgt spid="8"/>
                                        </p:tgtEl>
                                        <p:attrNameLst>
                                          <p:attrName>ppt_h</p:attrName>
                                        </p:attrNameLst>
                                      </p:cBhvr>
                                      <p:tavLst>
                                        <p:tav tm="0">
                                          <p:val>
                                            <p:fltVal val="0"/>
                                          </p:val>
                                        </p:tav>
                                        <p:tav tm="100000">
                                          <p:val>
                                            <p:strVal val="#ppt_h"/>
                                          </p:val>
                                        </p:tav>
                                      </p:tavLst>
                                    </p:anim>
                                    <p:animEffect transition="in" filter="fade">
                                      <p:cBhvr>
                                        <p:cTn id="23" dur="500"/>
                                        <p:tgtEl>
                                          <p:spTgt spid="8"/>
                                        </p:tgtEl>
                                      </p:cBhvr>
                                    </p:animEffect>
                                  </p:childTnLst>
                                </p:cTn>
                              </p:par>
                              <p:par>
                                <p:cTn id="24" presetID="53" presetClass="entr" presetSubtype="16" fill="hold" grpId="0" nodeType="withEffect">
                                  <p:stCondLst>
                                    <p:cond delay="500"/>
                                  </p:stCondLst>
                                  <p:childTnLst>
                                    <p:set>
                                      <p:cBhvr>
                                        <p:cTn id="25" dur="1" fill="hold">
                                          <p:stCondLst>
                                            <p:cond delay="0"/>
                                          </p:stCondLst>
                                        </p:cTn>
                                        <p:tgtEl>
                                          <p:spTgt spid="9"/>
                                        </p:tgtEl>
                                        <p:attrNameLst>
                                          <p:attrName>style.visibility</p:attrName>
                                        </p:attrNameLst>
                                      </p:cBhvr>
                                      <p:to>
                                        <p:strVal val="visible"/>
                                      </p:to>
                                    </p:set>
                                    <p:anim calcmode="lin" valueType="num">
                                      <p:cBhvr>
                                        <p:cTn id="26" dur="500" fill="hold"/>
                                        <p:tgtEl>
                                          <p:spTgt spid="9"/>
                                        </p:tgtEl>
                                        <p:attrNameLst>
                                          <p:attrName>ppt_w</p:attrName>
                                        </p:attrNameLst>
                                      </p:cBhvr>
                                      <p:tavLst>
                                        <p:tav tm="0">
                                          <p:val>
                                            <p:fltVal val="0"/>
                                          </p:val>
                                        </p:tav>
                                        <p:tav tm="100000">
                                          <p:val>
                                            <p:strVal val="#ppt_w"/>
                                          </p:val>
                                        </p:tav>
                                      </p:tavLst>
                                    </p:anim>
                                    <p:anim calcmode="lin" valueType="num">
                                      <p:cBhvr>
                                        <p:cTn id="27" dur="500" fill="hold"/>
                                        <p:tgtEl>
                                          <p:spTgt spid="9"/>
                                        </p:tgtEl>
                                        <p:attrNameLst>
                                          <p:attrName>ppt_h</p:attrName>
                                        </p:attrNameLst>
                                      </p:cBhvr>
                                      <p:tavLst>
                                        <p:tav tm="0">
                                          <p:val>
                                            <p:fltVal val="0"/>
                                          </p:val>
                                        </p:tav>
                                        <p:tav tm="100000">
                                          <p:val>
                                            <p:strVal val="#ppt_h"/>
                                          </p:val>
                                        </p:tav>
                                      </p:tavLst>
                                    </p:anim>
                                    <p:animEffect transition="in" filter="fade">
                                      <p:cBhvr>
                                        <p:cTn id="28" dur="500"/>
                                        <p:tgtEl>
                                          <p:spTgt spid="9"/>
                                        </p:tgtEl>
                                      </p:cBhvr>
                                    </p:animEffect>
                                  </p:childTnLst>
                                </p:cTn>
                              </p:par>
                              <p:par>
                                <p:cTn id="29" presetID="53" presetClass="entr" presetSubtype="16" fill="hold" grpId="0" nodeType="withEffect">
                                  <p:stCondLst>
                                    <p:cond delay="500"/>
                                  </p:stCondLst>
                                  <p:childTnLst>
                                    <p:set>
                                      <p:cBhvr>
                                        <p:cTn id="30" dur="1" fill="hold">
                                          <p:stCondLst>
                                            <p:cond delay="0"/>
                                          </p:stCondLst>
                                        </p:cTn>
                                        <p:tgtEl>
                                          <p:spTgt spid="10"/>
                                        </p:tgtEl>
                                        <p:attrNameLst>
                                          <p:attrName>style.visibility</p:attrName>
                                        </p:attrNameLst>
                                      </p:cBhvr>
                                      <p:to>
                                        <p:strVal val="visible"/>
                                      </p:to>
                                    </p:set>
                                    <p:anim calcmode="lin" valueType="num">
                                      <p:cBhvr>
                                        <p:cTn id="31" dur="500" fill="hold"/>
                                        <p:tgtEl>
                                          <p:spTgt spid="10"/>
                                        </p:tgtEl>
                                        <p:attrNameLst>
                                          <p:attrName>ppt_w</p:attrName>
                                        </p:attrNameLst>
                                      </p:cBhvr>
                                      <p:tavLst>
                                        <p:tav tm="0">
                                          <p:val>
                                            <p:fltVal val="0"/>
                                          </p:val>
                                        </p:tav>
                                        <p:tav tm="100000">
                                          <p:val>
                                            <p:strVal val="#ppt_w"/>
                                          </p:val>
                                        </p:tav>
                                      </p:tavLst>
                                    </p:anim>
                                    <p:anim calcmode="lin" valueType="num">
                                      <p:cBhvr>
                                        <p:cTn id="32" dur="500" fill="hold"/>
                                        <p:tgtEl>
                                          <p:spTgt spid="10"/>
                                        </p:tgtEl>
                                        <p:attrNameLst>
                                          <p:attrName>ppt_h</p:attrName>
                                        </p:attrNameLst>
                                      </p:cBhvr>
                                      <p:tavLst>
                                        <p:tav tm="0">
                                          <p:val>
                                            <p:fltVal val="0"/>
                                          </p:val>
                                        </p:tav>
                                        <p:tav tm="100000">
                                          <p:val>
                                            <p:strVal val="#ppt_h"/>
                                          </p:val>
                                        </p:tav>
                                      </p:tavLst>
                                    </p:anim>
                                    <p:animEffect transition="in" filter="fade">
                                      <p:cBhvr>
                                        <p:cTn id="33" dur="500"/>
                                        <p:tgtEl>
                                          <p:spTgt spid="10"/>
                                        </p:tgtEl>
                                      </p:cBhvr>
                                    </p:animEffect>
                                  </p:childTnLst>
                                </p:cTn>
                              </p:par>
                              <p:par>
                                <p:cTn id="34" presetID="53" presetClass="entr" presetSubtype="16" fill="hold" grpId="0" nodeType="withEffect">
                                  <p:stCondLst>
                                    <p:cond delay="500"/>
                                  </p:stCondLst>
                                  <p:childTnLst>
                                    <p:set>
                                      <p:cBhvr>
                                        <p:cTn id="35" dur="1" fill="hold">
                                          <p:stCondLst>
                                            <p:cond delay="0"/>
                                          </p:stCondLst>
                                        </p:cTn>
                                        <p:tgtEl>
                                          <p:spTgt spid="36"/>
                                        </p:tgtEl>
                                        <p:attrNameLst>
                                          <p:attrName>style.visibility</p:attrName>
                                        </p:attrNameLst>
                                      </p:cBhvr>
                                      <p:to>
                                        <p:strVal val="visible"/>
                                      </p:to>
                                    </p:set>
                                    <p:anim calcmode="lin" valueType="num">
                                      <p:cBhvr>
                                        <p:cTn id="36" dur="500" fill="hold"/>
                                        <p:tgtEl>
                                          <p:spTgt spid="36"/>
                                        </p:tgtEl>
                                        <p:attrNameLst>
                                          <p:attrName>ppt_w</p:attrName>
                                        </p:attrNameLst>
                                      </p:cBhvr>
                                      <p:tavLst>
                                        <p:tav tm="0">
                                          <p:val>
                                            <p:fltVal val="0"/>
                                          </p:val>
                                        </p:tav>
                                        <p:tav tm="100000">
                                          <p:val>
                                            <p:strVal val="#ppt_w"/>
                                          </p:val>
                                        </p:tav>
                                      </p:tavLst>
                                    </p:anim>
                                    <p:anim calcmode="lin" valueType="num">
                                      <p:cBhvr>
                                        <p:cTn id="37" dur="500" fill="hold"/>
                                        <p:tgtEl>
                                          <p:spTgt spid="36"/>
                                        </p:tgtEl>
                                        <p:attrNameLst>
                                          <p:attrName>ppt_h</p:attrName>
                                        </p:attrNameLst>
                                      </p:cBhvr>
                                      <p:tavLst>
                                        <p:tav tm="0">
                                          <p:val>
                                            <p:fltVal val="0"/>
                                          </p:val>
                                        </p:tav>
                                        <p:tav tm="100000">
                                          <p:val>
                                            <p:strVal val="#ppt_h"/>
                                          </p:val>
                                        </p:tav>
                                      </p:tavLst>
                                    </p:anim>
                                    <p:animEffect transition="in" filter="fade">
                                      <p:cBhvr>
                                        <p:cTn id="38" dur="500"/>
                                        <p:tgtEl>
                                          <p:spTgt spid="36"/>
                                        </p:tgtEl>
                                      </p:cBhvr>
                                    </p:animEffect>
                                  </p:childTnLst>
                                </p:cTn>
                              </p:par>
                              <p:par>
                                <p:cTn id="39" presetID="53" presetClass="entr" presetSubtype="16" fill="hold" grpId="0" nodeType="withEffect">
                                  <p:stCondLst>
                                    <p:cond delay="500"/>
                                  </p:stCondLst>
                                  <p:childTnLst>
                                    <p:set>
                                      <p:cBhvr>
                                        <p:cTn id="40" dur="1" fill="hold">
                                          <p:stCondLst>
                                            <p:cond delay="0"/>
                                          </p:stCondLst>
                                        </p:cTn>
                                        <p:tgtEl>
                                          <p:spTgt spid="37"/>
                                        </p:tgtEl>
                                        <p:attrNameLst>
                                          <p:attrName>style.visibility</p:attrName>
                                        </p:attrNameLst>
                                      </p:cBhvr>
                                      <p:to>
                                        <p:strVal val="visible"/>
                                      </p:to>
                                    </p:set>
                                    <p:anim calcmode="lin" valueType="num">
                                      <p:cBhvr>
                                        <p:cTn id="41" dur="500" fill="hold"/>
                                        <p:tgtEl>
                                          <p:spTgt spid="37"/>
                                        </p:tgtEl>
                                        <p:attrNameLst>
                                          <p:attrName>ppt_w</p:attrName>
                                        </p:attrNameLst>
                                      </p:cBhvr>
                                      <p:tavLst>
                                        <p:tav tm="0">
                                          <p:val>
                                            <p:fltVal val="0"/>
                                          </p:val>
                                        </p:tav>
                                        <p:tav tm="100000">
                                          <p:val>
                                            <p:strVal val="#ppt_w"/>
                                          </p:val>
                                        </p:tav>
                                      </p:tavLst>
                                    </p:anim>
                                    <p:anim calcmode="lin" valueType="num">
                                      <p:cBhvr>
                                        <p:cTn id="42" dur="500" fill="hold"/>
                                        <p:tgtEl>
                                          <p:spTgt spid="37"/>
                                        </p:tgtEl>
                                        <p:attrNameLst>
                                          <p:attrName>ppt_h</p:attrName>
                                        </p:attrNameLst>
                                      </p:cBhvr>
                                      <p:tavLst>
                                        <p:tav tm="0">
                                          <p:val>
                                            <p:fltVal val="0"/>
                                          </p:val>
                                        </p:tav>
                                        <p:tav tm="100000">
                                          <p:val>
                                            <p:strVal val="#ppt_h"/>
                                          </p:val>
                                        </p:tav>
                                      </p:tavLst>
                                    </p:anim>
                                    <p:animEffect transition="in" filter="fade">
                                      <p:cBhvr>
                                        <p:cTn id="43" dur="500"/>
                                        <p:tgtEl>
                                          <p:spTgt spid="37"/>
                                        </p:tgtEl>
                                      </p:cBhvr>
                                    </p:animEffect>
                                  </p:childTnLst>
                                </p:cTn>
                              </p:par>
                              <p:par>
                                <p:cTn id="44" presetID="53" presetClass="entr" presetSubtype="16" fill="hold" grpId="0" nodeType="withEffect">
                                  <p:stCondLst>
                                    <p:cond delay="500"/>
                                  </p:stCondLst>
                                  <p:childTnLst>
                                    <p:set>
                                      <p:cBhvr>
                                        <p:cTn id="45" dur="1" fill="hold">
                                          <p:stCondLst>
                                            <p:cond delay="0"/>
                                          </p:stCondLst>
                                        </p:cTn>
                                        <p:tgtEl>
                                          <p:spTgt spid="38"/>
                                        </p:tgtEl>
                                        <p:attrNameLst>
                                          <p:attrName>style.visibility</p:attrName>
                                        </p:attrNameLst>
                                      </p:cBhvr>
                                      <p:to>
                                        <p:strVal val="visible"/>
                                      </p:to>
                                    </p:set>
                                    <p:anim calcmode="lin" valueType="num">
                                      <p:cBhvr>
                                        <p:cTn id="46" dur="500" fill="hold"/>
                                        <p:tgtEl>
                                          <p:spTgt spid="38"/>
                                        </p:tgtEl>
                                        <p:attrNameLst>
                                          <p:attrName>ppt_w</p:attrName>
                                        </p:attrNameLst>
                                      </p:cBhvr>
                                      <p:tavLst>
                                        <p:tav tm="0">
                                          <p:val>
                                            <p:fltVal val="0"/>
                                          </p:val>
                                        </p:tav>
                                        <p:tav tm="100000">
                                          <p:val>
                                            <p:strVal val="#ppt_w"/>
                                          </p:val>
                                        </p:tav>
                                      </p:tavLst>
                                    </p:anim>
                                    <p:anim calcmode="lin" valueType="num">
                                      <p:cBhvr>
                                        <p:cTn id="47" dur="500" fill="hold"/>
                                        <p:tgtEl>
                                          <p:spTgt spid="38"/>
                                        </p:tgtEl>
                                        <p:attrNameLst>
                                          <p:attrName>ppt_h</p:attrName>
                                        </p:attrNameLst>
                                      </p:cBhvr>
                                      <p:tavLst>
                                        <p:tav tm="0">
                                          <p:val>
                                            <p:fltVal val="0"/>
                                          </p:val>
                                        </p:tav>
                                        <p:tav tm="100000">
                                          <p:val>
                                            <p:strVal val="#ppt_h"/>
                                          </p:val>
                                        </p:tav>
                                      </p:tavLst>
                                    </p:anim>
                                    <p:animEffect transition="in" filter="fade">
                                      <p:cBhvr>
                                        <p:cTn id="48" dur="500"/>
                                        <p:tgtEl>
                                          <p:spTgt spid="38"/>
                                        </p:tgtEl>
                                      </p:cBhvr>
                                    </p:animEffect>
                                  </p:childTnLst>
                                </p:cTn>
                              </p:par>
                              <p:par>
                                <p:cTn id="49" presetID="53" presetClass="entr" presetSubtype="16" fill="hold" grpId="0" nodeType="withEffect">
                                  <p:stCondLst>
                                    <p:cond delay="500"/>
                                  </p:stCondLst>
                                  <p:childTnLst>
                                    <p:set>
                                      <p:cBhvr>
                                        <p:cTn id="50" dur="1" fill="hold">
                                          <p:stCondLst>
                                            <p:cond delay="0"/>
                                          </p:stCondLst>
                                        </p:cTn>
                                        <p:tgtEl>
                                          <p:spTgt spid="39"/>
                                        </p:tgtEl>
                                        <p:attrNameLst>
                                          <p:attrName>style.visibility</p:attrName>
                                        </p:attrNameLst>
                                      </p:cBhvr>
                                      <p:to>
                                        <p:strVal val="visible"/>
                                      </p:to>
                                    </p:set>
                                    <p:anim calcmode="lin" valueType="num">
                                      <p:cBhvr>
                                        <p:cTn id="51" dur="500" fill="hold"/>
                                        <p:tgtEl>
                                          <p:spTgt spid="39"/>
                                        </p:tgtEl>
                                        <p:attrNameLst>
                                          <p:attrName>ppt_w</p:attrName>
                                        </p:attrNameLst>
                                      </p:cBhvr>
                                      <p:tavLst>
                                        <p:tav tm="0">
                                          <p:val>
                                            <p:fltVal val="0"/>
                                          </p:val>
                                        </p:tav>
                                        <p:tav tm="100000">
                                          <p:val>
                                            <p:strVal val="#ppt_w"/>
                                          </p:val>
                                        </p:tav>
                                      </p:tavLst>
                                    </p:anim>
                                    <p:anim calcmode="lin" valueType="num">
                                      <p:cBhvr>
                                        <p:cTn id="52" dur="500" fill="hold"/>
                                        <p:tgtEl>
                                          <p:spTgt spid="39"/>
                                        </p:tgtEl>
                                        <p:attrNameLst>
                                          <p:attrName>ppt_h</p:attrName>
                                        </p:attrNameLst>
                                      </p:cBhvr>
                                      <p:tavLst>
                                        <p:tav tm="0">
                                          <p:val>
                                            <p:fltVal val="0"/>
                                          </p:val>
                                        </p:tav>
                                        <p:tav tm="100000">
                                          <p:val>
                                            <p:strVal val="#ppt_h"/>
                                          </p:val>
                                        </p:tav>
                                      </p:tavLst>
                                    </p:anim>
                                    <p:animEffect transition="in" filter="fade">
                                      <p:cBhvr>
                                        <p:cTn id="53" dur="500"/>
                                        <p:tgtEl>
                                          <p:spTgt spid="39"/>
                                        </p:tgtEl>
                                      </p:cBhvr>
                                    </p:animEffect>
                                  </p:childTnLst>
                                </p:cTn>
                              </p:par>
                              <p:par>
                                <p:cTn id="54" presetID="53" presetClass="entr" presetSubtype="16" fill="hold" grpId="0" nodeType="withEffect">
                                  <p:stCondLst>
                                    <p:cond delay="500"/>
                                  </p:stCondLst>
                                  <p:childTnLst>
                                    <p:set>
                                      <p:cBhvr>
                                        <p:cTn id="55" dur="1" fill="hold">
                                          <p:stCondLst>
                                            <p:cond delay="0"/>
                                          </p:stCondLst>
                                        </p:cTn>
                                        <p:tgtEl>
                                          <p:spTgt spid="40"/>
                                        </p:tgtEl>
                                        <p:attrNameLst>
                                          <p:attrName>style.visibility</p:attrName>
                                        </p:attrNameLst>
                                      </p:cBhvr>
                                      <p:to>
                                        <p:strVal val="visible"/>
                                      </p:to>
                                    </p:set>
                                    <p:anim calcmode="lin" valueType="num">
                                      <p:cBhvr>
                                        <p:cTn id="56" dur="500" fill="hold"/>
                                        <p:tgtEl>
                                          <p:spTgt spid="40"/>
                                        </p:tgtEl>
                                        <p:attrNameLst>
                                          <p:attrName>ppt_w</p:attrName>
                                        </p:attrNameLst>
                                      </p:cBhvr>
                                      <p:tavLst>
                                        <p:tav tm="0">
                                          <p:val>
                                            <p:fltVal val="0"/>
                                          </p:val>
                                        </p:tav>
                                        <p:tav tm="100000">
                                          <p:val>
                                            <p:strVal val="#ppt_w"/>
                                          </p:val>
                                        </p:tav>
                                      </p:tavLst>
                                    </p:anim>
                                    <p:anim calcmode="lin" valueType="num">
                                      <p:cBhvr>
                                        <p:cTn id="57" dur="500" fill="hold"/>
                                        <p:tgtEl>
                                          <p:spTgt spid="40"/>
                                        </p:tgtEl>
                                        <p:attrNameLst>
                                          <p:attrName>ppt_h</p:attrName>
                                        </p:attrNameLst>
                                      </p:cBhvr>
                                      <p:tavLst>
                                        <p:tav tm="0">
                                          <p:val>
                                            <p:fltVal val="0"/>
                                          </p:val>
                                        </p:tav>
                                        <p:tav tm="100000">
                                          <p:val>
                                            <p:strVal val="#ppt_h"/>
                                          </p:val>
                                        </p:tav>
                                      </p:tavLst>
                                    </p:anim>
                                    <p:animEffect transition="in" filter="fade">
                                      <p:cBhvr>
                                        <p:cTn id="58" dur="500"/>
                                        <p:tgtEl>
                                          <p:spTgt spid="40"/>
                                        </p:tgtEl>
                                      </p:cBhvr>
                                    </p:animEffect>
                                  </p:childTnLst>
                                </p:cTn>
                              </p:par>
                              <p:par>
                                <p:cTn id="59" presetID="53" presetClass="entr" presetSubtype="16" fill="hold" grpId="0" nodeType="withEffect">
                                  <p:stCondLst>
                                    <p:cond delay="500"/>
                                  </p:stCondLst>
                                  <p:childTnLst>
                                    <p:set>
                                      <p:cBhvr>
                                        <p:cTn id="60" dur="1" fill="hold">
                                          <p:stCondLst>
                                            <p:cond delay="0"/>
                                          </p:stCondLst>
                                        </p:cTn>
                                        <p:tgtEl>
                                          <p:spTgt spid="41"/>
                                        </p:tgtEl>
                                        <p:attrNameLst>
                                          <p:attrName>style.visibility</p:attrName>
                                        </p:attrNameLst>
                                      </p:cBhvr>
                                      <p:to>
                                        <p:strVal val="visible"/>
                                      </p:to>
                                    </p:set>
                                    <p:anim calcmode="lin" valueType="num">
                                      <p:cBhvr>
                                        <p:cTn id="61" dur="500" fill="hold"/>
                                        <p:tgtEl>
                                          <p:spTgt spid="41"/>
                                        </p:tgtEl>
                                        <p:attrNameLst>
                                          <p:attrName>ppt_w</p:attrName>
                                        </p:attrNameLst>
                                      </p:cBhvr>
                                      <p:tavLst>
                                        <p:tav tm="0">
                                          <p:val>
                                            <p:fltVal val="0"/>
                                          </p:val>
                                        </p:tav>
                                        <p:tav tm="100000">
                                          <p:val>
                                            <p:strVal val="#ppt_w"/>
                                          </p:val>
                                        </p:tav>
                                      </p:tavLst>
                                    </p:anim>
                                    <p:anim calcmode="lin" valueType="num">
                                      <p:cBhvr>
                                        <p:cTn id="62" dur="500" fill="hold"/>
                                        <p:tgtEl>
                                          <p:spTgt spid="41"/>
                                        </p:tgtEl>
                                        <p:attrNameLst>
                                          <p:attrName>ppt_h</p:attrName>
                                        </p:attrNameLst>
                                      </p:cBhvr>
                                      <p:tavLst>
                                        <p:tav tm="0">
                                          <p:val>
                                            <p:fltVal val="0"/>
                                          </p:val>
                                        </p:tav>
                                        <p:tav tm="100000">
                                          <p:val>
                                            <p:strVal val="#ppt_h"/>
                                          </p:val>
                                        </p:tav>
                                      </p:tavLst>
                                    </p:anim>
                                    <p:animEffect transition="in" filter="fade">
                                      <p:cBhvr>
                                        <p:cTn id="63" dur="500"/>
                                        <p:tgtEl>
                                          <p:spTgt spid="41"/>
                                        </p:tgtEl>
                                      </p:cBhvr>
                                    </p:animEffect>
                                  </p:childTnLst>
                                </p:cTn>
                              </p:par>
                              <p:par>
                                <p:cTn id="64" presetID="53" presetClass="entr" presetSubtype="16" fill="hold" grpId="0" nodeType="withEffect">
                                  <p:stCondLst>
                                    <p:cond delay="500"/>
                                  </p:stCondLst>
                                  <p:childTnLst>
                                    <p:set>
                                      <p:cBhvr>
                                        <p:cTn id="65" dur="1" fill="hold">
                                          <p:stCondLst>
                                            <p:cond delay="0"/>
                                          </p:stCondLst>
                                        </p:cTn>
                                        <p:tgtEl>
                                          <p:spTgt spid="42"/>
                                        </p:tgtEl>
                                        <p:attrNameLst>
                                          <p:attrName>style.visibility</p:attrName>
                                        </p:attrNameLst>
                                      </p:cBhvr>
                                      <p:to>
                                        <p:strVal val="visible"/>
                                      </p:to>
                                    </p:set>
                                    <p:anim calcmode="lin" valueType="num">
                                      <p:cBhvr>
                                        <p:cTn id="66" dur="500" fill="hold"/>
                                        <p:tgtEl>
                                          <p:spTgt spid="42"/>
                                        </p:tgtEl>
                                        <p:attrNameLst>
                                          <p:attrName>ppt_w</p:attrName>
                                        </p:attrNameLst>
                                      </p:cBhvr>
                                      <p:tavLst>
                                        <p:tav tm="0">
                                          <p:val>
                                            <p:fltVal val="0"/>
                                          </p:val>
                                        </p:tav>
                                        <p:tav tm="100000">
                                          <p:val>
                                            <p:strVal val="#ppt_w"/>
                                          </p:val>
                                        </p:tav>
                                      </p:tavLst>
                                    </p:anim>
                                    <p:anim calcmode="lin" valueType="num">
                                      <p:cBhvr>
                                        <p:cTn id="67" dur="500" fill="hold"/>
                                        <p:tgtEl>
                                          <p:spTgt spid="42"/>
                                        </p:tgtEl>
                                        <p:attrNameLst>
                                          <p:attrName>ppt_h</p:attrName>
                                        </p:attrNameLst>
                                      </p:cBhvr>
                                      <p:tavLst>
                                        <p:tav tm="0">
                                          <p:val>
                                            <p:fltVal val="0"/>
                                          </p:val>
                                        </p:tav>
                                        <p:tav tm="100000">
                                          <p:val>
                                            <p:strVal val="#ppt_h"/>
                                          </p:val>
                                        </p:tav>
                                      </p:tavLst>
                                    </p:anim>
                                    <p:animEffect transition="in" filter="fade">
                                      <p:cBhvr>
                                        <p:cTn id="68" dur="500"/>
                                        <p:tgtEl>
                                          <p:spTgt spid="42"/>
                                        </p:tgtEl>
                                      </p:cBhvr>
                                    </p:animEffect>
                                  </p:childTnLst>
                                </p:cTn>
                              </p:par>
                              <p:par>
                                <p:cTn id="69" presetID="53" presetClass="entr" presetSubtype="16" fill="hold" grpId="0" nodeType="withEffect">
                                  <p:stCondLst>
                                    <p:cond delay="500"/>
                                  </p:stCondLst>
                                  <p:childTnLst>
                                    <p:set>
                                      <p:cBhvr>
                                        <p:cTn id="70" dur="1" fill="hold">
                                          <p:stCondLst>
                                            <p:cond delay="0"/>
                                          </p:stCondLst>
                                        </p:cTn>
                                        <p:tgtEl>
                                          <p:spTgt spid="43"/>
                                        </p:tgtEl>
                                        <p:attrNameLst>
                                          <p:attrName>style.visibility</p:attrName>
                                        </p:attrNameLst>
                                      </p:cBhvr>
                                      <p:to>
                                        <p:strVal val="visible"/>
                                      </p:to>
                                    </p:set>
                                    <p:anim calcmode="lin" valueType="num">
                                      <p:cBhvr>
                                        <p:cTn id="71" dur="500" fill="hold"/>
                                        <p:tgtEl>
                                          <p:spTgt spid="43"/>
                                        </p:tgtEl>
                                        <p:attrNameLst>
                                          <p:attrName>ppt_w</p:attrName>
                                        </p:attrNameLst>
                                      </p:cBhvr>
                                      <p:tavLst>
                                        <p:tav tm="0">
                                          <p:val>
                                            <p:fltVal val="0"/>
                                          </p:val>
                                        </p:tav>
                                        <p:tav tm="100000">
                                          <p:val>
                                            <p:strVal val="#ppt_w"/>
                                          </p:val>
                                        </p:tav>
                                      </p:tavLst>
                                    </p:anim>
                                    <p:anim calcmode="lin" valueType="num">
                                      <p:cBhvr>
                                        <p:cTn id="72" dur="500" fill="hold"/>
                                        <p:tgtEl>
                                          <p:spTgt spid="43"/>
                                        </p:tgtEl>
                                        <p:attrNameLst>
                                          <p:attrName>ppt_h</p:attrName>
                                        </p:attrNameLst>
                                      </p:cBhvr>
                                      <p:tavLst>
                                        <p:tav tm="0">
                                          <p:val>
                                            <p:fltVal val="0"/>
                                          </p:val>
                                        </p:tav>
                                        <p:tav tm="100000">
                                          <p:val>
                                            <p:strVal val="#ppt_h"/>
                                          </p:val>
                                        </p:tav>
                                      </p:tavLst>
                                    </p:anim>
                                    <p:animEffect transition="in" filter="fade">
                                      <p:cBhvr>
                                        <p:cTn id="73" dur="500"/>
                                        <p:tgtEl>
                                          <p:spTgt spid="43"/>
                                        </p:tgtEl>
                                      </p:cBhvr>
                                    </p:animEffect>
                                  </p:childTnLst>
                                </p:cTn>
                              </p:par>
                              <p:par>
                                <p:cTn id="74" presetID="53" presetClass="entr" presetSubtype="16" fill="hold" grpId="0" nodeType="withEffect">
                                  <p:stCondLst>
                                    <p:cond delay="500"/>
                                  </p:stCondLst>
                                  <p:childTnLst>
                                    <p:set>
                                      <p:cBhvr>
                                        <p:cTn id="75" dur="1" fill="hold">
                                          <p:stCondLst>
                                            <p:cond delay="0"/>
                                          </p:stCondLst>
                                        </p:cTn>
                                        <p:tgtEl>
                                          <p:spTgt spid="44"/>
                                        </p:tgtEl>
                                        <p:attrNameLst>
                                          <p:attrName>style.visibility</p:attrName>
                                        </p:attrNameLst>
                                      </p:cBhvr>
                                      <p:to>
                                        <p:strVal val="visible"/>
                                      </p:to>
                                    </p:set>
                                    <p:anim calcmode="lin" valueType="num">
                                      <p:cBhvr>
                                        <p:cTn id="76" dur="500" fill="hold"/>
                                        <p:tgtEl>
                                          <p:spTgt spid="44"/>
                                        </p:tgtEl>
                                        <p:attrNameLst>
                                          <p:attrName>ppt_w</p:attrName>
                                        </p:attrNameLst>
                                      </p:cBhvr>
                                      <p:tavLst>
                                        <p:tav tm="0">
                                          <p:val>
                                            <p:fltVal val="0"/>
                                          </p:val>
                                        </p:tav>
                                        <p:tav tm="100000">
                                          <p:val>
                                            <p:strVal val="#ppt_w"/>
                                          </p:val>
                                        </p:tav>
                                      </p:tavLst>
                                    </p:anim>
                                    <p:anim calcmode="lin" valueType="num">
                                      <p:cBhvr>
                                        <p:cTn id="77" dur="500" fill="hold"/>
                                        <p:tgtEl>
                                          <p:spTgt spid="44"/>
                                        </p:tgtEl>
                                        <p:attrNameLst>
                                          <p:attrName>ppt_h</p:attrName>
                                        </p:attrNameLst>
                                      </p:cBhvr>
                                      <p:tavLst>
                                        <p:tav tm="0">
                                          <p:val>
                                            <p:fltVal val="0"/>
                                          </p:val>
                                        </p:tav>
                                        <p:tav tm="100000">
                                          <p:val>
                                            <p:strVal val="#ppt_h"/>
                                          </p:val>
                                        </p:tav>
                                      </p:tavLst>
                                    </p:anim>
                                    <p:animEffect transition="in" filter="fade">
                                      <p:cBhvr>
                                        <p:cTn id="78" dur="500"/>
                                        <p:tgtEl>
                                          <p:spTgt spid="44"/>
                                        </p:tgtEl>
                                      </p:cBhvr>
                                    </p:animEffect>
                                  </p:childTnLst>
                                </p:cTn>
                              </p:par>
                              <p:par>
                                <p:cTn id="79" presetID="53" presetClass="entr" presetSubtype="16" fill="hold" grpId="0" nodeType="withEffect">
                                  <p:stCondLst>
                                    <p:cond delay="500"/>
                                  </p:stCondLst>
                                  <p:childTnLst>
                                    <p:set>
                                      <p:cBhvr>
                                        <p:cTn id="80" dur="1" fill="hold">
                                          <p:stCondLst>
                                            <p:cond delay="0"/>
                                          </p:stCondLst>
                                        </p:cTn>
                                        <p:tgtEl>
                                          <p:spTgt spid="45"/>
                                        </p:tgtEl>
                                        <p:attrNameLst>
                                          <p:attrName>style.visibility</p:attrName>
                                        </p:attrNameLst>
                                      </p:cBhvr>
                                      <p:to>
                                        <p:strVal val="visible"/>
                                      </p:to>
                                    </p:set>
                                    <p:anim calcmode="lin" valueType="num">
                                      <p:cBhvr>
                                        <p:cTn id="81" dur="500" fill="hold"/>
                                        <p:tgtEl>
                                          <p:spTgt spid="45"/>
                                        </p:tgtEl>
                                        <p:attrNameLst>
                                          <p:attrName>ppt_w</p:attrName>
                                        </p:attrNameLst>
                                      </p:cBhvr>
                                      <p:tavLst>
                                        <p:tav tm="0">
                                          <p:val>
                                            <p:fltVal val="0"/>
                                          </p:val>
                                        </p:tav>
                                        <p:tav tm="100000">
                                          <p:val>
                                            <p:strVal val="#ppt_w"/>
                                          </p:val>
                                        </p:tav>
                                      </p:tavLst>
                                    </p:anim>
                                    <p:anim calcmode="lin" valueType="num">
                                      <p:cBhvr>
                                        <p:cTn id="82" dur="500" fill="hold"/>
                                        <p:tgtEl>
                                          <p:spTgt spid="45"/>
                                        </p:tgtEl>
                                        <p:attrNameLst>
                                          <p:attrName>ppt_h</p:attrName>
                                        </p:attrNameLst>
                                      </p:cBhvr>
                                      <p:tavLst>
                                        <p:tav tm="0">
                                          <p:val>
                                            <p:fltVal val="0"/>
                                          </p:val>
                                        </p:tav>
                                        <p:tav tm="100000">
                                          <p:val>
                                            <p:strVal val="#ppt_h"/>
                                          </p:val>
                                        </p:tav>
                                      </p:tavLst>
                                    </p:anim>
                                    <p:animEffect transition="in" filter="fade">
                                      <p:cBhvr>
                                        <p:cTn id="83" dur="500"/>
                                        <p:tgtEl>
                                          <p:spTgt spid="45"/>
                                        </p:tgtEl>
                                      </p:cBhvr>
                                    </p:animEffect>
                                  </p:childTnLst>
                                </p:cTn>
                              </p:par>
                              <p:par>
                                <p:cTn id="84" presetID="53" presetClass="entr" presetSubtype="16" fill="hold" grpId="0" nodeType="withEffect">
                                  <p:stCondLst>
                                    <p:cond delay="500"/>
                                  </p:stCondLst>
                                  <p:childTnLst>
                                    <p:set>
                                      <p:cBhvr>
                                        <p:cTn id="85" dur="1" fill="hold">
                                          <p:stCondLst>
                                            <p:cond delay="0"/>
                                          </p:stCondLst>
                                        </p:cTn>
                                        <p:tgtEl>
                                          <p:spTgt spid="46"/>
                                        </p:tgtEl>
                                        <p:attrNameLst>
                                          <p:attrName>style.visibility</p:attrName>
                                        </p:attrNameLst>
                                      </p:cBhvr>
                                      <p:to>
                                        <p:strVal val="visible"/>
                                      </p:to>
                                    </p:set>
                                    <p:anim calcmode="lin" valueType="num">
                                      <p:cBhvr>
                                        <p:cTn id="86" dur="500" fill="hold"/>
                                        <p:tgtEl>
                                          <p:spTgt spid="46"/>
                                        </p:tgtEl>
                                        <p:attrNameLst>
                                          <p:attrName>ppt_w</p:attrName>
                                        </p:attrNameLst>
                                      </p:cBhvr>
                                      <p:tavLst>
                                        <p:tav tm="0">
                                          <p:val>
                                            <p:fltVal val="0"/>
                                          </p:val>
                                        </p:tav>
                                        <p:tav tm="100000">
                                          <p:val>
                                            <p:strVal val="#ppt_w"/>
                                          </p:val>
                                        </p:tav>
                                      </p:tavLst>
                                    </p:anim>
                                    <p:anim calcmode="lin" valueType="num">
                                      <p:cBhvr>
                                        <p:cTn id="87" dur="500" fill="hold"/>
                                        <p:tgtEl>
                                          <p:spTgt spid="46"/>
                                        </p:tgtEl>
                                        <p:attrNameLst>
                                          <p:attrName>ppt_h</p:attrName>
                                        </p:attrNameLst>
                                      </p:cBhvr>
                                      <p:tavLst>
                                        <p:tav tm="0">
                                          <p:val>
                                            <p:fltVal val="0"/>
                                          </p:val>
                                        </p:tav>
                                        <p:tav tm="100000">
                                          <p:val>
                                            <p:strVal val="#ppt_h"/>
                                          </p:val>
                                        </p:tav>
                                      </p:tavLst>
                                    </p:anim>
                                    <p:animEffect transition="in" filter="fade">
                                      <p:cBhvr>
                                        <p:cTn id="88" dur="500"/>
                                        <p:tgtEl>
                                          <p:spTgt spid="46"/>
                                        </p:tgtEl>
                                      </p:cBhvr>
                                    </p:animEffect>
                                  </p:childTnLst>
                                </p:cTn>
                              </p:par>
                              <p:par>
                                <p:cTn id="89" presetID="53" presetClass="entr" presetSubtype="16" fill="hold" grpId="0" nodeType="withEffect">
                                  <p:stCondLst>
                                    <p:cond delay="500"/>
                                  </p:stCondLst>
                                  <p:childTnLst>
                                    <p:set>
                                      <p:cBhvr>
                                        <p:cTn id="90" dur="1" fill="hold">
                                          <p:stCondLst>
                                            <p:cond delay="0"/>
                                          </p:stCondLst>
                                        </p:cTn>
                                        <p:tgtEl>
                                          <p:spTgt spid="47"/>
                                        </p:tgtEl>
                                        <p:attrNameLst>
                                          <p:attrName>style.visibility</p:attrName>
                                        </p:attrNameLst>
                                      </p:cBhvr>
                                      <p:to>
                                        <p:strVal val="visible"/>
                                      </p:to>
                                    </p:set>
                                    <p:anim calcmode="lin" valueType="num">
                                      <p:cBhvr>
                                        <p:cTn id="91" dur="500" fill="hold"/>
                                        <p:tgtEl>
                                          <p:spTgt spid="47"/>
                                        </p:tgtEl>
                                        <p:attrNameLst>
                                          <p:attrName>ppt_w</p:attrName>
                                        </p:attrNameLst>
                                      </p:cBhvr>
                                      <p:tavLst>
                                        <p:tav tm="0">
                                          <p:val>
                                            <p:fltVal val="0"/>
                                          </p:val>
                                        </p:tav>
                                        <p:tav tm="100000">
                                          <p:val>
                                            <p:strVal val="#ppt_w"/>
                                          </p:val>
                                        </p:tav>
                                      </p:tavLst>
                                    </p:anim>
                                    <p:anim calcmode="lin" valueType="num">
                                      <p:cBhvr>
                                        <p:cTn id="92" dur="500" fill="hold"/>
                                        <p:tgtEl>
                                          <p:spTgt spid="47"/>
                                        </p:tgtEl>
                                        <p:attrNameLst>
                                          <p:attrName>ppt_h</p:attrName>
                                        </p:attrNameLst>
                                      </p:cBhvr>
                                      <p:tavLst>
                                        <p:tav tm="0">
                                          <p:val>
                                            <p:fltVal val="0"/>
                                          </p:val>
                                        </p:tav>
                                        <p:tav tm="100000">
                                          <p:val>
                                            <p:strVal val="#ppt_h"/>
                                          </p:val>
                                        </p:tav>
                                      </p:tavLst>
                                    </p:anim>
                                    <p:animEffect transition="in" filter="fade">
                                      <p:cBhvr>
                                        <p:cTn id="93"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36" grpId="0"/>
      <p:bldP spid="37" grpId="0"/>
      <p:bldP spid="38" grpId="0" animBg="1"/>
      <p:bldP spid="39" grpId="0"/>
      <p:bldP spid="40" grpId="0"/>
      <p:bldP spid="41" grpId="0" animBg="1"/>
      <p:bldP spid="42" grpId="0"/>
      <p:bldP spid="43" grpId="0"/>
      <p:bldP spid="44" grpId="0" animBg="1"/>
      <p:bldP spid="45" grpId="0"/>
      <p:bldP spid="46" grpId="0"/>
      <p:bldP spid="47"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กลุ่ม 24"/>
          <p:cNvGrpSpPr/>
          <p:nvPr/>
        </p:nvGrpSpPr>
        <p:grpSpPr>
          <a:xfrm>
            <a:off x="14981236" y="718477"/>
            <a:ext cx="8458201" cy="1491323"/>
            <a:chOff x="1112837" y="1037924"/>
            <a:chExt cx="8458201" cy="1491323"/>
          </a:xfrm>
        </p:grpSpPr>
        <p:grpSp>
          <p:nvGrpSpPr>
            <p:cNvPr id="26" name="กลุ่ม 25"/>
            <p:cNvGrpSpPr/>
            <p:nvPr/>
          </p:nvGrpSpPr>
          <p:grpSpPr>
            <a:xfrm>
              <a:off x="1112837" y="1037924"/>
              <a:ext cx="8458201" cy="1491323"/>
              <a:chOff x="1112837" y="1037924"/>
              <a:chExt cx="8458201" cy="1491323"/>
            </a:xfrm>
          </p:grpSpPr>
          <p:sp>
            <p:nvSpPr>
              <p:cNvPr id="34" name="TextBox 33"/>
              <p:cNvSpPr txBox="1"/>
              <p:nvPr/>
            </p:nvSpPr>
            <p:spPr>
              <a:xfrm>
                <a:off x="1341437" y="1037924"/>
                <a:ext cx="8229601" cy="646331"/>
              </a:xfrm>
              <a:prstGeom prst="rect">
                <a:avLst/>
              </a:prstGeom>
              <a:noFill/>
            </p:spPr>
            <p:txBody>
              <a:bodyPr wrap="square" rtlCol="0">
                <a:spAutoFit/>
              </a:bodyPr>
              <a:lstStyle/>
              <a:p>
                <a:r>
                  <a:rPr lang="en-US" sz="3600" b="1" dirty="0" smtClean="0">
                    <a:latin typeface="Lato Black" charset="0"/>
                    <a:ea typeface="Lato Black" charset="0"/>
                    <a:cs typeface="Lato Black" charset="0"/>
                  </a:rPr>
                  <a:t>CEATIVE  COMPANY</a:t>
                </a:r>
              </a:p>
            </p:txBody>
          </p:sp>
          <p:sp>
            <p:nvSpPr>
              <p:cNvPr id="35" name="Rectangle 35"/>
              <p:cNvSpPr/>
              <p:nvPr/>
            </p:nvSpPr>
            <p:spPr>
              <a:xfrm>
                <a:off x="1265237" y="1828800"/>
                <a:ext cx="4495800" cy="141383"/>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sp>
            <p:nvSpPr>
              <p:cNvPr id="36" name="TextBox 35"/>
              <p:cNvSpPr txBox="1"/>
              <p:nvPr/>
            </p:nvSpPr>
            <p:spPr>
              <a:xfrm>
                <a:off x="1424812" y="2052935"/>
                <a:ext cx="8146226" cy="400110"/>
              </a:xfrm>
              <a:prstGeom prst="rect">
                <a:avLst/>
              </a:prstGeom>
              <a:noFill/>
            </p:spPr>
            <p:txBody>
              <a:bodyPr wrap="square" rtlCol="0">
                <a:spAutoFit/>
              </a:bodyPr>
              <a:lstStyle/>
              <a:p>
                <a:r>
                  <a:rPr lang="en-US" sz="2000" b="1" dirty="0" smtClean="0">
                    <a:latin typeface="Lato" pitchFamily="34" charset="0"/>
                    <a:ea typeface="Lato" pitchFamily="34" charset="0"/>
                    <a:cs typeface="Lato" pitchFamily="34" charset="0"/>
                  </a:rPr>
                  <a:t>Your great subtitle in this line </a:t>
                </a:r>
              </a:p>
            </p:txBody>
          </p:sp>
          <p:sp>
            <p:nvSpPr>
              <p:cNvPr id="37" name="Rectangle 35"/>
              <p:cNvSpPr/>
              <p:nvPr/>
            </p:nvSpPr>
            <p:spPr>
              <a:xfrm rot="16200000">
                <a:off x="490405" y="1765433"/>
                <a:ext cx="1386246" cy="141381"/>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grpSp>
          <p:nvGrpSpPr>
            <p:cNvPr id="27" name="Group 1"/>
            <p:cNvGrpSpPr/>
            <p:nvPr/>
          </p:nvGrpSpPr>
          <p:grpSpPr>
            <a:xfrm>
              <a:off x="5913437" y="1779006"/>
              <a:ext cx="3657601" cy="240970"/>
              <a:chOff x="10866255" y="8448874"/>
              <a:chExt cx="2738812" cy="73150"/>
            </a:xfrm>
          </p:grpSpPr>
          <p:sp>
            <p:nvSpPr>
              <p:cNvPr id="28" name="Rectangle 11"/>
              <p:cNvSpPr/>
              <p:nvPr/>
            </p:nvSpPr>
            <p:spPr>
              <a:xfrm flipV="1">
                <a:off x="10866255" y="8448874"/>
                <a:ext cx="407521" cy="73150"/>
              </a:xfrm>
              <a:prstGeom prst="rect">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9" name="Rectangle 12"/>
              <p:cNvSpPr/>
              <p:nvPr/>
            </p:nvSpPr>
            <p:spPr>
              <a:xfrm flipV="1">
                <a:off x="11330497" y="8448874"/>
                <a:ext cx="407521" cy="73150"/>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30" name="Rectangle 13"/>
              <p:cNvSpPr/>
              <p:nvPr/>
            </p:nvSpPr>
            <p:spPr>
              <a:xfrm flipV="1">
                <a:off x="11809200" y="8448874"/>
                <a:ext cx="407521" cy="73150"/>
              </a:xfrm>
              <a:prstGeom prst="rect">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31" name="Rectangle 14"/>
              <p:cNvSpPr/>
              <p:nvPr/>
            </p:nvSpPr>
            <p:spPr>
              <a:xfrm flipV="1">
                <a:off x="12273541" y="8448874"/>
                <a:ext cx="407521" cy="73150"/>
              </a:xfrm>
              <a:prstGeom prst="rect">
                <a:avLst/>
              </a:prstGeom>
              <a:solidFill>
                <a:schemeClr val="accent4">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32" name="Rectangle 15"/>
              <p:cNvSpPr/>
              <p:nvPr/>
            </p:nvSpPr>
            <p:spPr>
              <a:xfrm flipV="1">
                <a:off x="12737783" y="8448874"/>
                <a:ext cx="407521" cy="73150"/>
              </a:xfrm>
              <a:prstGeom prst="rect">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33" name="Rectangle 16"/>
              <p:cNvSpPr/>
              <p:nvPr/>
            </p:nvSpPr>
            <p:spPr>
              <a:xfrm flipV="1">
                <a:off x="13197546" y="8448874"/>
                <a:ext cx="407521" cy="73150"/>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grpSp>
      </p:grpSp>
      <p:sp>
        <p:nvSpPr>
          <p:cNvPr id="38" name="Triangle 1"/>
          <p:cNvSpPr/>
          <p:nvPr/>
        </p:nvSpPr>
        <p:spPr>
          <a:xfrm>
            <a:off x="14524037" y="4343400"/>
            <a:ext cx="7894214" cy="6805356"/>
          </a:xfrm>
          <a:prstGeom prst="triangl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0" name="กลุ่ม 49"/>
          <p:cNvGrpSpPr/>
          <p:nvPr/>
        </p:nvGrpSpPr>
        <p:grpSpPr>
          <a:xfrm>
            <a:off x="16733837" y="7315200"/>
            <a:ext cx="3490937" cy="3050858"/>
            <a:chOff x="16733837" y="8001000"/>
            <a:chExt cx="3490937" cy="3050858"/>
          </a:xfrm>
        </p:grpSpPr>
        <p:sp>
          <p:nvSpPr>
            <p:cNvPr id="39" name="TextBox 38"/>
            <p:cNvSpPr txBox="1"/>
            <p:nvPr/>
          </p:nvSpPr>
          <p:spPr>
            <a:xfrm>
              <a:off x="16733837" y="8001000"/>
              <a:ext cx="3490937" cy="677072"/>
            </a:xfrm>
            <a:prstGeom prst="rect">
              <a:avLst/>
            </a:prstGeom>
            <a:noFill/>
          </p:spPr>
          <p:txBody>
            <a:bodyPr wrap="square" lIns="182843" tIns="91422" rIns="182843" bIns="91422" rtlCol="0">
              <a:spAutoFit/>
            </a:bodyPr>
            <a:lstStyle/>
            <a:p>
              <a:pPr algn="just"/>
              <a:r>
                <a:rPr lang="en-US" sz="3200" b="1" dirty="0" smtClean="0">
                  <a:solidFill>
                    <a:schemeClr val="accent6"/>
                  </a:solidFill>
                  <a:latin typeface="Lato" pitchFamily="34" charset="0"/>
                  <a:ea typeface="Lato" pitchFamily="34" charset="0"/>
                  <a:cs typeface="Lato" pitchFamily="34" charset="0"/>
                </a:rPr>
                <a:t>INFORMATION</a:t>
              </a:r>
              <a:endParaRPr lang="id-ID" sz="3200" b="1" dirty="0">
                <a:solidFill>
                  <a:schemeClr val="accent6"/>
                </a:solidFill>
                <a:latin typeface="Lato" pitchFamily="34" charset="0"/>
                <a:ea typeface="Lato" pitchFamily="34" charset="0"/>
                <a:cs typeface="Lato" pitchFamily="34" charset="0"/>
              </a:endParaRPr>
            </a:p>
          </p:txBody>
        </p:sp>
        <p:sp>
          <p:nvSpPr>
            <p:cNvPr id="40" name="TextBox 39"/>
            <p:cNvSpPr txBox="1"/>
            <p:nvPr/>
          </p:nvSpPr>
          <p:spPr>
            <a:xfrm>
              <a:off x="16737805" y="8614304"/>
              <a:ext cx="3450853" cy="2437554"/>
            </a:xfrm>
            <a:prstGeom prst="rect">
              <a:avLst/>
            </a:prstGeom>
            <a:noFill/>
          </p:spPr>
          <p:txBody>
            <a:bodyPr wrap="square" lIns="219419" tIns="109710" rIns="219419" bIns="109710" rtlCol="0">
              <a:spAutoFit/>
            </a:bodyPr>
            <a:lstStyle/>
            <a:p>
              <a:pPr algn="ctr"/>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important Data </a:t>
              </a:r>
              <a:r>
                <a:rPr lang="en-US" sz="2400" dirty="0">
                  <a:solidFill>
                    <a:schemeClr val="tx1">
                      <a:lumMod val="50000"/>
                      <a:lumOff val="50000"/>
                    </a:schemeClr>
                  </a:solidFill>
                  <a:latin typeface="Lato" pitchFamily="34" charset="0"/>
                  <a:ea typeface="Lato" pitchFamily="34" charset="0"/>
                  <a:cs typeface="Lato" pitchFamily="34" charset="0"/>
                </a:rPr>
                <a:t>analysis which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grpSp>
        <p:nvGrpSpPr>
          <p:cNvPr id="41" name="กลุ่ม 40"/>
          <p:cNvGrpSpPr/>
          <p:nvPr/>
        </p:nvGrpSpPr>
        <p:grpSpPr>
          <a:xfrm>
            <a:off x="17038637" y="3744055"/>
            <a:ext cx="2427513" cy="2428145"/>
            <a:chOff x="10519353" y="3048000"/>
            <a:chExt cx="3401345" cy="3402230"/>
          </a:xfrm>
        </p:grpSpPr>
        <p:sp>
          <p:nvSpPr>
            <p:cNvPr id="42" name="Oval 16"/>
            <p:cNvSpPr/>
            <p:nvPr/>
          </p:nvSpPr>
          <p:spPr>
            <a:xfrm>
              <a:off x="10519353" y="3048000"/>
              <a:ext cx="3401345" cy="3402230"/>
            </a:xfrm>
            <a:prstGeom prst="ellipse">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182843" tIns="91422" rIns="182843" bIns="91422" rtlCol="0" anchor="ctr"/>
            <a:lstStyle/>
            <a:p>
              <a:pPr algn="ctr"/>
              <a:endParaRPr lang="en-US" sz="6400" dirty="0">
                <a:solidFill>
                  <a:schemeClr val="tx1"/>
                </a:solidFill>
                <a:latin typeface="Lato Light" charset="0"/>
              </a:endParaRPr>
            </a:p>
          </p:txBody>
        </p:sp>
        <p:sp>
          <p:nvSpPr>
            <p:cNvPr id="43" name="Freeform 134"/>
            <p:cNvSpPr>
              <a:spLocks noEditPoints="1"/>
            </p:cNvSpPr>
            <p:nvPr/>
          </p:nvSpPr>
          <p:spPr bwMode="auto">
            <a:xfrm>
              <a:off x="11628437" y="4114800"/>
              <a:ext cx="1166191" cy="1166191"/>
            </a:xfrm>
            <a:custGeom>
              <a:avLst/>
              <a:gdLst>
                <a:gd name="T0" fmla="*/ 64 w 64"/>
                <a:gd name="T1" fmla="*/ 32 h 64"/>
                <a:gd name="T2" fmla="*/ 5 w 64"/>
                <a:gd name="T3" fmla="*/ 15 h 64"/>
                <a:gd name="T4" fmla="*/ 0 w 64"/>
                <a:gd name="T5" fmla="*/ 32 h 64"/>
                <a:gd name="T6" fmla="*/ 0 w 64"/>
                <a:gd name="T7" fmla="*/ 32 h 64"/>
                <a:gd name="T8" fmla="*/ 5 w 64"/>
                <a:gd name="T9" fmla="*/ 49 h 64"/>
                <a:gd name="T10" fmla="*/ 32 w 64"/>
                <a:gd name="T11" fmla="*/ 64 h 64"/>
                <a:gd name="T12" fmla="*/ 64 w 64"/>
                <a:gd name="T13" fmla="*/ 32 h 64"/>
                <a:gd name="T14" fmla="*/ 48 w 64"/>
                <a:gd name="T15" fmla="*/ 46 h 64"/>
                <a:gd name="T16" fmla="*/ 60 w 64"/>
                <a:gd name="T17" fmla="*/ 33 h 64"/>
                <a:gd name="T18" fmla="*/ 3 w 64"/>
                <a:gd name="T19" fmla="*/ 33 h 64"/>
                <a:gd name="T20" fmla="*/ 16 w 64"/>
                <a:gd name="T21" fmla="*/ 46 h 64"/>
                <a:gd name="T22" fmla="*/ 3 w 64"/>
                <a:gd name="T23" fmla="*/ 33 h 64"/>
                <a:gd name="T24" fmla="*/ 16 w 64"/>
                <a:gd name="T25" fmla="*/ 17 h 64"/>
                <a:gd name="T26" fmla="*/ 3 w 64"/>
                <a:gd name="T27" fmla="*/ 30 h 64"/>
                <a:gd name="T28" fmla="*/ 34 w 64"/>
                <a:gd name="T29" fmla="*/ 14 h 64"/>
                <a:gd name="T30" fmla="*/ 34 w 64"/>
                <a:gd name="T31" fmla="*/ 4 h 64"/>
                <a:gd name="T32" fmla="*/ 43 w 64"/>
                <a:gd name="T33" fmla="*/ 14 h 64"/>
                <a:gd name="T34" fmla="*/ 44 w 64"/>
                <a:gd name="T35" fmla="*/ 17 h 64"/>
                <a:gd name="T36" fmla="*/ 34 w 64"/>
                <a:gd name="T37" fmla="*/ 30 h 64"/>
                <a:gd name="T38" fmla="*/ 44 w 64"/>
                <a:gd name="T39" fmla="*/ 17 h 64"/>
                <a:gd name="T40" fmla="*/ 29 w 64"/>
                <a:gd name="T41" fmla="*/ 4 h 64"/>
                <a:gd name="T42" fmla="*/ 30 w 64"/>
                <a:gd name="T43" fmla="*/ 3 h 64"/>
                <a:gd name="T44" fmla="*/ 21 w 64"/>
                <a:gd name="T45" fmla="*/ 14 h 64"/>
                <a:gd name="T46" fmla="*/ 30 w 64"/>
                <a:gd name="T47" fmla="*/ 17 h 64"/>
                <a:gd name="T48" fmla="*/ 17 w 64"/>
                <a:gd name="T49" fmla="*/ 30 h 64"/>
                <a:gd name="T50" fmla="*/ 30 w 64"/>
                <a:gd name="T51" fmla="*/ 17 h 64"/>
                <a:gd name="T52" fmla="*/ 30 w 64"/>
                <a:gd name="T53" fmla="*/ 33 h 64"/>
                <a:gd name="T54" fmla="*/ 20 w 64"/>
                <a:gd name="T55" fmla="*/ 46 h 64"/>
                <a:gd name="T56" fmla="*/ 30 w 64"/>
                <a:gd name="T57" fmla="*/ 50 h 64"/>
                <a:gd name="T58" fmla="*/ 28 w 64"/>
                <a:gd name="T59" fmla="*/ 60 h 64"/>
                <a:gd name="T60" fmla="*/ 30 w 64"/>
                <a:gd name="T61" fmla="*/ 50 h 64"/>
                <a:gd name="T62" fmla="*/ 34 w 64"/>
                <a:gd name="T63" fmla="*/ 60 h 64"/>
                <a:gd name="T64" fmla="*/ 34 w 64"/>
                <a:gd name="T65" fmla="*/ 50 h 64"/>
                <a:gd name="T66" fmla="*/ 36 w 64"/>
                <a:gd name="T67" fmla="*/ 60 h 64"/>
                <a:gd name="T68" fmla="*/ 34 w 64"/>
                <a:gd name="T69" fmla="*/ 33 h 64"/>
                <a:gd name="T70" fmla="*/ 44 w 64"/>
                <a:gd name="T71" fmla="*/ 46 h 64"/>
                <a:gd name="T72" fmla="*/ 50 w 64"/>
                <a:gd name="T73" fmla="*/ 30 h 64"/>
                <a:gd name="T74" fmla="*/ 57 w 64"/>
                <a:gd name="T75" fmla="*/ 17 h 64"/>
                <a:gd name="T76" fmla="*/ 50 w 64"/>
                <a:gd name="T77" fmla="*/ 30 h 64"/>
                <a:gd name="T78" fmla="*/ 47 w 64"/>
                <a:gd name="T79" fmla="*/ 14 h 64"/>
                <a:gd name="T80" fmla="*/ 54 w 64"/>
                <a:gd name="T81" fmla="*/ 14 h 64"/>
                <a:gd name="T82" fmla="*/ 17 w 64"/>
                <a:gd name="T83" fmla="*/ 14 h 64"/>
                <a:gd name="T84" fmla="*/ 23 w 64"/>
                <a:gd name="T85" fmla="*/ 5 h 64"/>
                <a:gd name="T86" fmla="*/ 17 w 64"/>
                <a:gd name="T87" fmla="*/ 50 h 64"/>
                <a:gd name="T88" fmla="*/ 10 w 64"/>
                <a:gd name="T89" fmla="*/ 50 h 64"/>
                <a:gd name="T90" fmla="*/ 47 w 64"/>
                <a:gd name="T91" fmla="*/ 50 h 64"/>
                <a:gd name="T92" fmla="*/ 41 w 64"/>
                <a:gd name="T93" fmla="*/ 5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4" h="64">
                  <a:moveTo>
                    <a:pt x="64" y="32"/>
                  </a:moveTo>
                  <a:cubicBezTo>
                    <a:pt x="64" y="32"/>
                    <a:pt x="64" y="32"/>
                    <a:pt x="64" y="32"/>
                  </a:cubicBezTo>
                  <a:cubicBezTo>
                    <a:pt x="64" y="14"/>
                    <a:pt x="50" y="0"/>
                    <a:pt x="32" y="0"/>
                  </a:cubicBezTo>
                  <a:cubicBezTo>
                    <a:pt x="21" y="0"/>
                    <a:pt x="11" y="6"/>
                    <a:pt x="5" y="15"/>
                  </a:cubicBezTo>
                  <a:cubicBezTo>
                    <a:pt x="5" y="15"/>
                    <a:pt x="5" y="15"/>
                    <a:pt x="5" y="15"/>
                  </a:cubicBezTo>
                  <a:cubicBezTo>
                    <a:pt x="2" y="20"/>
                    <a:pt x="0" y="26"/>
                    <a:pt x="0" y="32"/>
                  </a:cubicBezTo>
                  <a:cubicBezTo>
                    <a:pt x="0" y="32"/>
                    <a:pt x="0" y="32"/>
                    <a:pt x="0" y="32"/>
                  </a:cubicBezTo>
                  <a:cubicBezTo>
                    <a:pt x="0" y="32"/>
                    <a:pt x="0" y="32"/>
                    <a:pt x="0" y="32"/>
                  </a:cubicBezTo>
                  <a:cubicBezTo>
                    <a:pt x="0" y="32"/>
                    <a:pt x="0" y="32"/>
                    <a:pt x="0" y="32"/>
                  </a:cubicBezTo>
                  <a:cubicBezTo>
                    <a:pt x="0" y="38"/>
                    <a:pt x="2" y="44"/>
                    <a:pt x="5" y="49"/>
                  </a:cubicBezTo>
                  <a:cubicBezTo>
                    <a:pt x="5" y="49"/>
                    <a:pt x="5" y="49"/>
                    <a:pt x="5" y="49"/>
                  </a:cubicBezTo>
                  <a:cubicBezTo>
                    <a:pt x="11" y="58"/>
                    <a:pt x="21" y="64"/>
                    <a:pt x="32" y="64"/>
                  </a:cubicBezTo>
                  <a:cubicBezTo>
                    <a:pt x="50" y="64"/>
                    <a:pt x="64" y="49"/>
                    <a:pt x="64" y="32"/>
                  </a:cubicBezTo>
                  <a:cubicBezTo>
                    <a:pt x="64" y="32"/>
                    <a:pt x="64" y="32"/>
                    <a:pt x="64" y="32"/>
                  </a:cubicBezTo>
                  <a:close/>
                  <a:moveTo>
                    <a:pt x="57" y="46"/>
                  </a:moveTo>
                  <a:cubicBezTo>
                    <a:pt x="48" y="46"/>
                    <a:pt x="48" y="46"/>
                    <a:pt x="48" y="46"/>
                  </a:cubicBezTo>
                  <a:cubicBezTo>
                    <a:pt x="49" y="42"/>
                    <a:pt x="50" y="38"/>
                    <a:pt x="50" y="33"/>
                  </a:cubicBezTo>
                  <a:cubicBezTo>
                    <a:pt x="60" y="33"/>
                    <a:pt x="60" y="33"/>
                    <a:pt x="60" y="33"/>
                  </a:cubicBezTo>
                  <a:cubicBezTo>
                    <a:pt x="60" y="38"/>
                    <a:pt x="59" y="43"/>
                    <a:pt x="57" y="46"/>
                  </a:cubicBezTo>
                  <a:close/>
                  <a:moveTo>
                    <a:pt x="3" y="33"/>
                  </a:moveTo>
                  <a:cubicBezTo>
                    <a:pt x="14" y="33"/>
                    <a:pt x="14" y="33"/>
                    <a:pt x="14" y="33"/>
                  </a:cubicBezTo>
                  <a:cubicBezTo>
                    <a:pt x="14" y="38"/>
                    <a:pt x="15" y="42"/>
                    <a:pt x="16" y="46"/>
                  </a:cubicBezTo>
                  <a:cubicBezTo>
                    <a:pt x="7" y="46"/>
                    <a:pt x="7" y="46"/>
                    <a:pt x="7" y="46"/>
                  </a:cubicBezTo>
                  <a:cubicBezTo>
                    <a:pt x="5" y="43"/>
                    <a:pt x="4" y="38"/>
                    <a:pt x="3" y="33"/>
                  </a:cubicBezTo>
                  <a:close/>
                  <a:moveTo>
                    <a:pt x="7" y="17"/>
                  </a:moveTo>
                  <a:cubicBezTo>
                    <a:pt x="16" y="17"/>
                    <a:pt x="16" y="17"/>
                    <a:pt x="16" y="17"/>
                  </a:cubicBezTo>
                  <a:cubicBezTo>
                    <a:pt x="15" y="21"/>
                    <a:pt x="14" y="26"/>
                    <a:pt x="14" y="30"/>
                  </a:cubicBezTo>
                  <a:cubicBezTo>
                    <a:pt x="3" y="30"/>
                    <a:pt x="3" y="30"/>
                    <a:pt x="3" y="30"/>
                  </a:cubicBezTo>
                  <a:cubicBezTo>
                    <a:pt x="4" y="26"/>
                    <a:pt x="5" y="21"/>
                    <a:pt x="7" y="17"/>
                  </a:cubicBezTo>
                  <a:close/>
                  <a:moveTo>
                    <a:pt x="34" y="14"/>
                  </a:moveTo>
                  <a:cubicBezTo>
                    <a:pt x="34" y="3"/>
                    <a:pt x="34" y="3"/>
                    <a:pt x="34" y="3"/>
                  </a:cubicBezTo>
                  <a:cubicBezTo>
                    <a:pt x="34" y="3"/>
                    <a:pt x="34" y="3"/>
                    <a:pt x="34" y="4"/>
                  </a:cubicBezTo>
                  <a:cubicBezTo>
                    <a:pt x="34" y="4"/>
                    <a:pt x="34" y="4"/>
                    <a:pt x="34" y="4"/>
                  </a:cubicBezTo>
                  <a:cubicBezTo>
                    <a:pt x="38" y="6"/>
                    <a:pt x="41" y="9"/>
                    <a:pt x="43" y="14"/>
                  </a:cubicBezTo>
                  <a:lnTo>
                    <a:pt x="34" y="14"/>
                  </a:lnTo>
                  <a:close/>
                  <a:moveTo>
                    <a:pt x="44" y="17"/>
                  </a:moveTo>
                  <a:cubicBezTo>
                    <a:pt x="46" y="21"/>
                    <a:pt x="46" y="26"/>
                    <a:pt x="46" y="30"/>
                  </a:cubicBezTo>
                  <a:cubicBezTo>
                    <a:pt x="34" y="30"/>
                    <a:pt x="34" y="30"/>
                    <a:pt x="34" y="30"/>
                  </a:cubicBezTo>
                  <a:cubicBezTo>
                    <a:pt x="34" y="17"/>
                    <a:pt x="34" y="17"/>
                    <a:pt x="34" y="17"/>
                  </a:cubicBezTo>
                  <a:lnTo>
                    <a:pt x="44" y="17"/>
                  </a:lnTo>
                  <a:close/>
                  <a:moveTo>
                    <a:pt x="29" y="4"/>
                  </a:moveTo>
                  <a:cubicBezTo>
                    <a:pt x="29" y="4"/>
                    <a:pt x="29" y="4"/>
                    <a:pt x="29" y="4"/>
                  </a:cubicBezTo>
                  <a:cubicBezTo>
                    <a:pt x="29" y="4"/>
                    <a:pt x="29" y="4"/>
                    <a:pt x="29" y="4"/>
                  </a:cubicBezTo>
                  <a:cubicBezTo>
                    <a:pt x="30" y="4"/>
                    <a:pt x="30" y="4"/>
                    <a:pt x="30" y="3"/>
                  </a:cubicBezTo>
                  <a:cubicBezTo>
                    <a:pt x="30" y="14"/>
                    <a:pt x="30" y="14"/>
                    <a:pt x="30" y="14"/>
                  </a:cubicBezTo>
                  <a:cubicBezTo>
                    <a:pt x="21" y="14"/>
                    <a:pt x="21" y="14"/>
                    <a:pt x="21" y="14"/>
                  </a:cubicBezTo>
                  <a:cubicBezTo>
                    <a:pt x="23" y="9"/>
                    <a:pt x="26" y="6"/>
                    <a:pt x="29" y="4"/>
                  </a:cubicBezTo>
                  <a:close/>
                  <a:moveTo>
                    <a:pt x="30" y="17"/>
                  </a:moveTo>
                  <a:cubicBezTo>
                    <a:pt x="30" y="30"/>
                    <a:pt x="30" y="30"/>
                    <a:pt x="30" y="30"/>
                  </a:cubicBezTo>
                  <a:cubicBezTo>
                    <a:pt x="17" y="30"/>
                    <a:pt x="17" y="30"/>
                    <a:pt x="17" y="30"/>
                  </a:cubicBezTo>
                  <a:cubicBezTo>
                    <a:pt x="18" y="26"/>
                    <a:pt x="18" y="21"/>
                    <a:pt x="20" y="17"/>
                  </a:cubicBezTo>
                  <a:lnTo>
                    <a:pt x="30" y="17"/>
                  </a:lnTo>
                  <a:close/>
                  <a:moveTo>
                    <a:pt x="17" y="33"/>
                  </a:moveTo>
                  <a:cubicBezTo>
                    <a:pt x="30" y="33"/>
                    <a:pt x="30" y="33"/>
                    <a:pt x="30" y="33"/>
                  </a:cubicBezTo>
                  <a:cubicBezTo>
                    <a:pt x="30" y="46"/>
                    <a:pt x="30" y="46"/>
                    <a:pt x="30" y="46"/>
                  </a:cubicBezTo>
                  <a:cubicBezTo>
                    <a:pt x="20" y="46"/>
                    <a:pt x="20" y="46"/>
                    <a:pt x="20" y="46"/>
                  </a:cubicBezTo>
                  <a:cubicBezTo>
                    <a:pt x="18" y="43"/>
                    <a:pt x="18" y="38"/>
                    <a:pt x="17" y="33"/>
                  </a:cubicBezTo>
                  <a:close/>
                  <a:moveTo>
                    <a:pt x="30" y="50"/>
                  </a:moveTo>
                  <a:cubicBezTo>
                    <a:pt x="30" y="60"/>
                    <a:pt x="30" y="60"/>
                    <a:pt x="30" y="60"/>
                  </a:cubicBezTo>
                  <a:cubicBezTo>
                    <a:pt x="30" y="60"/>
                    <a:pt x="29" y="60"/>
                    <a:pt x="28" y="60"/>
                  </a:cubicBezTo>
                  <a:cubicBezTo>
                    <a:pt x="25" y="58"/>
                    <a:pt x="23" y="54"/>
                    <a:pt x="21" y="50"/>
                  </a:cubicBezTo>
                  <a:lnTo>
                    <a:pt x="30" y="50"/>
                  </a:lnTo>
                  <a:close/>
                  <a:moveTo>
                    <a:pt x="36" y="60"/>
                  </a:moveTo>
                  <a:cubicBezTo>
                    <a:pt x="35" y="60"/>
                    <a:pt x="34" y="60"/>
                    <a:pt x="34" y="60"/>
                  </a:cubicBezTo>
                  <a:cubicBezTo>
                    <a:pt x="34" y="60"/>
                    <a:pt x="34" y="60"/>
                    <a:pt x="34" y="60"/>
                  </a:cubicBezTo>
                  <a:cubicBezTo>
                    <a:pt x="34" y="50"/>
                    <a:pt x="34" y="50"/>
                    <a:pt x="34" y="50"/>
                  </a:cubicBezTo>
                  <a:cubicBezTo>
                    <a:pt x="43" y="50"/>
                    <a:pt x="43" y="50"/>
                    <a:pt x="43" y="50"/>
                  </a:cubicBezTo>
                  <a:cubicBezTo>
                    <a:pt x="41" y="54"/>
                    <a:pt x="39" y="58"/>
                    <a:pt x="36" y="60"/>
                  </a:cubicBezTo>
                  <a:close/>
                  <a:moveTo>
                    <a:pt x="34" y="46"/>
                  </a:moveTo>
                  <a:cubicBezTo>
                    <a:pt x="34" y="33"/>
                    <a:pt x="34" y="33"/>
                    <a:pt x="34" y="33"/>
                  </a:cubicBezTo>
                  <a:cubicBezTo>
                    <a:pt x="46" y="33"/>
                    <a:pt x="46" y="33"/>
                    <a:pt x="46" y="33"/>
                  </a:cubicBezTo>
                  <a:cubicBezTo>
                    <a:pt x="46" y="38"/>
                    <a:pt x="46" y="43"/>
                    <a:pt x="44" y="46"/>
                  </a:cubicBezTo>
                  <a:lnTo>
                    <a:pt x="34" y="46"/>
                  </a:lnTo>
                  <a:close/>
                  <a:moveTo>
                    <a:pt x="50" y="30"/>
                  </a:moveTo>
                  <a:cubicBezTo>
                    <a:pt x="50" y="26"/>
                    <a:pt x="49" y="21"/>
                    <a:pt x="48" y="17"/>
                  </a:cubicBezTo>
                  <a:cubicBezTo>
                    <a:pt x="57" y="17"/>
                    <a:pt x="57" y="17"/>
                    <a:pt x="57" y="17"/>
                  </a:cubicBezTo>
                  <a:cubicBezTo>
                    <a:pt x="59" y="21"/>
                    <a:pt x="60" y="26"/>
                    <a:pt x="60" y="30"/>
                  </a:cubicBezTo>
                  <a:lnTo>
                    <a:pt x="50" y="30"/>
                  </a:lnTo>
                  <a:close/>
                  <a:moveTo>
                    <a:pt x="54" y="14"/>
                  </a:moveTo>
                  <a:cubicBezTo>
                    <a:pt x="47" y="14"/>
                    <a:pt x="47" y="14"/>
                    <a:pt x="47" y="14"/>
                  </a:cubicBezTo>
                  <a:cubicBezTo>
                    <a:pt x="45" y="10"/>
                    <a:pt x="43" y="7"/>
                    <a:pt x="41" y="5"/>
                  </a:cubicBezTo>
                  <a:cubicBezTo>
                    <a:pt x="46" y="6"/>
                    <a:pt x="51" y="10"/>
                    <a:pt x="54" y="14"/>
                  </a:cubicBezTo>
                  <a:close/>
                  <a:moveTo>
                    <a:pt x="23" y="5"/>
                  </a:moveTo>
                  <a:cubicBezTo>
                    <a:pt x="21" y="7"/>
                    <a:pt x="19" y="10"/>
                    <a:pt x="17" y="14"/>
                  </a:cubicBezTo>
                  <a:cubicBezTo>
                    <a:pt x="10" y="14"/>
                    <a:pt x="10" y="14"/>
                    <a:pt x="10" y="14"/>
                  </a:cubicBezTo>
                  <a:cubicBezTo>
                    <a:pt x="13" y="10"/>
                    <a:pt x="18" y="6"/>
                    <a:pt x="23" y="5"/>
                  </a:cubicBezTo>
                  <a:close/>
                  <a:moveTo>
                    <a:pt x="10" y="50"/>
                  </a:moveTo>
                  <a:cubicBezTo>
                    <a:pt x="17" y="50"/>
                    <a:pt x="17" y="50"/>
                    <a:pt x="17" y="50"/>
                  </a:cubicBezTo>
                  <a:cubicBezTo>
                    <a:pt x="19" y="53"/>
                    <a:pt x="21" y="56"/>
                    <a:pt x="23" y="59"/>
                  </a:cubicBezTo>
                  <a:cubicBezTo>
                    <a:pt x="18" y="57"/>
                    <a:pt x="13" y="54"/>
                    <a:pt x="10" y="50"/>
                  </a:cubicBezTo>
                  <a:close/>
                  <a:moveTo>
                    <a:pt x="41" y="59"/>
                  </a:moveTo>
                  <a:cubicBezTo>
                    <a:pt x="43" y="56"/>
                    <a:pt x="45" y="53"/>
                    <a:pt x="47" y="50"/>
                  </a:cubicBezTo>
                  <a:cubicBezTo>
                    <a:pt x="54" y="50"/>
                    <a:pt x="54" y="50"/>
                    <a:pt x="54" y="50"/>
                  </a:cubicBezTo>
                  <a:cubicBezTo>
                    <a:pt x="51" y="54"/>
                    <a:pt x="46" y="57"/>
                    <a:pt x="41" y="59"/>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th-TH"/>
            </a:p>
          </p:txBody>
        </p:sp>
      </p:grpSp>
      <p:grpSp>
        <p:nvGrpSpPr>
          <p:cNvPr id="44" name="กลุ่ม 43"/>
          <p:cNvGrpSpPr/>
          <p:nvPr/>
        </p:nvGrpSpPr>
        <p:grpSpPr>
          <a:xfrm>
            <a:off x="13651095" y="9396156"/>
            <a:ext cx="2427513" cy="2428145"/>
            <a:chOff x="6943605" y="7418170"/>
            <a:chExt cx="3401345" cy="3402230"/>
          </a:xfrm>
        </p:grpSpPr>
        <p:sp>
          <p:nvSpPr>
            <p:cNvPr id="45" name="Oval 16"/>
            <p:cNvSpPr/>
            <p:nvPr/>
          </p:nvSpPr>
          <p:spPr>
            <a:xfrm>
              <a:off x="6943605" y="7418170"/>
              <a:ext cx="3401345" cy="3402230"/>
            </a:xfrm>
            <a:prstGeom prst="ellipse">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182843" tIns="91422" rIns="182843" bIns="91422" rtlCol="0" anchor="ctr"/>
            <a:lstStyle/>
            <a:p>
              <a:pPr algn="ctr"/>
              <a:endParaRPr lang="en-US" sz="6400" dirty="0">
                <a:solidFill>
                  <a:schemeClr val="tx1"/>
                </a:solidFill>
                <a:latin typeface="Lato Light" charset="0"/>
              </a:endParaRPr>
            </a:p>
          </p:txBody>
        </p:sp>
        <p:sp>
          <p:nvSpPr>
            <p:cNvPr id="46" name="Freeform 208"/>
            <p:cNvSpPr>
              <a:spLocks noEditPoints="1"/>
            </p:cNvSpPr>
            <p:nvPr/>
          </p:nvSpPr>
          <p:spPr bwMode="auto">
            <a:xfrm>
              <a:off x="8015627" y="8610600"/>
              <a:ext cx="1257300" cy="1169229"/>
            </a:xfrm>
            <a:custGeom>
              <a:avLst/>
              <a:gdLst>
                <a:gd name="T0" fmla="*/ 57 w 69"/>
                <a:gd name="T1" fmla="*/ 6 h 64"/>
                <a:gd name="T2" fmla="*/ 56 w 69"/>
                <a:gd name="T3" fmla="*/ 0 h 64"/>
                <a:gd name="T4" fmla="*/ 38 w 69"/>
                <a:gd name="T5" fmla="*/ 0 h 64"/>
                <a:gd name="T6" fmla="*/ 13 w 69"/>
                <a:gd name="T7" fmla="*/ 0 h 64"/>
                <a:gd name="T8" fmla="*/ 12 w 69"/>
                <a:gd name="T9" fmla="*/ 6 h 64"/>
                <a:gd name="T10" fmla="*/ 0 w 69"/>
                <a:gd name="T11" fmla="*/ 9 h 64"/>
                <a:gd name="T12" fmla="*/ 20 w 69"/>
                <a:gd name="T13" fmla="*/ 35 h 64"/>
                <a:gd name="T14" fmla="*/ 21 w 69"/>
                <a:gd name="T15" fmla="*/ 35 h 64"/>
                <a:gd name="T16" fmla="*/ 15 w 69"/>
                <a:gd name="T17" fmla="*/ 57 h 64"/>
                <a:gd name="T18" fmla="*/ 14 w 69"/>
                <a:gd name="T19" fmla="*/ 63 h 64"/>
                <a:gd name="T20" fmla="*/ 37 w 69"/>
                <a:gd name="T21" fmla="*/ 64 h 64"/>
                <a:gd name="T22" fmla="*/ 54 w 69"/>
                <a:gd name="T23" fmla="*/ 64 h 64"/>
                <a:gd name="T24" fmla="*/ 55 w 69"/>
                <a:gd name="T25" fmla="*/ 59 h 64"/>
                <a:gd name="T26" fmla="*/ 45 w 69"/>
                <a:gd name="T27" fmla="*/ 49 h 64"/>
                <a:gd name="T28" fmla="*/ 49 w 69"/>
                <a:gd name="T29" fmla="*/ 35 h 64"/>
                <a:gd name="T30" fmla="*/ 66 w 69"/>
                <a:gd name="T31" fmla="*/ 22 h 64"/>
                <a:gd name="T32" fmla="*/ 65 w 69"/>
                <a:gd name="T33" fmla="*/ 6 h 64"/>
                <a:gd name="T34" fmla="*/ 4 w 69"/>
                <a:gd name="T35" fmla="*/ 9 h 64"/>
                <a:gd name="T36" fmla="*/ 12 w 69"/>
                <a:gd name="T37" fmla="*/ 9 h 64"/>
                <a:gd name="T38" fmla="*/ 14 w 69"/>
                <a:gd name="T39" fmla="*/ 17 h 64"/>
                <a:gd name="T40" fmla="*/ 14 w 69"/>
                <a:gd name="T41" fmla="*/ 18 h 64"/>
                <a:gd name="T42" fmla="*/ 6 w 69"/>
                <a:gd name="T43" fmla="*/ 20 h 64"/>
                <a:gd name="T44" fmla="*/ 42 w 69"/>
                <a:gd name="T45" fmla="*/ 51 h 64"/>
                <a:gd name="T46" fmla="*/ 52 w 69"/>
                <a:gd name="T47" fmla="*/ 61 h 64"/>
                <a:gd name="T48" fmla="*/ 37 w 69"/>
                <a:gd name="T49" fmla="*/ 61 h 64"/>
                <a:gd name="T50" fmla="*/ 17 w 69"/>
                <a:gd name="T51" fmla="*/ 60 h 64"/>
                <a:gd name="T52" fmla="*/ 37 w 69"/>
                <a:gd name="T53" fmla="*/ 51 h 64"/>
                <a:gd name="T54" fmla="*/ 37 w 69"/>
                <a:gd name="T55" fmla="*/ 48 h 64"/>
                <a:gd name="T56" fmla="*/ 24 w 69"/>
                <a:gd name="T57" fmla="*/ 33 h 64"/>
                <a:gd name="T58" fmla="*/ 31 w 69"/>
                <a:gd name="T59" fmla="*/ 26 h 64"/>
                <a:gd name="T60" fmla="*/ 31 w 69"/>
                <a:gd name="T61" fmla="*/ 23 h 64"/>
                <a:gd name="T62" fmla="*/ 18 w 69"/>
                <a:gd name="T63" fmla="*/ 19 h 64"/>
                <a:gd name="T64" fmla="*/ 41 w 69"/>
                <a:gd name="T65" fmla="*/ 17 h 64"/>
                <a:gd name="T66" fmla="*/ 17 w 69"/>
                <a:gd name="T67" fmla="*/ 16 h 64"/>
                <a:gd name="T68" fmla="*/ 48 w 69"/>
                <a:gd name="T69" fmla="*/ 11 h 64"/>
                <a:gd name="T70" fmla="*/ 48 w 69"/>
                <a:gd name="T71" fmla="*/ 8 h 64"/>
                <a:gd name="T72" fmla="*/ 15 w 69"/>
                <a:gd name="T73" fmla="*/ 3 h 64"/>
                <a:gd name="T74" fmla="*/ 38 w 69"/>
                <a:gd name="T75" fmla="*/ 3 h 64"/>
                <a:gd name="T76" fmla="*/ 54 w 69"/>
                <a:gd name="T77" fmla="*/ 3 h 64"/>
                <a:gd name="T78" fmla="*/ 63 w 69"/>
                <a:gd name="T79" fmla="*/ 20 h 64"/>
                <a:gd name="T80" fmla="*/ 57 w 69"/>
                <a:gd name="T81" fmla="*/ 9 h 64"/>
                <a:gd name="T82" fmla="*/ 65 w 69"/>
                <a:gd name="T83" fmla="*/ 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9" h="64">
                  <a:moveTo>
                    <a:pt x="65" y="6"/>
                  </a:moveTo>
                  <a:cubicBezTo>
                    <a:pt x="57" y="6"/>
                    <a:pt x="57" y="6"/>
                    <a:pt x="57" y="6"/>
                  </a:cubicBezTo>
                  <a:cubicBezTo>
                    <a:pt x="58" y="3"/>
                    <a:pt x="58" y="1"/>
                    <a:pt x="58" y="1"/>
                  </a:cubicBezTo>
                  <a:cubicBezTo>
                    <a:pt x="58" y="0"/>
                    <a:pt x="57" y="0"/>
                    <a:pt x="56" y="0"/>
                  </a:cubicBezTo>
                  <a:cubicBezTo>
                    <a:pt x="38" y="0"/>
                    <a:pt x="38" y="0"/>
                    <a:pt x="38" y="0"/>
                  </a:cubicBezTo>
                  <a:cubicBezTo>
                    <a:pt x="38" y="0"/>
                    <a:pt x="38" y="0"/>
                    <a:pt x="38" y="0"/>
                  </a:cubicBezTo>
                  <a:cubicBezTo>
                    <a:pt x="38" y="0"/>
                    <a:pt x="37" y="0"/>
                    <a:pt x="37" y="0"/>
                  </a:cubicBezTo>
                  <a:cubicBezTo>
                    <a:pt x="13" y="0"/>
                    <a:pt x="13" y="0"/>
                    <a:pt x="13" y="0"/>
                  </a:cubicBezTo>
                  <a:cubicBezTo>
                    <a:pt x="12" y="0"/>
                    <a:pt x="12" y="0"/>
                    <a:pt x="12" y="1"/>
                  </a:cubicBezTo>
                  <a:cubicBezTo>
                    <a:pt x="12" y="1"/>
                    <a:pt x="12" y="3"/>
                    <a:pt x="12" y="6"/>
                  </a:cubicBezTo>
                  <a:cubicBezTo>
                    <a:pt x="4" y="6"/>
                    <a:pt x="4" y="6"/>
                    <a:pt x="4" y="6"/>
                  </a:cubicBezTo>
                  <a:cubicBezTo>
                    <a:pt x="2" y="6"/>
                    <a:pt x="0" y="7"/>
                    <a:pt x="0" y="9"/>
                  </a:cubicBezTo>
                  <a:cubicBezTo>
                    <a:pt x="0" y="10"/>
                    <a:pt x="0" y="16"/>
                    <a:pt x="3" y="22"/>
                  </a:cubicBezTo>
                  <a:cubicBezTo>
                    <a:pt x="6" y="30"/>
                    <a:pt x="12" y="34"/>
                    <a:pt x="20" y="35"/>
                  </a:cubicBezTo>
                  <a:cubicBezTo>
                    <a:pt x="20" y="35"/>
                    <a:pt x="20" y="35"/>
                    <a:pt x="21" y="35"/>
                  </a:cubicBezTo>
                  <a:cubicBezTo>
                    <a:pt x="21" y="35"/>
                    <a:pt x="21" y="35"/>
                    <a:pt x="21" y="35"/>
                  </a:cubicBezTo>
                  <a:cubicBezTo>
                    <a:pt x="25" y="41"/>
                    <a:pt x="26" y="46"/>
                    <a:pt x="24" y="49"/>
                  </a:cubicBezTo>
                  <a:cubicBezTo>
                    <a:pt x="23" y="53"/>
                    <a:pt x="18" y="57"/>
                    <a:pt x="15" y="57"/>
                  </a:cubicBezTo>
                  <a:cubicBezTo>
                    <a:pt x="14" y="58"/>
                    <a:pt x="14" y="58"/>
                    <a:pt x="14" y="59"/>
                  </a:cubicBezTo>
                  <a:cubicBezTo>
                    <a:pt x="14" y="63"/>
                    <a:pt x="14" y="63"/>
                    <a:pt x="14" y="63"/>
                  </a:cubicBezTo>
                  <a:cubicBezTo>
                    <a:pt x="14" y="64"/>
                    <a:pt x="15" y="64"/>
                    <a:pt x="16" y="64"/>
                  </a:cubicBezTo>
                  <a:cubicBezTo>
                    <a:pt x="37" y="64"/>
                    <a:pt x="37" y="64"/>
                    <a:pt x="37" y="64"/>
                  </a:cubicBezTo>
                  <a:cubicBezTo>
                    <a:pt x="38" y="64"/>
                    <a:pt x="38" y="64"/>
                    <a:pt x="38" y="64"/>
                  </a:cubicBezTo>
                  <a:cubicBezTo>
                    <a:pt x="54" y="64"/>
                    <a:pt x="54" y="64"/>
                    <a:pt x="54" y="64"/>
                  </a:cubicBezTo>
                  <a:cubicBezTo>
                    <a:pt x="55" y="64"/>
                    <a:pt x="55" y="64"/>
                    <a:pt x="55" y="63"/>
                  </a:cubicBezTo>
                  <a:cubicBezTo>
                    <a:pt x="55" y="59"/>
                    <a:pt x="55" y="59"/>
                    <a:pt x="55" y="59"/>
                  </a:cubicBezTo>
                  <a:cubicBezTo>
                    <a:pt x="55" y="58"/>
                    <a:pt x="55" y="58"/>
                    <a:pt x="54" y="57"/>
                  </a:cubicBezTo>
                  <a:cubicBezTo>
                    <a:pt x="51" y="57"/>
                    <a:pt x="47" y="53"/>
                    <a:pt x="45" y="49"/>
                  </a:cubicBezTo>
                  <a:cubicBezTo>
                    <a:pt x="44" y="46"/>
                    <a:pt x="45" y="41"/>
                    <a:pt x="48" y="35"/>
                  </a:cubicBezTo>
                  <a:cubicBezTo>
                    <a:pt x="48" y="35"/>
                    <a:pt x="48" y="35"/>
                    <a:pt x="49" y="35"/>
                  </a:cubicBezTo>
                  <a:cubicBezTo>
                    <a:pt x="49" y="35"/>
                    <a:pt x="49" y="35"/>
                    <a:pt x="49" y="35"/>
                  </a:cubicBezTo>
                  <a:cubicBezTo>
                    <a:pt x="57" y="34"/>
                    <a:pt x="63" y="30"/>
                    <a:pt x="66" y="22"/>
                  </a:cubicBezTo>
                  <a:cubicBezTo>
                    <a:pt x="69" y="16"/>
                    <a:pt x="69" y="10"/>
                    <a:pt x="69" y="9"/>
                  </a:cubicBezTo>
                  <a:cubicBezTo>
                    <a:pt x="69" y="7"/>
                    <a:pt x="67" y="6"/>
                    <a:pt x="65" y="6"/>
                  </a:cubicBezTo>
                  <a:close/>
                  <a:moveTo>
                    <a:pt x="6" y="20"/>
                  </a:moveTo>
                  <a:cubicBezTo>
                    <a:pt x="4" y="15"/>
                    <a:pt x="4" y="10"/>
                    <a:pt x="4" y="9"/>
                  </a:cubicBezTo>
                  <a:cubicBezTo>
                    <a:pt x="4" y="9"/>
                    <a:pt x="4" y="9"/>
                    <a:pt x="4" y="9"/>
                  </a:cubicBezTo>
                  <a:cubicBezTo>
                    <a:pt x="12" y="9"/>
                    <a:pt x="12" y="9"/>
                    <a:pt x="12" y="9"/>
                  </a:cubicBezTo>
                  <a:cubicBezTo>
                    <a:pt x="12" y="10"/>
                    <a:pt x="12" y="10"/>
                    <a:pt x="13" y="10"/>
                  </a:cubicBezTo>
                  <a:cubicBezTo>
                    <a:pt x="13" y="12"/>
                    <a:pt x="13" y="14"/>
                    <a:pt x="14" y="17"/>
                  </a:cubicBezTo>
                  <a:cubicBezTo>
                    <a:pt x="14" y="17"/>
                    <a:pt x="14" y="17"/>
                    <a:pt x="14" y="17"/>
                  </a:cubicBezTo>
                  <a:cubicBezTo>
                    <a:pt x="14" y="18"/>
                    <a:pt x="14" y="18"/>
                    <a:pt x="14" y="18"/>
                  </a:cubicBezTo>
                  <a:cubicBezTo>
                    <a:pt x="16" y="22"/>
                    <a:pt x="17" y="27"/>
                    <a:pt x="19" y="31"/>
                  </a:cubicBezTo>
                  <a:cubicBezTo>
                    <a:pt x="13" y="30"/>
                    <a:pt x="9" y="27"/>
                    <a:pt x="6" y="20"/>
                  </a:cubicBezTo>
                  <a:close/>
                  <a:moveTo>
                    <a:pt x="45" y="33"/>
                  </a:moveTo>
                  <a:cubicBezTo>
                    <a:pt x="41" y="41"/>
                    <a:pt x="40" y="46"/>
                    <a:pt x="42" y="51"/>
                  </a:cubicBezTo>
                  <a:cubicBezTo>
                    <a:pt x="44" y="55"/>
                    <a:pt x="48" y="59"/>
                    <a:pt x="52" y="60"/>
                  </a:cubicBezTo>
                  <a:cubicBezTo>
                    <a:pt x="52" y="61"/>
                    <a:pt x="52" y="61"/>
                    <a:pt x="52" y="61"/>
                  </a:cubicBezTo>
                  <a:cubicBezTo>
                    <a:pt x="38" y="61"/>
                    <a:pt x="38" y="61"/>
                    <a:pt x="38" y="61"/>
                  </a:cubicBezTo>
                  <a:cubicBezTo>
                    <a:pt x="37" y="61"/>
                    <a:pt x="37" y="61"/>
                    <a:pt x="37" y="61"/>
                  </a:cubicBezTo>
                  <a:cubicBezTo>
                    <a:pt x="17" y="61"/>
                    <a:pt x="17" y="61"/>
                    <a:pt x="17" y="61"/>
                  </a:cubicBezTo>
                  <a:cubicBezTo>
                    <a:pt x="17" y="60"/>
                    <a:pt x="17" y="60"/>
                    <a:pt x="17" y="60"/>
                  </a:cubicBezTo>
                  <a:cubicBezTo>
                    <a:pt x="21" y="59"/>
                    <a:pt x="25" y="55"/>
                    <a:pt x="27" y="51"/>
                  </a:cubicBezTo>
                  <a:cubicBezTo>
                    <a:pt x="37" y="51"/>
                    <a:pt x="37" y="51"/>
                    <a:pt x="37" y="51"/>
                  </a:cubicBezTo>
                  <a:cubicBezTo>
                    <a:pt x="38" y="51"/>
                    <a:pt x="39" y="50"/>
                    <a:pt x="39" y="49"/>
                  </a:cubicBezTo>
                  <a:cubicBezTo>
                    <a:pt x="39" y="49"/>
                    <a:pt x="38" y="48"/>
                    <a:pt x="37" y="48"/>
                  </a:cubicBezTo>
                  <a:cubicBezTo>
                    <a:pt x="28" y="48"/>
                    <a:pt x="28" y="48"/>
                    <a:pt x="28" y="48"/>
                  </a:cubicBezTo>
                  <a:cubicBezTo>
                    <a:pt x="29" y="44"/>
                    <a:pt x="27" y="39"/>
                    <a:pt x="24" y="33"/>
                  </a:cubicBezTo>
                  <a:cubicBezTo>
                    <a:pt x="23" y="31"/>
                    <a:pt x="22" y="28"/>
                    <a:pt x="21" y="26"/>
                  </a:cubicBezTo>
                  <a:cubicBezTo>
                    <a:pt x="31" y="26"/>
                    <a:pt x="31" y="26"/>
                    <a:pt x="31" y="26"/>
                  </a:cubicBezTo>
                  <a:cubicBezTo>
                    <a:pt x="32" y="26"/>
                    <a:pt x="32" y="25"/>
                    <a:pt x="32" y="25"/>
                  </a:cubicBezTo>
                  <a:cubicBezTo>
                    <a:pt x="32" y="24"/>
                    <a:pt x="32" y="23"/>
                    <a:pt x="31" y="23"/>
                  </a:cubicBezTo>
                  <a:cubicBezTo>
                    <a:pt x="20" y="23"/>
                    <a:pt x="20" y="23"/>
                    <a:pt x="20" y="23"/>
                  </a:cubicBezTo>
                  <a:cubicBezTo>
                    <a:pt x="19" y="22"/>
                    <a:pt x="18" y="20"/>
                    <a:pt x="18" y="19"/>
                  </a:cubicBezTo>
                  <a:cubicBezTo>
                    <a:pt x="39" y="19"/>
                    <a:pt x="39" y="19"/>
                    <a:pt x="39" y="19"/>
                  </a:cubicBezTo>
                  <a:cubicBezTo>
                    <a:pt x="40" y="19"/>
                    <a:pt x="41" y="18"/>
                    <a:pt x="41" y="17"/>
                  </a:cubicBezTo>
                  <a:cubicBezTo>
                    <a:pt x="41" y="16"/>
                    <a:pt x="40" y="16"/>
                    <a:pt x="39" y="16"/>
                  </a:cubicBezTo>
                  <a:cubicBezTo>
                    <a:pt x="17" y="16"/>
                    <a:pt x="17" y="16"/>
                    <a:pt x="17" y="16"/>
                  </a:cubicBezTo>
                  <a:cubicBezTo>
                    <a:pt x="17" y="14"/>
                    <a:pt x="16" y="12"/>
                    <a:pt x="16" y="11"/>
                  </a:cubicBezTo>
                  <a:cubicBezTo>
                    <a:pt x="48" y="11"/>
                    <a:pt x="48" y="11"/>
                    <a:pt x="48" y="11"/>
                  </a:cubicBezTo>
                  <a:cubicBezTo>
                    <a:pt x="49" y="11"/>
                    <a:pt x="49" y="10"/>
                    <a:pt x="49" y="9"/>
                  </a:cubicBezTo>
                  <a:cubicBezTo>
                    <a:pt x="49" y="8"/>
                    <a:pt x="49" y="8"/>
                    <a:pt x="48" y="8"/>
                  </a:cubicBezTo>
                  <a:cubicBezTo>
                    <a:pt x="16" y="8"/>
                    <a:pt x="16" y="8"/>
                    <a:pt x="16" y="8"/>
                  </a:cubicBezTo>
                  <a:cubicBezTo>
                    <a:pt x="15" y="6"/>
                    <a:pt x="15" y="4"/>
                    <a:pt x="15" y="3"/>
                  </a:cubicBezTo>
                  <a:cubicBezTo>
                    <a:pt x="37" y="3"/>
                    <a:pt x="37" y="3"/>
                    <a:pt x="37" y="3"/>
                  </a:cubicBezTo>
                  <a:cubicBezTo>
                    <a:pt x="37" y="3"/>
                    <a:pt x="38" y="3"/>
                    <a:pt x="38" y="3"/>
                  </a:cubicBezTo>
                  <a:cubicBezTo>
                    <a:pt x="38" y="3"/>
                    <a:pt x="38" y="3"/>
                    <a:pt x="38" y="3"/>
                  </a:cubicBezTo>
                  <a:cubicBezTo>
                    <a:pt x="54" y="3"/>
                    <a:pt x="54" y="3"/>
                    <a:pt x="54" y="3"/>
                  </a:cubicBezTo>
                  <a:cubicBezTo>
                    <a:pt x="54" y="7"/>
                    <a:pt x="53" y="19"/>
                    <a:pt x="45" y="33"/>
                  </a:cubicBezTo>
                  <a:close/>
                  <a:moveTo>
                    <a:pt x="63" y="20"/>
                  </a:moveTo>
                  <a:cubicBezTo>
                    <a:pt x="60" y="27"/>
                    <a:pt x="56" y="30"/>
                    <a:pt x="50" y="31"/>
                  </a:cubicBezTo>
                  <a:cubicBezTo>
                    <a:pt x="54" y="23"/>
                    <a:pt x="56" y="15"/>
                    <a:pt x="57" y="9"/>
                  </a:cubicBezTo>
                  <a:cubicBezTo>
                    <a:pt x="65" y="9"/>
                    <a:pt x="65" y="9"/>
                    <a:pt x="65" y="9"/>
                  </a:cubicBezTo>
                  <a:cubicBezTo>
                    <a:pt x="65" y="9"/>
                    <a:pt x="65" y="9"/>
                    <a:pt x="65" y="9"/>
                  </a:cubicBezTo>
                  <a:cubicBezTo>
                    <a:pt x="65" y="10"/>
                    <a:pt x="65" y="15"/>
                    <a:pt x="63" y="2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th-TH"/>
            </a:p>
          </p:txBody>
        </p:sp>
      </p:grpSp>
      <p:grpSp>
        <p:nvGrpSpPr>
          <p:cNvPr id="47" name="กลุ่ม 46"/>
          <p:cNvGrpSpPr/>
          <p:nvPr/>
        </p:nvGrpSpPr>
        <p:grpSpPr>
          <a:xfrm>
            <a:off x="20859524" y="9396156"/>
            <a:ext cx="2427513" cy="2428145"/>
            <a:chOff x="14152034" y="7418170"/>
            <a:chExt cx="3401345" cy="3402230"/>
          </a:xfrm>
        </p:grpSpPr>
        <p:sp>
          <p:nvSpPr>
            <p:cNvPr id="48" name="Oval 17"/>
            <p:cNvSpPr/>
            <p:nvPr/>
          </p:nvSpPr>
          <p:spPr>
            <a:xfrm>
              <a:off x="14152034" y="7418170"/>
              <a:ext cx="3401345" cy="3402230"/>
            </a:xfrm>
            <a:prstGeom prst="ellipse">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lIns="182843" tIns="91422" rIns="182843" bIns="91422" rtlCol="0" anchor="ctr"/>
            <a:lstStyle/>
            <a:p>
              <a:pPr algn="ctr"/>
              <a:endParaRPr lang="en-US" sz="6400" dirty="0">
                <a:solidFill>
                  <a:schemeClr val="tx1"/>
                </a:solidFill>
                <a:latin typeface="Lato Light" charset="0"/>
              </a:endParaRPr>
            </a:p>
          </p:txBody>
        </p:sp>
        <p:sp>
          <p:nvSpPr>
            <p:cNvPr id="49" name="Freeform 101"/>
            <p:cNvSpPr>
              <a:spLocks noEditPoints="1"/>
            </p:cNvSpPr>
            <p:nvPr/>
          </p:nvSpPr>
          <p:spPr bwMode="auto">
            <a:xfrm>
              <a:off x="15342497" y="8527078"/>
              <a:ext cx="1020417" cy="1184413"/>
            </a:xfrm>
            <a:custGeom>
              <a:avLst/>
              <a:gdLst>
                <a:gd name="T0" fmla="*/ 54 w 56"/>
                <a:gd name="T1" fmla="*/ 46 h 65"/>
                <a:gd name="T2" fmla="*/ 48 w 56"/>
                <a:gd name="T3" fmla="*/ 46 h 65"/>
                <a:gd name="T4" fmla="*/ 48 w 56"/>
                <a:gd name="T5" fmla="*/ 33 h 65"/>
                <a:gd name="T6" fmla="*/ 46 w 56"/>
                <a:gd name="T7" fmla="*/ 31 h 65"/>
                <a:gd name="T8" fmla="*/ 42 w 56"/>
                <a:gd name="T9" fmla="*/ 31 h 65"/>
                <a:gd name="T10" fmla="*/ 38 w 56"/>
                <a:gd name="T11" fmla="*/ 31 h 65"/>
                <a:gd name="T12" fmla="*/ 30 w 56"/>
                <a:gd name="T13" fmla="*/ 31 h 65"/>
                <a:gd name="T14" fmla="*/ 30 w 56"/>
                <a:gd name="T15" fmla="*/ 20 h 65"/>
                <a:gd name="T16" fmla="*/ 36 w 56"/>
                <a:gd name="T17" fmla="*/ 20 h 65"/>
                <a:gd name="T18" fmla="*/ 38 w 56"/>
                <a:gd name="T19" fmla="*/ 18 h 65"/>
                <a:gd name="T20" fmla="*/ 38 w 56"/>
                <a:gd name="T21" fmla="*/ 2 h 65"/>
                <a:gd name="T22" fmla="*/ 36 w 56"/>
                <a:gd name="T23" fmla="*/ 0 h 65"/>
                <a:gd name="T24" fmla="*/ 20 w 56"/>
                <a:gd name="T25" fmla="*/ 0 h 65"/>
                <a:gd name="T26" fmla="*/ 18 w 56"/>
                <a:gd name="T27" fmla="*/ 2 h 65"/>
                <a:gd name="T28" fmla="*/ 18 w 56"/>
                <a:gd name="T29" fmla="*/ 18 h 65"/>
                <a:gd name="T30" fmla="*/ 20 w 56"/>
                <a:gd name="T31" fmla="*/ 20 h 65"/>
                <a:gd name="T32" fmla="*/ 26 w 56"/>
                <a:gd name="T33" fmla="*/ 20 h 65"/>
                <a:gd name="T34" fmla="*/ 26 w 56"/>
                <a:gd name="T35" fmla="*/ 31 h 65"/>
                <a:gd name="T36" fmla="*/ 10 w 56"/>
                <a:gd name="T37" fmla="*/ 31 h 65"/>
                <a:gd name="T38" fmla="*/ 8 w 56"/>
                <a:gd name="T39" fmla="*/ 33 h 65"/>
                <a:gd name="T40" fmla="*/ 8 w 56"/>
                <a:gd name="T41" fmla="*/ 46 h 65"/>
                <a:gd name="T42" fmla="*/ 2 w 56"/>
                <a:gd name="T43" fmla="*/ 46 h 65"/>
                <a:gd name="T44" fmla="*/ 0 w 56"/>
                <a:gd name="T45" fmla="*/ 48 h 65"/>
                <a:gd name="T46" fmla="*/ 0 w 56"/>
                <a:gd name="T47" fmla="*/ 63 h 65"/>
                <a:gd name="T48" fmla="*/ 2 w 56"/>
                <a:gd name="T49" fmla="*/ 65 h 65"/>
                <a:gd name="T50" fmla="*/ 17 w 56"/>
                <a:gd name="T51" fmla="*/ 65 h 65"/>
                <a:gd name="T52" fmla="*/ 19 w 56"/>
                <a:gd name="T53" fmla="*/ 63 h 65"/>
                <a:gd name="T54" fmla="*/ 19 w 56"/>
                <a:gd name="T55" fmla="*/ 48 h 65"/>
                <a:gd name="T56" fmla="*/ 17 w 56"/>
                <a:gd name="T57" fmla="*/ 46 h 65"/>
                <a:gd name="T58" fmla="*/ 11 w 56"/>
                <a:gd name="T59" fmla="*/ 46 h 65"/>
                <a:gd name="T60" fmla="*/ 11 w 56"/>
                <a:gd name="T61" fmla="*/ 35 h 65"/>
                <a:gd name="T62" fmla="*/ 38 w 56"/>
                <a:gd name="T63" fmla="*/ 35 h 65"/>
                <a:gd name="T64" fmla="*/ 42 w 56"/>
                <a:gd name="T65" fmla="*/ 35 h 65"/>
                <a:gd name="T66" fmla="*/ 45 w 56"/>
                <a:gd name="T67" fmla="*/ 35 h 65"/>
                <a:gd name="T68" fmla="*/ 45 w 56"/>
                <a:gd name="T69" fmla="*/ 46 h 65"/>
                <a:gd name="T70" fmla="*/ 38 w 56"/>
                <a:gd name="T71" fmla="*/ 46 h 65"/>
                <a:gd name="T72" fmla="*/ 37 w 56"/>
                <a:gd name="T73" fmla="*/ 48 h 65"/>
                <a:gd name="T74" fmla="*/ 37 w 56"/>
                <a:gd name="T75" fmla="*/ 63 h 65"/>
                <a:gd name="T76" fmla="*/ 38 w 56"/>
                <a:gd name="T77" fmla="*/ 65 h 65"/>
                <a:gd name="T78" fmla="*/ 54 w 56"/>
                <a:gd name="T79" fmla="*/ 65 h 65"/>
                <a:gd name="T80" fmla="*/ 56 w 56"/>
                <a:gd name="T81" fmla="*/ 63 h 65"/>
                <a:gd name="T82" fmla="*/ 56 w 56"/>
                <a:gd name="T83" fmla="*/ 48 h 65"/>
                <a:gd name="T84" fmla="*/ 54 w 56"/>
                <a:gd name="T85" fmla="*/ 46 h 65"/>
                <a:gd name="T86" fmla="*/ 22 w 56"/>
                <a:gd name="T87" fmla="*/ 4 h 65"/>
                <a:gd name="T88" fmla="*/ 34 w 56"/>
                <a:gd name="T89" fmla="*/ 4 h 65"/>
                <a:gd name="T90" fmla="*/ 34 w 56"/>
                <a:gd name="T91" fmla="*/ 16 h 65"/>
                <a:gd name="T92" fmla="*/ 22 w 56"/>
                <a:gd name="T93" fmla="*/ 16 h 65"/>
                <a:gd name="T94" fmla="*/ 22 w 56"/>
                <a:gd name="T95" fmla="*/ 4 h 65"/>
                <a:gd name="T96" fmla="*/ 15 w 56"/>
                <a:gd name="T97" fmla="*/ 61 h 65"/>
                <a:gd name="T98" fmla="*/ 4 w 56"/>
                <a:gd name="T99" fmla="*/ 61 h 65"/>
                <a:gd name="T100" fmla="*/ 4 w 56"/>
                <a:gd name="T101" fmla="*/ 50 h 65"/>
                <a:gd name="T102" fmla="*/ 15 w 56"/>
                <a:gd name="T103" fmla="*/ 50 h 65"/>
                <a:gd name="T104" fmla="*/ 15 w 56"/>
                <a:gd name="T105" fmla="*/ 61 h 65"/>
                <a:gd name="T106" fmla="*/ 52 w 56"/>
                <a:gd name="T107" fmla="*/ 61 h 65"/>
                <a:gd name="T108" fmla="*/ 40 w 56"/>
                <a:gd name="T109" fmla="*/ 61 h 65"/>
                <a:gd name="T110" fmla="*/ 40 w 56"/>
                <a:gd name="T111" fmla="*/ 50 h 65"/>
                <a:gd name="T112" fmla="*/ 52 w 56"/>
                <a:gd name="T113" fmla="*/ 50 h 65"/>
                <a:gd name="T114" fmla="*/ 52 w 56"/>
                <a:gd name="T115" fmla="*/ 6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6" h="65">
                  <a:moveTo>
                    <a:pt x="54" y="46"/>
                  </a:moveTo>
                  <a:cubicBezTo>
                    <a:pt x="48" y="46"/>
                    <a:pt x="48" y="46"/>
                    <a:pt x="48" y="46"/>
                  </a:cubicBezTo>
                  <a:cubicBezTo>
                    <a:pt x="48" y="33"/>
                    <a:pt x="48" y="33"/>
                    <a:pt x="48" y="33"/>
                  </a:cubicBezTo>
                  <a:cubicBezTo>
                    <a:pt x="48" y="32"/>
                    <a:pt x="47" y="31"/>
                    <a:pt x="46" y="31"/>
                  </a:cubicBezTo>
                  <a:cubicBezTo>
                    <a:pt x="42" y="31"/>
                    <a:pt x="42" y="31"/>
                    <a:pt x="42" y="31"/>
                  </a:cubicBezTo>
                  <a:cubicBezTo>
                    <a:pt x="38" y="31"/>
                    <a:pt x="38" y="31"/>
                    <a:pt x="38" y="31"/>
                  </a:cubicBezTo>
                  <a:cubicBezTo>
                    <a:pt x="30" y="31"/>
                    <a:pt x="30" y="31"/>
                    <a:pt x="30" y="31"/>
                  </a:cubicBezTo>
                  <a:cubicBezTo>
                    <a:pt x="30" y="20"/>
                    <a:pt x="30" y="20"/>
                    <a:pt x="30" y="20"/>
                  </a:cubicBezTo>
                  <a:cubicBezTo>
                    <a:pt x="36" y="20"/>
                    <a:pt x="36" y="20"/>
                    <a:pt x="36" y="20"/>
                  </a:cubicBezTo>
                  <a:cubicBezTo>
                    <a:pt x="37" y="20"/>
                    <a:pt x="38" y="19"/>
                    <a:pt x="38" y="18"/>
                  </a:cubicBezTo>
                  <a:cubicBezTo>
                    <a:pt x="38" y="2"/>
                    <a:pt x="38" y="2"/>
                    <a:pt x="38" y="2"/>
                  </a:cubicBezTo>
                  <a:cubicBezTo>
                    <a:pt x="38" y="1"/>
                    <a:pt x="37" y="0"/>
                    <a:pt x="36" y="0"/>
                  </a:cubicBezTo>
                  <a:cubicBezTo>
                    <a:pt x="20" y="0"/>
                    <a:pt x="20" y="0"/>
                    <a:pt x="20" y="0"/>
                  </a:cubicBezTo>
                  <a:cubicBezTo>
                    <a:pt x="19" y="0"/>
                    <a:pt x="18" y="1"/>
                    <a:pt x="18" y="2"/>
                  </a:cubicBezTo>
                  <a:cubicBezTo>
                    <a:pt x="18" y="18"/>
                    <a:pt x="18" y="18"/>
                    <a:pt x="18" y="18"/>
                  </a:cubicBezTo>
                  <a:cubicBezTo>
                    <a:pt x="18" y="19"/>
                    <a:pt x="19" y="20"/>
                    <a:pt x="20" y="20"/>
                  </a:cubicBezTo>
                  <a:cubicBezTo>
                    <a:pt x="26" y="20"/>
                    <a:pt x="26" y="20"/>
                    <a:pt x="26" y="20"/>
                  </a:cubicBezTo>
                  <a:cubicBezTo>
                    <a:pt x="26" y="31"/>
                    <a:pt x="26" y="31"/>
                    <a:pt x="26" y="31"/>
                  </a:cubicBezTo>
                  <a:cubicBezTo>
                    <a:pt x="10" y="31"/>
                    <a:pt x="10" y="31"/>
                    <a:pt x="10" y="31"/>
                  </a:cubicBezTo>
                  <a:cubicBezTo>
                    <a:pt x="9" y="31"/>
                    <a:pt x="8" y="32"/>
                    <a:pt x="8" y="33"/>
                  </a:cubicBezTo>
                  <a:cubicBezTo>
                    <a:pt x="8" y="46"/>
                    <a:pt x="8" y="46"/>
                    <a:pt x="8" y="46"/>
                  </a:cubicBezTo>
                  <a:cubicBezTo>
                    <a:pt x="2" y="46"/>
                    <a:pt x="2" y="46"/>
                    <a:pt x="2" y="46"/>
                  </a:cubicBezTo>
                  <a:cubicBezTo>
                    <a:pt x="1" y="46"/>
                    <a:pt x="0" y="46"/>
                    <a:pt x="0" y="48"/>
                  </a:cubicBezTo>
                  <a:cubicBezTo>
                    <a:pt x="0" y="63"/>
                    <a:pt x="0" y="63"/>
                    <a:pt x="0" y="63"/>
                  </a:cubicBezTo>
                  <a:cubicBezTo>
                    <a:pt x="0" y="64"/>
                    <a:pt x="1" y="65"/>
                    <a:pt x="2" y="65"/>
                  </a:cubicBezTo>
                  <a:cubicBezTo>
                    <a:pt x="17" y="65"/>
                    <a:pt x="17" y="65"/>
                    <a:pt x="17" y="65"/>
                  </a:cubicBezTo>
                  <a:cubicBezTo>
                    <a:pt x="19" y="65"/>
                    <a:pt x="19" y="64"/>
                    <a:pt x="19" y="63"/>
                  </a:cubicBezTo>
                  <a:cubicBezTo>
                    <a:pt x="19" y="48"/>
                    <a:pt x="19" y="48"/>
                    <a:pt x="19" y="48"/>
                  </a:cubicBezTo>
                  <a:cubicBezTo>
                    <a:pt x="19" y="46"/>
                    <a:pt x="19" y="46"/>
                    <a:pt x="17" y="46"/>
                  </a:cubicBezTo>
                  <a:cubicBezTo>
                    <a:pt x="11" y="46"/>
                    <a:pt x="11" y="46"/>
                    <a:pt x="11" y="46"/>
                  </a:cubicBezTo>
                  <a:cubicBezTo>
                    <a:pt x="11" y="35"/>
                    <a:pt x="11" y="35"/>
                    <a:pt x="11" y="35"/>
                  </a:cubicBezTo>
                  <a:cubicBezTo>
                    <a:pt x="38" y="35"/>
                    <a:pt x="38" y="35"/>
                    <a:pt x="38" y="35"/>
                  </a:cubicBezTo>
                  <a:cubicBezTo>
                    <a:pt x="42" y="35"/>
                    <a:pt x="42" y="35"/>
                    <a:pt x="42" y="35"/>
                  </a:cubicBezTo>
                  <a:cubicBezTo>
                    <a:pt x="45" y="35"/>
                    <a:pt x="45" y="35"/>
                    <a:pt x="45" y="35"/>
                  </a:cubicBezTo>
                  <a:cubicBezTo>
                    <a:pt x="45" y="46"/>
                    <a:pt x="45" y="46"/>
                    <a:pt x="45" y="46"/>
                  </a:cubicBezTo>
                  <a:cubicBezTo>
                    <a:pt x="38" y="46"/>
                    <a:pt x="38" y="46"/>
                    <a:pt x="38" y="46"/>
                  </a:cubicBezTo>
                  <a:cubicBezTo>
                    <a:pt x="37" y="46"/>
                    <a:pt x="37" y="46"/>
                    <a:pt x="37" y="48"/>
                  </a:cubicBezTo>
                  <a:cubicBezTo>
                    <a:pt x="37" y="63"/>
                    <a:pt x="37" y="63"/>
                    <a:pt x="37" y="63"/>
                  </a:cubicBezTo>
                  <a:cubicBezTo>
                    <a:pt x="37" y="64"/>
                    <a:pt x="37" y="65"/>
                    <a:pt x="38" y="65"/>
                  </a:cubicBezTo>
                  <a:cubicBezTo>
                    <a:pt x="54" y="65"/>
                    <a:pt x="54" y="65"/>
                    <a:pt x="54" y="65"/>
                  </a:cubicBezTo>
                  <a:cubicBezTo>
                    <a:pt x="55" y="65"/>
                    <a:pt x="56" y="64"/>
                    <a:pt x="56" y="63"/>
                  </a:cubicBezTo>
                  <a:cubicBezTo>
                    <a:pt x="56" y="48"/>
                    <a:pt x="56" y="48"/>
                    <a:pt x="56" y="48"/>
                  </a:cubicBezTo>
                  <a:cubicBezTo>
                    <a:pt x="56" y="46"/>
                    <a:pt x="55" y="46"/>
                    <a:pt x="54" y="46"/>
                  </a:cubicBezTo>
                  <a:close/>
                  <a:moveTo>
                    <a:pt x="22" y="4"/>
                  </a:moveTo>
                  <a:cubicBezTo>
                    <a:pt x="34" y="4"/>
                    <a:pt x="34" y="4"/>
                    <a:pt x="34" y="4"/>
                  </a:cubicBezTo>
                  <a:cubicBezTo>
                    <a:pt x="34" y="16"/>
                    <a:pt x="34" y="16"/>
                    <a:pt x="34" y="16"/>
                  </a:cubicBezTo>
                  <a:cubicBezTo>
                    <a:pt x="22" y="16"/>
                    <a:pt x="22" y="16"/>
                    <a:pt x="22" y="16"/>
                  </a:cubicBezTo>
                  <a:lnTo>
                    <a:pt x="22" y="4"/>
                  </a:lnTo>
                  <a:close/>
                  <a:moveTo>
                    <a:pt x="15" y="61"/>
                  </a:moveTo>
                  <a:cubicBezTo>
                    <a:pt x="4" y="61"/>
                    <a:pt x="4" y="61"/>
                    <a:pt x="4" y="61"/>
                  </a:cubicBezTo>
                  <a:cubicBezTo>
                    <a:pt x="4" y="50"/>
                    <a:pt x="4" y="50"/>
                    <a:pt x="4" y="50"/>
                  </a:cubicBezTo>
                  <a:cubicBezTo>
                    <a:pt x="15" y="50"/>
                    <a:pt x="15" y="50"/>
                    <a:pt x="15" y="50"/>
                  </a:cubicBezTo>
                  <a:lnTo>
                    <a:pt x="15" y="61"/>
                  </a:lnTo>
                  <a:close/>
                  <a:moveTo>
                    <a:pt x="52" y="61"/>
                  </a:moveTo>
                  <a:cubicBezTo>
                    <a:pt x="40" y="61"/>
                    <a:pt x="40" y="61"/>
                    <a:pt x="40" y="61"/>
                  </a:cubicBezTo>
                  <a:cubicBezTo>
                    <a:pt x="40" y="50"/>
                    <a:pt x="40" y="50"/>
                    <a:pt x="40" y="50"/>
                  </a:cubicBezTo>
                  <a:cubicBezTo>
                    <a:pt x="52" y="50"/>
                    <a:pt x="52" y="50"/>
                    <a:pt x="52" y="50"/>
                  </a:cubicBezTo>
                  <a:lnTo>
                    <a:pt x="52" y="61"/>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th-TH"/>
            </a:p>
          </p:txBody>
        </p:sp>
      </p:grpSp>
      <p:pic>
        <p:nvPicPr>
          <p:cNvPr id="3" name="Picture Placeholder 2"/>
          <p:cNvPicPr>
            <a:picLocks noGrp="1" noChangeAspect="1"/>
          </p:cNvPicPr>
          <p:nvPr>
            <p:ph type="pic" sz="quarter" idx="22"/>
          </p:nvPr>
        </p:nvPicPr>
        <p:blipFill>
          <a:blip r:embed="rId3">
            <a:extLst>
              <a:ext uri="{28A0092B-C50C-407E-A947-70E740481C1C}">
                <a14:useLocalDpi xmlns:a14="http://schemas.microsoft.com/office/drawing/2010/main" val="0"/>
              </a:ext>
            </a:extLst>
          </a:blip>
          <a:srcRect l="26002" r="26002"/>
          <a:stretch>
            <a:fillRect/>
          </a:stretch>
        </p:blipFill>
        <p:spPr/>
      </p:pic>
      <p:pic>
        <p:nvPicPr>
          <p:cNvPr id="2" name="Picture Placeholder 1"/>
          <p:cNvPicPr>
            <a:picLocks noGrp="1" noChangeAspect="1"/>
          </p:cNvPicPr>
          <p:nvPr>
            <p:ph type="pic" sz="quarter" idx="23"/>
          </p:nvPr>
        </p:nvPicPr>
        <p:blipFill>
          <a:blip r:embed="rId4">
            <a:extLst>
              <a:ext uri="{28A0092B-C50C-407E-A947-70E740481C1C}">
                <a14:useLocalDpi xmlns:a14="http://schemas.microsoft.com/office/drawing/2010/main" val="0"/>
              </a:ext>
            </a:extLst>
          </a:blip>
          <a:srcRect l="4406" r="4406"/>
          <a:stretch>
            <a:fillRect/>
          </a:stretch>
        </p:blipFill>
        <p:spPr/>
      </p:pic>
    </p:spTree>
    <p:extLst>
      <p:ext uri="{BB962C8B-B14F-4D97-AF65-F5344CB8AC3E}">
        <p14:creationId xmlns:p14="http://schemas.microsoft.com/office/powerpoint/2010/main" val="486707648"/>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1+#ppt_w/2"/>
                                          </p:val>
                                        </p:tav>
                                        <p:tav tm="100000">
                                          <p:val>
                                            <p:strVal val="#ppt_x"/>
                                          </p:val>
                                        </p:tav>
                                      </p:tavLst>
                                    </p:anim>
                                    <p:anim calcmode="lin" valueType="num">
                                      <p:cBhvr additive="base">
                                        <p:cTn id="8" dur="500" fill="hold"/>
                                        <p:tgtEl>
                                          <p:spTgt spid="25"/>
                                        </p:tgtEl>
                                        <p:attrNameLst>
                                          <p:attrName>ppt_y</p:attrName>
                                        </p:attrNameLst>
                                      </p:cBhvr>
                                      <p:tavLst>
                                        <p:tav tm="0">
                                          <p:val>
                                            <p:strVal val="#ppt_y"/>
                                          </p:val>
                                        </p:tav>
                                        <p:tav tm="100000">
                                          <p:val>
                                            <p:strVal val="#ppt_y"/>
                                          </p:val>
                                        </p:tav>
                                      </p:tavLst>
                                    </p:anim>
                                  </p:childTnLst>
                                </p:cTn>
                              </p:par>
                              <p:par>
                                <p:cTn id="9" presetID="53" presetClass="entr" presetSubtype="16" fill="hold" grpId="0" nodeType="withEffect">
                                  <p:stCondLst>
                                    <p:cond delay="500"/>
                                  </p:stCondLst>
                                  <p:childTnLst>
                                    <p:set>
                                      <p:cBhvr>
                                        <p:cTn id="10" dur="1" fill="hold">
                                          <p:stCondLst>
                                            <p:cond delay="0"/>
                                          </p:stCondLst>
                                        </p:cTn>
                                        <p:tgtEl>
                                          <p:spTgt spid="38"/>
                                        </p:tgtEl>
                                        <p:attrNameLst>
                                          <p:attrName>style.visibility</p:attrName>
                                        </p:attrNameLst>
                                      </p:cBhvr>
                                      <p:to>
                                        <p:strVal val="visible"/>
                                      </p:to>
                                    </p:set>
                                    <p:anim calcmode="lin" valueType="num">
                                      <p:cBhvr>
                                        <p:cTn id="11" dur="500" fill="hold"/>
                                        <p:tgtEl>
                                          <p:spTgt spid="38"/>
                                        </p:tgtEl>
                                        <p:attrNameLst>
                                          <p:attrName>ppt_w</p:attrName>
                                        </p:attrNameLst>
                                      </p:cBhvr>
                                      <p:tavLst>
                                        <p:tav tm="0">
                                          <p:val>
                                            <p:fltVal val="0"/>
                                          </p:val>
                                        </p:tav>
                                        <p:tav tm="100000">
                                          <p:val>
                                            <p:strVal val="#ppt_w"/>
                                          </p:val>
                                        </p:tav>
                                      </p:tavLst>
                                    </p:anim>
                                    <p:anim calcmode="lin" valueType="num">
                                      <p:cBhvr>
                                        <p:cTn id="12" dur="500" fill="hold"/>
                                        <p:tgtEl>
                                          <p:spTgt spid="38"/>
                                        </p:tgtEl>
                                        <p:attrNameLst>
                                          <p:attrName>ppt_h</p:attrName>
                                        </p:attrNameLst>
                                      </p:cBhvr>
                                      <p:tavLst>
                                        <p:tav tm="0">
                                          <p:val>
                                            <p:fltVal val="0"/>
                                          </p:val>
                                        </p:tav>
                                        <p:tav tm="100000">
                                          <p:val>
                                            <p:strVal val="#ppt_h"/>
                                          </p:val>
                                        </p:tav>
                                      </p:tavLst>
                                    </p:anim>
                                    <p:animEffect transition="in" filter="fade">
                                      <p:cBhvr>
                                        <p:cTn id="13" dur="500"/>
                                        <p:tgtEl>
                                          <p:spTgt spid="38"/>
                                        </p:tgtEl>
                                      </p:cBhvr>
                                    </p:animEffect>
                                  </p:childTnLst>
                                </p:cTn>
                              </p:par>
                              <p:par>
                                <p:cTn id="14" presetID="53" presetClass="entr" presetSubtype="16" fill="hold" nodeType="withEffect">
                                  <p:stCondLst>
                                    <p:cond delay="500"/>
                                  </p:stCondLst>
                                  <p:childTnLst>
                                    <p:set>
                                      <p:cBhvr>
                                        <p:cTn id="15" dur="1" fill="hold">
                                          <p:stCondLst>
                                            <p:cond delay="0"/>
                                          </p:stCondLst>
                                        </p:cTn>
                                        <p:tgtEl>
                                          <p:spTgt spid="41"/>
                                        </p:tgtEl>
                                        <p:attrNameLst>
                                          <p:attrName>style.visibility</p:attrName>
                                        </p:attrNameLst>
                                      </p:cBhvr>
                                      <p:to>
                                        <p:strVal val="visible"/>
                                      </p:to>
                                    </p:set>
                                    <p:anim calcmode="lin" valueType="num">
                                      <p:cBhvr>
                                        <p:cTn id="16" dur="500" fill="hold"/>
                                        <p:tgtEl>
                                          <p:spTgt spid="41"/>
                                        </p:tgtEl>
                                        <p:attrNameLst>
                                          <p:attrName>ppt_w</p:attrName>
                                        </p:attrNameLst>
                                      </p:cBhvr>
                                      <p:tavLst>
                                        <p:tav tm="0">
                                          <p:val>
                                            <p:fltVal val="0"/>
                                          </p:val>
                                        </p:tav>
                                        <p:tav tm="100000">
                                          <p:val>
                                            <p:strVal val="#ppt_w"/>
                                          </p:val>
                                        </p:tav>
                                      </p:tavLst>
                                    </p:anim>
                                    <p:anim calcmode="lin" valueType="num">
                                      <p:cBhvr>
                                        <p:cTn id="17" dur="500" fill="hold"/>
                                        <p:tgtEl>
                                          <p:spTgt spid="41"/>
                                        </p:tgtEl>
                                        <p:attrNameLst>
                                          <p:attrName>ppt_h</p:attrName>
                                        </p:attrNameLst>
                                      </p:cBhvr>
                                      <p:tavLst>
                                        <p:tav tm="0">
                                          <p:val>
                                            <p:fltVal val="0"/>
                                          </p:val>
                                        </p:tav>
                                        <p:tav tm="100000">
                                          <p:val>
                                            <p:strVal val="#ppt_h"/>
                                          </p:val>
                                        </p:tav>
                                      </p:tavLst>
                                    </p:anim>
                                    <p:animEffect transition="in" filter="fade">
                                      <p:cBhvr>
                                        <p:cTn id="18" dur="500"/>
                                        <p:tgtEl>
                                          <p:spTgt spid="41"/>
                                        </p:tgtEl>
                                      </p:cBhvr>
                                    </p:animEffect>
                                  </p:childTnLst>
                                </p:cTn>
                              </p:par>
                              <p:par>
                                <p:cTn id="19" presetID="53" presetClass="entr" presetSubtype="16" fill="hold" nodeType="withEffect">
                                  <p:stCondLst>
                                    <p:cond delay="500"/>
                                  </p:stCondLst>
                                  <p:childTnLst>
                                    <p:set>
                                      <p:cBhvr>
                                        <p:cTn id="20" dur="1" fill="hold">
                                          <p:stCondLst>
                                            <p:cond delay="0"/>
                                          </p:stCondLst>
                                        </p:cTn>
                                        <p:tgtEl>
                                          <p:spTgt spid="44"/>
                                        </p:tgtEl>
                                        <p:attrNameLst>
                                          <p:attrName>style.visibility</p:attrName>
                                        </p:attrNameLst>
                                      </p:cBhvr>
                                      <p:to>
                                        <p:strVal val="visible"/>
                                      </p:to>
                                    </p:set>
                                    <p:anim calcmode="lin" valueType="num">
                                      <p:cBhvr>
                                        <p:cTn id="21" dur="500" fill="hold"/>
                                        <p:tgtEl>
                                          <p:spTgt spid="44"/>
                                        </p:tgtEl>
                                        <p:attrNameLst>
                                          <p:attrName>ppt_w</p:attrName>
                                        </p:attrNameLst>
                                      </p:cBhvr>
                                      <p:tavLst>
                                        <p:tav tm="0">
                                          <p:val>
                                            <p:fltVal val="0"/>
                                          </p:val>
                                        </p:tav>
                                        <p:tav tm="100000">
                                          <p:val>
                                            <p:strVal val="#ppt_w"/>
                                          </p:val>
                                        </p:tav>
                                      </p:tavLst>
                                    </p:anim>
                                    <p:anim calcmode="lin" valueType="num">
                                      <p:cBhvr>
                                        <p:cTn id="22" dur="500" fill="hold"/>
                                        <p:tgtEl>
                                          <p:spTgt spid="44"/>
                                        </p:tgtEl>
                                        <p:attrNameLst>
                                          <p:attrName>ppt_h</p:attrName>
                                        </p:attrNameLst>
                                      </p:cBhvr>
                                      <p:tavLst>
                                        <p:tav tm="0">
                                          <p:val>
                                            <p:fltVal val="0"/>
                                          </p:val>
                                        </p:tav>
                                        <p:tav tm="100000">
                                          <p:val>
                                            <p:strVal val="#ppt_h"/>
                                          </p:val>
                                        </p:tav>
                                      </p:tavLst>
                                    </p:anim>
                                    <p:animEffect transition="in" filter="fade">
                                      <p:cBhvr>
                                        <p:cTn id="23" dur="500"/>
                                        <p:tgtEl>
                                          <p:spTgt spid="44"/>
                                        </p:tgtEl>
                                      </p:cBhvr>
                                    </p:animEffect>
                                  </p:childTnLst>
                                </p:cTn>
                              </p:par>
                              <p:par>
                                <p:cTn id="24" presetID="53" presetClass="entr" presetSubtype="16" fill="hold" nodeType="withEffect">
                                  <p:stCondLst>
                                    <p:cond delay="500"/>
                                  </p:stCondLst>
                                  <p:childTnLst>
                                    <p:set>
                                      <p:cBhvr>
                                        <p:cTn id="25" dur="1" fill="hold">
                                          <p:stCondLst>
                                            <p:cond delay="0"/>
                                          </p:stCondLst>
                                        </p:cTn>
                                        <p:tgtEl>
                                          <p:spTgt spid="47"/>
                                        </p:tgtEl>
                                        <p:attrNameLst>
                                          <p:attrName>style.visibility</p:attrName>
                                        </p:attrNameLst>
                                      </p:cBhvr>
                                      <p:to>
                                        <p:strVal val="visible"/>
                                      </p:to>
                                    </p:set>
                                    <p:anim calcmode="lin" valueType="num">
                                      <p:cBhvr>
                                        <p:cTn id="26" dur="500" fill="hold"/>
                                        <p:tgtEl>
                                          <p:spTgt spid="47"/>
                                        </p:tgtEl>
                                        <p:attrNameLst>
                                          <p:attrName>ppt_w</p:attrName>
                                        </p:attrNameLst>
                                      </p:cBhvr>
                                      <p:tavLst>
                                        <p:tav tm="0">
                                          <p:val>
                                            <p:fltVal val="0"/>
                                          </p:val>
                                        </p:tav>
                                        <p:tav tm="100000">
                                          <p:val>
                                            <p:strVal val="#ppt_w"/>
                                          </p:val>
                                        </p:tav>
                                      </p:tavLst>
                                    </p:anim>
                                    <p:anim calcmode="lin" valueType="num">
                                      <p:cBhvr>
                                        <p:cTn id="27" dur="500" fill="hold"/>
                                        <p:tgtEl>
                                          <p:spTgt spid="47"/>
                                        </p:tgtEl>
                                        <p:attrNameLst>
                                          <p:attrName>ppt_h</p:attrName>
                                        </p:attrNameLst>
                                      </p:cBhvr>
                                      <p:tavLst>
                                        <p:tav tm="0">
                                          <p:val>
                                            <p:fltVal val="0"/>
                                          </p:val>
                                        </p:tav>
                                        <p:tav tm="100000">
                                          <p:val>
                                            <p:strVal val="#ppt_h"/>
                                          </p:val>
                                        </p:tav>
                                      </p:tavLst>
                                    </p:anim>
                                    <p:animEffect transition="in" filter="fade">
                                      <p:cBhvr>
                                        <p:cTn id="28" dur="500"/>
                                        <p:tgtEl>
                                          <p:spTgt spid="47"/>
                                        </p:tgtEl>
                                      </p:cBhvr>
                                    </p:animEffect>
                                  </p:childTnLst>
                                </p:cTn>
                              </p:par>
                            </p:childTnLst>
                          </p:cTn>
                        </p:par>
                        <p:par>
                          <p:cTn id="29" fill="hold">
                            <p:stCondLst>
                              <p:cond delay="1000"/>
                            </p:stCondLst>
                            <p:childTnLst>
                              <p:par>
                                <p:cTn id="30" presetID="12" presetClass="entr" presetSubtype="4" fill="hold" nodeType="afterEffect">
                                  <p:stCondLst>
                                    <p:cond delay="0"/>
                                  </p:stCondLst>
                                  <p:childTnLst>
                                    <p:set>
                                      <p:cBhvr>
                                        <p:cTn id="31" dur="1" fill="hold">
                                          <p:stCondLst>
                                            <p:cond delay="0"/>
                                          </p:stCondLst>
                                        </p:cTn>
                                        <p:tgtEl>
                                          <p:spTgt spid="50"/>
                                        </p:tgtEl>
                                        <p:attrNameLst>
                                          <p:attrName>style.visibility</p:attrName>
                                        </p:attrNameLst>
                                      </p:cBhvr>
                                      <p:to>
                                        <p:strVal val="visible"/>
                                      </p:to>
                                    </p:set>
                                    <p:anim calcmode="lin" valueType="num">
                                      <p:cBhvr additive="base">
                                        <p:cTn id="32" dur="500"/>
                                        <p:tgtEl>
                                          <p:spTgt spid="50"/>
                                        </p:tgtEl>
                                        <p:attrNameLst>
                                          <p:attrName>ppt_y</p:attrName>
                                        </p:attrNameLst>
                                      </p:cBhvr>
                                      <p:tavLst>
                                        <p:tav tm="0">
                                          <p:val>
                                            <p:strVal val="#ppt_y+#ppt_h*1.125000"/>
                                          </p:val>
                                        </p:tav>
                                        <p:tav tm="100000">
                                          <p:val>
                                            <p:strVal val="#ppt_y"/>
                                          </p:val>
                                        </p:tav>
                                      </p:tavLst>
                                    </p:anim>
                                    <p:animEffect transition="in" filter="wipe(up)">
                                      <p:cBhvr>
                                        <p:cTn id="33"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9" name="Table 4"/>
          <p:cNvGraphicFramePr>
            <a:graphicFrameLocks noGrp="1"/>
          </p:cNvGraphicFramePr>
          <p:nvPr>
            <p:extLst>
              <p:ext uri="{D42A27DB-BD31-4B8C-83A1-F6EECF244321}">
                <p14:modId xmlns:p14="http://schemas.microsoft.com/office/powerpoint/2010/main" val="1498594998"/>
              </p:ext>
            </p:extLst>
          </p:nvPr>
        </p:nvGraphicFramePr>
        <p:xfrm>
          <a:off x="2789237" y="3428998"/>
          <a:ext cx="18821400" cy="8610602"/>
        </p:xfrm>
        <a:graphic>
          <a:graphicData uri="http://schemas.openxmlformats.org/drawingml/2006/table">
            <a:tbl>
              <a:tblPr firstRow="1" bandRow="1">
                <a:tableStyleId>{5940675A-B579-460E-94D1-54222C63F5DA}</a:tableStyleId>
              </a:tblPr>
              <a:tblGrid>
                <a:gridCol w="3764280"/>
                <a:gridCol w="3764280"/>
                <a:gridCol w="3764280"/>
                <a:gridCol w="3764280"/>
                <a:gridCol w="3764280"/>
              </a:tblGrid>
              <a:tr h="1230086">
                <a:tc>
                  <a:txBody>
                    <a:bodyPr/>
                    <a:lstStyle/>
                    <a:p>
                      <a:pPr algn="ctr"/>
                      <a:r>
                        <a:rPr lang="en-US" sz="3600" b="0" dirty="0" smtClean="0">
                          <a:solidFill>
                            <a:schemeClr val="bg1"/>
                          </a:solidFill>
                          <a:latin typeface="Lato" pitchFamily="34" charset="0"/>
                          <a:ea typeface="Lato" pitchFamily="34" charset="0"/>
                          <a:cs typeface="Lato" pitchFamily="34" charset="0"/>
                        </a:rPr>
                        <a:t>Basic Plan</a:t>
                      </a:r>
                      <a:endParaRPr lang="en-US" sz="3600" b="0" dirty="0">
                        <a:solidFill>
                          <a:schemeClr val="bg1"/>
                        </a:solidFill>
                        <a:latin typeface="Lato" pitchFamily="34" charset="0"/>
                        <a:ea typeface="Lato" pitchFamily="34" charset="0"/>
                        <a:cs typeface="Lato" pitchFamily="34" charset="0"/>
                      </a:endParaRPr>
                    </a:p>
                  </a:txBody>
                  <a:tcPr marL="91405" marR="91405"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solidFill>
                      <a:schemeClr val="accent1"/>
                    </a:solidFill>
                  </a:tcPr>
                </a:tc>
                <a:tc>
                  <a:txBody>
                    <a:bodyPr/>
                    <a:lstStyle/>
                    <a:p>
                      <a:pPr algn="ctr"/>
                      <a:r>
                        <a:rPr lang="en-US" sz="3600" b="0" dirty="0" smtClean="0">
                          <a:solidFill>
                            <a:schemeClr val="bg1"/>
                          </a:solidFill>
                          <a:latin typeface="Lato" pitchFamily="34" charset="0"/>
                          <a:ea typeface="Lato" pitchFamily="34" charset="0"/>
                          <a:cs typeface="Lato" pitchFamily="34" charset="0"/>
                        </a:rPr>
                        <a:t>Professional</a:t>
                      </a:r>
                      <a:endParaRPr lang="en-US" sz="3600" b="0" dirty="0">
                        <a:solidFill>
                          <a:schemeClr val="bg1"/>
                        </a:solidFill>
                        <a:latin typeface="Lato" pitchFamily="34" charset="0"/>
                        <a:ea typeface="Lato" pitchFamily="34" charset="0"/>
                        <a:cs typeface="Lato" pitchFamily="34" charset="0"/>
                      </a:endParaRPr>
                    </a:p>
                  </a:txBody>
                  <a:tcPr marL="91405" marR="91405"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solidFill>
                      <a:schemeClr val="accent2"/>
                    </a:solidFill>
                  </a:tcPr>
                </a:tc>
                <a:tc>
                  <a:txBody>
                    <a:bodyPr/>
                    <a:lstStyle/>
                    <a:p>
                      <a:pPr algn="ctr"/>
                      <a:r>
                        <a:rPr lang="en-US" sz="3600" b="0" dirty="0" smtClean="0">
                          <a:solidFill>
                            <a:schemeClr val="bg1"/>
                          </a:solidFill>
                          <a:latin typeface="Lato" pitchFamily="34" charset="0"/>
                          <a:ea typeface="Lato" pitchFamily="34" charset="0"/>
                          <a:cs typeface="Lato" pitchFamily="34" charset="0"/>
                        </a:rPr>
                        <a:t>Popular</a:t>
                      </a:r>
                      <a:endParaRPr lang="en-US" sz="3600" b="0" dirty="0">
                        <a:solidFill>
                          <a:schemeClr val="bg1"/>
                        </a:solidFill>
                        <a:latin typeface="Lato" pitchFamily="34" charset="0"/>
                        <a:ea typeface="Lato" pitchFamily="34" charset="0"/>
                        <a:cs typeface="Lato" pitchFamily="34" charset="0"/>
                      </a:endParaRPr>
                    </a:p>
                  </a:txBody>
                  <a:tcPr marL="91405" marR="91405"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solidFill>
                      <a:schemeClr val="accent3"/>
                    </a:solidFill>
                  </a:tcPr>
                </a:tc>
                <a:tc>
                  <a:txBody>
                    <a:bodyPr/>
                    <a:lstStyle/>
                    <a:p>
                      <a:pPr algn="ctr"/>
                      <a:r>
                        <a:rPr lang="en-US" sz="3600" b="0" dirty="0" smtClean="0">
                          <a:solidFill>
                            <a:schemeClr val="bg1"/>
                          </a:solidFill>
                          <a:latin typeface="Lato" pitchFamily="34" charset="0"/>
                          <a:ea typeface="Lato" pitchFamily="34" charset="0"/>
                          <a:cs typeface="Lato" pitchFamily="34" charset="0"/>
                        </a:rPr>
                        <a:t>Extreme</a:t>
                      </a:r>
                      <a:endParaRPr lang="en-US" sz="3600" b="0" dirty="0">
                        <a:solidFill>
                          <a:schemeClr val="bg1"/>
                        </a:solidFill>
                        <a:latin typeface="Lato" pitchFamily="34" charset="0"/>
                        <a:ea typeface="Lato" pitchFamily="34" charset="0"/>
                        <a:cs typeface="Lato" pitchFamily="34" charset="0"/>
                      </a:endParaRPr>
                    </a:p>
                  </a:txBody>
                  <a:tcPr marL="91405" marR="91405"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solidFill>
                      <a:schemeClr val="accent4"/>
                    </a:solidFill>
                  </a:tcPr>
                </a:tc>
                <a:tc>
                  <a:txBody>
                    <a:bodyPr/>
                    <a:lstStyle/>
                    <a:p>
                      <a:pPr algn="ctr"/>
                      <a:r>
                        <a:rPr lang="en-US" sz="3600" b="0" dirty="0" smtClean="0">
                          <a:solidFill>
                            <a:schemeClr val="bg1"/>
                          </a:solidFill>
                          <a:latin typeface="Lato" pitchFamily="34" charset="0"/>
                          <a:ea typeface="Lato" pitchFamily="34" charset="0"/>
                          <a:cs typeface="Lato" pitchFamily="34" charset="0"/>
                        </a:rPr>
                        <a:t>Ultimate</a:t>
                      </a:r>
                      <a:endParaRPr lang="en-US" sz="3600" b="0" dirty="0">
                        <a:solidFill>
                          <a:schemeClr val="bg1"/>
                        </a:solidFill>
                        <a:latin typeface="Lato" pitchFamily="34" charset="0"/>
                        <a:ea typeface="Lato" pitchFamily="34" charset="0"/>
                        <a:cs typeface="Lato" pitchFamily="34" charset="0"/>
                      </a:endParaRPr>
                    </a:p>
                  </a:txBody>
                  <a:tcPr marL="91405" marR="91405"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solidFill>
                      <a:schemeClr val="accent5"/>
                    </a:solidFill>
                  </a:tcPr>
                </a:tc>
              </a:tr>
              <a:tr h="1230086">
                <a:tc>
                  <a:txBody>
                    <a:bodyPr/>
                    <a:lstStyle/>
                    <a:p>
                      <a:pPr algn="ctr"/>
                      <a:r>
                        <a:rPr lang="en-US" sz="2800" dirty="0" smtClean="0">
                          <a:solidFill>
                            <a:schemeClr val="tx1">
                              <a:lumMod val="50000"/>
                              <a:lumOff val="50000"/>
                            </a:schemeClr>
                          </a:solidFill>
                          <a:latin typeface="Lato" pitchFamily="34" charset="0"/>
                          <a:ea typeface="Lato" pitchFamily="34" charset="0"/>
                          <a:cs typeface="Lato" pitchFamily="34" charset="0"/>
                        </a:rPr>
                        <a:t>First Service</a:t>
                      </a:r>
                      <a:endParaRPr lang="en-US" sz="2800" dirty="0">
                        <a:solidFill>
                          <a:schemeClr val="tx1">
                            <a:lumMod val="50000"/>
                            <a:lumOff val="50000"/>
                          </a:schemeClr>
                        </a:solidFill>
                        <a:latin typeface="Lato" pitchFamily="34" charset="0"/>
                        <a:ea typeface="Lato" pitchFamily="34" charset="0"/>
                        <a:cs typeface="Lato" pitchFamily="34" charset="0"/>
                      </a:endParaRPr>
                    </a:p>
                  </a:txBody>
                  <a:tcPr marL="91405" marR="91405"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2800" dirty="0" smtClean="0">
                          <a:solidFill>
                            <a:schemeClr val="tx1">
                              <a:lumMod val="50000"/>
                              <a:lumOff val="50000"/>
                            </a:schemeClr>
                          </a:solidFill>
                          <a:latin typeface="Lato" pitchFamily="34" charset="0"/>
                          <a:ea typeface="Lato" pitchFamily="34" charset="0"/>
                          <a:cs typeface="Lato" pitchFamily="34" charset="0"/>
                        </a:rPr>
                        <a:t>First Service</a:t>
                      </a:r>
                      <a:endParaRPr lang="en-US" sz="2800" dirty="0">
                        <a:solidFill>
                          <a:schemeClr val="tx1">
                            <a:lumMod val="50000"/>
                            <a:lumOff val="50000"/>
                          </a:schemeClr>
                        </a:solidFill>
                        <a:latin typeface="Lato" pitchFamily="34" charset="0"/>
                        <a:ea typeface="Lato" pitchFamily="34" charset="0"/>
                        <a:cs typeface="Lato" pitchFamily="34" charset="0"/>
                      </a:endParaRPr>
                    </a:p>
                  </a:txBody>
                  <a:tcPr marL="91405" marR="91405"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2800" dirty="0" smtClean="0">
                          <a:solidFill>
                            <a:schemeClr val="tx1">
                              <a:lumMod val="50000"/>
                              <a:lumOff val="50000"/>
                            </a:schemeClr>
                          </a:solidFill>
                          <a:latin typeface="Lato" pitchFamily="34" charset="0"/>
                          <a:ea typeface="Lato" pitchFamily="34" charset="0"/>
                          <a:cs typeface="Lato" pitchFamily="34" charset="0"/>
                        </a:rPr>
                        <a:t>First Service</a:t>
                      </a:r>
                      <a:endParaRPr lang="en-US" sz="2800" dirty="0">
                        <a:solidFill>
                          <a:schemeClr val="tx1">
                            <a:lumMod val="50000"/>
                            <a:lumOff val="50000"/>
                          </a:schemeClr>
                        </a:solidFill>
                        <a:latin typeface="Lato" pitchFamily="34" charset="0"/>
                        <a:ea typeface="Lato" pitchFamily="34" charset="0"/>
                        <a:cs typeface="Lato" pitchFamily="34" charset="0"/>
                      </a:endParaRPr>
                    </a:p>
                  </a:txBody>
                  <a:tcPr marL="91405" marR="91405"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2800" dirty="0" smtClean="0">
                          <a:solidFill>
                            <a:schemeClr val="tx1">
                              <a:lumMod val="50000"/>
                              <a:lumOff val="50000"/>
                            </a:schemeClr>
                          </a:solidFill>
                          <a:latin typeface="Lato" pitchFamily="34" charset="0"/>
                          <a:ea typeface="Lato" pitchFamily="34" charset="0"/>
                          <a:cs typeface="Lato" pitchFamily="34" charset="0"/>
                        </a:rPr>
                        <a:t>First Service</a:t>
                      </a:r>
                      <a:endParaRPr lang="en-US" sz="2800" dirty="0">
                        <a:solidFill>
                          <a:schemeClr val="tx1">
                            <a:lumMod val="50000"/>
                            <a:lumOff val="50000"/>
                          </a:schemeClr>
                        </a:solidFill>
                        <a:latin typeface="Lato" pitchFamily="34" charset="0"/>
                        <a:ea typeface="Lato" pitchFamily="34" charset="0"/>
                        <a:cs typeface="Lato" pitchFamily="34" charset="0"/>
                      </a:endParaRPr>
                    </a:p>
                  </a:txBody>
                  <a:tcPr marL="91405" marR="91405"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2800" dirty="0" smtClean="0">
                          <a:solidFill>
                            <a:schemeClr val="tx1">
                              <a:lumMod val="50000"/>
                              <a:lumOff val="50000"/>
                            </a:schemeClr>
                          </a:solidFill>
                          <a:latin typeface="Lato" pitchFamily="34" charset="0"/>
                          <a:ea typeface="Lato" pitchFamily="34" charset="0"/>
                          <a:cs typeface="Lato" pitchFamily="34" charset="0"/>
                        </a:rPr>
                        <a:t>First Service</a:t>
                      </a:r>
                      <a:endParaRPr lang="en-US" sz="2800" dirty="0">
                        <a:solidFill>
                          <a:schemeClr val="tx1">
                            <a:lumMod val="50000"/>
                            <a:lumOff val="50000"/>
                          </a:schemeClr>
                        </a:solidFill>
                        <a:latin typeface="Lato" pitchFamily="34" charset="0"/>
                        <a:ea typeface="Lato" pitchFamily="34" charset="0"/>
                        <a:cs typeface="Lato" pitchFamily="34" charset="0"/>
                      </a:endParaRPr>
                    </a:p>
                  </a:txBody>
                  <a:tcPr marL="91405" marR="91405"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r>
              <a:tr h="1230086">
                <a:tc>
                  <a:txBody>
                    <a:bodyPr/>
                    <a:lstStyle/>
                    <a:p>
                      <a:pPr algn="ctr"/>
                      <a:r>
                        <a:rPr lang="en-US" sz="2800" dirty="0" smtClean="0">
                          <a:solidFill>
                            <a:schemeClr val="tx1">
                              <a:lumMod val="50000"/>
                              <a:lumOff val="50000"/>
                            </a:schemeClr>
                          </a:solidFill>
                          <a:latin typeface="Lato" pitchFamily="34" charset="0"/>
                          <a:ea typeface="Lato" pitchFamily="34" charset="0"/>
                          <a:cs typeface="Lato" pitchFamily="34" charset="0"/>
                        </a:rPr>
                        <a:t>First</a:t>
                      </a:r>
                      <a:r>
                        <a:rPr lang="en-US" sz="2800" baseline="0" dirty="0" smtClean="0">
                          <a:solidFill>
                            <a:schemeClr val="tx1">
                              <a:lumMod val="50000"/>
                              <a:lumOff val="50000"/>
                            </a:schemeClr>
                          </a:solidFill>
                          <a:latin typeface="Lato" pitchFamily="34" charset="0"/>
                          <a:ea typeface="Lato" pitchFamily="34" charset="0"/>
                          <a:cs typeface="Lato" pitchFamily="34" charset="0"/>
                        </a:rPr>
                        <a:t> Service</a:t>
                      </a:r>
                      <a:endParaRPr lang="en-US" sz="2800" dirty="0">
                        <a:solidFill>
                          <a:schemeClr val="tx1">
                            <a:lumMod val="50000"/>
                            <a:lumOff val="50000"/>
                          </a:schemeClr>
                        </a:solidFill>
                        <a:latin typeface="Lato" pitchFamily="34" charset="0"/>
                        <a:ea typeface="Lato" pitchFamily="34" charset="0"/>
                        <a:cs typeface="Lato" pitchFamily="34" charset="0"/>
                      </a:endParaRPr>
                    </a:p>
                  </a:txBody>
                  <a:tcPr marL="91405" marR="91405"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2800" dirty="0" smtClean="0">
                          <a:solidFill>
                            <a:schemeClr val="tx1">
                              <a:lumMod val="50000"/>
                              <a:lumOff val="50000"/>
                            </a:schemeClr>
                          </a:solidFill>
                          <a:latin typeface="Lato" pitchFamily="34" charset="0"/>
                          <a:ea typeface="Lato" pitchFamily="34" charset="0"/>
                          <a:cs typeface="Lato" pitchFamily="34" charset="0"/>
                        </a:rPr>
                        <a:t>Second Service</a:t>
                      </a:r>
                      <a:endParaRPr lang="en-US" sz="2800" dirty="0">
                        <a:solidFill>
                          <a:schemeClr val="tx1">
                            <a:lumMod val="50000"/>
                            <a:lumOff val="50000"/>
                          </a:schemeClr>
                        </a:solidFill>
                        <a:latin typeface="Lato" pitchFamily="34" charset="0"/>
                        <a:ea typeface="Lato" pitchFamily="34" charset="0"/>
                        <a:cs typeface="Lato" pitchFamily="34" charset="0"/>
                      </a:endParaRPr>
                    </a:p>
                  </a:txBody>
                  <a:tcPr marL="91405" marR="91405"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2800" dirty="0" smtClean="0">
                          <a:solidFill>
                            <a:schemeClr val="tx1">
                              <a:lumMod val="50000"/>
                              <a:lumOff val="50000"/>
                            </a:schemeClr>
                          </a:solidFill>
                          <a:latin typeface="Lato" pitchFamily="34" charset="0"/>
                          <a:ea typeface="Lato" pitchFamily="34" charset="0"/>
                          <a:cs typeface="Lato" pitchFamily="34" charset="0"/>
                        </a:rPr>
                        <a:t>Second Service</a:t>
                      </a:r>
                      <a:endParaRPr lang="en-US" sz="2800" dirty="0">
                        <a:solidFill>
                          <a:schemeClr val="tx1">
                            <a:lumMod val="50000"/>
                            <a:lumOff val="50000"/>
                          </a:schemeClr>
                        </a:solidFill>
                        <a:latin typeface="Lato" pitchFamily="34" charset="0"/>
                        <a:ea typeface="Lato" pitchFamily="34" charset="0"/>
                        <a:cs typeface="Lato" pitchFamily="34" charset="0"/>
                      </a:endParaRPr>
                    </a:p>
                  </a:txBody>
                  <a:tcPr marL="91405" marR="91405"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2800" dirty="0" smtClean="0">
                          <a:solidFill>
                            <a:schemeClr val="tx1">
                              <a:lumMod val="50000"/>
                              <a:lumOff val="50000"/>
                            </a:schemeClr>
                          </a:solidFill>
                          <a:latin typeface="Lato" pitchFamily="34" charset="0"/>
                          <a:ea typeface="Lato" pitchFamily="34" charset="0"/>
                          <a:cs typeface="Lato" pitchFamily="34" charset="0"/>
                        </a:rPr>
                        <a:t>Second Service</a:t>
                      </a:r>
                      <a:endParaRPr lang="en-US" sz="2800" dirty="0">
                        <a:solidFill>
                          <a:schemeClr val="tx1">
                            <a:lumMod val="50000"/>
                            <a:lumOff val="50000"/>
                          </a:schemeClr>
                        </a:solidFill>
                        <a:latin typeface="Lato" pitchFamily="34" charset="0"/>
                        <a:ea typeface="Lato" pitchFamily="34" charset="0"/>
                        <a:cs typeface="Lato" pitchFamily="34" charset="0"/>
                      </a:endParaRPr>
                    </a:p>
                  </a:txBody>
                  <a:tcPr marL="91405" marR="91405"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2800" dirty="0" smtClean="0">
                          <a:solidFill>
                            <a:schemeClr val="tx1">
                              <a:lumMod val="50000"/>
                              <a:lumOff val="50000"/>
                            </a:schemeClr>
                          </a:solidFill>
                          <a:latin typeface="Lato" pitchFamily="34" charset="0"/>
                          <a:ea typeface="Lato" pitchFamily="34" charset="0"/>
                          <a:cs typeface="Lato" pitchFamily="34" charset="0"/>
                        </a:rPr>
                        <a:t>Second Service</a:t>
                      </a:r>
                      <a:endParaRPr lang="en-US" sz="2800" dirty="0">
                        <a:solidFill>
                          <a:schemeClr val="tx1">
                            <a:lumMod val="50000"/>
                            <a:lumOff val="50000"/>
                          </a:schemeClr>
                        </a:solidFill>
                        <a:latin typeface="Lato" pitchFamily="34" charset="0"/>
                        <a:ea typeface="Lato" pitchFamily="34" charset="0"/>
                        <a:cs typeface="Lato" pitchFamily="34" charset="0"/>
                      </a:endParaRPr>
                    </a:p>
                  </a:txBody>
                  <a:tcPr marL="91405" marR="91405"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r>
              <a:tr h="1230086">
                <a:tc>
                  <a:txBody>
                    <a:bodyPr/>
                    <a:lstStyle/>
                    <a:p>
                      <a:pPr algn="ctr"/>
                      <a:r>
                        <a:rPr lang="en-US" sz="2800" dirty="0" smtClean="0">
                          <a:solidFill>
                            <a:schemeClr val="tx1">
                              <a:lumMod val="50000"/>
                              <a:lumOff val="50000"/>
                            </a:schemeClr>
                          </a:solidFill>
                          <a:latin typeface="Lato" pitchFamily="34" charset="0"/>
                          <a:ea typeface="Lato" pitchFamily="34" charset="0"/>
                          <a:cs typeface="Lato" pitchFamily="34" charset="0"/>
                        </a:rPr>
                        <a:t>-</a:t>
                      </a:r>
                      <a:endParaRPr lang="en-US" sz="2800" dirty="0">
                        <a:solidFill>
                          <a:schemeClr val="tx1">
                            <a:lumMod val="50000"/>
                            <a:lumOff val="50000"/>
                          </a:schemeClr>
                        </a:solidFill>
                        <a:latin typeface="Lato" pitchFamily="34" charset="0"/>
                        <a:ea typeface="Lato" pitchFamily="34" charset="0"/>
                        <a:cs typeface="Lato" pitchFamily="34" charset="0"/>
                      </a:endParaRPr>
                    </a:p>
                  </a:txBody>
                  <a:tcPr marL="91405" marR="91405"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2800" dirty="0" smtClean="0">
                          <a:solidFill>
                            <a:schemeClr val="tx1">
                              <a:lumMod val="50000"/>
                              <a:lumOff val="50000"/>
                            </a:schemeClr>
                          </a:solidFill>
                          <a:latin typeface="Lato" pitchFamily="34" charset="0"/>
                          <a:ea typeface="Lato" pitchFamily="34" charset="0"/>
                          <a:cs typeface="Lato" pitchFamily="34" charset="0"/>
                        </a:rPr>
                        <a:t>-</a:t>
                      </a:r>
                      <a:endParaRPr lang="en-US" sz="2800" dirty="0">
                        <a:solidFill>
                          <a:schemeClr val="tx1">
                            <a:lumMod val="50000"/>
                            <a:lumOff val="50000"/>
                          </a:schemeClr>
                        </a:solidFill>
                        <a:latin typeface="Lato" pitchFamily="34" charset="0"/>
                        <a:ea typeface="Lato" pitchFamily="34" charset="0"/>
                        <a:cs typeface="Lato" pitchFamily="34" charset="0"/>
                      </a:endParaRPr>
                    </a:p>
                  </a:txBody>
                  <a:tcPr marL="91405" marR="91405"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2800" dirty="0" smtClean="0">
                          <a:solidFill>
                            <a:schemeClr val="tx1">
                              <a:lumMod val="50000"/>
                              <a:lumOff val="50000"/>
                            </a:schemeClr>
                          </a:solidFill>
                          <a:latin typeface="Lato" pitchFamily="34" charset="0"/>
                          <a:ea typeface="Lato" pitchFamily="34" charset="0"/>
                          <a:cs typeface="Lato" pitchFamily="34" charset="0"/>
                        </a:rPr>
                        <a:t>Third Service</a:t>
                      </a:r>
                      <a:endParaRPr lang="en-US" sz="2800" dirty="0">
                        <a:solidFill>
                          <a:schemeClr val="tx1">
                            <a:lumMod val="50000"/>
                            <a:lumOff val="50000"/>
                          </a:schemeClr>
                        </a:solidFill>
                        <a:latin typeface="Lato" pitchFamily="34" charset="0"/>
                        <a:ea typeface="Lato" pitchFamily="34" charset="0"/>
                        <a:cs typeface="Lato" pitchFamily="34" charset="0"/>
                      </a:endParaRPr>
                    </a:p>
                  </a:txBody>
                  <a:tcPr marL="91405" marR="91405"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2800" dirty="0" smtClean="0">
                          <a:solidFill>
                            <a:schemeClr val="tx1">
                              <a:lumMod val="50000"/>
                              <a:lumOff val="50000"/>
                            </a:schemeClr>
                          </a:solidFill>
                          <a:latin typeface="Lato" pitchFamily="34" charset="0"/>
                          <a:ea typeface="Lato" pitchFamily="34" charset="0"/>
                          <a:cs typeface="Lato" pitchFamily="34" charset="0"/>
                        </a:rPr>
                        <a:t>Third Service</a:t>
                      </a:r>
                      <a:endParaRPr lang="en-US" sz="2800" dirty="0">
                        <a:solidFill>
                          <a:schemeClr val="tx1">
                            <a:lumMod val="50000"/>
                            <a:lumOff val="50000"/>
                          </a:schemeClr>
                        </a:solidFill>
                        <a:latin typeface="Lato" pitchFamily="34" charset="0"/>
                        <a:ea typeface="Lato" pitchFamily="34" charset="0"/>
                        <a:cs typeface="Lato" pitchFamily="34" charset="0"/>
                      </a:endParaRPr>
                    </a:p>
                  </a:txBody>
                  <a:tcPr marL="91405" marR="91405"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2800" dirty="0" smtClean="0">
                          <a:solidFill>
                            <a:schemeClr val="tx1">
                              <a:lumMod val="50000"/>
                              <a:lumOff val="50000"/>
                            </a:schemeClr>
                          </a:solidFill>
                          <a:latin typeface="Lato" pitchFamily="34" charset="0"/>
                          <a:ea typeface="Lato" pitchFamily="34" charset="0"/>
                          <a:cs typeface="Lato" pitchFamily="34" charset="0"/>
                        </a:rPr>
                        <a:t>Third Service</a:t>
                      </a:r>
                      <a:endParaRPr lang="en-US" sz="2800" dirty="0">
                        <a:solidFill>
                          <a:schemeClr val="tx1">
                            <a:lumMod val="50000"/>
                            <a:lumOff val="50000"/>
                          </a:schemeClr>
                        </a:solidFill>
                        <a:latin typeface="Lato" pitchFamily="34" charset="0"/>
                        <a:ea typeface="Lato" pitchFamily="34" charset="0"/>
                        <a:cs typeface="Lato" pitchFamily="34" charset="0"/>
                      </a:endParaRPr>
                    </a:p>
                  </a:txBody>
                  <a:tcPr marL="91405" marR="91405"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r>
              <a:tr h="1230086">
                <a:tc>
                  <a:txBody>
                    <a:bodyPr/>
                    <a:lstStyle/>
                    <a:p>
                      <a:pPr algn="ctr"/>
                      <a:r>
                        <a:rPr lang="en-US" sz="2800" dirty="0" smtClean="0">
                          <a:solidFill>
                            <a:schemeClr val="tx1">
                              <a:lumMod val="50000"/>
                              <a:lumOff val="50000"/>
                            </a:schemeClr>
                          </a:solidFill>
                          <a:latin typeface="Lato" pitchFamily="34" charset="0"/>
                          <a:ea typeface="Lato" pitchFamily="34" charset="0"/>
                          <a:cs typeface="Lato" pitchFamily="34" charset="0"/>
                        </a:rPr>
                        <a:t>-</a:t>
                      </a:r>
                      <a:endParaRPr lang="en-US" sz="2800" dirty="0">
                        <a:solidFill>
                          <a:schemeClr val="tx1">
                            <a:lumMod val="50000"/>
                            <a:lumOff val="50000"/>
                          </a:schemeClr>
                        </a:solidFill>
                        <a:latin typeface="Lato" pitchFamily="34" charset="0"/>
                        <a:ea typeface="Lato" pitchFamily="34" charset="0"/>
                        <a:cs typeface="Lato" pitchFamily="34" charset="0"/>
                      </a:endParaRPr>
                    </a:p>
                  </a:txBody>
                  <a:tcPr marL="91405" marR="91405"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2800" dirty="0" smtClean="0">
                          <a:solidFill>
                            <a:schemeClr val="tx1">
                              <a:lumMod val="50000"/>
                              <a:lumOff val="50000"/>
                            </a:schemeClr>
                          </a:solidFill>
                          <a:latin typeface="Lato" pitchFamily="34" charset="0"/>
                          <a:ea typeface="Lato" pitchFamily="34" charset="0"/>
                          <a:cs typeface="Lato" pitchFamily="34" charset="0"/>
                        </a:rPr>
                        <a:t>-</a:t>
                      </a:r>
                      <a:endParaRPr lang="en-US" sz="2800" dirty="0">
                        <a:solidFill>
                          <a:schemeClr val="tx1">
                            <a:lumMod val="50000"/>
                            <a:lumOff val="50000"/>
                          </a:schemeClr>
                        </a:solidFill>
                        <a:latin typeface="Lato" pitchFamily="34" charset="0"/>
                        <a:ea typeface="Lato" pitchFamily="34" charset="0"/>
                        <a:cs typeface="Lato" pitchFamily="34" charset="0"/>
                      </a:endParaRPr>
                    </a:p>
                  </a:txBody>
                  <a:tcPr marL="91405" marR="91405"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2800" dirty="0" smtClean="0">
                          <a:solidFill>
                            <a:schemeClr val="tx1">
                              <a:lumMod val="50000"/>
                              <a:lumOff val="50000"/>
                            </a:schemeClr>
                          </a:solidFill>
                          <a:latin typeface="Lato" pitchFamily="34" charset="0"/>
                          <a:ea typeface="Lato" pitchFamily="34" charset="0"/>
                          <a:cs typeface="Lato" pitchFamily="34" charset="0"/>
                        </a:rPr>
                        <a:t>-</a:t>
                      </a:r>
                      <a:endParaRPr lang="en-US" sz="2800" dirty="0">
                        <a:solidFill>
                          <a:schemeClr val="tx1">
                            <a:lumMod val="50000"/>
                            <a:lumOff val="50000"/>
                          </a:schemeClr>
                        </a:solidFill>
                        <a:latin typeface="Lato" pitchFamily="34" charset="0"/>
                        <a:ea typeface="Lato" pitchFamily="34" charset="0"/>
                        <a:cs typeface="Lato" pitchFamily="34" charset="0"/>
                      </a:endParaRPr>
                    </a:p>
                  </a:txBody>
                  <a:tcPr marL="91405" marR="91405"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2800" dirty="0" smtClean="0">
                          <a:solidFill>
                            <a:schemeClr val="tx1">
                              <a:lumMod val="50000"/>
                              <a:lumOff val="50000"/>
                            </a:schemeClr>
                          </a:solidFill>
                          <a:latin typeface="Lato" pitchFamily="34" charset="0"/>
                          <a:ea typeface="Lato" pitchFamily="34" charset="0"/>
                          <a:cs typeface="Lato" pitchFamily="34" charset="0"/>
                        </a:rPr>
                        <a:t>Fourth Service</a:t>
                      </a:r>
                      <a:endParaRPr lang="en-US" sz="2800" dirty="0">
                        <a:solidFill>
                          <a:schemeClr val="tx1">
                            <a:lumMod val="50000"/>
                            <a:lumOff val="50000"/>
                          </a:schemeClr>
                        </a:solidFill>
                        <a:latin typeface="Lato" pitchFamily="34" charset="0"/>
                        <a:ea typeface="Lato" pitchFamily="34" charset="0"/>
                        <a:cs typeface="Lato" pitchFamily="34" charset="0"/>
                      </a:endParaRPr>
                    </a:p>
                  </a:txBody>
                  <a:tcPr marL="91405" marR="91405"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2800" dirty="0" smtClean="0">
                          <a:solidFill>
                            <a:schemeClr val="tx1">
                              <a:lumMod val="50000"/>
                              <a:lumOff val="50000"/>
                            </a:schemeClr>
                          </a:solidFill>
                          <a:latin typeface="Lato" pitchFamily="34" charset="0"/>
                          <a:ea typeface="Lato" pitchFamily="34" charset="0"/>
                          <a:cs typeface="Lato" pitchFamily="34" charset="0"/>
                        </a:rPr>
                        <a:t>Fourth Service</a:t>
                      </a:r>
                      <a:endParaRPr lang="en-US" sz="2800" dirty="0">
                        <a:solidFill>
                          <a:schemeClr val="tx1">
                            <a:lumMod val="50000"/>
                            <a:lumOff val="50000"/>
                          </a:schemeClr>
                        </a:solidFill>
                        <a:latin typeface="Lato" pitchFamily="34" charset="0"/>
                        <a:ea typeface="Lato" pitchFamily="34" charset="0"/>
                        <a:cs typeface="Lato" pitchFamily="34" charset="0"/>
                      </a:endParaRPr>
                    </a:p>
                  </a:txBody>
                  <a:tcPr marL="91405" marR="91405"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r>
              <a:tr h="1230086">
                <a:tc>
                  <a:txBody>
                    <a:bodyPr/>
                    <a:lstStyle/>
                    <a:p>
                      <a:pPr algn="ctr"/>
                      <a:r>
                        <a:rPr lang="en-US" sz="2800" dirty="0" smtClean="0">
                          <a:solidFill>
                            <a:schemeClr val="tx1">
                              <a:lumMod val="50000"/>
                              <a:lumOff val="50000"/>
                            </a:schemeClr>
                          </a:solidFill>
                          <a:latin typeface="Lato" pitchFamily="34" charset="0"/>
                          <a:ea typeface="Lato" pitchFamily="34" charset="0"/>
                          <a:cs typeface="Lato" pitchFamily="34" charset="0"/>
                        </a:rPr>
                        <a:t>-</a:t>
                      </a:r>
                      <a:endParaRPr lang="en-US" sz="2800" dirty="0">
                        <a:solidFill>
                          <a:schemeClr val="tx1">
                            <a:lumMod val="50000"/>
                            <a:lumOff val="50000"/>
                          </a:schemeClr>
                        </a:solidFill>
                        <a:latin typeface="Lato" pitchFamily="34" charset="0"/>
                        <a:ea typeface="Lato" pitchFamily="34" charset="0"/>
                        <a:cs typeface="Lato" pitchFamily="34" charset="0"/>
                      </a:endParaRPr>
                    </a:p>
                  </a:txBody>
                  <a:tcPr marL="91405" marR="91405"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2800" dirty="0" smtClean="0">
                          <a:solidFill>
                            <a:schemeClr val="tx1">
                              <a:lumMod val="50000"/>
                              <a:lumOff val="50000"/>
                            </a:schemeClr>
                          </a:solidFill>
                          <a:latin typeface="Lato" pitchFamily="34" charset="0"/>
                          <a:ea typeface="Lato" pitchFamily="34" charset="0"/>
                          <a:cs typeface="Lato" pitchFamily="34" charset="0"/>
                        </a:rPr>
                        <a:t>-</a:t>
                      </a:r>
                      <a:endParaRPr lang="en-US" sz="2800" dirty="0">
                        <a:solidFill>
                          <a:schemeClr val="tx1">
                            <a:lumMod val="50000"/>
                            <a:lumOff val="50000"/>
                          </a:schemeClr>
                        </a:solidFill>
                        <a:latin typeface="Lato" pitchFamily="34" charset="0"/>
                        <a:ea typeface="Lato" pitchFamily="34" charset="0"/>
                        <a:cs typeface="Lato" pitchFamily="34" charset="0"/>
                      </a:endParaRPr>
                    </a:p>
                  </a:txBody>
                  <a:tcPr marL="91405" marR="91405"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2800" dirty="0" smtClean="0">
                          <a:solidFill>
                            <a:schemeClr val="tx1">
                              <a:lumMod val="50000"/>
                              <a:lumOff val="50000"/>
                            </a:schemeClr>
                          </a:solidFill>
                          <a:latin typeface="Lato" pitchFamily="34" charset="0"/>
                          <a:ea typeface="Lato" pitchFamily="34" charset="0"/>
                          <a:cs typeface="Lato" pitchFamily="34" charset="0"/>
                        </a:rPr>
                        <a:t>-</a:t>
                      </a:r>
                      <a:endParaRPr lang="en-US" sz="2800" dirty="0">
                        <a:solidFill>
                          <a:schemeClr val="tx1">
                            <a:lumMod val="50000"/>
                            <a:lumOff val="50000"/>
                          </a:schemeClr>
                        </a:solidFill>
                        <a:latin typeface="Lato" pitchFamily="34" charset="0"/>
                        <a:ea typeface="Lato" pitchFamily="34" charset="0"/>
                        <a:cs typeface="Lato" pitchFamily="34" charset="0"/>
                      </a:endParaRPr>
                    </a:p>
                  </a:txBody>
                  <a:tcPr marL="91405" marR="91405"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2800" dirty="0" smtClean="0">
                          <a:solidFill>
                            <a:schemeClr val="tx1">
                              <a:lumMod val="50000"/>
                              <a:lumOff val="50000"/>
                            </a:schemeClr>
                          </a:solidFill>
                          <a:latin typeface="Lato" pitchFamily="34" charset="0"/>
                          <a:ea typeface="Lato" pitchFamily="34" charset="0"/>
                          <a:cs typeface="Lato" pitchFamily="34" charset="0"/>
                        </a:rPr>
                        <a:t>-</a:t>
                      </a:r>
                      <a:endParaRPr lang="en-US" sz="2800" dirty="0">
                        <a:solidFill>
                          <a:schemeClr val="tx1">
                            <a:lumMod val="50000"/>
                            <a:lumOff val="50000"/>
                          </a:schemeClr>
                        </a:solidFill>
                        <a:latin typeface="Lato" pitchFamily="34" charset="0"/>
                        <a:ea typeface="Lato" pitchFamily="34" charset="0"/>
                        <a:cs typeface="Lato" pitchFamily="34" charset="0"/>
                      </a:endParaRPr>
                    </a:p>
                  </a:txBody>
                  <a:tcPr marL="91405" marR="91405"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2800" dirty="0" smtClean="0">
                          <a:solidFill>
                            <a:schemeClr val="tx1">
                              <a:lumMod val="50000"/>
                              <a:lumOff val="50000"/>
                            </a:schemeClr>
                          </a:solidFill>
                          <a:latin typeface="Lato" pitchFamily="34" charset="0"/>
                          <a:ea typeface="Lato" pitchFamily="34" charset="0"/>
                          <a:cs typeface="Lato" pitchFamily="34" charset="0"/>
                        </a:rPr>
                        <a:t>Fifth Service</a:t>
                      </a:r>
                      <a:endParaRPr lang="en-US" sz="2800" dirty="0">
                        <a:solidFill>
                          <a:schemeClr val="tx1">
                            <a:lumMod val="50000"/>
                            <a:lumOff val="50000"/>
                          </a:schemeClr>
                        </a:solidFill>
                        <a:latin typeface="Lato" pitchFamily="34" charset="0"/>
                        <a:ea typeface="Lato" pitchFamily="34" charset="0"/>
                        <a:cs typeface="Lato" pitchFamily="34" charset="0"/>
                      </a:endParaRPr>
                    </a:p>
                  </a:txBody>
                  <a:tcPr marL="91405" marR="91405"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r>
              <a:tr h="1230086">
                <a:tc>
                  <a:txBody>
                    <a:bodyPr/>
                    <a:lstStyle/>
                    <a:p>
                      <a:pPr algn="ctr"/>
                      <a:r>
                        <a:rPr lang="en-US" sz="4000" b="0" dirty="0" smtClean="0">
                          <a:solidFill>
                            <a:schemeClr val="tx1">
                              <a:lumMod val="50000"/>
                              <a:lumOff val="50000"/>
                            </a:schemeClr>
                          </a:solidFill>
                          <a:latin typeface="Lato" pitchFamily="34" charset="0"/>
                          <a:ea typeface="Lato" pitchFamily="34" charset="0"/>
                          <a:cs typeface="Lato" pitchFamily="34" charset="0"/>
                        </a:rPr>
                        <a:t>$10.00</a:t>
                      </a:r>
                      <a:endParaRPr lang="en-US" sz="4000" b="0" dirty="0">
                        <a:solidFill>
                          <a:schemeClr val="tx1">
                            <a:lumMod val="50000"/>
                            <a:lumOff val="50000"/>
                          </a:schemeClr>
                        </a:solidFill>
                        <a:latin typeface="Lato" pitchFamily="34" charset="0"/>
                        <a:ea typeface="Lato" pitchFamily="34" charset="0"/>
                        <a:cs typeface="Lato" pitchFamily="34" charset="0"/>
                      </a:endParaRPr>
                    </a:p>
                  </a:txBody>
                  <a:tcPr marL="91405" marR="91405"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4000" b="0" dirty="0" smtClean="0">
                          <a:solidFill>
                            <a:schemeClr val="tx1">
                              <a:lumMod val="50000"/>
                              <a:lumOff val="50000"/>
                            </a:schemeClr>
                          </a:solidFill>
                          <a:latin typeface="Lato" pitchFamily="34" charset="0"/>
                          <a:ea typeface="Lato" pitchFamily="34" charset="0"/>
                          <a:cs typeface="Lato" pitchFamily="34" charset="0"/>
                        </a:rPr>
                        <a:t>$29.00</a:t>
                      </a:r>
                      <a:endParaRPr lang="en-US" sz="4000" b="0" dirty="0">
                        <a:solidFill>
                          <a:schemeClr val="tx1">
                            <a:lumMod val="50000"/>
                            <a:lumOff val="50000"/>
                          </a:schemeClr>
                        </a:solidFill>
                        <a:latin typeface="Lato" pitchFamily="34" charset="0"/>
                        <a:ea typeface="Lato" pitchFamily="34" charset="0"/>
                        <a:cs typeface="Lato" pitchFamily="34" charset="0"/>
                      </a:endParaRPr>
                    </a:p>
                  </a:txBody>
                  <a:tcPr marL="91405" marR="91405"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4000" b="0" dirty="0" smtClean="0">
                          <a:solidFill>
                            <a:schemeClr val="tx1">
                              <a:lumMod val="50000"/>
                              <a:lumOff val="50000"/>
                            </a:schemeClr>
                          </a:solidFill>
                          <a:latin typeface="Lato" pitchFamily="34" charset="0"/>
                          <a:ea typeface="Lato" pitchFamily="34" charset="0"/>
                          <a:cs typeface="Lato" pitchFamily="34" charset="0"/>
                        </a:rPr>
                        <a:t>$50.99</a:t>
                      </a:r>
                      <a:endParaRPr lang="en-US" sz="4000" b="0" dirty="0">
                        <a:solidFill>
                          <a:schemeClr val="tx1">
                            <a:lumMod val="50000"/>
                            <a:lumOff val="50000"/>
                          </a:schemeClr>
                        </a:solidFill>
                        <a:latin typeface="Lato" pitchFamily="34" charset="0"/>
                        <a:ea typeface="Lato" pitchFamily="34" charset="0"/>
                        <a:cs typeface="Lato" pitchFamily="34" charset="0"/>
                      </a:endParaRPr>
                    </a:p>
                  </a:txBody>
                  <a:tcPr marL="91405" marR="91405"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4000" b="0" dirty="0" smtClean="0">
                          <a:solidFill>
                            <a:schemeClr val="tx1">
                              <a:lumMod val="50000"/>
                              <a:lumOff val="50000"/>
                            </a:schemeClr>
                          </a:solidFill>
                          <a:latin typeface="Lato" pitchFamily="34" charset="0"/>
                          <a:ea typeface="Lato" pitchFamily="34" charset="0"/>
                          <a:cs typeface="Lato" pitchFamily="34" charset="0"/>
                        </a:rPr>
                        <a:t>$99.99</a:t>
                      </a:r>
                      <a:endParaRPr lang="en-US" sz="4000" b="0" dirty="0">
                        <a:solidFill>
                          <a:schemeClr val="tx1">
                            <a:lumMod val="50000"/>
                            <a:lumOff val="50000"/>
                          </a:schemeClr>
                        </a:solidFill>
                        <a:latin typeface="Lato" pitchFamily="34" charset="0"/>
                        <a:ea typeface="Lato" pitchFamily="34" charset="0"/>
                        <a:cs typeface="Lato" pitchFamily="34" charset="0"/>
                      </a:endParaRPr>
                    </a:p>
                  </a:txBody>
                  <a:tcPr marL="91405" marR="91405"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4000" b="0" dirty="0" smtClean="0">
                          <a:solidFill>
                            <a:schemeClr val="tx1">
                              <a:lumMod val="50000"/>
                              <a:lumOff val="50000"/>
                            </a:schemeClr>
                          </a:solidFill>
                          <a:latin typeface="Lato" pitchFamily="34" charset="0"/>
                          <a:ea typeface="Lato" pitchFamily="34" charset="0"/>
                          <a:cs typeface="Lato" pitchFamily="34" charset="0"/>
                        </a:rPr>
                        <a:t>$129.0</a:t>
                      </a:r>
                      <a:endParaRPr lang="en-US" sz="4000" b="0" dirty="0">
                        <a:solidFill>
                          <a:schemeClr val="tx1">
                            <a:lumMod val="50000"/>
                            <a:lumOff val="50000"/>
                          </a:schemeClr>
                        </a:solidFill>
                        <a:latin typeface="Lato" pitchFamily="34" charset="0"/>
                        <a:ea typeface="Lato" pitchFamily="34" charset="0"/>
                        <a:cs typeface="Lato" pitchFamily="34" charset="0"/>
                      </a:endParaRPr>
                    </a:p>
                  </a:txBody>
                  <a:tcPr marL="91405" marR="91405"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r>
            </a:tbl>
          </a:graphicData>
        </a:graphic>
      </p:graphicFrame>
      <p:grpSp>
        <p:nvGrpSpPr>
          <p:cNvPr id="120" name="กลุ่ม 119"/>
          <p:cNvGrpSpPr/>
          <p:nvPr/>
        </p:nvGrpSpPr>
        <p:grpSpPr>
          <a:xfrm>
            <a:off x="1112837" y="1037924"/>
            <a:ext cx="8458201" cy="1491323"/>
            <a:chOff x="1112837" y="1037924"/>
            <a:chExt cx="8458201" cy="1491323"/>
          </a:xfrm>
        </p:grpSpPr>
        <p:grpSp>
          <p:nvGrpSpPr>
            <p:cNvPr id="121" name="กลุ่ม 120"/>
            <p:cNvGrpSpPr/>
            <p:nvPr/>
          </p:nvGrpSpPr>
          <p:grpSpPr>
            <a:xfrm>
              <a:off x="1112837" y="1037924"/>
              <a:ext cx="8458201" cy="1491323"/>
              <a:chOff x="1112837" y="1037924"/>
              <a:chExt cx="8458201" cy="1491323"/>
            </a:xfrm>
          </p:grpSpPr>
          <p:sp>
            <p:nvSpPr>
              <p:cNvPr id="129" name="TextBox 128"/>
              <p:cNvSpPr txBox="1"/>
              <p:nvPr/>
            </p:nvSpPr>
            <p:spPr>
              <a:xfrm>
                <a:off x="1341437" y="1037924"/>
                <a:ext cx="8229601" cy="646331"/>
              </a:xfrm>
              <a:prstGeom prst="rect">
                <a:avLst/>
              </a:prstGeom>
              <a:noFill/>
            </p:spPr>
            <p:txBody>
              <a:bodyPr wrap="square" rtlCol="0">
                <a:spAutoFit/>
              </a:bodyPr>
              <a:lstStyle/>
              <a:p>
                <a:r>
                  <a:rPr lang="en-US" sz="3600" b="1" dirty="0" smtClean="0">
                    <a:latin typeface="Lato Black" charset="0"/>
                    <a:ea typeface="Lato Black" charset="0"/>
                    <a:cs typeface="Lato Black" charset="0"/>
                  </a:rPr>
                  <a:t>CEATIVE  COMPANY</a:t>
                </a:r>
              </a:p>
            </p:txBody>
          </p:sp>
          <p:sp>
            <p:nvSpPr>
              <p:cNvPr id="130" name="Rectangle 35"/>
              <p:cNvSpPr/>
              <p:nvPr/>
            </p:nvSpPr>
            <p:spPr>
              <a:xfrm>
                <a:off x="1265237" y="1828800"/>
                <a:ext cx="4495800" cy="141383"/>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sp>
            <p:nvSpPr>
              <p:cNvPr id="131" name="TextBox 130"/>
              <p:cNvSpPr txBox="1"/>
              <p:nvPr/>
            </p:nvSpPr>
            <p:spPr>
              <a:xfrm>
                <a:off x="1424812" y="2052935"/>
                <a:ext cx="8146226" cy="400110"/>
              </a:xfrm>
              <a:prstGeom prst="rect">
                <a:avLst/>
              </a:prstGeom>
              <a:noFill/>
            </p:spPr>
            <p:txBody>
              <a:bodyPr wrap="square" rtlCol="0">
                <a:spAutoFit/>
              </a:bodyPr>
              <a:lstStyle/>
              <a:p>
                <a:r>
                  <a:rPr lang="en-US" sz="2000" b="1" dirty="0" smtClean="0">
                    <a:latin typeface="Lato" pitchFamily="34" charset="0"/>
                    <a:ea typeface="Lato" pitchFamily="34" charset="0"/>
                    <a:cs typeface="Lato" pitchFamily="34" charset="0"/>
                  </a:rPr>
                  <a:t>Your great subtitle in this line </a:t>
                </a:r>
              </a:p>
            </p:txBody>
          </p:sp>
          <p:sp>
            <p:nvSpPr>
              <p:cNvPr id="132" name="Rectangle 35"/>
              <p:cNvSpPr/>
              <p:nvPr/>
            </p:nvSpPr>
            <p:spPr>
              <a:xfrm rot="16200000">
                <a:off x="490405" y="1765433"/>
                <a:ext cx="1386246" cy="141381"/>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grpSp>
          <p:nvGrpSpPr>
            <p:cNvPr id="122" name="Group 1"/>
            <p:cNvGrpSpPr/>
            <p:nvPr/>
          </p:nvGrpSpPr>
          <p:grpSpPr>
            <a:xfrm>
              <a:off x="5913437" y="1779006"/>
              <a:ext cx="3657601" cy="240970"/>
              <a:chOff x="10866255" y="8448874"/>
              <a:chExt cx="2738812" cy="73150"/>
            </a:xfrm>
          </p:grpSpPr>
          <p:sp>
            <p:nvSpPr>
              <p:cNvPr id="123" name="Rectangle 11"/>
              <p:cNvSpPr/>
              <p:nvPr/>
            </p:nvSpPr>
            <p:spPr>
              <a:xfrm flipV="1">
                <a:off x="10866255" y="8448874"/>
                <a:ext cx="407521" cy="73150"/>
              </a:xfrm>
              <a:prstGeom prst="rect">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124" name="Rectangle 12"/>
              <p:cNvSpPr/>
              <p:nvPr/>
            </p:nvSpPr>
            <p:spPr>
              <a:xfrm flipV="1">
                <a:off x="11330497" y="8448874"/>
                <a:ext cx="407521" cy="73150"/>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125" name="Rectangle 13"/>
              <p:cNvSpPr/>
              <p:nvPr/>
            </p:nvSpPr>
            <p:spPr>
              <a:xfrm flipV="1">
                <a:off x="11809200" y="8448874"/>
                <a:ext cx="407521" cy="73150"/>
              </a:xfrm>
              <a:prstGeom prst="rect">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126" name="Rectangle 14"/>
              <p:cNvSpPr/>
              <p:nvPr/>
            </p:nvSpPr>
            <p:spPr>
              <a:xfrm flipV="1">
                <a:off x="12273541" y="8448874"/>
                <a:ext cx="407521" cy="73150"/>
              </a:xfrm>
              <a:prstGeom prst="rect">
                <a:avLst/>
              </a:prstGeom>
              <a:solidFill>
                <a:schemeClr val="accent4">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127" name="Rectangle 15"/>
              <p:cNvSpPr/>
              <p:nvPr/>
            </p:nvSpPr>
            <p:spPr>
              <a:xfrm flipV="1">
                <a:off x="12737783" y="8448874"/>
                <a:ext cx="407521" cy="73150"/>
              </a:xfrm>
              <a:prstGeom prst="rect">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128" name="Rectangle 16"/>
              <p:cNvSpPr/>
              <p:nvPr/>
            </p:nvSpPr>
            <p:spPr>
              <a:xfrm flipV="1">
                <a:off x="13197546" y="8448874"/>
                <a:ext cx="407521" cy="73150"/>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grpSp>
      </p:grpSp>
    </p:spTree>
    <p:extLst>
      <p:ext uri="{BB962C8B-B14F-4D97-AF65-F5344CB8AC3E}">
        <p14:creationId xmlns:p14="http://schemas.microsoft.com/office/powerpoint/2010/main" val="486707648"/>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20"/>
                                        </p:tgtEl>
                                        <p:attrNameLst>
                                          <p:attrName>style.visibility</p:attrName>
                                        </p:attrNameLst>
                                      </p:cBhvr>
                                      <p:to>
                                        <p:strVal val="visible"/>
                                      </p:to>
                                    </p:set>
                                    <p:anim calcmode="lin" valueType="num">
                                      <p:cBhvr additive="base">
                                        <p:cTn id="7" dur="500" fill="hold"/>
                                        <p:tgtEl>
                                          <p:spTgt spid="120"/>
                                        </p:tgtEl>
                                        <p:attrNameLst>
                                          <p:attrName>ppt_x</p:attrName>
                                        </p:attrNameLst>
                                      </p:cBhvr>
                                      <p:tavLst>
                                        <p:tav tm="0">
                                          <p:val>
                                            <p:strVal val="0-#ppt_w/2"/>
                                          </p:val>
                                        </p:tav>
                                        <p:tav tm="100000">
                                          <p:val>
                                            <p:strVal val="#ppt_x"/>
                                          </p:val>
                                        </p:tav>
                                      </p:tavLst>
                                    </p:anim>
                                    <p:anim calcmode="lin" valueType="num">
                                      <p:cBhvr additive="base">
                                        <p:cTn id="8" dur="500" fill="hold"/>
                                        <p:tgtEl>
                                          <p:spTgt spid="120"/>
                                        </p:tgtEl>
                                        <p:attrNameLst>
                                          <p:attrName>ppt_y</p:attrName>
                                        </p:attrNameLst>
                                      </p:cBhvr>
                                      <p:tavLst>
                                        <p:tav tm="0">
                                          <p:val>
                                            <p:strVal val="#ppt_y"/>
                                          </p:val>
                                        </p:tav>
                                        <p:tav tm="100000">
                                          <p:val>
                                            <p:strVal val="#ppt_y"/>
                                          </p:val>
                                        </p:tav>
                                      </p:tavLst>
                                    </p:anim>
                                  </p:childTnLst>
                                </p:cTn>
                              </p:par>
                              <p:par>
                                <p:cTn id="9" presetID="53" presetClass="entr" presetSubtype="16" fill="hold" nodeType="withEffect">
                                  <p:stCondLst>
                                    <p:cond delay="500"/>
                                  </p:stCondLst>
                                  <p:childTnLst>
                                    <p:set>
                                      <p:cBhvr>
                                        <p:cTn id="10" dur="1" fill="hold">
                                          <p:stCondLst>
                                            <p:cond delay="0"/>
                                          </p:stCondLst>
                                        </p:cTn>
                                        <p:tgtEl>
                                          <p:spTgt spid="119"/>
                                        </p:tgtEl>
                                        <p:attrNameLst>
                                          <p:attrName>style.visibility</p:attrName>
                                        </p:attrNameLst>
                                      </p:cBhvr>
                                      <p:to>
                                        <p:strVal val="visible"/>
                                      </p:to>
                                    </p:set>
                                    <p:anim calcmode="lin" valueType="num">
                                      <p:cBhvr>
                                        <p:cTn id="11" dur="500" fill="hold"/>
                                        <p:tgtEl>
                                          <p:spTgt spid="119"/>
                                        </p:tgtEl>
                                        <p:attrNameLst>
                                          <p:attrName>ppt_w</p:attrName>
                                        </p:attrNameLst>
                                      </p:cBhvr>
                                      <p:tavLst>
                                        <p:tav tm="0">
                                          <p:val>
                                            <p:fltVal val="0"/>
                                          </p:val>
                                        </p:tav>
                                        <p:tav tm="100000">
                                          <p:val>
                                            <p:strVal val="#ppt_w"/>
                                          </p:val>
                                        </p:tav>
                                      </p:tavLst>
                                    </p:anim>
                                    <p:anim calcmode="lin" valueType="num">
                                      <p:cBhvr>
                                        <p:cTn id="12" dur="500" fill="hold"/>
                                        <p:tgtEl>
                                          <p:spTgt spid="119"/>
                                        </p:tgtEl>
                                        <p:attrNameLst>
                                          <p:attrName>ppt_h</p:attrName>
                                        </p:attrNameLst>
                                      </p:cBhvr>
                                      <p:tavLst>
                                        <p:tav tm="0">
                                          <p:val>
                                            <p:fltVal val="0"/>
                                          </p:val>
                                        </p:tav>
                                        <p:tav tm="100000">
                                          <p:val>
                                            <p:strVal val="#ppt_h"/>
                                          </p:val>
                                        </p:tav>
                                      </p:tavLst>
                                    </p:anim>
                                    <p:animEffect transition="in" filter="fade">
                                      <p:cBhvr>
                                        <p:cTn id="13" dur="500"/>
                                        <p:tgtEl>
                                          <p:spTgt spid="1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7"/>
          <p:cNvGraphicFramePr/>
          <p:nvPr>
            <p:extLst>
              <p:ext uri="{D42A27DB-BD31-4B8C-83A1-F6EECF244321}">
                <p14:modId xmlns:p14="http://schemas.microsoft.com/office/powerpoint/2010/main" val="1926568431"/>
              </p:ext>
            </p:extLst>
          </p:nvPr>
        </p:nvGraphicFramePr>
        <p:xfrm>
          <a:off x="2560637" y="2895600"/>
          <a:ext cx="8893001" cy="593021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 name="Chart 17"/>
          <p:cNvGraphicFramePr/>
          <p:nvPr>
            <p:extLst>
              <p:ext uri="{D42A27DB-BD31-4B8C-83A1-F6EECF244321}">
                <p14:modId xmlns:p14="http://schemas.microsoft.com/office/powerpoint/2010/main" val="3625301523"/>
              </p:ext>
            </p:extLst>
          </p:nvPr>
        </p:nvGraphicFramePr>
        <p:xfrm>
          <a:off x="12466637" y="2819400"/>
          <a:ext cx="8893001" cy="5930214"/>
        </p:xfrm>
        <a:graphic>
          <a:graphicData uri="http://schemas.openxmlformats.org/drawingml/2006/chart">
            <c:chart xmlns:c="http://schemas.openxmlformats.org/drawingml/2006/chart" xmlns:r="http://schemas.openxmlformats.org/officeDocument/2006/relationships" r:id="rId4"/>
          </a:graphicData>
        </a:graphic>
      </p:graphicFrame>
      <p:grpSp>
        <p:nvGrpSpPr>
          <p:cNvPr id="11" name="กลุ่ม 10"/>
          <p:cNvGrpSpPr/>
          <p:nvPr/>
        </p:nvGrpSpPr>
        <p:grpSpPr>
          <a:xfrm>
            <a:off x="1112837" y="1037924"/>
            <a:ext cx="8458201" cy="1491323"/>
            <a:chOff x="1112837" y="1037924"/>
            <a:chExt cx="8458201" cy="1491323"/>
          </a:xfrm>
        </p:grpSpPr>
        <p:grpSp>
          <p:nvGrpSpPr>
            <p:cNvPr id="12" name="กลุ่ม 11"/>
            <p:cNvGrpSpPr/>
            <p:nvPr/>
          </p:nvGrpSpPr>
          <p:grpSpPr>
            <a:xfrm>
              <a:off x="1112837" y="1037924"/>
              <a:ext cx="8458201" cy="1491323"/>
              <a:chOff x="1112837" y="1037924"/>
              <a:chExt cx="8458201" cy="1491323"/>
            </a:xfrm>
          </p:grpSpPr>
          <p:sp>
            <p:nvSpPr>
              <p:cNvPr id="20" name="TextBox 19"/>
              <p:cNvSpPr txBox="1"/>
              <p:nvPr/>
            </p:nvSpPr>
            <p:spPr>
              <a:xfrm>
                <a:off x="1341437" y="1037924"/>
                <a:ext cx="8229601" cy="646331"/>
              </a:xfrm>
              <a:prstGeom prst="rect">
                <a:avLst/>
              </a:prstGeom>
              <a:noFill/>
            </p:spPr>
            <p:txBody>
              <a:bodyPr wrap="square" rtlCol="0">
                <a:spAutoFit/>
              </a:bodyPr>
              <a:lstStyle/>
              <a:p>
                <a:r>
                  <a:rPr lang="en-US" sz="3600" b="1" dirty="0" smtClean="0">
                    <a:latin typeface="Lato Black" charset="0"/>
                    <a:ea typeface="Lato Black" charset="0"/>
                    <a:cs typeface="Lato Black" charset="0"/>
                  </a:rPr>
                  <a:t>CEATIVE  COMPANY</a:t>
                </a:r>
              </a:p>
            </p:txBody>
          </p:sp>
          <p:sp>
            <p:nvSpPr>
              <p:cNvPr id="21" name="Rectangle 35"/>
              <p:cNvSpPr/>
              <p:nvPr/>
            </p:nvSpPr>
            <p:spPr>
              <a:xfrm>
                <a:off x="1265237" y="1828800"/>
                <a:ext cx="4495800" cy="141383"/>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sp>
            <p:nvSpPr>
              <p:cNvPr id="22" name="TextBox 21"/>
              <p:cNvSpPr txBox="1"/>
              <p:nvPr/>
            </p:nvSpPr>
            <p:spPr>
              <a:xfrm>
                <a:off x="1424812" y="2052935"/>
                <a:ext cx="8146226" cy="400110"/>
              </a:xfrm>
              <a:prstGeom prst="rect">
                <a:avLst/>
              </a:prstGeom>
              <a:noFill/>
            </p:spPr>
            <p:txBody>
              <a:bodyPr wrap="square" rtlCol="0">
                <a:spAutoFit/>
              </a:bodyPr>
              <a:lstStyle/>
              <a:p>
                <a:r>
                  <a:rPr lang="en-US" sz="2000" b="1" dirty="0" smtClean="0">
                    <a:latin typeface="Lato" pitchFamily="34" charset="0"/>
                    <a:ea typeface="Lato" pitchFamily="34" charset="0"/>
                    <a:cs typeface="Lato" pitchFamily="34" charset="0"/>
                  </a:rPr>
                  <a:t>Your great subtitle in this line </a:t>
                </a:r>
              </a:p>
            </p:txBody>
          </p:sp>
          <p:sp>
            <p:nvSpPr>
              <p:cNvPr id="23" name="Rectangle 35"/>
              <p:cNvSpPr/>
              <p:nvPr/>
            </p:nvSpPr>
            <p:spPr>
              <a:xfrm rot="16200000">
                <a:off x="490405" y="1765433"/>
                <a:ext cx="1386246" cy="141381"/>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grpSp>
          <p:nvGrpSpPr>
            <p:cNvPr id="13" name="Group 1"/>
            <p:cNvGrpSpPr/>
            <p:nvPr/>
          </p:nvGrpSpPr>
          <p:grpSpPr>
            <a:xfrm>
              <a:off x="5913437" y="1779006"/>
              <a:ext cx="3657601" cy="240970"/>
              <a:chOff x="10866255" y="8448874"/>
              <a:chExt cx="2738812" cy="73150"/>
            </a:xfrm>
          </p:grpSpPr>
          <p:sp>
            <p:nvSpPr>
              <p:cNvPr id="14" name="Rectangle 11"/>
              <p:cNvSpPr/>
              <p:nvPr/>
            </p:nvSpPr>
            <p:spPr>
              <a:xfrm flipV="1">
                <a:off x="10866255" y="8448874"/>
                <a:ext cx="407521" cy="73150"/>
              </a:xfrm>
              <a:prstGeom prst="rect">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15" name="Rectangle 12"/>
              <p:cNvSpPr/>
              <p:nvPr/>
            </p:nvSpPr>
            <p:spPr>
              <a:xfrm flipV="1">
                <a:off x="11330497" y="8448874"/>
                <a:ext cx="407521" cy="73150"/>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16" name="Rectangle 13"/>
              <p:cNvSpPr/>
              <p:nvPr/>
            </p:nvSpPr>
            <p:spPr>
              <a:xfrm flipV="1">
                <a:off x="11809200" y="8448874"/>
                <a:ext cx="407521" cy="73150"/>
              </a:xfrm>
              <a:prstGeom prst="rect">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17" name="Rectangle 14"/>
              <p:cNvSpPr/>
              <p:nvPr/>
            </p:nvSpPr>
            <p:spPr>
              <a:xfrm flipV="1">
                <a:off x="12273541" y="8448874"/>
                <a:ext cx="407521" cy="73150"/>
              </a:xfrm>
              <a:prstGeom prst="rect">
                <a:avLst/>
              </a:prstGeom>
              <a:solidFill>
                <a:schemeClr val="accent4">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18" name="Rectangle 15"/>
              <p:cNvSpPr/>
              <p:nvPr/>
            </p:nvSpPr>
            <p:spPr>
              <a:xfrm flipV="1">
                <a:off x="12737783" y="8448874"/>
                <a:ext cx="407521" cy="73150"/>
              </a:xfrm>
              <a:prstGeom prst="rect">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19" name="Rectangle 16"/>
              <p:cNvSpPr/>
              <p:nvPr/>
            </p:nvSpPr>
            <p:spPr>
              <a:xfrm flipV="1">
                <a:off x="13197546" y="8448874"/>
                <a:ext cx="407521" cy="73150"/>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grpSp>
      </p:grpSp>
      <p:grpSp>
        <p:nvGrpSpPr>
          <p:cNvPr id="26" name="กลุ่ม 25"/>
          <p:cNvGrpSpPr/>
          <p:nvPr/>
        </p:nvGrpSpPr>
        <p:grpSpPr>
          <a:xfrm>
            <a:off x="2957338" y="9193193"/>
            <a:ext cx="8267700" cy="3151207"/>
            <a:chOff x="3055937" y="9554084"/>
            <a:chExt cx="8267700" cy="3151207"/>
          </a:xfrm>
        </p:grpSpPr>
        <p:sp>
          <p:nvSpPr>
            <p:cNvPr id="24" name="Title 20"/>
            <p:cNvSpPr txBox="1">
              <a:spLocks/>
            </p:cNvSpPr>
            <p:nvPr/>
          </p:nvSpPr>
          <p:spPr bwMode="auto">
            <a:xfrm>
              <a:off x="3055937" y="10058400"/>
              <a:ext cx="8267700" cy="26468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25" name="TextBox 24"/>
            <p:cNvSpPr txBox="1"/>
            <p:nvPr/>
          </p:nvSpPr>
          <p:spPr>
            <a:xfrm>
              <a:off x="3208337" y="9554084"/>
              <a:ext cx="5410200" cy="584775"/>
            </a:xfrm>
            <a:prstGeom prst="rect">
              <a:avLst/>
            </a:prstGeom>
            <a:noFill/>
          </p:spPr>
          <p:txBody>
            <a:bodyPr wrap="square" rtlCol="0">
              <a:spAutoFit/>
            </a:bodyPr>
            <a:lstStyle/>
            <a:p>
              <a:r>
                <a:rPr lang="en-US" sz="3200" b="1" dirty="0" smtClean="0">
                  <a:solidFill>
                    <a:schemeClr val="tx1">
                      <a:lumMod val="50000"/>
                      <a:lumOff val="50000"/>
                    </a:schemeClr>
                  </a:solidFill>
                  <a:latin typeface="Lato Black" charset="0"/>
                  <a:ea typeface="Lato Black" charset="0"/>
                  <a:cs typeface="Lato Black" charset="0"/>
                </a:rPr>
                <a:t>Description here</a:t>
              </a:r>
            </a:p>
          </p:txBody>
        </p:sp>
      </p:grpSp>
      <p:grpSp>
        <p:nvGrpSpPr>
          <p:cNvPr id="27" name="กลุ่ม 26"/>
          <p:cNvGrpSpPr/>
          <p:nvPr/>
        </p:nvGrpSpPr>
        <p:grpSpPr>
          <a:xfrm>
            <a:off x="12825238" y="9193193"/>
            <a:ext cx="8267700" cy="3151207"/>
            <a:chOff x="3055937" y="9554084"/>
            <a:chExt cx="8267700" cy="3151207"/>
          </a:xfrm>
        </p:grpSpPr>
        <p:sp>
          <p:nvSpPr>
            <p:cNvPr id="28" name="Title 20"/>
            <p:cNvSpPr txBox="1">
              <a:spLocks/>
            </p:cNvSpPr>
            <p:nvPr/>
          </p:nvSpPr>
          <p:spPr bwMode="auto">
            <a:xfrm>
              <a:off x="3055937" y="10058400"/>
              <a:ext cx="8267700" cy="26468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29" name="TextBox 28"/>
            <p:cNvSpPr txBox="1"/>
            <p:nvPr/>
          </p:nvSpPr>
          <p:spPr>
            <a:xfrm>
              <a:off x="3208337" y="9554084"/>
              <a:ext cx="5410200" cy="584775"/>
            </a:xfrm>
            <a:prstGeom prst="rect">
              <a:avLst/>
            </a:prstGeom>
            <a:noFill/>
          </p:spPr>
          <p:txBody>
            <a:bodyPr wrap="square" rtlCol="0">
              <a:spAutoFit/>
            </a:bodyPr>
            <a:lstStyle/>
            <a:p>
              <a:r>
                <a:rPr lang="en-US" sz="3200" b="1" dirty="0" smtClean="0">
                  <a:solidFill>
                    <a:schemeClr val="tx1">
                      <a:lumMod val="50000"/>
                      <a:lumOff val="50000"/>
                    </a:schemeClr>
                  </a:solidFill>
                  <a:latin typeface="Lato Black" charset="0"/>
                  <a:ea typeface="Lato Black" charset="0"/>
                  <a:cs typeface="Lato Black" charset="0"/>
                </a:rPr>
                <a:t>Description here</a:t>
              </a:r>
            </a:p>
          </p:txBody>
        </p:sp>
      </p:grpSp>
    </p:spTree>
    <p:extLst>
      <p:ext uri="{BB962C8B-B14F-4D97-AF65-F5344CB8AC3E}">
        <p14:creationId xmlns:p14="http://schemas.microsoft.com/office/powerpoint/2010/main" val="2532192998"/>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2">
                                            <p:graphicEl>
                                              <a:chart seriesIdx="-3" categoryIdx="-3" bldStep="gridLegend"/>
                                            </p:graphicEl>
                                          </p:spTgt>
                                        </p:tgtEl>
                                        <p:attrNameLst>
                                          <p:attrName>style.visibility</p:attrName>
                                        </p:attrNameLst>
                                      </p:cBhvr>
                                      <p:to>
                                        <p:strVal val="visible"/>
                                      </p:to>
                                    </p:set>
                                    <p:animEffect transition="in" filter="fade">
                                      <p:cBhvr>
                                        <p:cTn id="12" dur="500"/>
                                        <p:tgtEl>
                                          <p:spTgt spid="2">
                                            <p:graphicEl>
                                              <a:chart seriesIdx="-3" categoryIdx="-3" bldStep="gridLegend"/>
                                            </p:graphicEl>
                                          </p:spTgt>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2">
                                            <p:graphicEl>
                                              <a:chart seriesIdx="0" categoryIdx="-4" bldStep="series"/>
                                            </p:graphicEl>
                                          </p:spTgt>
                                        </p:tgtEl>
                                        <p:attrNameLst>
                                          <p:attrName>style.visibility</p:attrName>
                                        </p:attrNameLst>
                                      </p:cBhvr>
                                      <p:to>
                                        <p:strVal val="visible"/>
                                      </p:to>
                                    </p:set>
                                    <p:animEffect transition="in" filter="fade">
                                      <p:cBhvr>
                                        <p:cTn id="16" dur="500"/>
                                        <p:tgtEl>
                                          <p:spTgt spid="2">
                                            <p:graphicEl>
                                              <a:chart seriesIdx="0" categoryIdx="-4" bldStep="series"/>
                                            </p:graphicEl>
                                          </p:spTgt>
                                        </p:tgtEl>
                                      </p:cBhvr>
                                    </p:animEffect>
                                  </p:childTnLst>
                                </p:cTn>
                              </p:par>
                            </p:childTnLst>
                          </p:cTn>
                        </p:par>
                        <p:par>
                          <p:cTn id="17" fill="hold">
                            <p:stCondLst>
                              <p:cond delay="1500"/>
                            </p:stCondLst>
                            <p:childTnLst>
                              <p:par>
                                <p:cTn id="18" presetID="10" presetClass="entr" presetSubtype="0" fill="hold" grpId="0" nodeType="afterEffect">
                                  <p:stCondLst>
                                    <p:cond delay="0"/>
                                  </p:stCondLst>
                                  <p:childTnLst>
                                    <p:set>
                                      <p:cBhvr>
                                        <p:cTn id="19" dur="1" fill="hold">
                                          <p:stCondLst>
                                            <p:cond delay="0"/>
                                          </p:stCondLst>
                                        </p:cTn>
                                        <p:tgtEl>
                                          <p:spTgt spid="2">
                                            <p:graphicEl>
                                              <a:chart seriesIdx="1" categoryIdx="-4" bldStep="series"/>
                                            </p:graphicEl>
                                          </p:spTgt>
                                        </p:tgtEl>
                                        <p:attrNameLst>
                                          <p:attrName>style.visibility</p:attrName>
                                        </p:attrNameLst>
                                      </p:cBhvr>
                                      <p:to>
                                        <p:strVal val="visible"/>
                                      </p:to>
                                    </p:set>
                                    <p:animEffect transition="in" filter="fade">
                                      <p:cBhvr>
                                        <p:cTn id="20" dur="500"/>
                                        <p:tgtEl>
                                          <p:spTgt spid="2">
                                            <p:graphicEl>
                                              <a:chart seriesIdx="1" categoryIdx="-4" bldStep="series"/>
                                            </p:graphicEl>
                                          </p:spTgt>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3">
                                            <p:graphicEl>
                                              <a:chart seriesIdx="-3" categoryIdx="-3" bldStep="gridLegend"/>
                                            </p:graphicEl>
                                          </p:spTgt>
                                        </p:tgtEl>
                                        <p:attrNameLst>
                                          <p:attrName>style.visibility</p:attrName>
                                        </p:attrNameLst>
                                      </p:cBhvr>
                                      <p:to>
                                        <p:strVal val="visible"/>
                                      </p:to>
                                    </p:set>
                                    <p:animEffect transition="in" filter="fade">
                                      <p:cBhvr>
                                        <p:cTn id="24" dur="500"/>
                                        <p:tgtEl>
                                          <p:spTgt spid="3">
                                            <p:graphicEl>
                                              <a:chart seriesIdx="-3" categoryIdx="-3" bldStep="gridLegend"/>
                                            </p:graphicEl>
                                          </p:spTgt>
                                        </p:tgtEl>
                                      </p:cBhvr>
                                    </p:animEffect>
                                  </p:childTnLst>
                                </p:cTn>
                              </p:par>
                            </p:childTnLst>
                          </p:cTn>
                        </p:par>
                        <p:par>
                          <p:cTn id="25" fill="hold">
                            <p:stCondLst>
                              <p:cond delay="2500"/>
                            </p:stCondLst>
                            <p:childTnLst>
                              <p:par>
                                <p:cTn id="26" presetID="10" presetClass="entr" presetSubtype="0" fill="hold" grpId="0" nodeType="afterEffect">
                                  <p:stCondLst>
                                    <p:cond delay="0"/>
                                  </p:stCondLst>
                                  <p:childTnLst>
                                    <p:set>
                                      <p:cBhvr>
                                        <p:cTn id="27" dur="1" fill="hold">
                                          <p:stCondLst>
                                            <p:cond delay="0"/>
                                          </p:stCondLst>
                                        </p:cTn>
                                        <p:tgtEl>
                                          <p:spTgt spid="3">
                                            <p:graphicEl>
                                              <a:chart seriesIdx="0" categoryIdx="-4" bldStep="series"/>
                                            </p:graphicEl>
                                          </p:spTgt>
                                        </p:tgtEl>
                                        <p:attrNameLst>
                                          <p:attrName>style.visibility</p:attrName>
                                        </p:attrNameLst>
                                      </p:cBhvr>
                                      <p:to>
                                        <p:strVal val="visible"/>
                                      </p:to>
                                    </p:set>
                                    <p:animEffect transition="in" filter="fade">
                                      <p:cBhvr>
                                        <p:cTn id="28" dur="500"/>
                                        <p:tgtEl>
                                          <p:spTgt spid="3">
                                            <p:graphicEl>
                                              <a:chart seriesIdx="0" categoryIdx="-4" bldStep="series"/>
                                            </p:graphicEl>
                                          </p:spTgt>
                                        </p:tgtEl>
                                      </p:cBhvr>
                                    </p:animEffect>
                                  </p:childTnLst>
                                </p:cTn>
                              </p:par>
                            </p:childTnLst>
                          </p:cTn>
                        </p:par>
                        <p:par>
                          <p:cTn id="29" fill="hold">
                            <p:stCondLst>
                              <p:cond delay="3000"/>
                            </p:stCondLst>
                            <p:childTnLst>
                              <p:par>
                                <p:cTn id="30" presetID="10" presetClass="entr" presetSubtype="0" fill="hold" grpId="0" nodeType="afterEffect">
                                  <p:stCondLst>
                                    <p:cond delay="0"/>
                                  </p:stCondLst>
                                  <p:childTnLst>
                                    <p:set>
                                      <p:cBhvr>
                                        <p:cTn id="31" dur="1" fill="hold">
                                          <p:stCondLst>
                                            <p:cond delay="0"/>
                                          </p:stCondLst>
                                        </p:cTn>
                                        <p:tgtEl>
                                          <p:spTgt spid="3">
                                            <p:graphicEl>
                                              <a:chart seriesIdx="1" categoryIdx="-4" bldStep="series"/>
                                            </p:graphicEl>
                                          </p:spTgt>
                                        </p:tgtEl>
                                        <p:attrNameLst>
                                          <p:attrName>style.visibility</p:attrName>
                                        </p:attrNameLst>
                                      </p:cBhvr>
                                      <p:to>
                                        <p:strVal val="visible"/>
                                      </p:to>
                                    </p:set>
                                    <p:animEffect transition="in" filter="fade">
                                      <p:cBhvr>
                                        <p:cTn id="32" dur="500"/>
                                        <p:tgtEl>
                                          <p:spTgt spid="3">
                                            <p:graphicEl>
                                              <a:chart seriesIdx="1" categoryIdx="-4" bldStep="series"/>
                                            </p:graphicEl>
                                          </p:spTgt>
                                        </p:tgtEl>
                                      </p:cBhvr>
                                    </p:animEffect>
                                  </p:childTnLst>
                                </p:cTn>
                              </p:par>
                            </p:childTnLst>
                          </p:cTn>
                        </p:par>
                        <p:par>
                          <p:cTn id="33" fill="hold">
                            <p:stCondLst>
                              <p:cond delay="3500"/>
                            </p:stCondLst>
                            <p:childTnLst>
                              <p:par>
                                <p:cTn id="34" presetID="12" presetClass="entr" presetSubtype="4" fill="hold" nodeType="afterEffect">
                                  <p:stCondLst>
                                    <p:cond delay="0"/>
                                  </p:stCondLst>
                                  <p:childTnLst>
                                    <p:set>
                                      <p:cBhvr>
                                        <p:cTn id="35" dur="1" fill="hold">
                                          <p:stCondLst>
                                            <p:cond delay="0"/>
                                          </p:stCondLst>
                                        </p:cTn>
                                        <p:tgtEl>
                                          <p:spTgt spid="26"/>
                                        </p:tgtEl>
                                        <p:attrNameLst>
                                          <p:attrName>style.visibility</p:attrName>
                                        </p:attrNameLst>
                                      </p:cBhvr>
                                      <p:to>
                                        <p:strVal val="visible"/>
                                      </p:to>
                                    </p:set>
                                    <p:anim calcmode="lin" valueType="num">
                                      <p:cBhvr additive="base">
                                        <p:cTn id="36" dur="500"/>
                                        <p:tgtEl>
                                          <p:spTgt spid="26"/>
                                        </p:tgtEl>
                                        <p:attrNameLst>
                                          <p:attrName>ppt_y</p:attrName>
                                        </p:attrNameLst>
                                      </p:cBhvr>
                                      <p:tavLst>
                                        <p:tav tm="0">
                                          <p:val>
                                            <p:strVal val="#ppt_y+#ppt_h*1.125000"/>
                                          </p:val>
                                        </p:tav>
                                        <p:tav tm="100000">
                                          <p:val>
                                            <p:strVal val="#ppt_y"/>
                                          </p:val>
                                        </p:tav>
                                      </p:tavLst>
                                    </p:anim>
                                    <p:animEffect transition="in" filter="wipe(up)">
                                      <p:cBhvr>
                                        <p:cTn id="37" dur="500"/>
                                        <p:tgtEl>
                                          <p:spTgt spid="26"/>
                                        </p:tgtEl>
                                      </p:cBhvr>
                                    </p:animEffect>
                                  </p:childTnLst>
                                </p:cTn>
                              </p:par>
                            </p:childTnLst>
                          </p:cTn>
                        </p:par>
                        <p:par>
                          <p:cTn id="38" fill="hold">
                            <p:stCondLst>
                              <p:cond delay="4000"/>
                            </p:stCondLst>
                            <p:childTnLst>
                              <p:par>
                                <p:cTn id="39" presetID="12" presetClass="entr" presetSubtype="4" fill="hold" nodeType="afterEffect">
                                  <p:stCondLst>
                                    <p:cond delay="0"/>
                                  </p:stCondLst>
                                  <p:childTnLst>
                                    <p:set>
                                      <p:cBhvr>
                                        <p:cTn id="40" dur="1" fill="hold">
                                          <p:stCondLst>
                                            <p:cond delay="0"/>
                                          </p:stCondLst>
                                        </p:cTn>
                                        <p:tgtEl>
                                          <p:spTgt spid="27"/>
                                        </p:tgtEl>
                                        <p:attrNameLst>
                                          <p:attrName>style.visibility</p:attrName>
                                        </p:attrNameLst>
                                      </p:cBhvr>
                                      <p:to>
                                        <p:strVal val="visible"/>
                                      </p:to>
                                    </p:set>
                                    <p:anim calcmode="lin" valueType="num">
                                      <p:cBhvr additive="base">
                                        <p:cTn id="41" dur="500"/>
                                        <p:tgtEl>
                                          <p:spTgt spid="27"/>
                                        </p:tgtEl>
                                        <p:attrNameLst>
                                          <p:attrName>ppt_y</p:attrName>
                                        </p:attrNameLst>
                                      </p:cBhvr>
                                      <p:tavLst>
                                        <p:tav tm="0">
                                          <p:val>
                                            <p:strVal val="#ppt_y+#ppt_h*1.125000"/>
                                          </p:val>
                                        </p:tav>
                                        <p:tav tm="100000">
                                          <p:val>
                                            <p:strVal val="#ppt_y"/>
                                          </p:val>
                                        </p:tav>
                                      </p:tavLst>
                                    </p:anim>
                                    <p:animEffect transition="in" filter="wipe(up)">
                                      <p:cBhvr>
                                        <p:cTn id="42"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Chart bld="series"/>
        </p:bldSub>
      </p:bldGraphic>
      <p:bldGraphic spid="3" grpId="0">
        <p:bldSub>
          <a:bldChart bld="series"/>
        </p:bldSub>
      </p:bldGraphic>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กลุ่ม 13"/>
          <p:cNvGrpSpPr/>
          <p:nvPr/>
        </p:nvGrpSpPr>
        <p:grpSpPr>
          <a:xfrm>
            <a:off x="15819437" y="3631847"/>
            <a:ext cx="6248400" cy="8483953"/>
            <a:chOff x="15743237" y="3581400"/>
            <a:chExt cx="6248400" cy="8483953"/>
          </a:xfrm>
        </p:grpSpPr>
        <p:grpSp>
          <p:nvGrpSpPr>
            <p:cNvPr id="15" name="กลุ่ม 14"/>
            <p:cNvGrpSpPr/>
            <p:nvPr/>
          </p:nvGrpSpPr>
          <p:grpSpPr>
            <a:xfrm>
              <a:off x="15787525" y="3581400"/>
              <a:ext cx="6204112" cy="4597753"/>
              <a:chOff x="13599331" y="5410200"/>
              <a:chExt cx="6204112" cy="4597753"/>
            </a:xfrm>
          </p:grpSpPr>
          <p:grpSp>
            <p:nvGrpSpPr>
              <p:cNvPr id="17" name="กลุ่ม 16"/>
              <p:cNvGrpSpPr/>
              <p:nvPr/>
            </p:nvGrpSpPr>
            <p:grpSpPr>
              <a:xfrm>
                <a:off x="13599331" y="5861712"/>
                <a:ext cx="6204112" cy="4146241"/>
                <a:chOff x="3835424" y="2531844"/>
                <a:chExt cx="6204112" cy="4146241"/>
              </a:xfrm>
            </p:grpSpPr>
            <p:sp>
              <p:nvSpPr>
                <p:cNvPr id="25" name="Title 20"/>
                <p:cNvSpPr txBox="1">
                  <a:spLocks/>
                </p:cNvSpPr>
                <p:nvPr/>
              </p:nvSpPr>
              <p:spPr bwMode="auto">
                <a:xfrm>
                  <a:off x="3835424" y="3070932"/>
                  <a:ext cx="6204112" cy="3607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26" name="TextBox 25"/>
                <p:cNvSpPr txBox="1"/>
                <p:nvPr/>
              </p:nvSpPr>
              <p:spPr>
                <a:xfrm>
                  <a:off x="3987824" y="2531844"/>
                  <a:ext cx="5410200" cy="584775"/>
                </a:xfrm>
                <a:prstGeom prst="rect">
                  <a:avLst/>
                </a:prstGeom>
                <a:noFill/>
              </p:spPr>
              <p:txBody>
                <a:bodyPr wrap="square" rtlCol="0">
                  <a:spAutoFit/>
                </a:bodyPr>
                <a:lstStyle/>
                <a:p>
                  <a:r>
                    <a:rPr lang="en-US" sz="3200" b="1" dirty="0" smtClean="0">
                      <a:solidFill>
                        <a:schemeClr val="tx1">
                          <a:lumMod val="50000"/>
                          <a:lumOff val="50000"/>
                        </a:schemeClr>
                      </a:solidFill>
                      <a:latin typeface="Lato Black" charset="0"/>
                      <a:ea typeface="Lato Black" charset="0"/>
                      <a:cs typeface="Lato Black" charset="0"/>
                    </a:rPr>
                    <a:t>Description here</a:t>
                  </a:r>
                </a:p>
              </p:txBody>
            </p:sp>
          </p:grpSp>
          <p:grpSp>
            <p:nvGrpSpPr>
              <p:cNvPr id="18" name="Group 1"/>
              <p:cNvGrpSpPr/>
              <p:nvPr/>
            </p:nvGrpSpPr>
            <p:grpSpPr>
              <a:xfrm>
                <a:off x="13794722" y="5410200"/>
                <a:ext cx="3657601" cy="240970"/>
                <a:chOff x="10866255" y="8448874"/>
                <a:chExt cx="2738812" cy="73150"/>
              </a:xfrm>
            </p:grpSpPr>
            <p:sp>
              <p:nvSpPr>
                <p:cNvPr id="19" name="Rectangle 11"/>
                <p:cNvSpPr/>
                <p:nvPr/>
              </p:nvSpPr>
              <p:spPr>
                <a:xfrm flipV="1">
                  <a:off x="10866255" y="8448874"/>
                  <a:ext cx="407521" cy="73150"/>
                </a:xfrm>
                <a:prstGeom prst="rect">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0" name="Rectangle 12"/>
                <p:cNvSpPr/>
                <p:nvPr/>
              </p:nvSpPr>
              <p:spPr>
                <a:xfrm flipV="1">
                  <a:off x="11330497" y="8448874"/>
                  <a:ext cx="407521" cy="73150"/>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1" name="Rectangle 13"/>
                <p:cNvSpPr/>
                <p:nvPr/>
              </p:nvSpPr>
              <p:spPr>
                <a:xfrm flipV="1">
                  <a:off x="11809200" y="8448874"/>
                  <a:ext cx="407521" cy="73150"/>
                </a:xfrm>
                <a:prstGeom prst="rect">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2" name="Rectangle 14"/>
                <p:cNvSpPr/>
                <p:nvPr/>
              </p:nvSpPr>
              <p:spPr>
                <a:xfrm flipV="1">
                  <a:off x="12273541" y="8448874"/>
                  <a:ext cx="407521" cy="73150"/>
                </a:xfrm>
                <a:prstGeom prst="rect">
                  <a:avLst/>
                </a:prstGeom>
                <a:solidFill>
                  <a:schemeClr val="accent4">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3" name="Rectangle 15"/>
                <p:cNvSpPr/>
                <p:nvPr/>
              </p:nvSpPr>
              <p:spPr>
                <a:xfrm flipV="1">
                  <a:off x="12737783" y="8448874"/>
                  <a:ext cx="407521" cy="73150"/>
                </a:xfrm>
                <a:prstGeom prst="rect">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4" name="Rectangle 16"/>
                <p:cNvSpPr/>
                <p:nvPr/>
              </p:nvSpPr>
              <p:spPr>
                <a:xfrm flipV="1">
                  <a:off x="13197546" y="8448874"/>
                  <a:ext cx="407521" cy="73150"/>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grpSp>
        </p:grpSp>
        <p:sp>
          <p:nvSpPr>
            <p:cNvPr id="16" name="Title 20"/>
            <p:cNvSpPr txBox="1">
              <a:spLocks/>
            </p:cNvSpPr>
            <p:nvPr/>
          </p:nvSpPr>
          <p:spPr bwMode="auto">
            <a:xfrm>
              <a:off x="15743237" y="8458200"/>
              <a:ext cx="6204112" cy="3607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sp>
        <p:nvSpPr>
          <p:cNvPr id="3" name="Picture Placeholder 2"/>
          <p:cNvSpPr>
            <a:spLocks noGrp="1"/>
          </p:cNvSpPr>
          <p:nvPr>
            <p:ph type="pic" sz="quarter" idx="10"/>
          </p:nvPr>
        </p:nvSpPr>
        <p:spPr/>
      </p:sp>
      <p:grpSp>
        <p:nvGrpSpPr>
          <p:cNvPr id="28" name="Group 27"/>
          <p:cNvGrpSpPr/>
          <p:nvPr/>
        </p:nvGrpSpPr>
        <p:grpSpPr>
          <a:xfrm>
            <a:off x="15131" y="2438400"/>
            <a:ext cx="10603678" cy="3213784"/>
            <a:chOff x="15131" y="2438400"/>
            <a:chExt cx="10603678" cy="3213784"/>
          </a:xfrm>
        </p:grpSpPr>
        <p:sp>
          <p:nvSpPr>
            <p:cNvPr id="29" name="สี่เหลี่ยมผืนผ้า 157"/>
            <p:cNvSpPr/>
            <p:nvPr/>
          </p:nvSpPr>
          <p:spPr>
            <a:xfrm>
              <a:off x="15131" y="2438400"/>
              <a:ext cx="10603678" cy="3213784"/>
            </a:xfrm>
            <a:prstGeom prst="rect">
              <a:avLst/>
            </a:prstGeom>
            <a:solidFill>
              <a:schemeClr val="tx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nvGrpSpPr>
            <p:cNvPr id="30" name="กลุ่ม 9"/>
            <p:cNvGrpSpPr/>
            <p:nvPr/>
          </p:nvGrpSpPr>
          <p:grpSpPr>
            <a:xfrm>
              <a:off x="2087254" y="2819400"/>
              <a:ext cx="7968810" cy="2320158"/>
              <a:chOff x="7362282" y="8952041"/>
              <a:chExt cx="14088196" cy="2320158"/>
            </a:xfrm>
          </p:grpSpPr>
          <p:sp>
            <p:nvSpPr>
              <p:cNvPr id="31" name="TextBox 30"/>
              <p:cNvSpPr txBox="1"/>
              <p:nvPr/>
            </p:nvSpPr>
            <p:spPr>
              <a:xfrm>
                <a:off x="7362282" y="9942641"/>
                <a:ext cx="14088196" cy="1329558"/>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 Data </a:t>
                </a:r>
                <a:r>
                  <a:rPr lang="en-US" sz="2400" dirty="0">
                    <a:solidFill>
                      <a:schemeClr val="bg1"/>
                    </a:solidFill>
                    <a:latin typeface="Lato" pitchFamily="34" charset="0"/>
                    <a:ea typeface="Lato" pitchFamily="34" charset="0"/>
                    <a:cs typeface="Lato" pitchFamily="34" charset="0"/>
                  </a:rPr>
                  <a:t>analysis which </a:t>
                </a:r>
                <a:r>
                  <a:rPr lang="en-US" sz="2400" dirty="0" smtClean="0">
                    <a:solidFill>
                      <a:schemeClr val="bg1"/>
                    </a:solidFill>
                    <a:latin typeface="Lato" pitchFamily="34" charset="0"/>
                    <a:ea typeface="Lato" pitchFamily="34" charset="0"/>
                    <a:cs typeface="Lato" pitchFamily="34" charset="0"/>
                  </a:rPr>
                  <a:t>summarizes.</a:t>
                </a:r>
                <a:endParaRPr lang="en-US" sz="2400" dirty="0">
                  <a:solidFill>
                    <a:schemeClr val="bg1"/>
                  </a:solidFill>
                  <a:latin typeface="Lato" pitchFamily="34" charset="0"/>
                  <a:ea typeface="Lato" pitchFamily="34" charset="0"/>
                  <a:cs typeface="Lato" pitchFamily="34" charset="0"/>
                </a:endParaRPr>
              </a:p>
            </p:txBody>
          </p:sp>
          <p:sp>
            <p:nvSpPr>
              <p:cNvPr id="32" name="TextBox 31"/>
              <p:cNvSpPr txBox="1"/>
              <p:nvPr/>
            </p:nvSpPr>
            <p:spPr>
              <a:xfrm>
                <a:off x="7452773" y="8952041"/>
                <a:ext cx="13997705" cy="923330"/>
              </a:xfrm>
              <a:prstGeom prst="rect">
                <a:avLst/>
              </a:prstGeom>
              <a:noFill/>
            </p:spPr>
            <p:txBody>
              <a:bodyPr wrap="square" rtlCol="0">
                <a:spAutoFit/>
              </a:bodyPr>
              <a:lstStyle/>
              <a:p>
                <a:r>
                  <a:rPr lang="en-US" sz="5400" b="1" dirty="0" smtClean="0">
                    <a:solidFill>
                      <a:schemeClr val="bg1"/>
                    </a:solidFill>
                    <a:latin typeface="Lato Black" charset="0"/>
                    <a:ea typeface="Lato Black" charset="0"/>
                    <a:cs typeface="Lato Black" charset="0"/>
                  </a:rPr>
                  <a:t>DESCRIPTIONS</a:t>
                </a:r>
                <a:endParaRPr lang="en-US" sz="5400" b="1" dirty="0">
                  <a:solidFill>
                    <a:schemeClr val="bg1"/>
                  </a:solidFill>
                  <a:latin typeface="Lato Black" charset="0"/>
                  <a:ea typeface="Lato Black" charset="0"/>
                  <a:cs typeface="Lato Black" charset="0"/>
                </a:endParaRPr>
              </a:p>
            </p:txBody>
          </p:sp>
        </p:grpSp>
      </p:grpSp>
    </p:spTree>
    <p:extLst>
      <p:ext uri="{BB962C8B-B14F-4D97-AF65-F5344CB8AC3E}">
        <p14:creationId xmlns:p14="http://schemas.microsoft.com/office/powerpoint/2010/main" val="2532192998"/>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28"/>
                                        </p:tgtEl>
                                        <p:attrNameLst>
                                          <p:attrName>style.visibility</p:attrName>
                                        </p:attrNameLst>
                                      </p:cBhvr>
                                      <p:to>
                                        <p:strVal val="visible"/>
                                      </p:to>
                                    </p:set>
                                    <p:anim calcmode="lin" valueType="num">
                                      <p:cBhvr additive="base">
                                        <p:cTn id="12" dur="500" fill="hold"/>
                                        <p:tgtEl>
                                          <p:spTgt spid="28"/>
                                        </p:tgtEl>
                                        <p:attrNameLst>
                                          <p:attrName>ppt_x</p:attrName>
                                        </p:attrNameLst>
                                      </p:cBhvr>
                                      <p:tavLst>
                                        <p:tav tm="0">
                                          <p:val>
                                            <p:strVal val="0-#ppt_w/2"/>
                                          </p:val>
                                        </p:tav>
                                        <p:tav tm="100000">
                                          <p:val>
                                            <p:strVal val="#ppt_x"/>
                                          </p:val>
                                        </p:tav>
                                      </p:tavLst>
                                    </p:anim>
                                    <p:anim calcmode="lin" valueType="num">
                                      <p:cBhvr additive="base">
                                        <p:cTn id="13" dur="5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1196212" y="1325255"/>
            <a:ext cx="5964265" cy="3785652"/>
          </a:xfrm>
          <a:prstGeom prst="rect">
            <a:avLst/>
          </a:prstGeom>
          <a:noFill/>
        </p:spPr>
        <p:txBody>
          <a:bodyPr wrap="square" rtlCol="0">
            <a:spAutoFit/>
          </a:bodyPr>
          <a:lstStyle/>
          <a:p>
            <a:r>
              <a:rPr lang="en-US" sz="8000" b="1" dirty="0" smtClean="0">
                <a:solidFill>
                  <a:schemeClr val="accent6"/>
                </a:solidFill>
                <a:latin typeface="Lato Black" charset="0"/>
                <a:ea typeface="Lato Black" charset="0"/>
                <a:cs typeface="Lato Black" charset="0"/>
              </a:rPr>
              <a:t>COMPANY</a:t>
            </a:r>
          </a:p>
          <a:p>
            <a:r>
              <a:rPr lang="en-US" sz="8000" b="1" dirty="0" smtClean="0">
                <a:solidFill>
                  <a:schemeClr val="accent5"/>
                </a:solidFill>
                <a:latin typeface="Lato Black" charset="0"/>
                <a:ea typeface="Lato Black" charset="0"/>
                <a:cs typeface="Lato Black" charset="0"/>
              </a:rPr>
              <a:t>EXPERT</a:t>
            </a:r>
          </a:p>
          <a:p>
            <a:r>
              <a:rPr lang="en-US" sz="8000" b="1" dirty="0" smtClean="0">
                <a:solidFill>
                  <a:schemeClr val="accent3"/>
                </a:solidFill>
                <a:latin typeface="Lato Black" charset="0"/>
                <a:ea typeface="Lato Black" charset="0"/>
                <a:cs typeface="Lato Black" charset="0"/>
              </a:rPr>
              <a:t>HERE</a:t>
            </a:r>
            <a:endParaRPr lang="en-US" sz="8000" b="1" dirty="0">
              <a:solidFill>
                <a:schemeClr val="accent3"/>
              </a:solidFill>
              <a:latin typeface="Lato Black" charset="0"/>
              <a:ea typeface="Lato Black" charset="0"/>
              <a:cs typeface="Lato Black" charset="0"/>
            </a:endParaRPr>
          </a:p>
        </p:txBody>
      </p:sp>
      <p:grpSp>
        <p:nvGrpSpPr>
          <p:cNvPr id="26" name="กลุ่ม 25"/>
          <p:cNvGrpSpPr/>
          <p:nvPr/>
        </p:nvGrpSpPr>
        <p:grpSpPr>
          <a:xfrm>
            <a:off x="1196212" y="5897255"/>
            <a:ext cx="8523382" cy="4465945"/>
            <a:chOff x="14077855" y="7195477"/>
            <a:chExt cx="8523382" cy="4465945"/>
          </a:xfrm>
        </p:grpSpPr>
        <p:grpSp>
          <p:nvGrpSpPr>
            <p:cNvPr id="12" name="กลุ่ม 11"/>
            <p:cNvGrpSpPr/>
            <p:nvPr/>
          </p:nvGrpSpPr>
          <p:grpSpPr>
            <a:xfrm>
              <a:off x="14077855" y="7195477"/>
              <a:ext cx="8523382" cy="1491323"/>
              <a:chOff x="1200055" y="1037924"/>
              <a:chExt cx="8523382" cy="1491323"/>
            </a:xfrm>
          </p:grpSpPr>
          <p:grpSp>
            <p:nvGrpSpPr>
              <p:cNvPr id="13" name="กลุ่ม 12"/>
              <p:cNvGrpSpPr/>
              <p:nvPr/>
            </p:nvGrpSpPr>
            <p:grpSpPr>
              <a:xfrm>
                <a:off x="1200055" y="1037924"/>
                <a:ext cx="8523382" cy="1491323"/>
                <a:chOff x="1200055" y="1037924"/>
                <a:chExt cx="8523382" cy="1491323"/>
              </a:xfrm>
            </p:grpSpPr>
            <p:sp>
              <p:nvSpPr>
                <p:cNvPr id="21" name="TextBox 20"/>
                <p:cNvSpPr txBox="1"/>
                <p:nvPr/>
              </p:nvSpPr>
              <p:spPr>
                <a:xfrm>
                  <a:off x="1493836" y="1037924"/>
                  <a:ext cx="8229601" cy="646331"/>
                </a:xfrm>
                <a:prstGeom prst="rect">
                  <a:avLst/>
                </a:prstGeom>
                <a:noFill/>
              </p:spPr>
              <p:txBody>
                <a:bodyPr wrap="square" rtlCol="0">
                  <a:spAutoFit/>
                </a:bodyPr>
                <a:lstStyle/>
                <a:p>
                  <a:r>
                    <a:rPr lang="en-US" sz="3600" b="1" dirty="0" smtClean="0">
                      <a:latin typeface="Lato Black" charset="0"/>
                      <a:ea typeface="Lato Black" charset="0"/>
                      <a:cs typeface="Lato Black" charset="0"/>
                    </a:rPr>
                    <a:t>CEATIVE  COMPANY</a:t>
                  </a:r>
                </a:p>
              </p:txBody>
            </p:sp>
            <p:sp>
              <p:nvSpPr>
                <p:cNvPr id="22" name="Rectangle 35"/>
                <p:cNvSpPr/>
                <p:nvPr/>
              </p:nvSpPr>
              <p:spPr>
                <a:xfrm>
                  <a:off x="1265237" y="1828800"/>
                  <a:ext cx="4495800" cy="141383"/>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sp>
              <p:nvSpPr>
                <p:cNvPr id="23" name="TextBox 22"/>
                <p:cNvSpPr txBox="1"/>
                <p:nvPr/>
              </p:nvSpPr>
              <p:spPr>
                <a:xfrm>
                  <a:off x="1424812" y="2052935"/>
                  <a:ext cx="8146226" cy="400110"/>
                </a:xfrm>
                <a:prstGeom prst="rect">
                  <a:avLst/>
                </a:prstGeom>
                <a:noFill/>
              </p:spPr>
              <p:txBody>
                <a:bodyPr wrap="square" rtlCol="0">
                  <a:spAutoFit/>
                </a:bodyPr>
                <a:lstStyle/>
                <a:p>
                  <a:r>
                    <a:rPr lang="en-US" sz="2000" b="1" dirty="0" smtClean="0">
                      <a:latin typeface="Lato" pitchFamily="34" charset="0"/>
                      <a:ea typeface="Lato" pitchFamily="34" charset="0"/>
                      <a:cs typeface="Lato" pitchFamily="34" charset="0"/>
                    </a:rPr>
                    <a:t>Your great subtitle in this line </a:t>
                  </a:r>
                </a:p>
              </p:txBody>
            </p:sp>
            <p:sp>
              <p:nvSpPr>
                <p:cNvPr id="24" name="Rectangle 35"/>
                <p:cNvSpPr/>
                <p:nvPr/>
              </p:nvSpPr>
              <p:spPr>
                <a:xfrm rot="16200000">
                  <a:off x="577623" y="1765433"/>
                  <a:ext cx="1386246" cy="141381"/>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grpSp>
            <p:nvGrpSpPr>
              <p:cNvPr id="14" name="Group 1"/>
              <p:cNvGrpSpPr/>
              <p:nvPr/>
            </p:nvGrpSpPr>
            <p:grpSpPr>
              <a:xfrm>
                <a:off x="5913437" y="1779006"/>
                <a:ext cx="3657601" cy="240970"/>
                <a:chOff x="10866255" y="8448874"/>
                <a:chExt cx="2738812" cy="73150"/>
              </a:xfrm>
            </p:grpSpPr>
            <p:sp>
              <p:nvSpPr>
                <p:cNvPr id="15" name="Rectangle 11"/>
                <p:cNvSpPr/>
                <p:nvPr/>
              </p:nvSpPr>
              <p:spPr>
                <a:xfrm flipV="1">
                  <a:off x="10866255" y="8448874"/>
                  <a:ext cx="407521" cy="73150"/>
                </a:xfrm>
                <a:prstGeom prst="rect">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16" name="Rectangle 12"/>
                <p:cNvSpPr/>
                <p:nvPr/>
              </p:nvSpPr>
              <p:spPr>
                <a:xfrm flipV="1">
                  <a:off x="11330497" y="8448874"/>
                  <a:ext cx="407521" cy="73150"/>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17" name="Rectangle 13"/>
                <p:cNvSpPr/>
                <p:nvPr/>
              </p:nvSpPr>
              <p:spPr>
                <a:xfrm flipV="1">
                  <a:off x="11809200" y="8448874"/>
                  <a:ext cx="407521" cy="73150"/>
                </a:xfrm>
                <a:prstGeom prst="rect">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18" name="Rectangle 14"/>
                <p:cNvSpPr/>
                <p:nvPr/>
              </p:nvSpPr>
              <p:spPr>
                <a:xfrm flipV="1">
                  <a:off x="12273541" y="8448874"/>
                  <a:ext cx="407521" cy="73150"/>
                </a:xfrm>
                <a:prstGeom prst="rect">
                  <a:avLst/>
                </a:prstGeom>
                <a:solidFill>
                  <a:schemeClr val="accent4">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19" name="Rectangle 15"/>
                <p:cNvSpPr/>
                <p:nvPr/>
              </p:nvSpPr>
              <p:spPr>
                <a:xfrm flipV="1">
                  <a:off x="12737783" y="8448874"/>
                  <a:ext cx="407521" cy="73150"/>
                </a:xfrm>
                <a:prstGeom prst="rect">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0" name="Rectangle 16"/>
                <p:cNvSpPr/>
                <p:nvPr/>
              </p:nvSpPr>
              <p:spPr>
                <a:xfrm flipV="1">
                  <a:off x="13197546" y="8448874"/>
                  <a:ext cx="407521" cy="73150"/>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grpSp>
        </p:grpSp>
        <p:sp>
          <p:nvSpPr>
            <p:cNvPr id="25" name="Title 20"/>
            <p:cNvSpPr txBox="1">
              <a:spLocks/>
            </p:cNvSpPr>
            <p:nvPr/>
          </p:nvSpPr>
          <p:spPr bwMode="auto">
            <a:xfrm>
              <a:off x="14219237" y="8534400"/>
              <a:ext cx="8145181" cy="3127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sp>
        <p:nvSpPr>
          <p:cNvPr id="2" name="Picture Placeholder 1"/>
          <p:cNvSpPr>
            <a:spLocks noGrp="1"/>
          </p:cNvSpPr>
          <p:nvPr>
            <p:ph type="pic" sz="quarter" idx="10"/>
          </p:nvPr>
        </p:nvSpPr>
        <p:spPr/>
      </p:sp>
    </p:spTree>
    <p:extLst>
      <p:ext uri="{BB962C8B-B14F-4D97-AF65-F5344CB8AC3E}">
        <p14:creationId xmlns:p14="http://schemas.microsoft.com/office/powerpoint/2010/main" val="39834062"/>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26"/>
                                        </p:tgtEl>
                                        <p:attrNameLst>
                                          <p:attrName>style.visibility</p:attrName>
                                        </p:attrNameLst>
                                      </p:cBhvr>
                                      <p:to>
                                        <p:strVal val="visible"/>
                                      </p:to>
                                    </p:set>
                                    <p:anim calcmode="lin" valueType="num">
                                      <p:cBhvr additive="base">
                                        <p:cTn id="12" dur="500" fill="hold"/>
                                        <p:tgtEl>
                                          <p:spTgt spid="26"/>
                                        </p:tgtEl>
                                        <p:attrNameLst>
                                          <p:attrName>ppt_x</p:attrName>
                                        </p:attrNameLst>
                                      </p:cBhvr>
                                      <p:tavLst>
                                        <p:tav tm="0">
                                          <p:val>
                                            <p:strVal val="0-#ppt_w/2"/>
                                          </p:val>
                                        </p:tav>
                                        <p:tav tm="100000">
                                          <p:val>
                                            <p:strVal val="#ppt_x"/>
                                          </p:val>
                                        </p:tav>
                                      </p:tavLst>
                                    </p:anim>
                                    <p:anim calcmode="lin" valueType="num">
                                      <p:cBhvr additive="base">
                                        <p:cTn id="13" dur="5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กลุ่ม 20"/>
          <p:cNvGrpSpPr/>
          <p:nvPr/>
        </p:nvGrpSpPr>
        <p:grpSpPr>
          <a:xfrm>
            <a:off x="13457237" y="8095719"/>
            <a:ext cx="4648199" cy="1329558"/>
            <a:chOff x="1057779" y="20942"/>
            <a:chExt cx="5552824" cy="1588315"/>
          </a:xfrm>
        </p:grpSpPr>
        <p:sp>
          <p:nvSpPr>
            <p:cNvPr id="32" name="TextBox 31"/>
            <p:cNvSpPr txBox="1"/>
            <p:nvPr/>
          </p:nvSpPr>
          <p:spPr>
            <a:xfrm>
              <a:off x="2164447" y="20942"/>
              <a:ext cx="4446156" cy="1588315"/>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33" name="กลุ่ม 22"/>
            <p:cNvGrpSpPr/>
            <p:nvPr/>
          </p:nvGrpSpPr>
          <p:grpSpPr>
            <a:xfrm>
              <a:off x="1057779" y="368058"/>
              <a:ext cx="927304" cy="927304"/>
              <a:chOff x="1055139" y="-1026071"/>
              <a:chExt cx="1371600" cy="1371600"/>
            </a:xfrm>
          </p:grpSpPr>
          <p:sp>
            <p:nvSpPr>
              <p:cNvPr id="34" name="วงรี 23"/>
              <p:cNvSpPr/>
              <p:nvPr/>
            </p:nvSpPr>
            <p:spPr>
              <a:xfrm>
                <a:off x="1055139" y="-1026071"/>
                <a:ext cx="1371600" cy="13716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solidFill>
                    <a:schemeClr val="tx1">
                      <a:lumMod val="50000"/>
                      <a:lumOff val="50000"/>
                    </a:schemeClr>
                  </a:solidFill>
                </a:endParaRPr>
              </a:p>
            </p:txBody>
          </p:sp>
          <p:sp>
            <p:nvSpPr>
              <p:cNvPr id="35"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solidFill>
                    <a:schemeClr val="tx1">
                      <a:lumMod val="50000"/>
                      <a:lumOff val="50000"/>
                    </a:schemeClr>
                  </a:solidFill>
                  <a:latin typeface="+mn-lt"/>
                  <a:ea typeface="+mn-ea"/>
                </a:endParaRPr>
              </a:p>
            </p:txBody>
          </p:sp>
        </p:grpSp>
      </p:grpSp>
      <p:grpSp>
        <p:nvGrpSpPr>
          <p:cNvPr id="36" name="กลุ่ม 25"/>
          <p:cNvGrpSpPr/>
          <p:nvPr/>
        </p:nvGrpSpPr>
        <p:grpSpPr>
          <a:xfrm>
            <a:off x="18791238" y="8095719"/>
            <a:ext cx="4648199" cy="1329558"/>
            <a:chOff x="1057779" y="20942"/>
            <a:chExt cx="5552824" cy="1588315"/>
          </a:xfrm>
        </p:grpSpPr>
        <p:sp>
          <p:nvSpPr>
            <p:cNvPr id="37" name="TextBox 36"/>
            <p:cNvSpPr txBox="1"/>
            <p:nvPr/>
          </p:nvSpPr>
          <p:spPr>
            <a:xfrm>
              <a:off x="2164447" y="20942"/>
              <a:ext cx="4446156" cy="1588315"/>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38" name="กลุ่ม 27"/>
            <p:cNvGrpSpPr/>
            <p:nvPr/>
          </p:nvGrpSpPr>
          <p:grpSpPr>
            <a:xfrm>
              <a:off x="1057779" y="368058"/>
              <a:ext cx="927304" cy="927304"/>
              <a:chOff x="1055139" y="-1026071"/>
              <a:chExt cx="1371600" cy="1371600"/>
            </a:xfrm>
          </p:grpSpPr>
          <p:sp>
            <p:nvSpPr>
              <p:cNvPr id="39" name="วงรี 28"/>
              <p:cNvSpPr/>
              <p:nvPr/>
            </p:nvSpPr>
            <p:spPr>
              <a:xfrm>
                <a:off x="1055139" y="-1026071"/>
                <a:ext cx="1371600" cy="13716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solidFill>
                    <a:schemeClr val="tx1">
                      <a:lumMod val="50000"/>
                      <a:lumOff val="50000"/>
                    </a:schemeClr>
                  </a:solidFill>
                </a:endParaRPr>
              </a:p>
            </p:txBody>
          </p:sp>
          <p:sp>
            <p:nvSpPr>
              <p:cNvPr id="40"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solidFill>
                    <a:schemeClr val="tx1">
                      <a:lumMod val="50000"/>
                      <a:lumOff val="50000"/>
                    </a:schemeClr>
                  </a:solidFill>
                  <a:latin typeface="+mn-lt"/>
                  <a:ea typeface="+mn-ea"/>
                </a:endParaRPr>
              </a:p>
            </p:txBody>
          </p:sp>
        </p:grpSp>
      </p:grpSp>
      <p:grpSp>
        <p:nvGrpSpPr>
          <p:cNvPr id="41" name="กลุ่ม 30"/>
          <p:cNvGrpSpPr/>
          <p:nvPr/>
        </p:nvGrpSpPr>
        <p:grpSpPr>
          <a:xfrm>
            <a:off x="13457237" y="10076919"/>
            <a:ext cx="4648199" cy="1329558"/>
            <a:chOff x="1057779" y="20942"/>
            <a:chExt cx="5552824" cy="1588315"/>
          </a:xfrm>
        </p:grpSpPr>
        <p:sp>
          <p:nvSpPr>
            <p:cNvPr id="42" name="TextBox 41"/>
            <p:cNvSpPr txBox="1"/>
            <p:nvPr/>
          </p:nvSpPr>
          <p:spPr>
            <a:xfrm>
              <a:off x="2164447" y="20942"/>
              <a:ext cx="4446156" cy="1588315"/>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43" name="กลุ่ม 32"/>
            <p:cNvGrpSpPr/>
            <p:nvPr/>
          </p:nvGrpSpPr>
          <p:grpSpPr>
            <a:xfrm>
              <a:off x="1057779" y="368058"/>
              <a:ext cx="927304" cy="927304"/>
              <a:chOff x="1055139" y="-1026071"/>
              <a:chExt cx="1371600" cy="1371600"/>
            </a:xfrm>
          </p:grpSpPr>
          <p:sp>
            <p:nvSpPr>
              <p:cNvPr id="44" name="วงรี 33"/>
              <p:cNvSpPr/>
              <p:nvPr/>
            </p:nvSpPr>
            <p:spPr>
              <a:xfrm>
                <a:off x="1055139" y="-1026071"/>
                <a:ext cx="1371600" cy="13716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solidFill>
                    <a:schemeClr val="tx1">
                      <a:lumMod val="50000"/>
                      <a:lumOff val="50000"/>
                    </a:schemeClr>
                  </a:solidFill>
                </a:endParaRPr>
              </a:p>
            </p:txBody>
          </p:sp>
          <p:sp>
            <p:nvSpPr>
              <p:cNvPr id="45"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solidFill>
                    <a:schemeClr val="tx1">
                      <a:lumMod val="50000"/>
                      <a:lumOff val="50000"/>
                    </a:schemeClr>
                  </a:solidFill>
                  <a:latin typeface="+mn-lt"/>
                  <a:ea typeface="+mn-ea"/>
                </a:endParaRPr>
              </a:p>
            </p:txBody>
          </p:sp>
        </p:grpSp>
      </p:grpSp>
      <p:grpSp>
        <p:nvGrpSpPr>
          <p:cNvPr id="46" name="กลุ่ม 35"/>
          <p:cNvGrpSpPr/>
          <p:nvPr/>
        </p:nvGrpSpPr>
        <p:grpSpPr>
          <a:xfrm>
            <a:off x="18791238" y="10076919"/>
            <a:ext cx="4648199" cy="1329558"/>
            <a:chOff x="1057779" y="20942"/>
            <a:chExt cx="5552824" cy="1588315"/>
          </a:xfrm>
        </p:grpSpPr>
        <p:sp>
          <p:nvSpPr>
            <p:cNvPr id="47" name="TextBox 46"/>
            <p:cNvSpPr txBox="1"/>
            <p:nvPr/>
          </p:nvSpPr>
          <p:spPr>
            <a:xfrm>
              <a:off x="2164447" y="20942"/>
              <a:ext cx="4446156" cy="1588315"/>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48" name="กลุ่ม 37"/>
            <p:cNvGrpSpPr/>
            <p:nvPr/>
          </p:nvGrpSpPr>
          <p:grpSpPr>
            <a:xfrm>
              <a:off x="1057779" y="368058"/>
              <a:ext cx="927304" cy="927304"/>
              <a:chOff x="1055139" y="-1026071"/>
              <a:chExt cx="1371600" cy="1371600"/>
            </a:xfrm>
          </p:grpSpPr>
          <p:sp>
            <p:nvSpPr>
              <p:cNvPr id="49" name="วงรี 38"/>
              <p:cNvSpPr/>
              <p:nvPr/>
            </p:nvSpPr>
            <p:spPr>
              <a:xfrm>
                <a:off x="1055139" y="-1026071"/>
                <a:ext cx="1371600" cy="13716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solidFill>
                    <a:schemeClr val="tx1">
                      <a:lumMod val="50000"/>
                      <a:lumOff val="50000"/>
                    </a:schemeClr>
                  </a:solidFill>
                </a:endParaRPr>
              </a:p>
            </p:txBody>
          </p:sp>
          <p:sp>
            <p:nvSpPr>
              <p:cNvPr id="50"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solidFill>
                    <a:schemeClr val="tx1">
                      <a:lumMod val="50000"/>
                      <a:lumOff val="50000"/>
                    </a:schemeClr>
                  </a:solidFill>
                  <a:latin typeface="+mn-lt"/>
                  <a:ea typeface="+mn-ea"/>
                </a:endParaRPr>
              </a:p>
            </p:txBody>
          </p:sp>
        </p:grpSp>
      </p:grpSp>
      <p:grpSp>
        <p:nvGrpSpPr>
          <p:cNvPr id="51" name="กลุ่ม 17"/>
          <p:cNvGrpSpPr/>
          <p:nvPr/>
        </p:nvGrpSpPr>
        <p:grpSpPr>
          <a:xfrm>
            <a:off x="13457237" y="4448889"/>
            <a:ext cx="9545613" cy="3200400"/>
            <a:chOff x="3835423" y="3149025"/>
            <a:chExt cx="9545613" cy="3200400"/>
          </a:xfrm>
        </p:grpSpPr>
        <p:sp>
          <p:nvSpPr>
            <p:cNvPr id="52" name="Title 20"/>
            <p:cNvSpPr txBox="1">
              <a:spLocks/>
            </p:cNvSpPr>
            <p:nvPr/>
          </p:nvSpPr>
          <p:spPr bwMode="auto">
            <a:xfrm>
              <a:off x="3835423" y="3702534"/>
              <a:ext cx="9545613" cy="26468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53" name="TextBox 52"/>
            <p:cNvSpPr txBox="1"/>
            <p:nvPr/>
          </p:nvSpPr>
          <p:spPr>
            <a:xfrm>
              <a:off x="3987824" y="3149025"/>
              <a:ext cx="5410200" cy="584775"/>
            </a:xfrm>
            <a:prstGeom prst="rect">
              <a:avLst/>
            </a:prstGeom>
            <a:noFill/>
          </p:spPr>
          <p:txBody>
            <a:bodyPr wrap="square" rtlCol="0">
              <a:spAutoFit/>
            </a:bodyPr>
            <a:lstStyle/>
            <a:p>
              <a:r>
                <a:rPr lang="en-US" sz="3200" b="1" dirty="0" smtClean="0">
                  <a:solidFill>
                    <a:schemeClr val="tx1">
                      <a:lumMod val="50000"/>
                      <a:lumOff val="50000"/>
                    </a:schemeClr>
                  </a:solidFill>
                  <a:latin typeface="Lato Black" charset="0"/>
                  <a:ea typeface="Lato Black" charset="0"/>
                  <a:cs typeface="Lato Black" charset="0"/>
                </a:rPr>
                <a:t>Description here</a:t>
              </a:r>
            </a:p>
          </p:txBody>
        </p:sp>
      </p:grpSp>
      <p:grpSp>
        <p:nvGrpSpPr>
          <p:cNvPr id="54" name="กลุ่ม 28"/>
          <p:cNvGrpSpPr/>
          <p:nvPr/>
        </p:nvGrpSpPr>
        <p:grpSpPr>
          <a:xfrm>
            <a:off x="13609638" y="1752600"/>
            <a:ext cx="8458201" cy="1491323"/>
            <a:chOff x="1112837" y="1037924"/>
            <a:chExt cx="8458201" cy="1491323"/>
          </a:xfrm>
        </p:grpSpPr>
        <p:grpSp>
          <p:nvGrpSpPr>
            <p:cNvPr id="55" name="กลุ่ม 8"/>
            <p:cNvGrpSpPr/>
            <p:nvPr/>
          </p:nvGrpSpPr>
          <p:grpSpPr>
            <a:xfrm>
              <a:off x="1112837" y="1037924"/>
              <a:ext cx="8458201" cy="1491323"/>
              <a:chOff x="1112837" y="1037924"/>
              <a:chExt cx="8458201" cy="1491323"/>
            </a:xfrm>
          </p:grpSpPr>
          <p:sp>
            <p:nvSpPr>
              <p:cNvPr id="63" name="TextBox 62"/>
              <p:cNvSpPr txBox="1"/>
              <p:nvPr/>
            </p:nvSpPr>
            <p:spPr>
              <a:xfrm>
                <a:off x="1341437" y="1037924"/>
                <a:ext cx="8229601" cy="646331"/>
              </a:xfrm>
              <a:prstGeom prst="rect">
                <a:avLst/>
              </a:prstGeom>
              <a:noFill/>
            </p:spPr>
            <p:txBody>
              <a:bodyPr wrap="square" rtlCol="0">
                <a:spAutoFit/>
              </a:bodyPr>
              <a:lstStyle/>
              <a:p>
                <a:r>
                  <a:rPr lang="en-US" sz="3600" b="1" dirty="0" smtClean="0">
                    <a:latin typeface="Lato Black" charset="0"/>
                    <a:ea typeface="Lato Black" charset="0"/>
                    <a:cs typeface="Lato Black" charset="0"/>
                  </a:rPr>
                  <a:t>CEATIVE  COMPANY</a:t>
                </a:r>
              </a:p>
            </p:txBody>
          </p:sp>
          <p:sp>
            <p:nvSpPr>
              <p:cNvPr id="64" name="Rectangle 35"/>
              <p:cNvSpPr/>
              <p:nvPr/>
            </p:nvSpPr>
            <p:spPr>
              <a:xfrm>
                <a:off x="1265237" y="1828800"/>
                <a:ext cx="4495800" cy="141383"/>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sp>
            <p:nvSpPr>
              <p:cNvPr id="65" name="TextBox 64"/>
              <p:cNvSpPr txBox="1"/>
              <p:nvPr/>
            </p:nvSpPr>
            <p:spPr>
              <a:xfrm>
                <a:off x="1424812" y="2052935"/>
                <a:ext cx="8146226" cy="400110"/>
              </a:xfrm>
              <a:prstGeom prst="rect">
                <a:avLst/>
              </a:prstGeom>
              <a:noFill/>
            </p:spPr>
            <p:txBody>
              <a:bodyPr wrap="square" rtlCol="0">
                <a:spAutoFit/>
              </a:bodyPr>
              <a:lstStyle/>
              <a:p>
                <a:r>
                  <a:rPr lang="en-US" sz="2000" b="1" dirty="0" smtClean="0">
                    <a:latin typeface="Lato" pitchFamily="34" charset="0"/>
                    <a:ea typeface="Lato" pitchFamily="34" charset="0"/>
                    <a:cs typeface="Lato" pitchFamily="34" charset="0"/>
                  </a:rPr>
                  <a:t>Your great subtitle in this line </a:t>
                </a:r>
              </a:p>
            </p:txBody>
          </p:sp>
          <p:sp>
            <p:nvSpPr>
              <p:cNvPr id="66" name="Rectangle 35"/>
              <p:cNvSpPr/>
              <p:nvPr/>
            </p:nvSpPr>
            <p:spPr>
              <a:xfrm rot="16200000">
                <a:off x="490405" y="1765433"/>
                <a:ext cx="1386246" cy="141381"/>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grpSp>
          <p:nvGrpSpPr>
            <p:cNvPr id="56" name="Group 1"/>
            <p:cNvGrpSpPr/>
            <p:nvPr/>
          </p:nvGrpSpPr>
          <p:grpSpPr>
            <a:xfrm>
              <a:off x="5913437" y="1779006"/>
              <a:ext cx="3657601" cy="240970"/>
              <a:chOff x="10866255" y="8448874"/>
              <a:chExt cx="2738812" cy="73150"/>
            </a:xfrm>
          </p:grpSpPr>
          <p:sp>
            <p:nvSpPr>
              <p:cNvPr id="57" name="Rectangle 11"/>
              <p:cNvSpPr/>
              <p:nvPr/>
            </p:nvSpPr>
            <p:spPr>
              <a:xfrm flipV="1">
                <a:off x="10866255" y="8448874"/>
                <a:ext cx="407521" cy="73150"/>
              </a:xfrm>
              <a:prstGeom prst="rect">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58" name="Rectangle 12"/>
              <p:cNvSpPr/>
              <p:nvPr/>
            </p:nvSpPr>
            <p:spPr>
              <a:xfrm flipV="1">
                <a:off x="11330497" y="8448874"/>
                <a:ext cx="407521" cy="73150"/>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59" name="Rectangle 13"/>
              <p:cNvSpPr/>
              <p:nvPr/>
            </p:nvSpPr>
            <p:spPr>
              <a:xfrm flipV="1">
                <a:off x="11809200" y="8448874"/>
                <a:ext cx="407521" cy="73150"/>
              </a:xfrm>
              <a:prstGeom prst="rect">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60" name="Rectangle 14"/>
              <p:cNvSpPr/>
              <p:nvPr/>
            </p:nvSpPr>
            <p:spPr>
              <a:xfrm flipV="1">
                <a:off x="12273541" y="8448874"/>
                <a:ext cx="407521" cy="73150"/>
              </a:xfrm>
              <a:prstGeom prst="rect">
                <a:avLst/>
              </a:prstGeom>
              <a:solidFill>
                <a:schemeClr val="accent4">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61" name="Rectangle 15"/>
              <p:cNvSpPr/>
              <p:nvPr/>
            </p:nvSpPr>
            <p:spPr>
              <a:xfrm flipV="1">
                <a:off x="12737783" y="8448874"/>
                <a:ext cx="407521" cy="73150"/>
              </a:xfrm>
              <a:prstGeom prst="rect">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62" name="Rectangle 16"/>
              <p:cNvSpPr/>
              <p:nvPr/>
            </p:nvSpPr>
            <p:spPr>
              <a:xfrm flipV="1">
                <a:off x="13197546" y="8448874"/>
                <a:ext cx="407521" cy="73150"/>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grpSp>
      </p:grpSp>
      <p:sp>
        <p:nvSpPr>
          <p:cNvPr id="2" name="Picture Placeholder 1"/>
          <p:cNvSpPr>
            <a:spLocks noGrp="1"/>
          </p:cNvSpPr>
          <p:nvPr>
            <p:ph type="pic" sz="quarter" idx="11"/>
          </p:nvPr>
        </p:nvSpPr>
        <p:spPr/>
      </p:sp>
      <p:sp>
        <p:nvSpPr>
          <p:cNvPr id="4" name="Picture Placeholder 3"/>
          <p:cNvSpPr>
            <a:spLocks noGrp="1"/>
          </p:cNvSpPr>
          <p:nvPr>
            <p:ph type="pic" sz="quarter" idx="12"/>
          </p:nvPr>
        </p:nvSpPr>
        <p:spPr/>
      </p:sp>
      <p:sp>
        <p:nvSpPr>
          <p:cNvPr id="7" name="Picture Placeholder 6"/>
          <p:cNvSpPr>
            <a:spLocks noGrp="1"/>
          </p:cNvSpPr>
          <p:nvPr>
            <p:ph type="pic" sz="quarter" idx="14"/>
          </p:nvPr>
        </p:nvSpPr>
        <p:spPr/>
      </p:sp>
    </p:spTree>
    <p:extLst>
      <p:ext uri="{BB962C8B-B14F-4D97-AF65-F5344CB8AC3E}">
        <p14:creationId xmlns:p14="http://schemas.microsoft.com/office/powerpoint/2010/main" val="448827310"/>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additive="base">
                                        <p:cTn id="7" dur="500" fill="hold"/>
                                        <p:tgtEl>
                                          <p:spTgt spid="54"/>
                                        </p:tgtEl>
                                        <p:attrNameLst>
                                          <p:attrName>ppt_x</p:attrName>
                                        </p:attrNameLst>
                                      </p:cBhvr>
                                      <p:tavLst>
                                        <p:tav tm="0">
                                          <p:val>
                                            <p:strVal val="#ppt_x"/>
                                          </p:val>
                                        </p:tav>
                                        <p:tav tm="100000">
                                          <p:val>
                                            <p:strVal val="#ppt_x"/>
                                          </p:val>
                                        </p:tav>
                                      </p:tavLst>
                                    </p:anim>
                                    <p:anim calcmode="lin" valueType="num">
                                      <p:cBhvr additive="base">
                                        <p:cTn id="8" dur="500" fill="hold"/>
                                        <p:tgtEl>
                                          <p:spTgt spid="5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51"/>
                                        </p:tgtEl>
                                        <p:attrNameLst>
                                          <p:attrName>style.visibility</p:attrName>
                                        </p:attrNameLst>
                                      </p:cBhvr>
                                      <p:to>
                                        <p:strVal val="visible"/>
                                      </p:to>
                                    </p:set>
                                    <p:anim calcmode="lin" valueType="num">
                                      <p:cBhvr additive="base">
                                        <p:cTn id="12" dur="500" fill="hold"/>
                                        <p:tgtEl>
                                          <p:spTgt spid="51"/>
                                        </p:tgtEl>
                                        <p:attrNameLst>
                                          <p:attrName>ppt_x</p:attrName>
                                        </p:attrNameLst>
                                      </p:cBhvr>
                                      <p:tavLst>
                                        <p:tav tm="0">
                                          <p:val>
                                            <p:strVal val="#ppt_x"/>
                                          </p:val>
                                        </p:tav>
                                        <p:tav tm="100000">
                                          <p:val>
                                            <p:strVal val="#ppt_x"/>
                                          </p:val>
                                        </p:tav>
                                      </p:tavLst>
                                    </p:anim>
                                    <p:anim calcmode="lin" valueType="num">
                                      <p:cBhvr additive="base">
                                        <p:cTn id="13" dur="500" fill="hold"/>
                                        <p:tgtEl>
                                          <p:spTgt spid="51"/>
                                        </p:tgtEl>
                                        <p:attrNameLst>
                                          <p:attrName>ppt_y</p:attrName>
                                        </p:attrNameLst>
                                      </p:cBhvr>
                                      <p:tavLst>
                                        <p:tav tm="0">
                                          <p:val>
                                            <p:strVal val="0-#ppt_h/2"/>
                                          </p:val>
                                        </p:tav>
                                        <p:tav tm="100000">
                                          <p:val>
                                            <p:strVal val="#ppt_y"/>
                                          </p:val>
                                        </p:tav>
                                      </p:tavLst>
                                    </p:anim>
                                  </p:childTnLst>
                                </p:cTn>
                              </p:par>
                              <p:par>
                                <p:cTn id="14" presetID="53" presetClass="entr" presetSubtype="16" fill="hold" nodeType="withEffect">
                                  <p:stCondLst>
                                    <p:cond delay="500"/>
                                  </p:stCondLst>
                                  <p:childTnLst>
                                    <p:set>
                                      <p:cBhvr>
                                        <p:cTn id="15" dur="1" fill="hold">
                                          <p:stCondLst>
                                            <p:cond delay="0"/>
                                          </p:stCondLst>
                                        </p:cTn>
                                        <p:tgtEl>
                                          <p:spTgt spid="31"/>
                                        </p:tgtEl>
                                        <p:attrNameLst>
                                          <p:attrName>style.visibility</p:attrName>
                                        </p:attrNameLst>
                                      </p:cBhvr>
                                      <p:to>
                                        <p:strVal val="visible"/>
                                      </p:to>
                                    </p:set>
                                    <p:anim calcmode="lin" valueType="num">
                                      <p:cBhvr>
                                        <p:cTn id="16" dur="500" fill="hold"/>
                                        <p:tgtEl>
                                          <p:spTgt spid="31"/>
                                        </p:tgtEl>
                                        <p:attrNameLst>
                                          <p:attrName>ppt_w</p:attrName>
                                        </p:attrNameLst>
                                      </p:cBhvr>
                                      <p:tavLst>
                                        <p:tav tm="0">
                                          <p:val>
                                            <p:fltVal val="0"/>
                                          </p:val>
                                        </p:tav>
                                        <p:tav tm="100000">
                                          <p:val>
                                            <p:strVal val="#ppt_w"/>
                                          </p:val>
                                        </p:tav>
                                      </p:tavLst>
                                    </p:anim>
                                    <p:anim calcmode="lin" valueType="num">
                                      <p:cBhvr>
                                        <p:cTn id="17" dur="500" fill="hold"/>
                                        <p:tgtEl>
                                          <p:spTgt spid="31"/>
                                        </p:tgtEl>
                                        <p:attrNameLst>
                                          <p:attrName>ppt_h</p:attrName>
                                        </p:attrNameLst>
                                      </p:cBhvr>
                                      <p:tavLst>
                                        <p:tav tm="0">
                                          <p:val>
                                            <p:fltVal val="0"/>
                                          </p:val>
                                        </p:tav>
                                        <p:tav tm="100000">
                                          <p:val>
                                            <p:strVal val="#ppt_h"/>
                                          </p:val>
                                        </p:tav>
                                      </p:tavLst>
                                    </p:anim>
                                    <p:animEffect transition="in" filter="fade">
                                      <p:cBhvr>
                                        <p:cTn id="18" dur="500"/>
                                        <p:tgtEl>
                                          <p:spTgt spid="31"/>
                                        </p:tgtEl>
                                      </p:cBhvr>
                                    </p:animEffect>
                                  </p:childTnLst>
                                </p:cTn>
                              </p:par>
                              <p:par>
                                <p:cTn id="19" presetID="53" presetClass="entr" presetSubtype="16" fill="hold" nodeType="withEffect">
                                  <p:stCondLst>
                                    <p:cond delay="500"/>
                                  </p:stCondLst>
                                  <p:childTnLst>
                                    <p:set>
                                      <p:cBhvr>
                                        <p:cTn id="20" dur="1" fill="hold">
                                          <p:stCondLst>
                                            <p:cond delay="0"/>
                                          </p:stCondLst>
                                        </p:cTn>
                                        <p:tgtEl>
                                          <p:spTgt spid="36"/>
                                        </p:tgtEl>
                                        <p:attrNameLst>
                                          <p:attrName>style.visibility</p:attrName>
                                        </p:attrNameLst>
                                      </p:cBhvr>
                                      <p:to>
                                        <p:strVal val="visible"/>
                                      </p:to>
                                    </p:set>
                                    <p:anim calcmode="lin" valueType="num">
                                      <p:cBhvr>
                                        <p:cTn id="21" dur="500" fill="hold"/>
                                        <p:tgtEl>
                                          <p:spTgt spid="36"/>
                                        </p:tgtEl>
                                        <p:attrNameLst>
                                          <p:attrName>ppt_w</p:attrName>
                                        </p:attrNameLst>
                                      </p:cBhvr>
                                      <p:tavLst>
                                        <p:tav tm="0">
                                          <p:val>
                                            <p:fltVal val="0"/>
                                          </p:val>
                                        </p:tav>
                                        <p:tav tm="100000">
                                          <p:val>
                                            <p:strVal val="#ppt_w"/>
                                          </p:val>
                                        </p:tav>
                                      </p:tavLst>
                                    </p:anim>
                                    <p:anim calcmode="lin" valueType="num">
                                      <p:cBhvr>
                                        <p:cTn id="22" dur="500" fill="hold"/>
                                        <p:tgtEl>
                                          <p:spTgt spid="36"/>
                                        </p:tgtEl>
                                        <p:attrNameLst>
                                          <p:attrName>ppt_h</p:attrName>
                                        </p:attrNameLst>
                                      </p:cBhvr>
                                      <p:tavLst>
                                        <p:tav tm="0">
                                          <p:val>
                                            <p:fltVal val="0"/>
                                          </p:val>
                                        </p:tav>
                                        <p:tav tm="100000">
                                          <p:val>
                                            <p:strVal val="#ppt_h"/>
                                          </p:val>
                                        </p:tav>
                                      </p:tavLst>
                                    </p:anim>
                                    <p:animEffect transition="in" filter="fade">
                                      <p:cBhvr>
                                        <p:cTn id="23" dur="500"/>
                                        <p:tgtEl>
                                          <p:spTgt spid="36"/>
                                        </p:tgtEl>
                                      </p:cBhvr>
                                    </p:animEffect>
                                  </p:childTnLst>
                                </p:cTn>
                              </p:par>
                              <p:par>
                                <p:cTn id="24" presetID="53" presetClass="entr" presetSubtype="16" fill="hold" nodeType="withEffect">
                                  <p:stCondLst>
                                    <p:cond delay="500"/>
                                  </p:stCondLst>
                                  <p:childTnLst>
                                    <p:set>
                                      <p:cBhvr>
                                        <p:cTn id="25" dur="1" fill="hold">
                                          <p:stCondLst>
                                            <p:cond delay="0"/>
                                          </p:stCondLst>
                                        </p:cTn>
                                        <p:tgtEl>
                                          <p:spTgt spid="41"/>
                                        </p:tgtEl>
                                        <p:attrNameLst>
                                          <p:attrName>style.visibility</p:attrName>
                                        </p:attrNameLst>
                                      </p:cBhvr>
                                      <p:to>
                                        <p:strVal val="visible"/>
                                      </p:to>
                                    </p:set>
                                    <p:anim calcmode="lin" valueType="num">
                                      <p:cBhvr>
                                        <p:cTn id="26" dur="500" fill="hold"/>
                                        <p:tgtEl>
                                          <p:spTgt spid="41"/>
                                        </p:tgtEl>
                                        <p:attrNameLst>
                                          <p:attrName>ppt_w</p:attrName>
                                        </p:attrNameLst>
                                      </p:cBhvr>
                                      <p:tavLst>
                                        <p:tav tm="0">
                                          <p:val>
                                            <p:fltVal val="0"/>
                                          </p:val>
                                        </p:tav>
                                        <p:tav tm="100000">
                                          <p:val>
                                            <p:strVal val="#ppt_w"/>
                                          </p:val>
                                        </p:tav>
                                      </p:tavLst>
                                    </p:anim>
                                    <p:anim calcmode="lin" valueType="num">
                                      <p:cBhvr>
                                        <p:cTn id="27" dur="500" fill="hold"/>
                                        <p:tgtEl>
                                          <p:spTgt spid="41"/>
                                        </p:tgtEl>
                                        <p:attrNameLst>
                                          <p:attrName>ppt_h</p:attrName>
                                        </p:attrNameLst>
                                      </p:cBhvr>
                                      <p:tavLst>
                                        <p:tav tm="0">
                                          <p:val>
                                            <p:fltVal val="0"/>
                                          </p:val>
                                        </p:tav>
                                        <p:tav tm="100000">
                                          <p:val>
                                            <p:strVal val="#ppt_h"/>
                                          </p:val>
                                        </p:tav>
                                      </p:tavLst>
                                    </p:anim>
                                    <p:animEffect transition="in" filter="fade">
                                      <p:cBhvr>
                                        <p:cTn id="28" dur="500"/>
                                        <p:tgtEl>
                                          <p:spTgt spid="41"/>
                                        </p:tgtEl>
                                      </p:cBhvr>
                                    </p:animEffect>
                                  </p:childTnLst>
                                </p:cTn>
                              </p:par>
                              <p:par>
                                <p:cTn id="29" presetID="53" presetClass="entr" presetSubtype="16" fill="hold" nodeType="withEffect">
                                  <p:stCondLst>
                                    <p:cond delay="500"/>
                                  </p:stCondLst>
                                  <p:childTnLst>
                                    <p:set>
                                      <p:cBhvr>
                                        <p:cTn id="30" dur="1" fill="hold">
                                          <p:stCondLst>
                                            <p:cond delay="0"/>
                                          </p:stCondLst>
                                        </p:cTn>
                                        <p:tgtEl>
                                          <p:spTgt spid="46"/>
                                        </p:tgtEl>
                                        <p:attrNameLst>
                                          <p:attrName>style.visibility</p:attrName>
                                        </p:attrNameLst>
                                      </p:cBhvr>
                                      <p:to>
                                        <p:strVal val="visible"/>
                                      </p:to>
                                    </p:set>
                                    <p:anim calcmode="lin" valueType="num">
                                      <p:cBhvr>
                                        <p:cTn id="31" dur="500" fill="hold"/>
                                        <p:tgtEl>
                                          <p:spTgt spid="46"/>
                                        </p:tgtEl>
                                        <p:attrNameLst>
                                          <p:attrName>ppt_w</p:attrName>
                                        </p:attrNameLst>
                                      </p:cBhvr>
                                      <p:tavLst>
                                        <p:tav tm="0">
                                          <p:val>
                                            <p:fltVal val="0"/>
                                          </p:val>
                                        </p:tav>
                                        <p:tav tm="100000">
                                          <p:val>
                                            <p:strVal val="#ppt_w"/>
                                          </p:val>
                                        </p:tav>
                                      </p:tavLst>
                                    </p:anim>
                                    <p:anim calcmode="lin" valueType="num">
                                      <p:cBhvr>
                                        <p:cTn id="32" dur="500" fill="hold"/>
                                        <p:tgtEl>
                                          <p:spTgt spid="46"/>
                                        </p:tgtEl>
                                        <p:attrNameLst>
                                          <p:attrName>ppt_h</p:attrName>
                                        </p:attrNameLst>
                                      </p:cBhvr>
                                      <p:tavLst>
                                        <p:tav tm="0">
                                          <p:val>
                                            <p:fltVal val="0"/>
                                          </p:val>
                                        </p:tav>
                                        <p:tav tm="100000">
                                          <p:val>
                                            <p:strVal val="#ppt_h"/>
                                          </p:val>
                                        </p:tav>
                                      </p:tavLst>
                                    </p:anim>
                                    <p:animEffect transition="in" filter="fade">
                                      <p:cBhvr>
                                        <p:cTn id="33"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กลุ่ม 17"/>
          <p:cNvGrpSpPr/>
          <p:nvPr/>
        </p:nvGrpSpPr>
        <p:grpSpPr>
          <a:xfrm>
            <a:off x="1112837" y="1037924"/>
            <a:ext cx="8458201" cy="1491323"/>
            <a:chOff x="1112837" y="1037924"/>
            <a:chExt cx="8458201" cy="1491323"/>
          </a:xfrm>
        </p:grpSpPr>
        <p:grpSp>
          <p:nvGrpSpPr>
            <p:cNvPr id="19" name="กลุ่ม 18"/>
            <p:cNvGrpSpPr/>
            <p:nvPr/>
          </p:nvGrpSpPr>
          <p:grpSpPr>
            <a:xfrm>
              <a:off x="1112837" y="1037924"/>
              <a:ext cx="8458201" cy="1491323"/>
              <a:chOff x="1112837" y="1037924"/>
              <a:chExt cx="8458201" cy="1491323"/>
            </a:xfrm>
          </p:grpSpPr>
          <p:sp>
            <p:nvSpPr>
              <p:cNvPr id="27" name="TextBox 26"/>
              <p:cNvSpPr txBox="1"/>
              <p:nvPr/>
            </p:nvSpPr>
            <p:spPr>
              <a:xfrm>
                <a:off x="1341437" y="1037924"/>
                <a:ext cx="8229601" cy="646331"/>
              </a:xfrm>
              <a:prstGeom prst="rect">
                <a:avLst/>
              </a:prstGeom>
              <a:noFill/>
            </p:spPr>
            <p:txBody>
              <a:bodyPr wrap="square" rtlCol="0">
                <a:spAutoFit/>
              </a:bodyPr>
              <a:lstStyle/>
              <a:p>
                <a:r>
                  <a:rPr lang="en-US" sz="3600" b="1" dirty="0" smtClean="0">
                    <a:latin typeface="Lato Black" charset="0"/>
                    <a:ea typeface="Lato Black" charset="0"/>
                    <a:cs typeface="Lato Black" charset="0"/>
                  </a:rPr>
                  <a:t>CEATIVE  COMPANY</a:t>
                </a:r>
              </a:p>
            </p:txBody>
          </p:sp>
          <p:sp>
            <p:nvSpPr>
              <p:cNvPr id="28" name="Rectangle 35"/>
              <p:cNvSpPr/>
              <p:nvPr/>
            </p:nvSpPr>
            <p:spPr>
              <a:xfrm>
                <a:off x="1265237" y="1828800"/>
                <a:ext cx="4495800" cy="141383"/>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sp>
            <p:nvSpPr>
              <p:cNvPr id="29" name="TextBox 28"/>
              <p:cNvSpPr txBox="1"/>
              <p:nvPr/>
            </p:nvSpPr>
            <p:spPr>
              <a:xfrm>
                <a:off x="1424812" y="2052935"/>
                <a:ext cx="8146226" cy="400110"/>
              </a:xfrm>
              <a:prstGeom prst="rect">
                <a:avLst/>
              </a:prstGeom>
              <a:noFill/>
            </p:spPr>
            <p:txBody>
              <a:bodyPr wrap="square" rtlCol="0">
                <a:spAutoFit/>
              </a:bodyPr>
              <a:lstStyle/>
              <a:p>
                <a:r>
                  <a:rPr lang="en-US" sz="2000" b="1" dirty="0" smtClean="0">
                    <a:latin typeface="Lato" pitchFamily="34" charset="0"/>
                    <a:ea typeface="Lato" pitchFamily="34" charset="0"/>
                    <a:cs typeface="Lato" pitchFamily="34" charset="0"/>
                  </a:rPr>
                  <a:t>Your great subtitle in this line </a:t>
                </a:r>
              </a:p>
            </p:txBody>
          </p:sp>
          <p:sp>
            <p:nvSpPr>
              <p:cNvPr id="30" name="Rectangle 35"/>
              <p:cNvSpPr/>
              <p:nvPr/>
            </p:nvSpPr>
            <p:spPr>
              <a:xfrm rot="16200000">
                <a:off x="490405" y="1765433"/>
                <a:ext cx="1386246" cy="141381"/>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grpSp>
          <p:nvGrpSpPr>
            <p:cNvPr id="20" name="Group 1"/>
            <p:cNvGrpSpPr/>
            <p:nvPr/>
          </p:nvGrpSpPr>
          <p:grpSpPr>
            <a:xfrm>
              <a:off x="5913437" y="1779006"/>
              <a:ext cx="3657601" cy="240970"/>
              <a:chOff x="10866255" y="8448874"/>
              <a:chExt cx="2738812" cy="73150"/>
            </a:xfrm>
          </p:grpSpPr>
          <p:sp>
            <p:nvSpPr>
              <p:cNvPr id="21" name="Rectangle 11"/>
              <p:cNvSpPr/>
              <p:nvPr/>
            </p:nvSpPr>
            <p:spPr>
              <a:xfrm flipV="1">
                <a:off x="10866255" y="8448874"/>
                <a:ext cx="407521" cy="73150"/>
              </a:xfrm>
              <a:prstGeom prst="rect">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2" name="Rectangle 12"/>
              <p:cNvSpPr/>
              <p:nvPr/>
            </p:nvSpPr>
            <p:spPr>
              <a:xfrm flipV="1">
                <a:off x="11330497" y="8448874"/>
                <a:ext cx="407521" cy="73150"/>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3" name="Rectangle 13"/>
              <p:cNvSpPr/>
              <p:nvPr/>
            </p:nvSpPr>
            <p:spPr>
              <a:xfrm flipV="1">
                <a:off x="11809200" y="8448874"/>
                <a:ext cx="407521" cy="73150"/>
              </a:xfrm>
              <a:prstGeom prst="rect">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4" name="Rectangle 14"/>
              <p:cNvSpPr/>
              <p:nvPr/>
            </p:nvSpPr>
            <p:spPr>
              <a:xfrm flipV="1">
                <a:off x="12273541" y="8448874"/>
                <a:ext cx="407521" cy="73150"/>
              </a:xfrm>
              <a:prstGeom prst="rect">
                <a:avLst/>
              </a:prstGeom>
              <a:solidFill>
                <a:schemeClr val="accent4">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5" name="Rectangle 15"/>
              <p:cNvSpPr/>
              <p:nvPr/>
            </p:nvSpPr>
            <p:spPr>
              <a:xfrm flipV="1">
                <a:off x="12737783" y="8448874"/>
                <a:ext cx="407521" cy="73150"/>
              </a:xfrm>
              <a:prstGeom prst="rect">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6" name="Rectangle 16"/>
              <p:cNvSpPr/>
              <p:nvPr/>
            </p:nvSpPr>
            <p:spPr>
              <a:xfrm flipV="1">
                <a:off x="13197546" y="8448874"/>
                <a:ext cx="407521" cy="73150"/>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grpSp>
      </p:grpSp>
      <p:grpSp>
        <p:nvGrpSpPr>
          <p:cNvPr id="42" name="กลุ่ม 41"/>
          <p:cNvGrpSpPr/>
          <p:nvPr/>
        </p:nvGrpSpPr>
        <p:grpSpPr>
          <a:xfrm>
            <a:off x="3779837" y="3124200"/>
            <a:ext cx="5461000" cy="5461000"/>
            <a:chOff x="3779837" y="3124200"/>
            <a:chExt cx="5461000" cy="5461000"/>
          </a:xfrm>
        </p:grpSpPr>
        <p:grpSp>
          <p:nvGrpSpPr>
            <p:cNvPr id="32" name="กลุ่ม 31"/>
            <p:cNvGrpSpPr/>
            <p:nvPr/>
          </p:nvGrpSpPr>
          <p:grpSpPr>
            <a:xfrm>
              <a:off x="3779837" y="3124200"/>
              <a:ext cx="5461000" cy="5461000"/>
              <a:chOff x="18392775" y="4953000"/>
              <a:chExt cx="2901950" cy="2901950"/>
            </a:xfrm>
            <a:solidFill>
              <a:schemeClr val="bg1">
                <a:lumMod val="95000"/>
              </a:schemeClr>
            </a:solidFill>
          </p:grpSpPr>
          <p:sp>
            <p:nvSpPr>
              <p:cNvPr id="33" name="Freeform 8022"/>
              <p:cNvSpPr>
                <a:spLocks noEditPoints="1"/>
              </p:cNvSpPr>
              <p:nvPr/>
            </p:nvSpPr>
            <p:spPr bwMode="auto">
              <a:xfrm>
                <a:off x="18392775" y="4953000"/>
                <a:ext cx="2901950" cy="2901950"/>
              </a:xfrm>
              <a:custGeom>
                <a:avLst/>
                <a:gdLst>
                  <a:gd name="T0" fmla="*/ 129 w 258"/>
                  <a:gd name="T1" fmla="*/ 0 h 258"/>
                  <a:gd name="T2" fmla="*/ 0 w 258"/>
                  <a:gd name="T3" fmla="*/ 129 h 258"/>
                  <a:gd name="T4" fmla="*/ 129 w 258"/>
                  <a:gd name="T5" fmla="*/ 258 h 258"/>
                  <a:gd name="T6" fmla="*/ 258 w 258"/>
                  <a:gd name="T7" fmla="*/ 129 h 258"/>
                  <a:gd name="T8" fmla="*/ 129 w 258"/>
                  <a:gd name="T9" fmla="*/ 0 h 258"/>
                  <a:gd name="T10" fmla="*/ 129 w 258"/>
                  <a:gd name="T11" fmla="*/ 250 h 258"/>
                  <a:gd name="T12" fmla="*/ 129 w 258"/>
                  <a:gd name="T13" fmla="*/ 251 h 258"/>
                  <a:gd name="T14" fmla="*/ 128 w 258"/>
                  <a:gd name="T15" fmla="*/ 250 h 258"/>
                  <a:gd name="T16" fmla="*/ 7 w 258"/>
                  <a:gd name="T17" fmla="*/ 130 h 258"/>
                  <a:gd name="T18" fmla="*/ 7 w 258"/>
                  <a:gd name="T19" fmla="*/ 128 h 258"/>
                  <a:gd name="T20" fmla="*/ 128 w 258"/>
                  <a:gd name="T21" fmla="*/ 7 h 258"/>
                  <a:gd name="T22" fmla="*/ 129 w 258"/>
                  <a:gd name="T23" fmla="*/ 7 h 258"/>
                  <a:gd name="T24" fmla="*/ 250 w 258"/>
                  <a:gd name="T25" fmla="*/ 128 h 258"/>
                  <a:gd name="T26" fmla="*/ 250 w 258"/>
                  <a:gd name="T27" fmla="*/ 130 h 258"/>
                  <a:gd name="T28" fmla="*/ 129 w 258"/>
                  <a:gd name="T29" fmla="*/ 250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58" h="258">
                    <a:moveTo>
                      <a:pt x="129" y="0"/>
                    </a:moveTo>
                    <a:cubicBezTo>
                      <a:pt x="0" y="129"/>
                      <a:pt x="0" y="129"/>
                      <a:pt x="0" y="129"/>
                    </a:cubicBezTo>
                    <a:cubicBezTo>
                      <a:pt x="129" y="258"/>
                      <a:pt x="129" y="258"/>
                      <a:pt x="129" y="258"/>
                    </a:cubicBezTo>
                    <a:cubicBezTo>
                      <a:pt x="258" y="129"/>
                      <a:pt x="258" y="129"/>
                      <a:pt x="258" y="129"/>
                    </a:cubicBezTo>
                    <a:lnTo>
                      <a:pt x="129" y="0"/>
                    </a:lnTo>
                    <a:close/>
                    <a:moveTo>
                      <a:pt x="129" y="250"/>
                    </a:moveTo>
                    <a:cubicBezTo>
                      <a:pt x="129" y="251"/>
                      <a:pt x="129" y="251"/>
                      <a:pt x="129" y="251"/>
                    </a:cubicBezTo>
                    <a:cubicBezTo>
                      <a:pt x="128" y="251"/>
                      <a:pt x="128" y="251"/>
                      <a:pt x="128" y="250"/>
                    </a:cubicBezTo>
                    <a:cubicBezTo>
                      <a:pt x="7" y="130"/>
                      <a:pt x="7" y="130"/>
                      <a:pt x="7" y="130"/>
                    </a:cubicBezTo>
                    <a:cubicBezTo>
                      <a:pt x="7" y="129"/>
                      <a:pt x="7" y="129"/>
                      <a:pt x="7" y="128"/>
                    </a:cubicBezTo>
                    <a:cubicBezTo>
                      <a:pt x="128" y="7"/>
                      <a:pt x="128" y="7"/>
                      <a:pt x="128" y="7"/>
                    </a:cubicBezTo>
                    <a:cubicBezTo>
                      <a:pt x="128" y="7"/>
                      <a:pt x="129" y="7"/>
                      <a:pt x="129" y="7"/>
                    </a:cubicBezTo>
                    <a:cubicBezTo>
                      <a:pt x="250" y="128"/>
                      <a:pt x="250" y="128"/>
                      <a:pt x="250" y="128"/>
                    </a:cubicBezTo>
                    <a:cubicBezTo>
                      <a:pt x="250" y="129"/>
                      <a:pt x="250" y="129"/>
                      <a:pt x="250" y="130"/>
                    </a:cubicBezTo>
                    <a:lnTo>
                      <a:pt x="129" y="250"/>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 name="Freeform 8023"/>
              <p:cNvSpPr>
                <a:spLocks noEditPoints="1"/>
              </p:cNvSpPr>
              <p:nvPr/>
            </p:nvSpPr>
            <p:spPr bwMode="auto">
              <a:xfrm>
                <a:off x="18729325" y="5291138"/>
                <a:ext cx="2216150" cy="2227263"/>
              </a:xfrm>
              <a:custGeom>
                <a:avLst/>
                <a:gdLst>
                  <a:gd name="T0" fmla="*/ 101 w 197"/>
                  <a:gd name="T1" fmla="*/ 1 h 198"/>
                  <a:gd name="T2" fmla="*/ 96 w 197"/>
                  <a:gd name="T3" fmla="*/ 1 h 198"/>
                  <a:gd name="T4" fmla="*/ 1 w 197"/>
                  <a:gd name="T5" fmla="*/ 97 h 198"/>
                  <a:gd name="T6" fmla="*/ 0 w 197"/>
                  <a:gd name="T7" fmla="*/ 99 h 198"/>
                  <a:gd name="T8" fmla="*/ 1 w 197"/>
                  <a:gd name="T9" fmla="*/ 101 h 198"/>
                  <a:gd name="T10" fmla="*/ 96 w 197"/>
                  <a:gd name="T11" fmla="*/ 197 h 198"/>
                  <a:gd name="T12" fmla="*/ 99 w 197"/>
                  <a:gd name="T13" fmla="*/ 198 h 198"/>
                  <a:gd name="T14" fmla="*/ 101 w 197"/>
                  <a:gd name="T15" fmla="*/ 197 h 198"/>
                  <a:gd name="T16" fmla="*/ 196 w 197"/>
                  <a:gd name="T17" fmla="*/ 101 h 198"/>
                  <a:gd name="T18" fmla="*/ 197 w 197"/>
                  <a:gd name="T19" fmla="*/ 99 h 198"/>
                  <a:gd name="T20" fmla="*/ 196 w 197"/>
                  <a:gd name="T21" fmla="*/ 97 h 198"/>
                  <a:gd name="T22" fmla="*/ 101 w 197"/>
                  <a:gd name="T23" fmla="*/ 1 h 198"/>
                  <a:gd name="T24" fmla="*/ 99 w 197"/>
                  <a:gd name="T25" fmla="*/ 190 h 198"/>
                  <a:gd name="T26" fmla="*/ 7 w 197"/>
                  <a:gd name="T27" fmla="*/ 99 h 198"/>
                  <a:gd name="T28" fmla="*/ 99 w 197"/>
                  <a:gd name="T29" fmla="*/ 8 h 198"/>
                  <a:gd name="T30" fmla="*/ 190 w 197"/>
                  <a:gd name="T31" fmla="*/ 99 h 198"/>
                  <a:gd name="T32" fmla="*/ 99 w 197"/>
                  <a:gd name="T33" fmla="*/ 19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7" h="198">
                    <a:moveTo>
                      <a:pt x="101" y="1"/>
                    </a:moveTo>
                    <a:cubicBezTo>
                      <a:pt x="100" y="0"/>
                      <a:pt x="98" y="0"/>
                      <a:pt x="96" y="1"/>
                    </a:cubicBezTo>
                    <a:cubicBezTo>
                      <a:pt x="1" y="97"/>
                      <a:pt x="1" y="97"/>
                      <a:pt x="1" y="97"/>
                    </a:cubicBezTo>
                    <a:cubicBezTo>
                      <a:pt x="0" y="97"/>
                      <a:pt x="0" y="98"/>
                      <a:pt x="0" y="99"/>
                    </a:cubicBezTo>
                    <a:cubicBezTo>
                      <a:pt x="0" y="100"/>
                      <a:pt x="0" y="101"/>
                      <a:pt x="1" y="101"/>
                    </a:cubicBezTo>
                    <a:cubicBezTo>
                      <a:pt x="96" y="197"/>
                      <a:pt x="96" y="197"/>
                      <a:pt x="96" y="197"/>
                    </a:cubicBezTo>
                    <a:cubicBezTo>
                      <a:pt x="97" y="197"/>
                      <a:pt x="98" y="198"/>
                      <a:pt x="99" y="198"/>
                    </a:cubicBezTo>
                    <a:cubicBezTo>
                      <a:pt x="99" y="198"/>
                      <a:pt x="100" y="197"/>
                      <a:pt x="101" y="197"/>
                    </a:cubicBezTo>
                    <a:cubicBezTo>
                      <a:pt x="196" y="101"/>
                      <a:pt x="196" y="101"/>
                      <a:pt x="196" y="101"/>
                    </a:cubicBezTo>
                    <a:cubicBezTo>
                      <a:pt x="197" y="101"/>
                      <a:pt x="197" y="100"/>
                      <a:pt x="197" y="99"/>
                    </a:cubicBezTo>
                    <a:cubicBezTo>
                      <a:pt x="197" y="98"/>
                      <a:pt x="197" y="97"/>
                      <a:pt x="196" y="97"/>
                    </a:cubicBezTo>
                    <a:lnTo>
                      <a:pt x="101" y="1"/>
                    </a:lnTo>
                    <a:close/>
                    <a:moveTo>
                      <a:pt x="99" y="190"/>
                    </a:moveTo>
                    <a:cubicBezTo>
                      <a:pt x="7" y="99"/>
                      <a:pt x="7" y="99"/>
                      <a:pt x="7" y="99"/>
                    </a:cubicBezTo>
                    <a:cubicBezTo>
                      <a:pt x="99" y="8"/>
                      <a:pt x="99" y="8"/>
                      <a:pt x="99" y="8"/>
                    </a:cubicBezTo>
                    <a:cubicBezTo>
                      <a:pt x="190" y="99"/>
                      <a:pt x="190" y="99"/>
                      <a:pt x="190" y="99"/>
                    </a:cubicBezTo>
                    <a:lnTo>
                      <a:pt x="99" y="190"/>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 name="Freeform 8024"/>
              <p:cNvSpPr>
                <a:spLocks/>
              </p:cNvSpPr>
              <p:nvPr/>
            </p:nvSpPr>
            <p:spPr bwMode="auto">
              <a:xfrm>
                <a:off x="19708813" y="6910388"/>
                <a:ext cx="258762" cy="247650"/>
              </a:xfrm>
              <a:custGeom>
                <a:avLst/>
                <a:gdLst>
                  <a:gd name="T0" fmla="*/ 57 w 163"/>
                  <a:gd name="T1" fmla="*/ 57 h 156"/>
                  <a:gd name="T2" fmla="*/ 0 w 163"/>
                  <a:gd name="T3" fmla="*/ 64 h 156"/>
                  <a:gd name="T4" fmla="*/ 42 w 163"/>
                  <a:gd name="T5" fmla="*/ 99 h 156"/>
                  <a:gd name="T6" fmla="*/ 28 w 163"/>
                  <a:gd name="T7" fmla="*/ 156 h 156"/>
                  <a:gd name="T8" fmla="*/ 85 w 163"/>
                  <a:gd name="T9" fmla="*/ 135 h 156"/>
                  <a:gd name="T10" fmla="*/ 135 w 163"/>
                  <a:gd name="T11" fmla="*/ 156 h 156"/>
                  <a:gd name="T12" fmla="*/ 120 w 163"/>
                  <a:gd name="T13" fmla="*/ 99 h 156"/>
                  <a:gd name="T14" fmla="*/ 163 w 163"/>
                  <a:gd name="T15" fmla="*/ 64 h 156"/>
                  <a:gd name="T16" fmla="*/ 106 w 163"/>
                  <a:gd name="T17" fmla="*/ 57 h 156"/>
                  <a:gd name="T18" fmla="*/ 85 w 163"/>
                  <a:gd name="T19" fmla="*/ 0 h 156"/>
                  <a:gd name="T20" fmla="*/ 57 w 163"/>
                  <a:gd name="T21" fmla="*/ 57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156">
                    <a:moveTo>
                      <a:pt x="57" y="57"/>
                    </a:moveTo>
                    <a:lnTo>
                      <a:pt x="0" y="64"/>
                    </a:lnTo>
                    <a:lnTo>
                      <a:pt x="42" y="99"/>
                    </a:lnTo>
                    <a:lnTo>
                      <a:pt x="28" y="156"/>
                    </a:lnTo>
                    <a:lnTo>
                      <a:pt x="85" y="135"/>
                    </a:lnTo>
                    <a:lnTo>
                      <a:pt x="135" y="156"/>
                    </a:lnTo>
                    <a:lnTo>
                      <a:pt x="120" y="99"/>
                    </a:lnTo>
                    <a:lnTo>
                      <a:pt x="163" y="64"/>
                    </a:lnTo>
                    <a:lnTo>
                      <a:pt x="106" y="57"/>
                    </a:lnTo>
                    <a:lnTo>
                      <a:pt x="85" y="0"/>
                    </a:lnTo>
                    <a:lnTo>
                      <a:pt x="57" y="57"/>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 name="Oval 8025"/>
              <p:cNvSpPr>
                <a:spLocks noChangeArrowheads="1"/>
              </p:cNvSpPr>
              <p:nvPr/>
            </p:nvSpPr>
            <p:spPr bwMode="auto">
              <a:xfrm>
                <a:off x="19010313" y="6348413"/>
                <a:ext cx="112712" cy="112713"/>
              </a:xfrm>
              <a:prstGeom prst="ellipse">
                <a:avLst/>
              </a:pr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 name="Oval 8026"/>
              <p:cNvSpPr>
                <a:spLocks noChangeArrowheads="1"/>
              </p:cNvSpPr>
              <p:nvPr/>
            </p:nvSpPr>
            <p:spPr bwMode="auto">
              <a:xfrm>
                <a:off x="20562888" y="6348413"/>
                <a:ext cx="101600" cy="112713"/>
              </a:xfrm>
              <a:prstGeom prst="ellipse">
                <a:avLst/>
              </a:pr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sp>
          <p:nvSpPr>
            <p:cNvPr id="38" name="TextBox 37"/>
            <p:cNvSpPr txBox="1"/>
            <p:nvPr/>
          </p:nvSpPr>
          <p:spPr>
            <a:xfrm>
              <a:off x="5917094" y="4983540"/>
              <a:ext cx="1157458" cy="1569660"/>
            </a:xfrm>
            <a:prstGeom prst="rect">
              <a:avLst/>
            </a:prstGeom>
            <a:noFill/>
          </p:spPr>
          <p:txBody>
            <a:bodyPr wrap="square" rtlCol="0">
              <a:spAutoFit/>
            </a:bodyPr>
            <a:lstStyle/>
            <a:p>
              <a:pPr algn="ctr"/>
              <a:r>
                <a:rPr lang="en-US" sz="9600" b="1" dirty="0" smtClean="0">
                  <a:solidFill>
                    <a:schemeClr val="accent6"/>
                  </a:solidFill>
                  <a:latin typeface="Lato Black" charset="0"/>
                  <a:ea typeface="Lato Black" charset="0"/>
                  <a:cs typeface="Lato Black" charset="0"/>
                </a:rPr>
                <a:t>Q</a:t>
              </a:r>
              <a:endParaRPr lang="en-US" sz="9600" b="1" dirty="0">
                <a:solidFill>
                  <a:schemeClr val="accent6"/>
                </a:solidFill>
                <a:latin typeface="Lato Black" charset="0"/>
                <a:ea typeface="Lato Black" charset="0"/>
                <a:cs typeface="Lato Black" charset="0"/>
              </a:endParaRPr>
            </a:p>
          </p:txBody>
        </p:sp>
        <p:sp>
          <p:nvSpPr>
            <p:cNvPr id="39" name="Freeform 8024"/>
            <p:cNvSpPr>
              <a:spLocks/>
            </p:cNvSpPr>
            <p:nvPr/>
          </p:nvSpPr>
          <p:spPr bwMode="auto">
            <a:xfrm>
              <a:off x="6250663" y="4334563"/>
              <a:ext cx="486948" cy="466037"/>
            </a:xfrm>
            <a:custGeom>
              <a:avLst/>
              <a:gdLst>
                <a:gd name="T0" fmla="*/ 57 w 163"/>
                <a:gd name="T1" fmla="*/ 57 h 156"/>
                <a:gd name="T2" fmla="*/ 0 w 163"/>
                <a:gd name="T3" fmla="*/ 64 h 156"/>
                <a:gd name="T4" fmla="*/ 42 w 163"/>
                <a:gd name="T5" fmla="*/ 99 h 156"/>
                <a:gd name="T6" fmla="*/ 28 w 163"/>
                <a:gd name="T7" fmla="*/ 156 h 156"/>
                <a:gd name="T8" fmla="*/ 85 w 163"/>
                <a:gd name="T9" fmla="*/ 135 h 156"/>
                <a:gd name="T10" fmla="*/ 135 w 163"/>
                <a:gd name="T11" fmla="*/ 156 h 156"/>
                <a:gd name="T12" fmla="*/ 120 w 163"/>
                <a:gd name="T13" fmla="*/ 99 h 156"/>
                <a:gd name="T14" fmla="*/ 163 w 163"/>
                <a:gd name="T15" fmla="*/ 64 h 156"/>
                <a:gd name="T16" fmla="*/ 106 w 163"/>
                <a:gd name="T17" fmla="*/ 57 h 156"/>
                <a:gd name="T18" fmla="*/ 85 w 163"/>
                <a:gd name="T19" fmla="*/ 0 h 156"/>
                <a:gd name="T20" fmla="*/ 57 w 163"/>
                <a:gd name="T21" fmla="*/ 57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156">
                  <a:moveTo>
                    <a:pt x="57" y="57"/>
                  </a:moveTo>
                  <a:lnTo>
                    <a:pt x="0" y="64"/>
                  </a:lnTo>
                  <a:lnTo>
                    <a:pt x="42" y="99"/>
                  </a:lnTo>
                  <a:lnTo>
                    <a:pt x="28" y="156"/>
                  </a:lnTo>
                  <a:lnTo>
                    <a:pt x="85" y="135"/>
                  </a:lnTo>
                  <a:lnTo>
                    <a:pt x="135" y="156"/>
                  </a:lnTo>
                  <a:lnTo>
                    <a:pt x="120" y="99"/>
                  </a:lnTo>
                  <a:lnTo>
                    <a:pt x="163" y="64"/>
                  </a:lnTo>
                  <a:lnTo>
                    <a:pt x="106" y="57"/>
                  </a:lnTo>
                  <a:lnTo>
                    <a:pt x="85" y="0"/>
                  </a:lnTo>
                  <a:lnTo>
                    <a:pt x="57" y="57"/>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41" name="กลุ่ม 40"/>
          <p:cNvGrpSpPr/>
          <p:nvPr/>
        </p:nvGrpSpPr>
        <p:grpSpPr>
          <a:xfrm>
            <a:off x="1722437" y="9101737"/>
            <a:ext cx="11269913" cy="3547463"/>
            <a:chOff x="1874838" y="8763000"/>
            <a:chExt cx="11269913" cy="3547463"/>
          </a:xfrm>
        </p:grpSpPr>
        <p:grpSp>
          <p:nvGrpSpPr>
            <p:cNvPr id="10" name="กลุ่ม 9"/>
            <p:cNvGrpSpPr/>
            <p:nvPr/>
          </p:nvGrpSpPr>
          <p:grpSpPr>
            <a:xfrm>
              <a:off x="1874838" y="8763000"/>
              <a:ext cx="11269913" cy="3547463"/>
              <a:chOff x="1798638" y="6451303"/>
              <a:chExt cx="11269913" cy="3547463"/>
            </a:xfrm>
          </p:grpSpPr>
          <p:sp>
            <p:nvSpPr>
              <p:cNvPr id="11" name="Rectangle 35"/>
              <p:cNvSpPr/>
              <p:nvPr/>
            </p:nvSpPr>
            <p:spPr>
              <a:xfrm rot="5400000">
                <a:off x="191595" y="8058346"/>
                <a:ext cx="3547463" cy="333378"/>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sp>
            <p:nvSpPr>
              <p:cNvPr id="12" name="TextBox 11"/>
              <p:cNvSpPr txBox="1"/>
              <p:nvPr/>
            </p:nvSpPr>
            <p:spPr>
              <a:xfrm>
                <a:off x="2659140" y="6611943"/>
                <a:ext cx="10409411" cy="923330"/>
              </a:xfrm>
              <a:prstGeom prst="rect">
                <a:avLst/>
              </a:prstGeom>
              <a:noFill/>
            </p:spPr>
            <p:txBody>
              <a:bodyPr wrap="square" rtlCol="0">
                <a:spAutoFit/>
              </a:bodyPr>
              <a:lstStyle/>
              <a:p>
                <a:r>
                  <a:rPr lang="en-US" sz="5400" b="1" dirty="0" smtClean="0">
                    <a:solidFill>
                      <a:schemeClr val="accent6"/>
                    </a:solidFill>
                    <a:latin typeface="Lato Black" charset="0"/>
                    <a:ea typeface="Lato Black" charset="0"/>
                    <a:cs typeface="Lato Black" charset="0"/>
                  </a:rPr>
                  <a:t>DESCRIPTION HERE</a:t>
                </a:r>
                <a:endParaRPr lang="en-US" sz="5400" b="1" dirty="0">
                  <a:solidFill>
                    <a:schemeClr val="accent6"/>
                  </a:solidFill>
                  <a:latin typeface="Lato Black" charset="0"/>
                  <a:ea typeface="Lato Black" charset="0"/>
                  <a:cs typeface="Lato Black" charset="0"/>
                </a:endParaRPr>
              </a:p>
            </p:txBody>
          </p:sp>
        </p:grpSp>
        <p:sp>
          <p:nvSpPr>
            <p:cNvPr id="40" name="Title 20"/>
            <p:cNvSpPr txBox="1">
              <a:spLocks/>
            </p:cNvSpPr>
            <p:nvPr/>
          </p:nvSpPr>
          <p:spPr bwMode="auto">
            <a:xfrm>
              <a:off x="2636837" y="9753600"/>
              <a:ext cx="10507914" cy="2166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sp>
        <p:nvSpPr>
          <p:cNvPr id="2" name="Picture Placeholder 1"/>
          <p:cNvSpPr>
            <a:spLocks noGrp="1"/>
          </p:cNvSpPr>
          <p:nvPr>
            <p:ph type="pic" sz="quarter" idx="10"/>
          </p:nvPr>
        </p:nvSpPr>
        <p:spPr/>
      </p:sp>
    </p:spTree>
    <p:extLst>
      <p:ext uri="{BB962C8B-B14F-4D97-AF65-F5344CB8AC3E}">
        <p14:creationId xmlns:p14="http://schemas.microsoft.com/office/powerpoint/2010/main" val="39834062"/>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0-#ppt_w/2"/>
                                          </p:val>
                                        </p:tav>
                                        <p:tav tm="100000">
                                          <p:val>
                                            <p:strVal val="#ppt_x"/>
                                          </p:val>
                                        </p:tav>
                                      </p:tavLst>
                                    </p:anim>
                                    <p:anim calcmode="lin" valueType="num">
                                      <p:cBhvr additive="base">
                                        <p:cTn id="8" dur="500" fill="hold"/>
                                        <p:tgtEl>
                                          <p:spTgt spid="1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42"/>
                                        </p:tgtEl>
                                        <p:attrNameLst>
                                          <p:attrName>style.visibility</p:attrName>
                                        </p:attrNameLst>
                                      </p:cBhvr>
                                      <p:to>
                                        <p:strVal val="visible"/>
                                      </p:to>
                                    </p:set>
                                    <p:anim calcmode="lin" valueType="num">
                                      <p:cBhvr additive="base">
                                        <p:cTn id="12" dur="500" fill="hold"/>
                                        <p:tgtEl>
                                          <p:spTgt spid="42"/>
                                        </p:tgtEl>
                                        <p:attrNameLst>
                                          <p:attrName>ppt_x</p:attrName>
                                        </p:attrNameLst>
                                      </p:cBhvr>
                                      <p:tavLst>
                                        <p:tav tm="0">
                                          <p:val>
                                            <p:strVal val="0-#ppt_w/2"/>
                                          </p:val>
                                        </p:tav>
                                        <p:tav tm="100000">
                                          <p:val>
                                            <p:strVal val="#ppt_x"/>
                                          </p:val>
                                        </p:tav>
                                      </p:tavLst>
                                    </p:anim>
                                    <p:anim calcmode="lin" valueType="num">
                                      <p:cBhvr additive="base">
                                        <p:cTn id="13" dur="500" fill="hold"/>
                                        <p:tgtEl>
                                          <p:spTgt spid="4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41"/>
                                        </p:tgtEl>
                                        <p:attrNameLst>
                                          <p:attrName>style.visibility</p:attrName>
                                        </p:attrNameLst>
                                      </p:cBhvr>
                                      <p:to>
                                        <p:strVal val="visible"/>
                                      </p:to>
                                    </p:set>
                                    <p:anim calcmode="lin" valueType="num">
                                      <p:cBhvr additive="base">
                                        <p:cTn id="17" dur="500" fill="hold"/>
                                        <p:tgtEl>
                                          <p:spTgt spid="41"/>
                                        </p:tgtEl>
                                        <p:attrNameLst>
                                          <p:attrName>ppt_x</p:attrName>
                                        </p:attrNameLst>
                                      </p:cBhvr>
                                      <p:tavLst>
                                        <p:tav tm="0">
                                          <p:val>
                                            <p:strVal val="0-#ppt_w/2"/>
                                          </p:val>
                                        </p:tav>
                                        <p:tav tm="100000">
                                          <p:val>
                                            <p:strVal val="#ppt_x"/>
                                          </p:val>
                                        </p:tav>
                                      </p:tavLst>
                                    </p:anim>
                                    <p:anim calcmode="lin" valueType="num">
                                      <p:cBhvr additive="base">
                                        <p:cTn id="18" dur="500" fill="hold"/>
                                        <p:tgtEl>
                                          <p:spTgt spid="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กลุ่ม 9"/>
          <p:cNvGrpSpPr/>
          <p:nvPr/>
        </p:nvGrpSpPr>
        <p:grpSpPr>
          <a:xfrm>
            <a:off x="1112837" y="1037924"/>
            <a:ext cx="8458201" cy="1491323"/>
            <a:chOff x="1112837" y="1037924"/>
            <a:chExt cx="8458201" cy="1491323"/>
          </a:xfrm>
        </p:grpSpPr>
        <p:grpSp>
          <p:nvGrpSpPr>
            <p:cNvPr id="11" name="กลุ่ม 10"/>
            <p:cNvGrpSpPr/>
            <p:nvPr/>
          </p:nvGrpSpPr>
          <p:grpSpPr>
            <a:xfrm>
              <a:off x="1112837" y="1037924"/>
              <a:ext cx="8458201" cy="1491323"/>
              <a:chOff x="1112837" y="1037924"/>
              <a:chExt cx="8458201" cy="1491323"/>
            </a:xfrm>
          </p:grpSpPr>
          <p:sp>
            <p:nvSpPr>
              <p:cNvPr id="19" name="TextBox 18"/>
              <p:cNvSpPr txBox="1"/>
              <p:nvPr/>
            </p:nvSpPr>
            <p:spPr>
              <a:xfrm>
                <a:off x="1341437" y="1037924"/>
                <a:ext cx="8229601" cy="646331"/>
              </a:xfrm>
              <a:prstGeom prst="rect">
                <a:avLst/>
              </a:prstGeom>
              <a:noFill/>
            </p:spPr>
            <p:txBody>
              <a:bodyPr wrap="square" rtlCol="0">
                <a:spAutoFit/>
              </a:bodyPr>
              <a:lstStyle/>
              <a:p>
                <a:r>
                  <a:rPr lang="en-US" sz="3600" b="1" dirty="0" smtClean="0">
                    <a:latin typeface="Lato Black" charset="0"/>
                    <a:ea typeface="Lato Black" charset="0"/>
                    <a:cs typeface="Lato Black" charset="0"/>
                  </a:rPr>
                  <a:t>CEATIVE  COMPANY</a:t>
                </a:r>
              </a:p>
            </p:txBody>
          </p:sp>
          <p:sp>
            <p:nvSpPr>
              <p:cNvPr id="20" name="Rectangle 35"/>
              <p:cNvSpPr/>
              <p:nvPr/>
            </p:nvSpPr>
            <p:spPr>
              <a:xfrm>
                <a:off x="1265237" y="1828800"/>
                <a:ext cx="4495800" cy="141383"/>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sp>
            <p:nvSpPr>
              <p:cNvPr id="21" name="TextBox 20"/>
              <p:cNvSpPr txBox="1"/>
              <p:nvPr/>
            </p:nvSpPr>
            <p:spPr>
              <a:xfrm>
                <a:off x="1424812" y="2052935"/>
                <a:ext cx="8146226" cy="400110"/>
              </a:xfrm>
              <a:prstGeom prst="rect">
                <a:avLst/>
              </a:prstGeom>
              <a:noFill/>
            </p:spPr>
            <p:txBody>
              <a:bodyPr wrap="square" rtlCol="0">
                <a:spAutoFit/>
              </a:bodyPr>
              <a:lstStyle/>
              <a:p>
                <a:r>
                  <a:rPr lang="en-US" sz="2000" b="1" dirty="0" smtClean="0">
                    <a:latin typeface="Lato" pitchFamily="34" charset="0"/>
                    <a:ea typeface="Lato" pitchFamily="34" charset="0"/>
                    <a:cs typeface="Lato" pitchFamily="34" charset="0"/>
                  </a:rPr>
                  <a:t>Your great subtitle in this line </a:t>
                </a:r>
              </a:p>
            </p:txBody>
          </p:sp>
          <p:sp>
            <p:nvSpPr>
              <p:cNvPr id="22" name="Rectangle 35"/>
              <p:cNvSpPr/>
              <p:nvPr/>
            </p:nvSpPr>
            <p:spPr>
              <a:xfrm rot="16200000">
                <a:off x="490405" y="1765433"/>
                <a:ext cx="1386246" cy="141381"/>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grpSp>
          <p:nvGrpSpPr>
            <p:cNvPr id="12" name="Group 1"/>
            <p:cNvGrpSpPr/>
            <p:nvPr/>
          </p:nvGrpSpPr>
          <p:grpSpPr>
            <a:xfrm>
              <a:off x="5913437" y="1779006"/>
              <a:ext cx="3657601" cy="240970"/>
              <a:chOff x="10866255" y="8448874"/>
              <a:chExt cx="2738812" cy="73150"/>
            </a:xfrm>
          </p:grpSpPr>
          <p:sp>
            <p:nvSpPr>
              <p:cNvPr id="13" name="Rectangle 11"/>
              <p:cNvSpPr/>
              <p:nvPr/>
            </p:nvSpPr>
            <p:spPr>
              <a:xfrm flipV="1">
                <a:off x="10866255" y="8448874"/>
                <a:ext cx="407521" cy="73150"/>
              </a:xfrm>
              <a:prstGeom prst="rect">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14" name="Rectangle 12"/>
              <p:cNvSpPr/>
              <p:nvPr/>
            </p:nvSpPr>
            <p:spPr>
              <a:xfrm flipV="1">
                <a:off x="11330497" y="8448874"/>
                <a:ext cx="407521" cy="73150"/>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15" name="Rectangle 13"/>
              <p:cNvSpPr/>
              <p:nvPr/>
            </p:nvSpPr>
            <p:spPr>
              <a:xfrm flipV="1">
                <a:off x="11809200" y="8448874"/>
                <a:ext cx="407521" cy="73150"/>
              </a:xfrm>
              <a:prstGeom prst="rect">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16" name="Rectangle 14"/>
              <p:cNvSpPr/>
              <p:nvPr/>
            </p:nvSpPr>
            <p:spPr>
              <a:xfrm flipV="1">
                <a:off x="12273541" y="8448874"/>
                <a:ext cx="407521" cy="73150"/>
              </a:xfrm>
              <a:prstGeom prst="rect">
                <a:avLst/>
              </a:prstGeom>
              <a:solidFill>
                <a:schemeClr val="accent4">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17" name="Rectangle 15"/>
              <p:cNvSpPr/>
              <p:nvPr/>
            </p:nvSpPr>
            <p:spPr>
              <a:xfrm flipV="1">
                <a:off x="12737783" y="8448874"/>
                <a:ext cx="407521" cy="73150"/>
              </a:xfrm>
              <a:prstGeom prst="rect">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18" name="Rectangle 16"/>
              <p:cNvSpPr/>
              <p:nvPr/>
            </p:nvSpPr>
            <p:spPr>
              <a:xfrm flipV="1">
                <a:off x="13197546" y="8448874"/>
                <a:ext cx="407521" cy="73150"/>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grpSp>
      </p:grpSp>
      <p:sp>
        <p:nvSpPr>
          <p:cNvPr id="23" name="Rectangle 5"/>
          <p:cNvSpPr/>
          <p:nvPr/>
        </p:nvSpPr>
        <p:spPr>
          <a:xfrm>
            <a:off x="1189037" y="3200400"/>
            <a:ext cx="7620000" cy="5334000"/>
          </a:xfrm>
          <a:prstGeom prst="rect">
            <a:avLst/>
          </a:prstGeom>
          <a:noFill/>
          <a:ln w="1270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grpSp>
        <p:nvGrpSpPr>
          <p:cNvPr id="30" name="กลุ่ม 29"/>
          <p:cNvGrpSpPr/>
          <p:nvPr/>
        </p:nvGrpSpPr>
        <p:grpSpPr>
          <a:xfrm>
            <a:off x="1614325" y="3702359"/>
            <a:ext cx="6204112" cy="4146241"/>
            <a:chOff x="1614325" y="3702359"/>
            <a:chExt cx="6204112" cy="4146241"/>
          </a:xfrm>
        </p:grpSpPr>
        <p:sp>
          <p:nvSpPr>
            <p:cNvPr id="24" name="Title 20"/>
            <p:cNvSpPr txBox="1">
              <a:spLocks/>
            </p:cNvSpPr>
            <p:nvPr/>
          </p:nvSpPr>
          <p:spPr bwMode="auto">
            <a:xfrm>
              <a:off x="1614325" y="4241447"/>
              <a:ext cx="6204112" cy="3607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25" name="TextBox 24"/>
            <p:cNvSpPr txBox="1"/>
            <p:nvPr/>
          </p:nvSpPr>
          <p:spPr>
            <a:xfrm>
              <a:off x="1766725" y="3702359"/>
              <a:ext cx="5410200" cy="584775"/>
            </a:xfrm>
            <a:prstGeom prst="rect">
              <a:avLst/>
            </a:prstGeom>
            <a:noFill/>
          </p:spPr>
          <p:txBody>
            <a:bodyPr wrap="square" rtlCol="0">
              <a:spAutoFit/>
            </a:bodyPr>
            <a:lstStyle/>
            <a:p>
              <a:r>
                <a:rPr lang="en-US" sz="3200" b="1" dirty="0" smtClean="0">
                  <a:latin typeface="Lato Black" charset="0"/>
                  <a:ea typeface="Lato Black" charset="0"/>
                  <a:cs typeface="Lato Black" charset="0"/>
                </a:rPr>
                <a:t>Description here</a:t>
              </a:r>
            </a:p>
          </p:txBody>
        </p:sp>
      </p:grpSp>
      <p:grpSp>
        <p:nvGrpSpPr>
          <p:cNvPr id="8" name="Group 7"/>
          <p:cNvGrpSpPr/>
          <p:nvPr/>
        </p:nvGrpSpPr>
        <p:grpSpPr>
          <a:xfrm>
            <a:off x="2941637" y="9144000"/>
            <a:ext cx="7620000" cy="3124200"/>
            <a:chOff x="6218237" y="8382000"/>
            <a:chExt cx="7620000" cy="3124200"/>
          </a:xfrm>
        </p:grpSpPr>
        <p:sp>
          <p:nvSpPr>
            <p:cNvPr id="26" name="Rectangle 5"/>
            <p:cNvSpPr/>
            <p:nvPr/>
          </p:nvSpPr>
          <p:spPr>
            <a:xfrm>
              <a:off x="6218237" y="8382000"/>
              <a:ext cx="7620000" cy="3124200"/>
            </a:xfrm>
            <a:prstGeom prst="rect">
              <a:avLst/>
            </a:prstGeom>
            <a:noFill/>
            <a:ln w="1270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grpSp>
          <p:nvGrpSpPr>
            <p:cNvPr id="29" name="กลุ่ม 28"/>
            <p:cNvGrpSpPr/>
            <p:nvPr/>
          </p:nvGrpSpPr>
          <p:grpSpPr>
            <a:xfrm>
              <a:off x="6827837" y="8873731"/>
              <a:ext cx="6204112" cy="2251469"/>
              <a:chOff x="6827837" y="8873731"/>
              <a:chExt cx="6204112" cy="2251469"/>
            </a:xfrm>
          </p:grpSpPr>
          <p:sp>
            <p:nvSpPr>
              <p:cNvPr id="27" name="Title 20"/>
              <p:cNvSpPr txBox="1">
                <a:spLocks/>
              </p:cNvSpPr>
              <p:nvPr/>
            </p:nvSpPr>
            <p:spPr bwMode="auto">
              <a:xfrm>
                <a:off x="6827837" y="9438572"/>
                <a:ext cx="6204112" cy="1686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28" name="TextBox 27"/>
              <p:cNvSpPr txBox="1"/>
              <p:nvPr/>
            </p:nvSpPr>
            <p:spPr>
              <a:xfrm>
                <a:off x="6980237" y="8873731"/>
                <a:ext cx="5410200" cy="584775"/>
              </a:xfrm>
              <a:prstGeom prst="rect">
                <a:avLst/>
              </a:prstGeom>
              <a:noFill/>
            </p:spPr>
            <p:txBody>
              <a:bodyPr wrap="square" rtlCol="0">
                <a:spAutoFit/>
              </a:bodyPr>
              <a:lstStyle/>
              <a:p>
                <a:r>
                  <a:rPr lang="en-US" sz="3200" b="1" dirty="0" smtClean="0">
                    <a:latin typeface="Lato Black" charset="0"/>
                    <a:ea typeface="Lato Black" charset="0"/>
                    <a:cs typeface="Lato Black" charset="0"/>
                  </a:rPr>
                  <a:t>Description here</a:t>
                </a:r>
              </a:p>
            </p:txBody>
          </p:sp>
        </p:grpSp>
      </p:grpSp>
      <p:sp>
        <p:nvSpPr>
          <p:cNvPr id="3" name="Picture Placeholder 2"/>
          <p:cNvSpPr>
            <a:spLocks noGrp="1"/>
          </p:cNvSpPr>
          <p:nvPr>
            <p:ph type="pic" sz="quarter" idx="22"/>
          </p:nvPr>
        </p:nvSpPr>
        <p:spPr/>
      </p:sp>
      <p:sp>
        <p:nvSpPr>
          <p:cNvPr id="4" name="Picture Placeholder 3"/>
          <p:cNvSpPr>
            <a:spLocks noGrp="1"/>
          </p:cNvSpPr>
          <p:nvPr>
            <p:ph type="pic" sz="quarter" idx="23"/>
          </p:nvPr>
        </p:nvSpPr>
        <p:spPr/>
      </p:sp>
    </p:spTree>
    <p:extLst>
      <p:ext uri="{BB962C8B-B14F-4D97-AF65-F5344CB8AC3E}">
        <p14:creationId xmlns:p14="http://schemas.microsoft.com/office/powerpoint/2010/main" val="39834062"/>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additive="base">
                                        <p:cTn id="12" dur="500" fill="hold"/>
                                        <p:tgtEl>
                                          <p:spTgt spid="23"/>
                                        </p:tgtEl>
                                        <p:attrNameLst>
                                          <p:attrName>ppt_x</p:attrName>
                                        </p:attrNameLst>
                                      </p:cBhvr>
                                      <p:tavLst>
                                        <p:tav tm="0">
                                          <p:val>
                                            <p:strVal val="#ppt_x"/>
                                          </p:val>
                                        </p:tav>
                                        <p:tav tm="100000">
                                          <p:val>
                                            <p:strVal val="#ppt_x"/>
                                          </p:val>
                                        </p:tav>
                                      </p:tavLst>
                                    </p:anim>
                                    <p:anim calcmode="lin" valueType="num">
                                      <p:cBhvr additive="base">
                                        <p:cTn id="13" dur="500" fill="hold"/>
                                        <p:tgtEl>
                                          <p:spTgt spid="23"/>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ppt_x"/>
                                          </p:val>
                                        </p:tav>
                                        <p:tav tm="100000">
                                          <p:val>
                                            <p:strVal val="#ppt_x"/>
                                          </p:val>
                                        </p:tav>
                                      </p:tavLst>
                                    </p:anim>
                                    <p:anim calcmode="lin" valueType="num">
                                      <p:cBhvr additive="base">
                                        <p:cTn id="1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กลุ่ม 34"/>
          <p:cNvGrpSpPr/>
          <p:nvPr/>
        </p:nvGrpSpPr>
        <p:grpSpPr>
          <a:xfrm>
            <a:off x="1112837" y="1037924"/>
            <a:ext cx="8458201" cy="1491323"/>
            <a:chOff x="1112837" y="1037924"/>
            <a:chExt cx="8458201" cy="1491323"/>
          </a:xfrm>
        </p:grpSpPr>
        <p:grpSp>
          <p:nvGrpSpPr>
            <p:cNvPr id="36" name="กลุ่ม 35"/>
            <p:cNvGrpSpPr/>
            <p:nvPr/>
          </p:nvGrpSpPr>
          <p:grpSpPr>
            <a:xfrm>
              <a:off x="1112837" y="1037924"/>
              <a:ext cx="8458201" cy="1491323"/>
              <a:chOff x="1112837" y="1037924"/>
              <a:chExt cx="8458201" cy="1491323"/>
            </a:xfrm>
          </p:grpSpPr>
          <p:sp>
            <p:nvSpPr>
              <p:cNvPr id="44" name="TextBox 43"/>
              <p:cNvSpPr txBox="1"/>
              <p:nvPr/>
            </p:nvSpPr>
            <p:spPr>
              <a:xfrm>
                <a:off x="1341437" y="1037924"/>
                <a:ext cx="8229601" cy="646331"/>
              </a:xfrm>
              <a:prstGeom prst="rect">
                <a:avLst/>
              </a:prstGeom>
              <a:noFill/>
            </p:spPr>
            <p:txBody>
              <a:bodyPr wrap="square" rtlCol="0">
                <a:spAutoFit/>
              </a:bodyPr>
              <a:lstStyle/>
              <a:p>
                <a:r>
                  <a:rPr lang="en-US" sz="3600" b="1" dirty="0" smtClean="0">
                    <a:latin typeface="Lato Black" charset="0"/>
                    <a:ea typeface="Lato Black" charset="0"/>
                    <a:cs typeface="Lato Black" charset="0"/>
                  </a:rPr>
                  <a:t>CEATIVE  COMPANY</a:t>
                </a:r>
              </a:p>
            </p:txBody>
          </p:sp>
          <p:sp>
            <p:nvSpPr>
              <p:cNvPr id="45" name="Rectangle 35"/>
              <p:cNvSpPr/>
              <p:nvPr/>
            </p:nvSpPr>
            <p:spPr>
              <a:xfrm>
                <a:off x="1265237" y="1828800"/>
                <a:ext cx="4495800" cy="141383"/>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sp>
            <p:nvSpPr>
              <p:cNvPr id="46" name="TextBox 45"/>
              <p:cNvSpPr txBox="1"/>
              <p:nvPr/>
            </p:nvSpPr>
            <p:spPr>
              <a:xfrm>
                <a:off x="1424812" y="2052935"/>
                <a:ext cx="8146226" cy="400110"/>
              </a:xfrm>
              <a:prstGeom prst="rect">
                <a:avLst/>
              </a:prstGeom>
              <a:noFill/>
            </p:spPr>
            <p:txBody>
              <a:bodyPr wrap="square" rtlCol="0">
                <a:spAutoFit/>
              </a:bodyPr>
              <a:lstStyle/>
              <a:p>
                <a:r>
                  <a:rPr lang="en-US" sz="2000" b="1" dirty="0" smtClean="0">
                    <a:latin typeface="Lato" pitchFamily="34" charset="0"/>
                    <a:ea typeface="Lato" pitchFamily="34" charset="0"/>
                    <a:cs typeface="Lato" pitchFamily="34" charset="0"/>
                  </a:rPr>
                  <a:t>Your great subtitle in this line </a:t>
                </a:r>
              </a:p>
            </p:txBody>
          </p:sp>
          <p:sp>
            <p:nvSpPr>
              <p:cNvPr id="47" name="Rectangle 35"/>
              <p:cNvSpPr/>
              <p:nvPr/>
            </p:nvSpPr>
            <p:spPr>
              <a:xfrm rot="16200000">
                <a:off x="490405" y="1765433"/>
                <a:ext cx="1386246" cy="141381"/>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grpSp>
          <p:nvGrpSpPr>
            <p:cNvPr id="37" name="Group 1"/>
            <p:cNvGrpSpPr/>
            <p:nvPr/>
          </p:nvGrpSpPr>
          <p:grpSpPr>
            <a:xfrm>
              <a:off x="5913437" y="1779006"/>
              <a:ext cx="3657601" cy="240970"/>
              <a:chOff x="10866255" y="8448874"/>
              <a:chExt cx="2738812" cy="73150"/>
            </a:xfrm>
          </p:grpSpPr>
          <p:sp>
            <p:nvSpPr>
              <p:cNvPr id="38" name="Rectangle 11"/>
              <p:cNvSpPr/>
              <p:nvPr/>
            </p:nvSpPr>
            <p:spPr>
              <a:xfrm flipV="1">
                <a:off x="10866255" y="8448874"/>
                <a:ext cx="407521" cy="73150"/>
              </a:xfrm>
              <a:prstGeom prst="rect">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39" name="Rectangle 12"/>
              <p:cNvSpPr/>
              <p:nvPr/>
            </p:nvSpPr>
            <p:spPr>
              <a:xfrm flipV="1">
                <a:off x="11330497" y="8448874"/>
                <a:ext cx="407521" cy="73150"/>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40" name="Rectangle 13"/>
              <p:cNvSpPr/>
              <p:nvPr/>
            </p:nvSpPr>
            <p:spPr>
              <a:xfrm flipV="1">
                <a:off x="11809200" y="8448874"/>
                <a:ext cx="407521" cy="73150"/>
              </a:xfrm>
              <a:prstGeom prst="rect">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41" name="Rectangle 14"/>
              <p:cNvSpPr/>
              <p:nvPr/>
            </p:nvSpPr>
            <p:spPr>
              <a:xfrm flipV="1">
                <a:off x="12273541" y="8448874"/>
                <a:ext cx="407521" cy="73150"/>
              </a:xfrm>
              <a:prstGeom prst="rect">
                <a:avLst/>
              </a:prstGeom>
              <a:solidFill>
                <a:schemeClr val="accent4">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42" name="Rectangle 15"/>
              <p:cNvSpPr/>
              <p:nvPr/>
            </p:nvSpPr>
            <p:spPr>
              <a:xfrm flipV="1">
                <a:off x="12737783" y="8448874"/>
                <a:ext cx="407521" cy="73150"/>
              </a:xfrm>
              <a:prstGeom prst="rect">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43" name="Rectangle 16"/>
              <p:cNvSpPr/>
              <p:nvPr/>
            </p:nvSpPr>
            <p:spPr>
              <a:xfrm flipV="1">
                <a:off x="13197546" y="8448874"/>
                <a:ext cx="407521" cy="73150"/>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grpSp>
      </p:grpSp>
      <p:grpSp>
        <p:nvGrpSpPr>
          <p:cNvPr id="57" name="กลุ่ม 56"/>
          <p:cNvGrpSpPr/>
          <p:nvPr/>
        </p:nvGrpSpPr>
        <p:grpSpPr>
          <a:xfrm>
            <a:off x="1874837" y="3860447"/>
            <a:ext cx="6248400" cy="8483953"/>
            <a:chOff x="15743237" y="3581400"/>
            <a:chExt cx="6248400" cy="8483953"/>
          </a:xfrm>
        </p:grpSpPr>
        <p:grpSp>
          <p:nvGrpSpPr>
            <p:cNvPr id="58" name="กลุ่ม 57"/>
            <p:cNvGrpSpPr/>
            <p:nvPr/>
          </p:nvGrpSpPr>
          <p:grpSpPr>
            <a:xfrm>
              <a:off x="15787525" y="3581400"/>
              <a:ext cx="6204112" cy="4597753"/>
              <a:chOff x="13599331" y="5410200"/>
              <a:chExt cx="6204112" cy="4597753"/>
            </a:xfrm>
          </p:grpSpPr>
          <p:grpSp>
            <p:nvGrpSpPr>
              <p:cNvPr id="60" name="กลุ่ม 59"/>
              <p:cNvGrpSpPr/>
              <p:nvPr/>
            </p:nvGrpSpPr>
            <p:grpSpPr>
              <a:xfrm>
                <a:off x="13599331" y="5861712"/>
                <a:ext cx="6204112" cy="4146241"/>
                <a:chOff x="3835424" y="2531844"/>
                <a:chExt cx="6204112" cy="4146241"/>
              </a:xfrm>
            </p:grpSpPr>
            <p:sp>
              <p:nvSpPr>
                <p:cNvPr id="68" name="Title 20"/>
                <p:cNvSpPr txBox="1">
                  <a:spLocks/>
                </p:cNvSpPr>
                <p:nvPr/>
              </p:nvSpPr>
              <p:spPr bwMode="auto">
                <a:xfrm>
                  <a:off x="3835424" y="3070932"/>
                  <a:ext cx="6204112" cy="3607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69" name="TextBox 68"/>
                <p:cNvSpPr txBox="1"/>
                <p:nvPr/>
              </p:nvSpPr>
              <p:spPr>
                <a:xfrm>
                  <a:off x="3987824" y="2531844"/>
                  <a:ext cx="5410200" cy="584775"/>
                </a:xfrm>
                <a:prstGeom prst="rect">
                  <a:avLst/>
                </a:prstGeom>
                <a:noFill/>
              </p:spPr>
              <p:txBody>
                <a:bodyPr wrap="square" rtlCol="0">
                  <a:spAutoFit/>
                </a:bodyPr>
                <a:lstStyle/>
                <a:p>
                  <a:r>
                    <a:rPr lang="en-US" sz="3200" b="1" dirty="0" smtClean="0">
                      <a:solidFill>
                        <a:schemeClr val="tx1">
                          <a:lumMod val="50000"/>
                          <a:lumOff val="50000"/>
                        </a:schemeClr>
                      </a:solidFill>
                      <a:latin typeface="Lato Black" charset="0"/>
                      <a:ea typeface="Lato Black" charset="0"/>
                      <a:cs typeface="Lato Black" charset="0"/>
                    </a:rPr>
                    <a:t>Description here</a:t>
                  </a:r>
                </a:p>
              </p:txBody>
            </p:sp>
          </p:grpSp>
          <p:grpSp>
            <p:nvGrpSpPr>
              <p:cNvPr id="61" name="Group 1"/>
              <p:cNvGrpSpPr/>
              <p:nvPr/>
            </p:nvGrpSpPr>
            <p:grpSpPr>
              <a:xfrm>
                <a:off x="13794722" y="5410200"/>
                <a:ext cx="3657601" cy="240970"/>
                <a:chOff x="10866255" y="8448874"/>
                <a:chExt cx="2738812" cy="73150"/>
              </a:xfrm>
            </p:grpSpPr>
            <p:sp>
              <p:nvSpPr>
                <p:cNvPr id="62" name="Rectangle 11"/>
                <p:cNvSpPr/>
                <p:nvPr/>
              </p:nvSpPr>
              <p:spPr>
                <a:xfrm flipV="1">
                  <a:off x="10866255" y="8448874"/>
                  <a:ext cx="407521" cy="73150"/>
                </a:xfrm>
                <a:prstGeom prst="rect">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63" name="Rectangle 12"/>
                <p:cNvSpPr/>
                <p:nvPr/>
              </p:nvSpPr>
              <p:spPr>
                <a:xfrm flipV="1">
                  <a:off x="11330497" y="8448874"/>
                  <a:ext cx="407521" cy="73150"/>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64" name="Rectangle 13"/>
                <p:cNvSpPr/>
                <p:nvPr/>
              </p:nvSpPr>
              <p:spPr>
                <a:xfrm flipV="1">
                  <a:off x="11809200" y="8448874"/>
                  <a:ext cx="407521" cy="73150"/>
                </a:xfrm>
                <a:prstGeom prst="rect">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65" name="Rectangle 14"/>
                <p:cNvSpPr/>
                <p:nvPr/>
              </p:nvSpPr>
              <p:spPr>
                <a:xfrm flipV="1">
                  <a:off x="12273541" y="8448874"/>
                  <a:ext cx="407521" cy="73150"/>
                </a:xfrm>
                <a:prstGeom prst="rect">
                  <a:avLst/>
                </a:prstGeom>
                <a:solidFill>
                  <a:schemeClr val="accent4">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66" name="Rectangle 15"/>
                <p:cNvSpPr/>
                <p:nvPr/>
              </p:nvSpPr>
              <p:spPr>
                <a:xfrm flipV="1">
                  <a:off x="12737783" y="8448874"/>
                  <a:ext cx="407521" cy="73150"/>
                </a:xfrm>
                <a:prstGeom prst="rect">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67" name="Rectangle 16"/>
                <p:cNvSpPr/>
                <p:nvPr/>
              </p:nvSpPr>
              <p:spPr>
                <a:xfrm flipV="1">
                  <a:off x="13197546" y="8448874"/>
                  <a:ext cx="407521" cy="73150"/>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grpSp>
        </p:grpSp>
        <p:sp>
          <p:nvSpPr>
            <p:cNvPr id="59" name="Title 20"/>
            <p:cNvSpPr txBox="1">
              <a:spLocks/>
            </p:cNvSpPr>
            <p:nvPr/>
          </p:nvSpPr>
          <p:spPr bwMode="auto">
            <a:xfrm>
              <a:off x="15743237" y="8458200"/>
              <a:ext cx="6204112" cy="3607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sp>
        <p:nvSpPr>
          <p:cNvPr id="3" name="Picture Placeholder 2"/>
          <p:cNvSpPr>
            <a:spLocks noGrp="1"/>
          </p:cNvSpPr>
          <p:nvPr>
            <p:ph type="pic" sz="quarter" idx="12"/>
          </p:nvPr>
        </p:nvSpPr>
        <p:spPr/>
      </p:sp>
      <p:sp>
        <p:nvSpPr>
          <p:cNvPr id="4" name="Picture Placeholder 3"/>
          <p:cNvSpPr>
            <a:spLocks noGrp="1"/>
          </p:cNvSpPr>
          <p:nvPr>
            <p:ph type="pic" sz="quarter" idx="11"/>
          </p:nvPr>
        </p:nvSpPr>
        <p:spPr/>
      </p:sp>
      <p:sp>
        <p:nvSpPr>
          <p:cNvPr id="5" name="Picture Placeholder 4"/>
          <p:cNvSpPr>
            <a:spLocks noGrp="1"/>
          </p:cNvSpPr>
          <p:nvPr>
            <p:ph type="pic" sz="quarter" idx="14"/>
          </p:nvPr>
        </p:nvSpPr>
        <p:spPr/>
      </p:sp>
    </p:spTree>
    <p:extLst>
      <p:ext uri="{BB962C8B-B14F-4D97-AF65-F5344CB8AC3E}">
        <p14:creationId xmlns:p14="http://schemas.microsoft.com/office/powerpoint/2010/main" val="1427105937"/>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ppt_x"/>
                                          </p:val>
                                        </p:tav>
                                        <p:tav tm="100000">
                                          <p:val>
                                            <p:strVal val="#ppt_x"/>
                                          </p:val>
                                        </p:tav>
                                      </p:tavLst>
                                    </p:anim>
                                    <p:anim calcmode="lin" valueType="num">
                                      <p:cBhvr additive="base">
                                        <p:cTn id="8" dur="500" fill="hold"/>
                                        <p:tgtEl>
                                          <p:spTgt spid="3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57"/>
                                        </p:tgtEl>
                                        <p:attrNameLst>
                                          <p:attrName>style.visibility</p:attrName>
                                        </p:attrNameLst>
                                      </p:cBhvr>
                                      <p:to>
                                        <p:strVal val="visible"/>
                                      </p:to>
                                    </p:set>
                                    <p:anim calcmode="lin" valueType="num">
                                      <p:cBhvr additive="base">
                                        <p:cTn id="12" dur="500" fill="hold"/>
                                        <p:tgtEl>
                                          <p:spTgt spid="57"/>
                                        </p:tgtEl>
                                        <p:attrNameLst>
                                          <p:attrName>ppt_x</p:attrName>
                                        </p:attrNameLst>
                                      </p:cBhvr>
                                      <p:tavLst>
                                        <p:tav tm="0">
                                          <p:val>
                                            <p:strVal val="#ppt_x"/>
                                          </p:val>
                                        </p:tav>
                                        <p:tav tm="100000">
                                          <p:val>
                                            <p:strVal val="#ppt_x"/>
                                          </p:val>
                                        </p:tav>
                                      </p:tavLst>
                                    </p:anim>
                                    <p:anim calcmode="lin" valueType="num">
                                      <p:cBhvr additive="base">
                                        <p:cTn id="13" dur="500" fill="hold"/>
                                        <p:tgtEl>
                                          <p:spTgt spid="5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4" name="Group 53"/>
          <p:cNvGrpSpPr/>
          <p:nvPr/>
        </p:nvGrpSpPr>
        <p:grpSpPr>
          <a:xfrm>
            <a:off x="0" y="565757"/>
            <a:ext cx="11704637" cy="1792715"/>
            <a:chOff x="1792094" y="8077200"/>
            <a:chExt cx="11704637" cy="1792715"/>
          </a:xfrm>
        </p:grpSpPr>
        <p:sp>
          <p:nvSpPr>
            <p:cNvPr id="55" name="Rectangle 54"/>
            <p:cNvSpPr/>
            <p:nvPr/>
          </p:nvSpPr>
          <p:spPr>
            <a:xfrm>
              <a:off x="1792094" y="8077200"/>
              <a:ext cx="11704637" cy="1792715"/>
            </a:xfrm>
            <a:prstGeom prst="rect">
              <a:avLst/>
            </a:prstGeom>
            <a:solidFill>
              <a:schemeClr val="accent3">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TextBox 55"/>
            <p:cNvSpPr txBox="1"/>
            <p:nvPr/>
          </p:nvSpPr>
          <p:spPr>
            <a:xfrm>
              <a:off x="2148568" y="8176039"/>
              <a:ext cx="8071564" cy="630942"/>
            </a:xfrm>
            <a:prstGeom prst="rect">
              <a:avLst/>
            </a:prstGeom>
            <a:noFill/>
          </p:spPr>
          <p:txBody>
            <a:bodyPr wrap="square" rtlCol="0">
              <a:spAutoFit/>
            </a:bodyPr>
            <a:lstStyle/>
            <a:p>
              <a:r>
                <a:rPr lang="en-US" sz="3500" b="1" dirty="0" smtClean="0">
                  <a:solidFill>
                    <a:schemeClr val="bg1"/>
                  </a:solidFill>
                  <a:latin typeface="Roboto Medium" charset="0"/>
                  <a:ea typeface="Roboto Medium" charset="0"/>
                  <a:cs typeface="Roboto Medium" charset="0"/>
                </a:rPr>
                <a:t>DESCRIPTION HERE</a:t>
              </a:r>
              <a:endParaRPr lang="en-US" sz="3500" b="1" dirty="0">
                <a:solidFill>
                  <a:schemeClr val="bg1"/>
                </a:solidFill>
                <a:latin typeface="Roboto Medium" charset="0"/>
                <a:ea typeface="Roboto Medium" charset="0"/>
                <a:cs typeface="Roboto Medium" charset="0"/>
              </a:endParaRPr>
            </a:p>
          </p:txBody>
        </p:sp>
        <p:sp>
          <p:nvSpPr>
            <p:cNvPr id="70" name="Title 20"/>
            <p:cNvSpPr txBox="1">
              <a:spLocks/>
            </p:cNvSpPr>
            <p:nvPr/>
          </p:nvSpPr>
          <p:spPr bwMode="auto">
            <a:xfrm>
              <a:off x="2020694" y="8663419"/>
              <a:ext cx="10866437"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i="1" dirty="0">
                  <a:solidFill>
                    <a:schemeClr val="bg1"/>
                  </a:solidFill>
                  <a:latin typeface="Roboto Medium" charset="0"/>
                  <a:ea typeface="Roboto Medium" charset="0"/>
                  <a:cs typeface="Roboto Medium" charset="0"/>
                </a:rPr>
                <a:t>Lorem ipsum dolor sit amet, consectetur adipiscing </a:t>
              </a:r>
              <a:r>
                <a:rPr lang="pt-BR" sz="2400" i="1" dirty="0" smtClean="0">
                  <a:solidFill>
                    <a:schemeClr val="bg1"/>
                  </a:solidFill>
                  <a:latin typeface="Roboto Medium" charset="0"/>
                  <a:ea typeface="Roboto Medium" charset="0"/>
                  <a:cs typeface="Roboto Medium" charset="0"/>
                </a:rPr>
                <a:t>elit. Aliquam tincidunt ante nec sem congue convallis. </a:t>
              </a:r>
              <a:endParaRPr lang="en-US" sz="2400" i="1" dirty="0">
                <a:solidFill>
                  <a:schemeClr val="bg1"/>
                </a:solidFill>
                <a:latin typeface="Roboto Medium" charset="0"/>
                <a:ea typeface="Roboto Medium" charset="0"/>
                <a:cs typeface="Roboto Medium" charset="0"/>
              </a:endParaRPr>
            </a:p>
          </p:txBody>
        </p:sp>
      </p:grpSp>
      <p:grpSp>
        <p:nvGrpSpPr>
          <p:cNvPr id="91" name="กลุ่ม 40"/>
          <p:cNvGrpSpPr/>
          <p:nvPr/>
        </p:nvGrpSpPr>
        <p:grpSpPr>
          <a:xfrm>
            <a:off x="17906998" y="7138383"/>
            <a:ext cx="5608639" cy="5249560"/>
            <a:chOff x="2306887" y="8923640"/>
            <a:chExt cx="5608639" cy="5249560"/>
          </a:xfrm>
        </p:grpSpPr>
        <p:grpSp>
          <p:nvGrpSpPr>
            <p:cNvPr id="92" name="กลุ่ม 9"/>
            <p:cNvGrpSpPr/>
            <p:nvPr/>
          </p:nvGrpSpPr>
          <p:grpSpPr>
            <a:xfrm>
              <a:off x="2306887" y="8923640"/>
              <a:ext cx="5029202" cy="2320025"/>
              <a:chOff x="2230687" y="6611943"/>
              <a:chExt cx="5029202" cy="2320025"/>
            </a:xfrm>
          </p:grpSpPr>
          <p:sp>
            <p:nvSpPr>
              <p:cNvPr id="94" name="Rectangle 35"/>
              <p:cNvSpPr/>
              <p:nvPr/>
            </p:nvSpPr>
            <p:spPr>
              <a:xfrm rot="5400000" flipV="1">
                <a:off x="1263563" y="7799427"/>
                <a:ext cx="2099665" cy="165417"/>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sp>
            <p:nvSpPr>
              <p:cNvPr id="95" name="TextBox 94"/>
              <p:cNvSpPr txBox="1"/>
              <p:nvPr/>
            </p:nvSpPr>
            <p:spPr>
              <a:xfrm>
                <a:off x="2659141" y="6611943"/>
                <a:ext cx="4600748" cy="630942"/>
              </a:xfrm>
              <a:prstGeom prst="rect">
                <a:avLst/>
              </a:prstGeom>
              <a:noFill/>
            </p:spPr>
            <p:txBody>
              <a:bodyPr wrap="square" rtlCol="0">
                <a:spAutoFit/>
              </a:bodyPr>
              <a:lstStyle/>
              <a:p>
                <a:r>
                  <a:rPr lang="en-US" sz="3500" b="1" dirty="0" smtClean="0">
                    <a:latin typeface="Lato Black" charset="0"/>
                    <a:ea typeface="Lato Black" charset="0"/>
                    <a:cs typeface="Lato Black" charset="0"/>
                  </a:rPr>
                  <a:t>DESCRIPTION HERE</a:t>
                </a:r>
                <a:endParaRPr lang="en-US" sz="3500" b="1" dirty="0">
                  <a:latin typeface="Lato Black" charset="0"/>
                  <a:ea typeface="Lato Black" charset="0"/>
                  <a:cs typeface="Lato Black" charset="0"/>
                </a:endParaRPr>
              </a:p>
            </p:txBody>
          </p:sp>
        </p:grpSp>
        <p:sp>
          <p:nvSpPr>
            <p:cNvPr id="93" name="Title 20"/>
            <p:cNvSpPr txBox="1">
              <a:spLocks/>
            </p:cNvSpPr>
            <p:nvPr/>
          </p:nvSpPr>
          <p:spPr bwMode="auto">
            <a:xfrm>
              <a:off x="2695574" y="9605784"/>
              <a:ext cx="5219952" cy="4567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sp>
        <p:nvSpPr>
          <p:cNvPr id="2" name="Picture Placeholder 1"/>
          <p:cNvSpPr>
            <a:spLocks noGrp="1"/>
          </p:cNvSpPr>
          <p:nvPr>
            <p:ph type="pic" sz="quarter" idx="104"/>
          </p:nvPr>
        </p:nvSpPr>
        <p:spPr/>
      </p:sp>
      <p:sp>
        <p:nvSpPr>
          <p:cNvPr id="3" name="Picture Placeholder 2"/>
          <p:cNvSpPr>
            <a:spLocks noGrp="1"/>
          </p:cNvSpPr>
          <p:nvPr>
            <p:ph type="pic" sz="quarter" idx="23"/>
          </p:nvPr>
        </p:nvSpPr>
        <p:spPr/>
      </p:sp>
    </p:spTree>
    <p:extLst>
      <p:ext uri="{BB962C8B-B14F-4D97-AF65-F5344CB8AC3E}">
        <p14:creationId xmlns:p14="http://schemas.microsoft.com/office/powerpoint/2010/main" val="226444260"/>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additive="base">
                                        <p:cTn id="7" dur="500" fill="hold"/>
                                        <p:tgtEl>
                                          <p:spTgt spid="54"/>
                                        </p:tgtEl>
                                        <p:attrNameLst>
                                          <p:attrName>ppt_x</p:attrName>
                                        </p:attrNameLst>
                                      </p:cBhvr>
                                      <p:tavLst>
                                        <p:tav tm="0">
                                          <p:val>
                                            <p:strVal val="0-#ppt_w/2"/>
                                          </p:val>
                                        </p:tav>
                                        <p:tav tm="100000">
                                          <p:val>
                                            <p:strVal val="#ppt_x"/>
                                          </p:val>
                                        </p:tav>
                                      </p:tavLst>
                                    </p:anim>
                                    <p:anim calcmode="lin" valueType="num">
                                      <p:cBhvr additive="base">
                                        <p:cTn id="8" dur="500" fill="hold"/>
                                        <p:tgtEl>
                                          <p:spTgt spid="5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91"/>
                                        </p:tgtEl>
                                        <p:attrNameLst>
                                          <p:attrName>style.visibility</p:attrName>
                                        </p:attrNameLst>
                                      </p:cBhvr>
                                      <p:to>
                                        <p:strVal val="visible"/>
                                      </p:to>
                                    </p:set>
                                    <p:anim calcmode="lin" valueType="num">
                                      <p:cBhvr additive="base">
                                        <p:cTn id="12" dur="500" fill="hold"/>
                                        <p:tgtEl>
                                          <p:spTgt spid="91"/>
                                        </p:tgtEl>
                                        <p:attrNameLst>
                                          <p:attrName>ppt_x</p:attrName>
                                        </p:attrNameLst>
                                      </p:cBhvr>
                                      <p:tavLst>
                                        <p:tav tm="0">
                                          <p:val>
                                            <p:strVal val="#ppt_x"/>
                                          </p:val>
                                        </p:tav>
                                        <p:tav tm="100000">
                                          <p:val>
                                            <p:strVal val="#ppt_x"/>
                                          </p:val>
                                        </p:tav>
                                      </p:tavLst>
                                    </p:anim>
                                    <p:anim calcmode="lin" valueType="num">
                                      <p:cBhvr additive="base">
                                        <p:cTn id="13" dur="500" fill="hold"/>
                                        <p:tgtEl>
                                          <p:spTgt spid="9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กลุ่ม 40"/>
          <p:cNvGrpSpPr/>
          <p:nvPr/>
        </p:nvGrpSpPr>
        <p:grpSpPr>
          <a:xfrm>
            <a:off x="655635" y="1295400"/>
            <a:ext cx="5029202" cy="5569894"/>
            <a:chOff x="2306887" y="8923640"/>
            <a:chExt cx="5029202" cy="5569894"/>
          </a:xfrm>
        </p:grpSpPr>
        <p:grpSp>
          <p:nvGrpSpPr>
            <p:cNvPr id="12" name="กลุ่ม 9"/>
            <p:cNvGrpSpPr/>
            <p:nvPr/>
          </p:nvGrpSpPr>
          <p:grpSpPr>
            <a:xfrm>
              <a:off x="2306887" y="8923640"/>
              <a:ext cx="5029202" cy="2320025"/>
              <a:chOff x="2230687" y="6611943"/>
              <a:chExt cx="5029202" cy="2320025"/>
            </a:xfrm>
          </p:grpSpPr>
          <p:sp>
            <p:nvSpPr>
              <p:cNvPr id="14" name="Rectangle 35"/>
              <p:cNvSpPr/>
              <p:nvPr/>
            </p:nvSpPr>
            <p:spPr>
              <a:xfrm rot="5400000" flipV="1">
                <a:off x="1263563" y="7799427"/>
                <a:ext cx="2099665" cy="165417"/>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sp>
            <p:nvSpPr>
              <p:cNvPr id="15" name="TextBox 14"/>
              <p:cNvSpPr txBox="1"/>
              <p:nvPr/>
            </p:nvSpPr>
            <p:spPr>
              <a:xfrm>
                <a:off x="2659141" y="6611943"/>
                <a:ext cx="4600748" cy="630942"/>
              </a:xfrm>
              <a:prstGeom prst="rect">
                <a:avLst/>
              </a:prstGeom>
              <a:noFill/>
            </p:spPr>
            <p:txBody>
              <a:bodyPr wrap="square" rtlCol="0">
                <a:spAutoFit/>
              </a:bodyPr>
              <a:lstStyle/>
              <a:p>
                <a:r>
                  <a:rPr lang="en-US" sz="3500" b="1" dirty="0" smtClean="0">
                    <a:latin typeface="Lato Black" charset="0"/>
                    <a:ea typeface="Lato Black" charset="0"/>
                    <a:cs typeface="Lato Black" charset="0"/>
                  </a:rPr>
                  <a:t>DESCRIPTION HERE</a:t>
                </a:r>
                <a:endParaRPr lang="en-US" sz="3500" b="1" dirty="0">
                  <a:latin typeface="Lato Black" charset="0"/>
                  <a:ea typeface="Lato Black" charset="0"/>
                  <a:cs typeface="Lato Black" charset="0"/>
                </a:endParaRPr>
              </a:p>
            </p:txBody>
          </p:sp>
        </p:grpSp>
        <p:sp>
          <p:nvSpPr>
            <p:cNvPr id="13" name="Title 20"/>
            <p:cNvSpPr txBox="1">
              <a:spLocks/>
            </p:cNvSpPr>
            <p:nvPr/>
          </p:nvSpPr>
          <p:spPr bwMode="auto">
            <a:xfrm>
              <a:off x="2695574" y="9445986"/>
              <a:ext cx="4640515" cy="5047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a:t>
              </a:r>
              <a:r>
                <a:rPr lang="pt-BR" sz="2400" dirty="0" err="1">
                  <a:solidFill>
                    <a:schemeClr val="tx1">
                      <a:lumMod val="50000"/>
                      <a:lumOff val="50000"/>
                    </a:schemeClr>
                  </a:solidFill>
                  <a:latin typeface="Lato" pitchFamily="34" charset="0"/>
                  <a:ea typeface="Lato" pitchFamily="34" charset="0"/>
                  <a:cs typeface="Lato" pitchFamily="34" charset="0"/>
                </a:rPr>
                <a:t>nec</a:t>
              </a:r>
              <a:r>
                <a:rPr lang="pt-BR" sz="2400" dirty="0">
                  <a:solidFill>
                    <a:schemeClr val="tx1">
                      <a:lumMod val="50000"/>
                      <a:lumOff val="50000"/>
                    </a:schemeClr>
                  </a:solidFill>
                  <a:latin typeface="Lato" pitchFamily="34" charset="0"/>
                  <a:ea typeface="Lato" pitchFamily="34" charset="0"/>
                  <a:cs typeface="Lato" pitchFamily="34" charset="0"/>
                </a:rPr>
                <a:t> </a:t>
              </a:r>
              <a:r>
                <a:rPr lang="pt-BR" sz="2400" dirty="0" err="1" smtClean="0">
                  <a:solidFill>
                    <a:schemeClr val="tx1">
                      <a:lumMod val="50000"/>
                      <a:lumOff val="50000"/>
                    </a:schemeClr>
                  </a:solidFill>
                  <a:latin typeface="Lato" pitchFamily="34" charset="0"/>
                  <a:ea typeface="Lato" pitchFamily="34" charset="0"/>
                  <a:cs typeface="Lato" pitchFamily="34" charset="0"/>
                </a:rPr>
                <a:t>Pellentesque</a:t>
              </a:r>
              <a:r>
                <a:rPr lang="pt-BR" sz="2400" dirty="0" smtClean="0">
                  <a:solidFill>
                    <a:schemeClr val="tx1">
                      <a:lumMod val="50000"/>
                      <a:lumOff val="50000"/>
                    </a:schemeClr>
                  </a:solidFill>
                  <a:latin typeface="Lato" pitchFamily="34" charset="0"/>
                  <a:ea typeface="Lato" pitchFamily="34" charset="0"/>
                  <a:cs typeface="Lato" pitchFamily="34" charset="0"/>
                </a:rPr>
                <a:t> </a:t>
              </a:r>
              <a:r>
                <a:rPr lang="pt-BR" sz="2400" dirty="0">
                  <a:solidFill>
                    <a:schemeClr val="tx1">
                      <a:lumMod val="50000"/>
                      <a:lumOff val="50000"/>
                    </a:schemeClr>
                  </a:solidFill>
                  <a:latin typeface="Lato" pitchFamily="34" charset="0"/>
                  <a:ea typeface="Lato" pitchFamily="34" charset="0"/>
                  <a:cs typeface="Lato" pitchFamily="34" charset="0"/>
                </a:rPr>
                <a:t>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grpSp>
        <p:nvGrpSpPr>
          <p:cNvPr id="16" name="Group 15"/>
          <p:cNvGrpSpPr/>
          <p:nvPr/>
        </p:nvGrpSpPr>
        <p:grpSpPr>
          <a:xfrm>
            <a:off x="12649200" y="10170685"/>
            <a:ext cx="11704637" cy="1792715"/>
            <a:chOff x="1792094" y="8077200"/>
            <a:chExt cx="11704637" cy="1792715"/>
          </a:xfrm>
        </p:grpSpPr>
        <p:sp>
          <p:nvSpPr>
            <p:cNvPr id="17" name="Rectangle 16"/>
            <p:cNvSpPr/>
            <p:nvPr/>
          </p:nvSpPr>
          <p:spPr>
            <a:xfrm>
              <a:off x="1792094" y="8077200"/>
              <a:ext cx="11704637" cy="1792715"/>
            </a:xfrm>
            <a:prstGeom prst="rect">
              <a:avLst/>
            </a:prstGeom>
            <a:solidFill>
              <a:schemeClr val="accent3">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2148568" y="8176039"/>
              <a:ext cx="8071564" cy="630942"/>
            </a:xfrm>
            <a:prstGeom prst="rect">
              <a:avLst/>
            </a:prstGeom>
            <a:noFill/>
          </p:spPr>
          <p:txBody>
            <a:bodyPr wrap="square" rtlCol="0">
              <a:spAutoFit/>
            </a:bodyPr>
            <a:lstStyle/>
            <a:p>
              <a:r>
                <a:rPr lang="en-US" sz="3500" b="1" dirty="0" smtClean="0">
                  <a:solidFill>
                    <a:schemeClr val="bg1"/>
                  </a:solidFill>
                  <a:latin typeface="Roboto Medium" charset="0"/>
                  <a:ea typeface="Roboto Medium" charset="0"/>
                  <a:cs typeface="Roboto Medium" charset="0"/>
                </a:rPr>
                <a:t>DESCRIPTION HERE</a:t>
              </a:r>
              <a:endParaRPr lang="en-US" sz="3500" b="1" dirty="0">
                <a:solidFill>
                  <a:schemeClr val="bg1"/>
                </a:solidFill>
                <a:latin typeface="Roboto Medium" charset="0"/>
                <a:ea typeface="Roboto Medium" charset="0"/>
                <a:cs typeface="Roboto Medium" charset="0"/>
              </a:endParaRPr>
            </a:p>
          </p:txBody>
        </p:sp>
        <p:sp>
          <p:nvSpPr>
            <p:cNvPr id="19" name="Title 20"/>
            <p:cNvSpPr txBox="1">
              <a:spLocks/>
            </p:cNvSpPr>
            <p:nvPr/>
          </p:nvSpPr>
          <p:spPr bwMode="auto">
            <a:xfrm>
              <a:off x="2020694" y="8663419"/>
              <a:ext cx="10866437"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i="1" dirty="0">
                  <a:solidFill>
                    <a:schemeClr val="bg1"/>
                  </a:solidFill>
                  <a:latin typeface="Roboto Medium" charset="0"/>
                  <a:ea typeface="Roboto Medium" charset="0"/>
                  <a:cs typeface="Roboto Medium" charset="0"/>
                </a:rPr>
                <a:t>Lorem ipsum dolor sit amet, consectetur adipiscing </a:t>
              </a:r>
              <a:r>
                <a:rPr lang="pt-BR" sz="2400" i="1" dirty="0" smtClean="0">
                  <a:solidFill>
                    <a:schemeClr val="bg1"/>
                  </a:solidFill>
                  <a:latin typeface="Roboto Medium" charset="0"/>
                  <a:ea typeface="Roboto Medium" charset="0"/>
                  <a:cs typeface="Roboto Medium" charset="0"/>
                </a:rPr>
                <a:t>elit. Aliquam tincidunt ante nec sem congue convallis. </a:t>
              </a:r>
              <a:endParaRPr lang="en-US" sz="2400" i="1" dirty="0">
                <a:solidFill>
                  <a:schemeClr val="bg1"/>
                </a:solidFill>
                <a:latin typeface="Roboto Medium" charset="0"/>
                <a:ea typeface="Roboto Medium" charset="0"/>
                <a:cs typeface="Roboto Medium" charset="0"/>
              </a:endParaRPr>
            </a:p>
          </p:txBody>
        </p:sp>
      </p:grpSp>
      <p:sp>
        <p:nvSpPr>
          <p:cNvPr id="2" name="Picture Placeholder 1"/>
          <p:cNvSpPr>
            <a:spLocks noGrp="1"/>
          </p:cNvSpPr>
          <p:nvPr>
            <p:ph type="pic" sz="quarter" idx="23"/>
          </p:nvPr>
        </p:nvSpPr>
        <p:spPr/>
      </p:sp>
      <p:sp>
        <p:nvSpPr>
          <p:cNvPr id="3" name="Picture Placeholder 2"/>
          <p:cNvSpPr>
            <a:spLocks noGrp="1"/>
          </p:cNvSpPr>
          <p:nvPr>
            <p:ph type="pic" sz="quarter" idx="105"/>
          </p:nvPr>
        </p:nvSpPr>
        <p:spPr/>
      </p:sp>
    </p:spTree>
    <p:extLst>
      <p:ext uri="{BB962C8B-B14F-4D97-AF65-F5344CB8AC3E}">
        <p14:creationId xmlns:p14="http://schemas.microsoft.com/office/powerpoint/2010/main" val="2019346143"/>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1+#ppt_w/2"/>
                                          </p:val>
                                        </p:tav>
                                        <p:tav tm="100000">
                                          <p:val>
                                            <p:strVal val="#ppt_x"/>
                                          </p:val>
                                        </p:tav>
                                      </p:tavLst>
                                    </p:anim>
                                    <p:anim calcmode="lin" valueType="num">
                                      <p:cBhvr additive="base">
                                        <p:cTn id="8" dur="500" fill="hold"/>
                                        <p:tgtEl>
                                          <p:spTgt spid="1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fill="hold"/>
                                        <p:tgtEl>
                                          <p:spTgt spid="11"/>
                                        </p:tgtEl>
                                        <p:attrNameLst>
                                          <p:attrName>ppt_x</p:attrName>
                                        </p:attrNameLst>
                                      </p:cBhvr>
                                      <p:tavLst>
                                        <p:tav tm="0">
                                          <p:val>
                                            <p:strVal val="0-#ppt_w/2"/>
                                          </p:val>
                                        </p:tav>
                                        <p:tav tm="100000">
                                          <p:val>
                                            <p:strVal val="#ppt_x"/>
                                          </p:val>
                                        </p:tav>
                                      </p:tavLst>
                                    </p:anim>
                                    <p:anim calcmode="lin" valueType="num">
                                      <p:cBhvr additive="base">
                                        <p:cTn id="13"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กลุ่ม 40"/>
          <p:cNvGrpSpPr/>
          <p:nvPr/>
        </p:nvGrpSpPr>
        <p:grpSpPr>
          <a:xfrm>
            <a:off x="19019835" y="6012506"/>
            <a:ext cx="5029202" cy="5569894"/>
            <a:chOff x="2306887" y="8923640"/>
            <a:chExt cx="5029202" cy="5569894"/>
          </a:xfrm>
        </p:grpSpPr>
        <p:grpSp>
          <p:nvGrpSpPr>
            <p:cNvPr id="7" name="กลุ่ม 9"/>
            <p:cNvGrpSpPr/>
            <p:nvPr/>
          </p:nvGrpSpPr>
          <p:grpSpPr>
            <a:xfrm>
              <a:off x="2306887" y="8923640"/>
              <a:ext cx="5029202" cy="2320025"/>
              <a:chOff x="2230687" y="6611943"/>
              <a:chExt cx="5029202" cy="2320025"/>
            </a:xfrm>
          </p:grpSpPr>
          <p:sp>
            <p:nvSpPr>
              <p:cNvPr id="9" name="Rectangle 35"/>
              <p:cNvSpPr/>
              <p:nvPr/>
            </p:nvSpPr>
            <p:spPr>
              <a:xfrm rot="5400000" flipV="1">
                <a:off x="1263563" y="7799427"/>
                <a:ext cx="2099665" cy="165417"/>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sp>
            <p:nvSpPr>
              <p:cNvPr id="10" name="TextBox 9"/>
              <p:cNvSpPr txBox="1"/>
              <p:nvPr/>
            </p:nvSpPr>
            <p:spPr>
              <a:xfrm>
                <a:off x="2659141" y="6611943"/>
                <a:ext cx="4600748" cy="630942"/>
              </a:xfrm>
              <a:prstGeom prst="rect">
                <a:avLst/>
              </a:prstGeom>
              <a:noFill/>
            </p:spPr>
            <p:txBody>
              <a:bodyPr wrap="square" rtlCol="0">
                <a:spAutoFit/>
              </a:bodyPr>
              <a:lstStyle/>
              <a:p>
                <a:r>
                  <a:rPr lang="en-US" sz="3500" b="1" dirty="0" smtClean="0">
                    <a:latin typeface="Lato Black" charset="0"/>
                    <a:ea typeface="Lato Black" charset="0"/>
                    <a:cs typeface="Lato Black" charset="0"/>
                  </a:rPr>
                  <a:t>DESCRIPTION HERE</a:t>
                </a:r>
                <a:endParaRPr lang="en-US" sz="3500" b="1" dirty="0">
                  <a:latin typeface="Lato Black" charset="0"/>
                  <a:ea typeface="Lato Black" charset="0"/>
                  <a:cs typeface="Lato Black" charset="0"/>
                </a:endParaRPr>
              </a:p>
            </p:txBody>
          </p:sp>
        </p:grpSp>
        <p:sp>
          <p:nvSpPr>
            <p:cNvPr id="8" name="Title 20"/>
            <p:cNvSpPr txBox="1">
              <a:spLocks/>
            </p:cNvSpPr>
            <p:nvPr/>
          </p:nvSpPr>
          <p:spPr bwMode="auto">
            <a:xfrm>
              <a:off x="2695574" y="9445986"/>
              <a:ext cx="4640515" cy="5047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a:t>
              </a:r>
              <a:r>
                <a:rPr lang="pt-BR" sz="2400" dirty="0" err="1">
                  <a:solidFill>
                    <a:schemeClr val="tx1">
                      <a:lumMod val="50000"/>
                      <a:lumOff val="50000"/>
                    </a:schemeClr>
                  </a:solidFill>
                  <a:latin typeface="Lato" pitchFamily="34" charset="0"/>
                  <a:ea typeface="Lato" pitchFamily="34" charset="0"/>
                  <a:cs typeface="Lato" pitchFamily="34" charset="0"/>
                </a:rPr>
                <a:t>nec</a:t>
              </a:r>
              <a:r>
                <a:rPr lang="pt-BR" sz="2400" dirty="0">
                  <a:solidFill>
                    <a:schemeClr val="tx1">
                      <a:lumMod val="50000"/>
                      <a:lumOff val="50000"/>
                    </a:schemeClr>
                  </a:solidFill>
                  <a:latin typeface="Lato" pitchFamily="34" charset="0"/>
                  <a:ea typeface="Lato" pitchFamily="34" charset="0"/>
                  <a:cs typeface="Lato" pitchFamily="34" charset="0"/>
                </a:rPr>
                <a:t> </a:t>
              </a:r>
              <a:r>
                <a:rPr lang="pt-BR" sz="2400" dirty="0" err="1" smtClean="0">
                  <a:solidFill>
                    <a:schemeClr val="tx1">
                      <a:lumMod val="50000"/>
                      <a:lumOff val="50000"/>
                    </a:schemeClr>
                  </a:solidFill>
                  <a:latin typeface="Lato" pitchFamily="34" charset="0"/>
                  <a:ea typeface="Lato" pitchFamily="34" charset="0"/>
                  <a:cs typeface="Lato" pitchFamily="34" charset="0"/>
                </a:rPr>
                <a:t>Pellentesque</a:t>
              </a:r>
              <a:r>
                <a:rPr lang="pt-BR" sz="2400" dirty="0" smtClean="0">
                  <a:solidFill>
                    <a:schemeClr val="tx1">
                      <a:lumMod val="50000"/>
                      <a:lumOff val="50000"/>
                    </a:schemeClr>
                  </a:solidFill>
                  <a:latin typeface="Lato" pitchFamily="34" charset="0"/>
                  <a:ea typeface="Lato" pitchFamily="34" charset="0"/>
                  <a:cs typeface="Lato" pitchFamily="34" charset="0"/>
                </a:rPr>
                <a:t> </a:t>
              </a:r>
              <a:r>
                <a:rPr lang="pt-BR" sz="2400" dirty="0">
                  <a:solidFill>
                    <a:schemeClr val="tx1">
                      <a:lumMod val="50000"/>
                      <a:lumOff val="50000"/>
                    </a:schemeClr>
                  </a:solidFill>
                  <a:latin typeface="Lato" pitchFamily="34" charset="0"/>
                  <a:ea typeface="Lato" pitchFamily="34" charset="0"/>
                  <a:cs typeface="Lato" pitchFamily="34" charset="0"/>
                </a:rPr>
                <a:t>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grpSp>
        <p:nvGrpSpPr>
          <p:cNvPr id="11" name="Group 10"/>
          <p:cNvGrpSpPr/>
          <p:nvPr/>
        </p:nvGrpSpPr>
        <p:grpSpPr>
          <a:xfrm>
            <a:off x="0" y="798085"/>
            <a:ext cx="11704637" cy="1792715"/>
            <a:chOff x="1792094" y="8077200"/>
            <a:chExt cx="11704637" cy="1792715"/>
          </a:xfrm>
        </p:grpSpPr>
        <p:sp>
          <p:nvSpPr>
            <p:cNvPr id="12" name="Rectangle 11"/>
            <p:cNvSpPr/>
            <p:nvPr/>
          </p:nvSpPr>
          <p:spPr>
            <a:xfrm>
              <a:off x="1792094" y="8077200"/>
              <a:ext cx="11704637" cy="1792715"/>
            </a:xfrm>
            <a:prstGeom prst="rect">
              <a:avLst/>
            </a:prstGeom>
            <a:solidFill>
              <a:schemeClr val="accent3">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2148568" y="8176039"/>
              <a:ext cx="8071564" cy="630942"/>
            </a:xfrm>
            <a:prstGeom prst="rect">
              <a:avLst/>
            </a:prstGeom>
            <a:noFill/>
          </p:spPr>
          <p:txBody>
            <a:bodyPr wrap="square" rtlCol="0">
              <a:spAutoFit/>
            </a:bodyPr>
            <a:lstStyle/>
            <a:p>
              <a:r>
                <a:rPr lang="en-US" sz="3500" b="1" dirty="0" smtClean="0">
                  <a:solidFill>
                    <a:schemeClr val="bg1"/>
                  </a:solidFill>
                  <a:latin typeface="Roboto Medium" charset="0"/>
                  <a:ea typeface="Roboto Medium" charset="0"/>
                  <a:cs typeface="Roboto Medium" charset="0"/>
                </a:rPr>
                <a:t>DESCRIPTION HERE</a:t>
              </a:r>
              <a:endParaRPr lang="en-US" sz="3500" b="1" dirty="0">
                <a:solidFill>
                  <a:schemeClr val="bg1"/>
                </a:solidFill>
                <a:latin typeface="Roboto Medium" charset="0"/>
                <a:ea typeface="Roboto Medium" charset="0"/>
                <a:cs typeface="Roboto Medium" charset="0"/>
              </a:endParaRPr>
            </a:p>
          </p:txBody>
        </p:sp>
        <p:sp>
          <p:nvSpPr>
            <p:cNvPr id="14" name="Title 20"/>
            <p:cNvSpPr txBox="1">
              <a:spLocks/>
            </p:cNvSpPr>
            <p:nvPr/>
          </p:nvSpPr>
          <p:spPr bwMode="auto">
            <a:xfrm>
              <a:off x="2020694" y="8663419"/>
              <a:ext cx="10866437"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i="1" dirty="0">
                  <a:solidFill>
                    <a:schemeClr val="bg1"/>
                  </a:solidFill>
                  <a:latin typeface="Roboto Medium" charset="0"/>
                  <a:ea typeface="Roboto Medium" charset="0"/>
                  <a:cs typeface="Roboto Medium" charset="0"/>
                </a:rPr>
                <a:t>Lorem ipsum dolor sit amet, consectetur adipiscing </a:t>
              </a:r>
              <a:r>
                <a:rPr lang="pt-BR" sz="2400" i="1" dirty="0" smtClean="0">
                  <a:solidFill>
                    <a:schemeClr val="bg1"/>
                  </a:solidFill>
                  <a:latin typeface="Roboto Medium" charset="0"/>
                  <a:ea typeface="Roboto Medium" charset="0"/>
                  <a:cs typeface="Roboto Medium" charset="0"/>
                </a:rPr>
                <a:t>elit. Aliquam tincidunt ante nec sem congue convallis. </a:t>
              </a:r>
              <a:endParaRPr lang="en-US" sz="2400" i="1" dirty="0">
                <a:solidFill>
                  <a:schemeClr val="bg1"/>
                </a:solidFill>
                <a:latin typeface="Roboto Medium" charset="0"/>
                <a:ea typeface="Roboto Medium" charset="0"/>
                <a:cs typeface="Roboto Medium" charset="0"/>
              </a:endParaRPr>
            </a:p>
          </p:txBody>
        </p:sp>
      </p:grpSp>
      <p:sp>
        <p:nvSpPr>
          <p:cNvPr id="2" name="Picture Placeholder 1"/>
          <p:cNvSpPr>
            <a:spLocks noGrp="1"/>
          </p:cNvSpPr>
          <p:nvPr>
            <p:ph type="pic" sz="quarter" idx="106"/>
          </p:nvPr>
        </p:nvSpPr>
        <p:spPr/>
      </p:sp>
      <p:sp>
        <p:nvSpPr>
          <p:cNvPr id="3" name="Picture Placeholder 2"/>
          <p:cNvSpPr>
            <a:spLocks noGrp="1"/>
          </p:cNvSpPr>
          <p:nvPr>
            <p:ph type="pic" sz="quarter" idx="23"/>
          </p:nvPr>
        </p:nvSpPr>
        <p:spPr/>
      </p:sp>
    </p:spTree>
    <p:extLst>
      <p:ext uri="{BB962C8B-B14F-4D97-AF65-F5344CB8AC3E}">
        <p14:creationId xmlns:p14="http://schemas.microsoft.com/office/powerpoint/2010/main" val="647762284"/>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กลุ่ม 40"/>
          <p:cNvGrpSpPr/>
          <p:nvPr/>
        </p:nvGrpSpPr>
        <p:grpSpPr>
          <a:xfrm>
            <a:off x="655635" y="1295400"/>
            <a:ext cx="5029202" cy="5569894"/>
            <a:chOff x="2306887" y="8923640"/>
            <a:chExt cx="5029202" cy="5569894"/>
          </a:xfrm>
        </p:grpSpPr>
        <p:grpSp>
          <p:nvGrpSpPr>
            <p:cNvPr id="7" name="กลุ่ม 9"/>
            <p:cNvGrpSpPr/>
            <p:nvPr/>
          </p:nvGrpSpPr>
          <p:grpSpPr>
            <a:xfrm>
              <a:off x="2306887" y="8923640"/>
              <a:ext cx="5029202" cy="2320025"/>
              <a:chOff x="2230687" y="6611943"/>
              <a:chExt cx="5029202" cy="2320025"/>
            </a:xfrm>
          </p:grpSpPr>
          <p:sp>
            <p:nvSpPr>
              <p:cNvPr id="9" name="Rectangle 35"/>
              <p:cNvSpPr/>
              <p:nvPr/>
            </p:nvSpPr>
            <p:spPr>
              <a:xfrm rot="5400000" flipV="1">
                <a:off x="1263563" y="7799427"/>
                <a:ext cx="2099665" cy="165417"/>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sp>
            <p:nvSpPr>
              <p:cNvPr id="10" name="TextBox 9"/>
              <p:cNvSpPr txBox="1"/>
              <p:nvPr/>
            </p:nvSpPr>
            <p:spPr>
              <a:xfrm>
                <a:off x="2659141" y="6611943"/>
                <a:ext cx="4600748" cy="630942"/>
              </a:xfrm>
              <a:prstGeom prst="rect">
                <a:avLst/>
              </a:prstGeom>
              <a:noFill/>
            </p:spPr>
            <p:txBody>
              <a:bodyPr wrap="square" rtlCol="0">
                <a:spAutoFit/>
              </a:bodyPr>
              <a:lstStyle/>
              <a:p>
                <a:r>
                  <a:rPr lang="en-US" sz="3500" b="1" dirty="0" smtClean="0">
                    <a:latin typeface="Lato Black" charset="0"/>
                    <a:ea typeface="Lato Black" charset="0"/>
                    <a:cs typeface="Lato Black" charset="0"/>
                  </a:rPr>
                  <a:t>DESCRIPTION HERE</a:t>
                </a:r>
                <a:endParaRPr lang="en-US" sz="3500" b="1" dirty="0">
                  <a:latin typeface="Lato Black" charset="0"/>
                  <a:ea typeface="Lato Black" charset="0"/>
                  <a:cs typeface="Lato Black" charset="0"/>
                </a:endParaRPr>
              </a:p>
            </p:txBody>
          </p:sp>
        </p:grpSp>
        <p:sp>
          <p:nvSpPr>
            <p:cNvPr id="8" name="Title 20"/>
            <p:cNvSpPr txBox="1">
              <a:spLocks/>
            </p:cNvSpPr>
            <p:nvPr/>
          </p:nvSpPr>
          <p:spPr bwMode="auto">
            <a:xfrm>
              <a:off x="2695574" y="9445986"/>
              <a:ext cx="4640515" cy="5047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a:t>
              </a:r>
              <a:r>
                <a:rPr lang="pt-BR" sz="2400" dirty="0" err="1">
                  <a:solidFill>
                    <a:schemeClr val="tx1">
                      <a:lumMod val="50000"/>
                      <a:lumOff val="50000"/>
                    </a:schemeClr>
                  </a:solidFill>
                  <a:latin typeface="Lato" pitchFamily="34" charset="0"/>
                  <a:ea typeface="Lato" pitchFamily="34" charset="0"/>
                  <a:cs typeface="Lato" pitchFamily="34" charset="0"/>
                </a:rPr>
                <a:t>nec</a:t>
              </a:r>
              <a:r>
                <a:rPr lang="pt-BR" sz="2400" dirty="0">
                  <a:solidFill>
                    <a:schemeClr val="tx1">
                      <a:lumMod val="50000"/>
                      <a:lumOff val="50000"/>
                    </a:schemeClr>
                  </a:solidFill>
                  <a:latin typeface="Lato" pitchFamily="34" charset="0"/>
                  <a:ea typeface="Lato" pitchFamily="34" charset="0"/>
                  <a:cs typeface="Lato" pitchFamily="34" charset="0"/>
                </a:rPr>
                <a:t> </a:t>
              </a:r>
              <a:r>
                <a:rPr lang="pt-BR" sz="2400" dirty="0" err="1" smtClean="0">
                  <a:solidFill>
                    <a:schemeClr val="tx1">
                      <a:lumMod val="50000"/>
                      <a:lumOff val="50000"/>
                    </a:schemeClr>
                  </a:solidFill>
                  <a:latin typeface="Lato" pitchFamily="34" charset="0"/>
                  <a:ea typeface="Lato" pitchFamily="34" charset="0"/>
                  <a:cs typeface="Lato" pitchFamily="34" charset="0"/>
                </a:rPr>
                <a:t>Pellentesque</a:t>
              </a:r>
              <a:r>
                <a:rPr lang="pt-BR" sz="2400" dirty="0" smtClean="0">
                  <a:solidFill>
                    <a:schemeClr val="tx1">
                      <a:lumMod val="50000"/>
                      <a:lumOff val="50000"/>
                    </a:schemeClr>
                  </a:solidFill>
                  <a:latin typeface="Lato" pitchFamily="34" charset="0"/>
                  <a:ea typeface="Lato" pitchFamily="34" charset="0"/>
                  <a:cs typeface="Lato" pitchFamily="34" charset="0"/>
                </a:rPr>
                <a:t> </a:t>
              </a:r>
              <a:r>
                <a:rPr lang="pt-BR" sz="2400" dirty="0">
                  <a:solidFill>
                    <a:schemeClr val="tx1">
                      <a:lumMod val="50000"/>
                      <a:lumOff val="50000"/>
                    </a:schemeClr>
                  </a:solidFill>
                  <a:latin typeface="Lato" pitchFamily="34" charset="0"/>
                  <a:ea typeface="Lato" pitchFamily="34" charset="0"/>
                  <a:cs typeface="Lato" pitchFamily="34" charset="0"/>
                </a:rPr>
                <a:t>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grpSp>
        <p:nvGrpSpPr>
          <p:cNvPr id="11" name="Group 10"/>
          <p:cNvGrpSpPr/>
          <p:nvPr/>
        </p:nvGrpSpPr>
        <p:grpSpPr>
          <a:xfrm>
            <a:off x="12649200" y="10170685"/>
            <a:ext cx="11704637" cy="1792715"/>
            <a:chOff x="1792094" y="8077200"/>
            <a:chExt cx="11704637" cy="1792715"/>
          </a:xfrm>
        </p:grpSpPr>
        <p:sp>
          <p:nvSpPr>
            <p:cNvPr id="12" name="Rectangle 11"/>
            <p:cNvSpPr/>
            <p:nvPr/>
          </p:nvSpPr>
          <p:spPr>
            <a:xfrm>
              <a:off x="1792094" y="8077200"/>
              <a:ext cx="11704637" cy="1792715"/>
            </a:xfrm>
            <a:prstGeom prst="rect">
              <a:avLst/>
            </a:prstGeom>
            <a:solidFill>
              <a:schemeClr val="accent3">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2148568" y="8176039"/>
              <a:ext cx="8071564" cy="630942"/>
            </a:xfrm>
            <a:prstGeom prst="rect">
              <a:avLst/>
            </a:prstGeom>
            <a:noFill/>
          </p:spPr>
          <p:txBody>
            <a:bodyPr wrap="square" rtlCol="0">
              <a:spAutoFit/>
            </a:bodyPr>
            <a:lstStyle/>
            <a:p>
              <a:r>
                <a:rPr lang="en-US" sz="3500" b="1" dirty="0" smtClean="0">
                  <a:solidFill>
                    <a:schemeClr val="bg1"/>
                  </a:solidFill>
                  <a:latin typeface="Roboto Medium" charset="0"/>
                  <a:ea typeface="Roboto Medium" charset="0"/>
                  <a:cs typeface="Roboto Medium" charset="0"/>
                </a:rPr>
                <a:t>DESCRIPTION HERE</a:t>
              </a:r>
              <a:endParaRPr lang="en-US" sz="3500" b="1" dirty="0">
                <a:solidFill>
                  <a:schemeClr val="bg1"/>
                </a:solidFill>
                <a:latin typeface="Roboto Medium" charset="0"/>
                <a:ea typeface="Roboto Medium" charset="0"/>
                <a:cs typeface="Roboto Medium" charset="0"/>
              </a:endParaRPr>
            </a:p>
          </p:txBody>
        </p:sp>
        <p:sp>
          <p:nvSpPr>
            <p:cNvPr id="14" name="Title 20"/>
            <p:cNvSpPr txBox="1">
              <a:spLocks/>
            </p:cNvSpPr>
            <p:nvPr/>
          </p:nvSpPr>
          <p:spPr bwMode="auto">
            <a:xfrm>
              <a:off x="2020694" y="8663419"/>
              <a:ext cx="10866437"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i="1" dirty="0">
                  <a:solidFill>
                    <a:schemeClr val="bg1"/>
                  </a:solidFill>
                  <a:latin typeface="Roboto Medium" charset="0"/>
                  <a:ea typeface="Roboto Medium" charset="0"/>
                  <a:cs typeface="Roboto Medium" charset="0"/>
                </a:rPr>
                <a:t>Lorem ipsum dolor sit amet, consectetur adipiscing </a:t>
              </a:r>
              <a:r>
                <a:rPr lang="pt-BR" sz="2400" i="1" dirty="0" smtClean="0">
                  <a:solidFill>
                    <a:schemeClr val="bg1"/>
                  </a:solidFill>
                  <a:latin typeface="Roboto Medium" charset="0"/>
                  <a:ea typeface="Roboto Medium" charset="0"/>
                  <a:cs typeface="Roboto Medium" charset="0"/>
                </a:rPr>
                <a:t>elit. Aliquam tincidunt ante nec sem congue convallis. </a:t>
              </a:r>
              <a:endParaRPr lang="en-US" sz="2400" i="1" dirty="0">
                <a:solidFill>
                  <a:schemeClr val="bg1"/>
                </a:solidFill>
                <a:latin typeface="Roboto Medium" charset="0"/>
                <a:ea typeface="Roboto Medium" charset="0"/>
                <a:cs typeface="Roboto Medium" charset="0"/>
              </a:endParaRPr>
            </a:p>
          </p:txBody>
        </p:sp>
      </p:grpSp>
      <p:sp>
        <p:nvSpPr>
          <p:cNvPr id="2" name="Picture Placeholder 1"/>
          <p:cNvSpPr>
            <a:spLocks noGrp="1"/>
          </p:cNvSpPr>
          <p:nvPr>
            <p:ph type="pic" sz="quarter" idx="23"/>
          </p:nvPr>
        </p:nvSpPr>
        <p:spPr/>
      </p:sp>
      <p:sp>
        <p:nvSpPr>
          <p:cNvPr id="3" name="Picture Placeholder 2"/>
          <p:cNvSpPr>
            <a:spLocks noGrp="1"/>
          </p:cNvSpPr>
          <p:nvPr>
            <p:ph type="pic" sz="quarter" idx="107"/>
          </p:nvPr>
        </p:nvSpPr>
        <p:spPr/>
      </p:sp>
    </p:spTree>
    <p:extLst>
      <p:ext uri="{BB962C8B-B14F-4D97-AF65-F5344CB8AC3E}">
        <p14:creationId xmlns:p14="http://schemas.microsoft.com/office/powerpoint/2010/main" val="105224480"/>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1+#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0-#ppt_w/2"/>
                                          </p:val>
                                        </p:tav>
                                        <p:tav tm="100000">
                                          <p:val>
                                            <p:strVal val="#ppt_x"/>
                                          </p:val>
                                        </p:tav>
                                      </p:tavLst>
                                    </p:anim>
                                    <p:anim calcmode="lin" valueType="num">
                                      <p:cBhvr additive="base">
                                        <p:cTn id="13"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0" y="565757"/>
            <a:ext cx="11704637" cy="1792715"/>
            <a:chOff x="1792094" y="8077200"/>
            <a:chExt cx="11704637" cy="1792715"/>
          </a:xfrm>
        </p:grpSpPr>
        <p:sp>
          <p:nvSpPr>
            <p:cNvPr id="7" name="Rectangle 6"/>
            <p:cNvSpPr/>
            <p:nvPr/>
          </p:nvSpPr>
          <p:spPr>
            <a:xfrm>
              <a:off x="1792094" y="8077200"/>
              <a:ext cx="11704637" cy="1792715"/>
            </a:xfrm>
            <a:prstGeom prst="rect">
              <a:avLst/>
            </a:prstGeom>
            <a:solidFill>
              <a:schemeClr val="accent3">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2148568" y="8176039"/>
              <a:ext cx="8071564" cy="630942"/>
            </a:xfrm>
            <a:prstGeom prst="rect">
              <a:avLst/>
            </a:prstGeom>
            <a:noFill/>
          </p:spPr>
          <p:txBody>
            <a:bodyPr wrap="square" rtlCol="0">
              <a:spAutoFit/>
            </a:bodyPr>
            <a:lstStyle/>
            <a:p>
              <a:r>
                <a:rPr lang="en-US" sz="3500" b="1" dirty="0" smtClean="0">
                  <a:solidFill>
                    <a:schemeClr val="bg1"/>
                  </a:solidFill>
                  <a:latin typeface="Roboto Medium" charset="0"/>
                  <a:ea typeface="Roboto Medium" charset="0"/>
                  <a:cs typeface="Roboto Medium" charset="0"/>
                </a:rPr>
                <a:t>DESCRIPTION HERE</a:t>
              </a:r>
              <a:endParaRPr lang="en-US" sz="3500" b="1" dirty="0">
                <a:solidFill>
                  <a:schemeClr val="bg1"/>
                </a:solidFill>
                <a:latin typeface="Roboto Medium" charset="0"/>
                <a:ea typeface="Roboto Medium" charset="0"/>
                <a:cs typeface="Roboto Medium" charset="0"/>
              </a:endParaRPr>
            </a:p>
          </p:txBody>
        </p:sp>
        <p:sp>
          <p:nvSpPr>
            <p:cNvPr id="9" name="Title 20"/>
            <p:cNvSpPr txBox="1">
              <a:spLocks/>
            </p:cNvSpPr>
            <p:nvPr/>
          </p:nvSpPr>
          <p:spPr bwMode="auto">
            <a:xfrm>
              <a:off x="2020694" y="8663419"/>
              <a:ext cx="10866437"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i="1" dirty="0">
                  <a:solidFill>
                    <a:schemeClr val="bg1"/>
                  </a:solidFill>
                  <a:latin typeface="Roboto Medium" charset="0"/>
                  <a:ea typeface="Roboto Medium" charset="0"/>
                  <a:cs typeface="Roboto Medium" charset="0"/>
                </a:rPr>
                <a:t>Lorem ipsum dolor sit amet, consectetur adipiscing </a:t>
              </a:r>
              <a:r>
                <a:rPr lang="pt-BR" sz="2400" i="1" dirty="0" smtClean="0">
                  <a:solidFill>
                    <a:schemeClr val="bg1"/>
                  </a:solidFill>
                  <a:latin typeface="Roboto Medium" charset="0"/>
                  <a:ea typeface="Roboto Medium" charset="0"/>
                  <a:cs typeface="Roboto Medium" charset="0"/>
                </a:rPr>
                <a:t>elit. Aliquam tincidunt ante nec sem congue convallis. </a:t>
              </a:r>
              <a:endParaRPr lang="en-US" sz="2400" i="1" dirty="0">
                <a:solidFill>
                  <a:schemeClr val="bg1"/>
                </a:solidFill>
                <a:latin typeface="Roboto Medium" charset="0"/>
                <a:ea typeface="Roboto Medium" charset="0"/>
                <a:cs typeface="Roboto Medium" charset="0"/>
              </a:endParaRPr>
            </a:p>
          </p:txBody>
        </p:sp>
      </p:grpSp>
      <p:grpSp>
        <p:nvGrpSpPr>
          <p:cNvPr id="10" name="กลุ่ม 40"/>
          <p:cNvGrpSpPr/>
          <p:nvPr/>
        </p:nvGrpSpPr>
        <p:grpSpPr>
          <a:xfrm>
            <a:off x="19019835" y="6012506"/>
            <a:ext cx="5029202" cy="5569894"/>
            <a:chOff x="2306887" y="8923640"/>
            <a:chExt cx="5029202" cy="5569894"/>
          </a:xfrm>
        </p:grpSpPr>
        <p:grpSp>
          <p:nvGrpSpPr>
            <p:cNvPr id="11" name="กลุ่ม 9"/>
            <p:cNvGrpSpPr/>
            <p:nvPr/>
          </p:nvGrpSpPr>
          <p:grpSpPr>
            <a:xfrm>
              <a:off x="2306887" y="8923640"/>
              <a:ext cx="5029202" cy="2320025"/>
              <a:chOff x="2230687" y="6611943"/>
              <a:chExt cx="5029202" cy="2320025"/>
            </a:xfrm>
          </p:grpSpPr>
          <p:sp>
            <p:nvSpPr>
              <p:cNvPr id="13" name="Rectangle 35"/>
              <p:cNvSpPr/>
              <p:nvPr/>
            </p:nvSpPr>
            <p:spPr>
              <a:xfrm rot="5400000" flipV="1">
                <a:off x="1263563" y="7799427"/>
                <a:ext cx="2099665" cy="165417"/>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sp>
            <p:nvSpPr>
              <p:cNvPr id="14" name="TextBox 13"/>
              <p:cNvSpPr txBox="1"/>
              <p:nvPr/>
            </p:nvSpPr>
            <p:spPr>
              <a:xfrm>
                <a:off x="2659141" y="6611943"/>
                <a:ext cx="4600748" cy="630942"/>
              </a:xfrm>
              <a:prstGeom prst="rect">
                <a:avLst/>
              </a:prstGeom>
              <a:noFill/>
            </p:spPr>
            <p:txBody>
              <a:bodyPr wrap="square" rtlCol="0">
                <a:spAutoFit/>
              </a:bodyPr>
              <a:lstStyle/>
              <a:p>
                <a:r>
                  <a:rPr lang="en-US" sz="3500" b="1" dirty="0" smtClean="0">
                    <a:latin typeface="Lato Black" charset="0"/>
                    <a:ea typeface="Lato Black" charset="0"/>
                    <a:cs typeface="Lato Black" charset="0"/>
                  </a:rPr>
                  <a:t>DESCRIPTION HERE</a:t>
                </a:r>
                <a:endParaRPr lang="en-US" sz="3500" b="1" dirty="0">
                  <a:latin typeface="Lato Black" charset="0"/>
                  <a:ea typeface="Lato Black" charset="0"/>
                  <a:cs typeface="Lato Black" charset="0"/>
                </a:endParaRPr>
              </a:p>
            </p:txBody>
          </p:sp>
        </p:grpSp>
        <p:sp>
          <p:nvSpPr>
            <p:cNvPr id="12" name="Title 20"/>
            <p:cNvSpPr txBox="1">
              <a:spLocks/>
            </p:cNvSpPr>
            <p:nvPr/>
          </p:nvSpPr>
          <p:spPr bwMode="auto">
            <a:xfrm>
              <a:off x="2695574" y="9445986"/>
              <a:ext cx="4640515" cy="5047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a:t>
              </a:r>
              <a:r>
                <a:rPr lang="pt-BR" sz="2400" dirty="0" err="1">
                  <a:solidFill>
                    <a:schemeClr val="tx1">
                      <a:lumMod val="50000"/>
                      <a:lumOff val="50000"/>
                    </a:schemeClr>
                  </a:solidFill>
                  <a:latin typeface="Lato" pitchFamily="34" charset="0"/>
                  <a:ea typeface="Lato" pitchFamily="34" charset="0"/>
                  <a:cs typeface="Lato" pitchFamily="34" charset="0"/>
                </a:rPr>
                <a:t>nec</a:t>
              </a:r>
              <a:r>
                <a:rPr lang="pt-BR" sz="2400" dirty="0">
                  <a:solidFill>
                    <a:schemeClr val="tx1">
                      <a:lumMod val="50000"/>
                      <a:lumOff val="50000"/>
                    </a:schemeClr>
                  </a:solidFill>
                  <a:latin typeface="Lato" pitchFamily="34" charset="0"/>
                  <a:ea typeface="Lato" pitchFamily="34" charset="0"/>
                  <a:cs typeface="Lato" pitchFamily="34" charset="0"/>
                </a:rPr>
                <a:t> </a:t>
              </a:r>
              <a:r>
                <a:rPr lang="pt-BR" sz="2400" dirty="0" err="1" smtClean="0">
                  <a:solidFill>
                    <a:schemeClr val="tx1">
                      <a:lumMod val="50000"/>
                      <a:lumOff val="50000"/>
                    </a:schemeClr>
                  </a:solidFill>
                  <a:latin typeface="Lato" pitchFamily="34" charset="0"/>
                  <a:ea typeface="Lato" pitchFamily="34" charset="0"/>
                  <a:cs typeface="Lato" pitchFamily="34" charset="0"/>
                </a:rPr>
                <a:t>Pellentesque</a:t>
              </a:r>
              <a:r>
                <a:rPr lang="pt-BR" sz="2400" dirty="0" smtClean="0">
                  <a:solidFill>
                    <a:schemeClr val="tx1">
                      <a:lumMod val="50000"/>
                      <a:lumOff val="50000"/>
                    </a:schemeClr>
                  </a:solidFill>
                  <a:latin typeface="Lato" pitchFamily="34" charset="0"/>
                  <a:ea typeface="Lato" pitchFamily="34" charset="0"/>
                  <a:cs typeface="Lato" pitchFamily="34" charset="0"/>
                </a:rPr>
                <a:t> </a:t>
              </a:r>
              <a:r>
                <a:rPr lang="pt-BR" sz="2400" dirty="0">
                  <a:solidFill>
                    <a:schemeClr val="tx1">
                      <a:lumMod val="50000"/>
                      <a:lumOff val="50000"/>
                    </a:schemeClr>
                  </a:solidFill>
                  <a:latin typeface="Lato" pitchFamily="34" charset="0"/>
                  <a:ea typeface="Lato" pitchFamily="34" charset="0"/>
                  <a:cs typeface="Lato" pitchFamily="34" charset="0"/>
                </a:rPr>
                <a:t>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sp>
        <p:nvSpPr>
          <p:cNvPr id="2" name="Picture Placeholder 1"/>
          <p:cNvSpPr>
            <a:spLocks noGrp="1"/>
          </p:cNvSpPr>
          <p:nvPr>
            <p:ph type="pic" sz="quarter" idx="108"/>
          </p:nvPr>
        </p:nvSpPr>
        <p:spPr/>
      </p:sp>
      <p:sp>
        <p:nvSpPr>
          <p:cNvPr id="3" name="Picture Placeholder 2"/>
          <p:cNvSpPr>
            <a:spLocks noGrp="1"/>
          </p:cNvSpPr>
          <p:nvPr>
            <p:ph type="pic" sz="quarter" idx="23"/>
          </p:nvPr>
        </p:nvSpPr>
        <p:spPr/>
      </p:sp>
    </p:spTree>
    <p:extLst>
      <p:ext uri="{BB962C8B-B14F-4D97-AF65-F5344CB8AC3E}">
        <p14:creationId xmlns:p14="http://schemas.microsoft.com/office/powerpoint/2010/main" val="596933605"/>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ppt_x"/>
                                          </p:val>
                                        </p:tav>
                                        <p:tav tm="100000">
                                          <p:val>
                                            <p:strVal val="#ppt_x"/>
                                          </p:val>
                                        </p:tav>
                                      </p:tavLst>
                                    </p:anim>
                                    <p:anim calcmode="lin" valueType="num">
                                      <p:cBhvr additive="base">
                                        <p:cTn id="13"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กลุ่ม 40"/>
          <p:cNvGrpSpPr/>
          <p:nvPr/>
        </p:nvGrpSpPr>
        <p:grpSpPr>
          <a:xfrm>
            <a:off x="655635" y="1295400"/>
            <a:ext cx="5029202" cy="5569894"/>
            <a:chOff x="2306887" y="8923640"/>
            <a:chExt cx="5029202" cy="5569894"/>
          </a:xfrm>
        </p:grpSpPr>
        <p:grpSp>
          <p:nvGrpSpPr>
            <p:cNvPr id="7" name="กลุ่ม 9"/>
            <p:cNvGrpSpPr/>
            <p:nvPr/>
          </p:nvGrpSpPr>
          <p:grpSpPr>
            <a:xfrm>
              <a:off x="2306887" y="8923640"/>
              <a:ext cx="5029202" cy="2320025"/>
              <a:chOff x="2230687" y="6611943"/>
              <a:chExt cx="5029202" cy="2320025"/>
            </a:xfrm>
          </p:grpSpPr>
          <p:sp>
            <p:nvSpPr>
              <p:cNvPr id="9" name="Rectangle 35"/>
              <p:cNvSpPr/>
              <p:nvPr/>
            </p:nvSpPr>
            <p:spPr>
              <a:xfrm rot="5400000" flipV="1">
                <a:off x="1263563" y="7799427"/>
                <a:ext cx="2099665" cy="165417"/>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sp>
            <p:nvSpPr>
              <p:cNvPr id="10" name="TextBox 9"/>
              <p:cNvSpPr txBox="1"/>
              <p:nvPr/>
            </p:nvSpPr>
            <p:spPr>
              <a:xfrm>
                <a:off x="2659141" y="6611943"/>
                <a:ext cx="4600748" cy="630942"/>
              </a:xfrm>
              <a:prstGeom prst="rect">
                <a:avLst/>
              </a:prstGeom>
              <a:noFill/>
            </p:spPr>
            <p:txBody>
              <a:bodyPr wrap="square" rtlCol="0">
                <a:spAutoFit/>
              </a:bodyPr>
              <a:lstStyle/>
              <a:p>
                <a:r>
                  <a:rPr lang="en-US" sz="3500" b="1" dirty="0" smtClean="0">
                    <a:latin typeface="Lato Black" charset="0"/>
                    <a:ea typeface="Lato Black" charset="0"/>
                    <a:cs typeface="Lato Black" charset="0"/>
                  </a:rPr>
                  <a:t>DESCRIPTION HERE</a:t>
                </a:r>
                <a:endParaRPr lang="en-US" sz="3500" b="1" dirty="0">
                  <a:latin typeface="Lato Black" charset="0"/>
                  <a:ea typeface="Lato Black" charset="0"/>
                  <a:cs typeface="Lato Black" charset="0"/>
                </a:endParaRPr>
              </a:p>
            </p:txBody>
          </p:sp>
        </p:grpSp>
        <p:sp>
          <p:nvSpPr>
            <p:cNvPr id="8" name="Title 20"/>
            <p:cNvSpPr txBox="1">
              <a:spLocks/>
            </p:cNvSpPr>
            <p:nvPr/>
          </p:nvSpPr>
          <p:spPr bwMode="auto">
            <a:xfrm>
              <a:off x="2695574" y="9445986"/>
              <a:ext cx="4640515" cy="5047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a:t>
              </a:r>
              <a:r>
                <a:rPr lang="pt-BR" sz="2400" dirty="0" err="1">
                  <a:solidFill>
                    <a:schemeClr val="tx1">
                      <a:lumMod val="50000"/>
                      <a:lumOff val="50000"/>
                    </a:schemeClr>
                  </a:solidFill>
                  <a:latin typeface="Lato" pitchFamily="34" charset="0"/>
                  <a:ea typeface="Lato" pitchFamily="34" charset="0"/>
                  <a:cs typeface="Lato" pitchFamily="34" charset="0"/>
                </a:rPr>
                <a:t>nec</a:t>
              </a:r>
              <a:r>
                <a:rPr lang="pt-BR" sz="2400" dirty="0">
                  <a:solidFill>
                    <a:schemeClr val="tx1">
                      <a:lumMod val="50000"/>
                      <a:lumOff val="50000"/>
                    </a:schemeClr>
                  </a:solidFill>
                  <a:latin typeface="Lato" pitchFamily="34" charset="0"/>
                  <a:ea typeface="Lato" pitchFamily="34" charset="0"/>
                  <a:cs typeface="Lato" pitchFamily="34" charset="0"/>
                </a:rPr>
                <a:t> </a:t>
              </a:r>
              <a:r>
                <a:rPr lang="pt-BR" sz="2400" dirty="0" err="1" smtClean="0">
                  <a:solidFill>
                    <a:schemeClr val="tx1">
                      <a:lumMod val="50000"/>
                      <a:lumOff val="50000"/>
                    </a:schemeClr>
                  </a:solidFill>
                  <a:latin typeface="Lato" pitchFamily="34" charset="0"/>
                  <a:ea typeface="Lato" pitchFamily="34" charset="0"/>
                  <a:cs typeface="Lato" pitchFamily="34" charset="0"/>
                </a:rPr>
                <a:t>Pellentesque</a:t>
              </a:r>
              <a:r>
                <a:rPr lang="pt-BR" sz="2400" dirty="0" smtClean="0">
                  <a:solidFill>
                    <a:schemeClr val="tx1">
                      <a:lumMod val="50000"/>
                      <a:lumOff val="50000"/>
                    </a:schemeClr>
                  </a:solidFill>
                  <a:latin typeface="Lato" pitchFamily="34" charset="0"/>
                  <a:ea typeface="Lato" pitchFamily="34" charset="0"/>
                  <a:cs typeface="Lato" pitchFamily="34" charset="0"/>
                </a:rPr>
                <a:t> </a:t>
              </a:r>
              <a:r>
                <a:rPr lang="pt-BR" sz="2400" dirty="0">
                  <a:solidFill>
                    <a:schemeClr val="tx1">
                      <a:lumMod val="50000"/>
                      <a:lumOff val="50000"/>
                    </a:schemeClr>
                  </a:solidFill>
                  <a:latin typeface="Lato" pitchFamily="34" charset="0"/>
                  <a:ea typeface="Lato" pitchFamily="34" charset="0"/>
                  <a:cs typeface="Lato" pitchFamily="34" charset="0"/>
                </a:rPr>
                <a:t>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grpSp>
        <p:nvGrpSpPr>
          <p:cNvPr id="11" name="Group 10"/>
          <p:cNvGrpSpPr/>
          <p:nvPr/>
        </p:nvGrpSpPr>
        <p:grpSpPr>
          <a:xfrm>
            <a:off x="12649200" y="10170685"/>
            <a:ext cx="11704637" cy="1792715"/>
            <a:chOff x="1792094" y="8077200"/>
            <a:chExt cx="11704637" cy="1792715"/>
          </a:xfrm>
        </p:grpSpPr>
        <p:sp>
          <p:nvSpPr>
            <p:cNvPr id="12" name="Rectangle 11"/>
            <p:cNvSpPr/>
            <p:nvPr/>
          </p:nvSpPr>
          <p:spPr>
            <a:xfrm>
              <a:off x="1792094" y="8077200"/>
              <a:ext cx="11704637" cy="1792715"/>
            </a:xfrm>
            <a:prstGeom prst="rect">
              <a:avLst/>
            </a:prstGeom>
            <a:solidFill>
              <a:schemeClr val="accent3">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2148568" y="8176039"/>
              <a:ext cx="8071564" cy="630942"/>
            </a:xfrm>
            <a:prstGeom prst="rect">
              <a:avLst/>
            </a:prstGeom>
            <a:noFill/>
          </p:spPr>
          <p:txBody>
            <a:bodyPr wrap="square" rtlCol="0">
              <a:spAutoFit/>
            </a:bodyPr>
            <a:lstStyle/>
            <a:p>
              <a:r>
                <a:rPr lang="en-US" sz="3500" b="1" dirty="0" smtClean="0">
                  <a:solidFill>
                    <a:schemeClr val="bg1"/>
                  </a:solidFill>
                  <a:latin typeface="Roboto Medium" charset="0"/>
                  <a:ea typeface="Roboto Medium" charset="0"/>
                  <a:cs typeface="Roboto Medium" charset="0"/>
                </a:rPr>
                <a:t>DESCRIPTION HERE</a:t>
              </a:r>
              <a:endParaRPr lang="en-US" sz="3500" b="1" dirty="0">
                <a:solidFill>
                  <a:schemeClr val="bg1"/>
                </a:solidFill>
                <a:latin typeface="Roboto Medium" charset="0"/>
                <a:ea typeface="Roboto Medium" charset="0"/>
                <a:cs typeface="Roboto Medium" charset="0"/>
              </a:endParaRPr>
            </a:p>
          </p:txBody>
        </p:sp>
        <p:sp>
          <p:nvSpPr>
            <p:cNvPr id="14" name="Title 20"/>
            <p:cNvSpPr txBox="1">
              <a:spLocks/>
            </p:cNvSpPr>
            <p:nvPr/>
          </p:nvSpPr>
          <p:spPr bwMode="auto">
            <a:xfrm>
              <a:off x="2020694" y="8663419"/>
              <a:ext cx="10866437"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i="1" dirty="0">
                  <a:solidFill>
                    <a:schemeClr val="bg1"/>
                  </a:solidFill>
                  <a:latin typeface="Roboto Medium" charset="0"/>
                  <a:ea typeface="Roboto Medium" charset="0"/>
                  <a:cs typeface="Roboto Medium" charset="0"/>
                </a:rPr>
                <a:t>Lorem ipsum dolor sit amet, consectetur adipiscing </a:t>
              </a:r>
              <a:r>
                <a:rPr lang="pt-BR" sz="2400" i="1" dirty="0" smtClean="0">
                  <a:solidFill>
                    <a:schemeClr val="bg1"/>
                  </a:solidFill>
                  <a:latin typeface="Roboto Medium" charset="0"/>
                  <a:ea typeface="Roboto Medium" charset="0"/>
                  <a:cs typeface="Roboto Medium" charset="0"/>
                </a:rPr>
                <a:t>elit. Aliquam tincidunt ante nec sem congue convallis. </a:t>
              </a:r>
              <a:endParaRPr lang="en-US" sz="2400" i="1" dirty="0">
                <a:solidFill>
                  <a:schemeClr val="bg1"/>
                </a:solidFill>
                <a:latin typeface="Roboto Medium" charset="0"/>
                <a:ea typeface="Roboto Medium" charset="0"/>
                <a:cs typeface="Roboto Medium" charset="0"/>
              </a:endParaRPr>
            </a:p>
          </p:txBody>
        </p:sp>
      </p:grpSp>
      <p:sp>
        <p:nvSpPr>
          <p:cNvPr id="4" name="Picture Placeholder 3"/>
          <p:cNvSpPr>
            <a:spLocks noGrp="1"/>
          </p:cNvSpPr>
          <p:nvPr>
            <p:ph type="pic" sz="quarter" idx="23"/>
          </p:nvPr>
        </p:nvSpPr>
        <p:spPr/>
      </p:sp>
      <p:sp>
        <p:nvSpPr>
          <p:cNvPr id="5" name="Picture Placeholder 4"/>
          <p:cNvSpPr>
            <a:spLocks noGrp="1"/>
          </p:cNvSpPr>
          <p:nvPr>
            <p:ph type="pic" sz="quarter" idx="109"/>
          </p:nvPr>
        </p:nvSpPr>
        <p:spPr/>
      </p:sp>
    </p:spTree>
    <p:extLst>
      <p:ext uri="{BB962C8B-B14F-4D97-AF65-F5344CB8AC3E}">
        <p14:creationId xmlns:p14="http://schemas.microsoft.com/office/powerpoint/2010/main" val="757534856"/>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1+#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0-#ppt_w/2"/>
                                          </p:val>
                                        </p:tav>
                                        <p:tav tm="100000">
                                          <p:val>
                                            <p:strVal val="#ppt_x"/>
                                          </p:val>
                                        </p:tav>
                                      </p:tavLst>
                                    </p:anim>
                                    <p:anim calcmode="lin" valueType="num">
                                      <p:cBhvr additive="base">
                                        <p:cTn id="13"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14"/>
          <p:cNvGrpSpPr/>
          <p:nvPr/>
        </p:nvGrpSpPr>
        <p:grpSpPr>
          <a:xfrm>
            <a:off x="0" y="565757"/>
            <a:ext cx="11704637" cy="1792715"/>
            <a:chOff x="1792094" y="8077200"/>
            <a:chExt cx="11704637" cy="1792715"/>
          </a:xfrm>
        </p:grpSpPr>
        <p:sp>
          <p:nvSpPr>
            <p:cNvPr id="16" name="Rectangle 15"/>
            <p:cNvSpPr/>
            <p:nvPr/>
          </p:nvSpPr>
          <p:spPr>
            <a:xfrm>
              <a:off x="1792094" y="8077200"/>
              <a:ext cx="11704637" cy="1792715"/>
            </a:xfrm>
            <a:prstGeom prst="rect">
              <a:avLst/>
            </a:prstGeom>
            <a:solidFill>
              <a:schemeClr val="accent3">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2148568" y="8176039"/>
              <a:ext cx="8071564" cy="630942"/>
            </a:xfrm>
            <a:prstGeom prst="rect">
              <a:avLst/>
            </a:prstGeom>
            <a:noFill/>
          </p:spPr>
          <p:txBody>
            <a:bodyPr wrap="square" rtlCol="0">
              <a:spAutoFit/>
            </a:bodyPr>
            <a:lstStyle/>
            <a:p>
              <a:r>
                <a:rPr lang="en-US" sz="3500" b="1" dirty="0" smtClean="0">
                  <a:solidFill>
                    <a:schemeClr val="bg1"/>
                  </a:solidFill>
                  <a:latin typeface="Roboto Medium" charset="0"/>
                  <a:ea typeface="Roboto Medium" charset="0"/>
                  <a:cs typeface="Roboto Medium" charset="0"/>
                </a:rPr>
                <a:t>DESCRIPTION HERE</a:t>
              </a:r>
              <a:endParaRPr lang="en-US" sz="3500" b="1" dirty="0">
                <a:solidFill>
                  <a:schemeClr val="bg1"/>
                </a:solidFill>
                <a:latin typeface="Roboto Medium" charset="0"/>
                <a:ea typeface="Roboto Medium" charset="0"/>
                <a:cs typeface="Roboto Medium" charset="0"/>
              </a:endParaRPr>
            </a:p>
          </p:txBody>
        </p:sp>
        <p:sp>
          <p:nvSpPr>
            <p:cNvPr id="18" name="Title 20"/>
            <p:cNvSpPr txBox="1">
              <a:spLocks/>
            </p:cNvSpPr>
            <p:nvPr/>
          </p:nvSpPr>
          <p:spPr bwMode="auto">
            <a:xfrm>
              <a:off x="2020694" y="8663419"/>
              <a:ext cx="10866437"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i="1" dirty="0">
                  <a:solidFill>
                    <a:schemeClr val="bg1"/>
                  </a:solidFill>
                  <a:latin typeface="Roboto Medium" charset="0"/>
                  <a:ea typeface="Roboto Medium" charset="0"/>
                  <a:cs typeface="Roboto Medium" charset="0"/>
                </a:rPr>
                <a:t>Lorem ipsum dolor sit amet, consectetur adipiscing </a:t>
              </a:r>
              <a:r>
                <a:rPr lang="pt-BR" sz="2400" i="1" dirty="0" smtClean="0">
                  <a:solidFill>
                    <a:schemeClr val="bg1"/>
                  </a:solidFill>
                  <a:latin typeface="Roboto Medium" charset="0"/>
                  <a:ea typeface="Roboto Medium" charset="0"/>
                  <a:cs typeface="Roboto Medium" charset="0"/>
                </a:rPr>
                <a:t>elit. Aliquam tincidunt ante nec sem congue convallis. </a:t>
              </a:r>
              <a:endParaRPr lang="en-US" sz="2400" i="1" dirty="0">
                <a:solidFill>
                  <a:schemeClr val="bg1"/>
                </a:solidFill>
                <a:latin typeface="Roboto Medium" charset="0"/>
                <a:ea typeface="Roboto Medium" charset="0"/>
                <a:cs typeface="Roboto Medium" charset="0"/>
              </a:endParaRPr>
            </a:p>
          </p:txBody>
        </p:sp>
      </p:grpSp>
      <p:grpSp>
        <p:nvGrpSpPr>
          <p:cNvPr id="19" name="กลุ่ม 40"/>
          <p:cNvGrpSpPr/>
          <p:nvPr/>
        </p:nvGrpSpPr>
        <p:grpSpPr>
          <a:xfrm>
            <a:off x="19096035" y="6545906"/>
            <a:ext cx="5029202" cy="5569894"/>
            <a:chOff x="2306887" y="8923640"/>
            <a:chExt cx="5029202" cy="5569894"/>
          </a:xfrm>
        </p:grpSpPr>
        <p:grpSp>
          <p:nvGrpSpPr>
            <p:cNvPr id="20" name="กลุ่ม 9"/>
            <p:cNvGrpSpPr/>
            <p:nvPr/>
          </p:nvGrpSpPr>
          <p:grpSpPr>
            <a:xfrm>
              <a:off x="2306887" y="8923640"/>
              <a:ext cx="5029202" cy="2320025"/>
              <a:chOff x="2230687" y="6611943"/>
              <a:chExt cx="5029202" cy="2320025"/>
            </a:xfrm>
          </p:grpSpPr>
          <p:sp>
            <p:nvSpPr>
              <p:cNvPr id="22" name="Rectangle 35"/>
              <p:cNvSpPr/>
              <p:nvPr/>
            </p:nvSpPr>
            <p:spPr>
              <a:xfrm rot="5400000" flipV="1">
                <a:off x="1263563" y="7799427"/>
                <a:ext cx="2099665" cy="165417"/>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sp>
            <p:nvSpPr>
              <p:cNvPr id="23" name="TextBox 22"/>
              <p:cNvSpPr txBox="1"/>
              <p:nvPr/>
            </p:nvSpPr>
            <p:spPr>
              <a:xfrm>
                <a:off x="2659141" y="6611943"/>
                <a:ext cx="4600748" cy="630942"/>
              </a:xfrm>
              <a:prstGeom prst="rect">
                <a:avLst/>
              </a:prstGeom>
              <a:noFill/>
            </p:spPr>
            <p:txBody>
              <a:bodyPr wrap="square" rtlCol="0">
                <a:spAutoFit/>
              </a:bodyPr>
              <a:lstStyle/>
              <a:p>
                <a:r>
                  <a:rPr lang="en-US" sz="3500" b="1" dirty="0" smtClean="0">
                    <a:latin typeface="Lato Black" charset="0"/>
                    <a:ea typeface="Lato Black" charset="0"/>
                    <a:cs typeface="Lato Black" charset="0"/>
                  </a:rPr>
                  <a:t>DESCRIPTION HERE</a:t>
                </a:r>
                <a:endParaRPr lang="en-US" sz="3500" b="1" dirty="0">
                  <a:latin typeface="Lato Black" charset="0"/>
                  <a:ea typeface="Lato Black" charset="0"/>
                  <a:cs typeface="Lato Black" charset="0"/>
                </a:endParaRPr>
              </a:p>
            </p:txBody>
          </p:sp>
        </p:grpSp>
        <p:sp>
          <p:nvSpPr>
            <p:cNvPr id="21" name="Title 20"/>
            <p:cNvSpPr txBox="1">
              <a:spLocks/>
            </p:cNvSpPr>
            <p:nvPr/>
          </p:nvSpPr>
          <p:spPr bwMode="auto">
            <a:xfrm>
              <a:off x="2695574" y="9445986"/>
              <a:ext cx="4640515" cy="5047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a:t>
              </a:r>
              <a:r>
                <a:rPr lang="pt-BR" sz="2400" dirty="0" err="1">
                  <a:solidFill>
                    <a:schemeClr val="tx1">
                      <a:lumMod val="50000"/>
                      <a:lumOff val="50000"/>
                    </a:schemeClr>
                  </a:solidFill>
                  <a:latin typeface="Lato" pitchFamily="34" charset="0"/>
                  <a:ea typeface="Lato" pitchFamily="34" charset="0"/>
                  <a:cs typeface="Lato" pitchFamily="34" charset="0"/>
                </a:rPr>
                <a:t>nec</a:t>
              </a:r>
              <a:r>
                <a:rPr lang="pt-BR" sz="2400" dirty="0">
                  <a:solidFill>
                    <a:schemeClr val="tx1">
                      <a:lumMod val="50000"/>
                      <a:lumOff val="50000"/>
                    </a:schemeClr>
                  </a:solidFill>
                  <a:latin typeface="Lato" pitchFamily="34" charset="0"/>
                  <a:ea typeface="Lato" pitchFamily="34" charset="0"/>
                  <a:cs typeface="Lato" pitchFamily="34" charset="0"/>
                </a:rPr>
                <a:t> </a:t>
              </a:r>
              <a:r>
                <a:rPr lang="pt-BR" sz="2400" dirty="0" err="1" smtClean="0">
                  <a:solidFill>
                    <a:schemeClr val="tx1">
                      <a:lumMod val="50000"/>
                      <a:lumOff val="50000"/>
                    </a:schemeClr>
                  </a:solidFill>
                  <a:latin typeface="Lato" pitchFamily="34" charset="0"/>
                  <a:ea typeface="Lato" pitchFamily="34" charset="0"/>
                  <a:cs typeface="Lato" pitchFamily="34" charset="0"/>
                </a:rPr>
                <a:t>Pellentesque</a:t>
              </a:r>
              <a:r>
                <a:rPr lang="pt-BR" sz="2400" dirty="0" smtClean="0">
                  <a:solidFill>
                    <a:schemeClr val="tx1">
                      <a:lumMod val="50000"/>
                      <a:lumOff val="50000"/>
                    </a:schemeClr>
                  </a:solidFill>
                  <a:latin typeface="Lato" pitchFamily="34" charset="0"/>
                  <a:ea typeface="Lato" pitchFamily="34" charset="0"/>
                  <a:cs typeface="Lato" pitchFamily="34" charset="0"/>
                </a:rPr>
                <a:t> </a:t>
              </a:r>
              <a:r>
                <a:rPr lang="pt-BR" sz="2400" dirty="0">
                  <a:solidFill>
                    <a:schemeClr val="tx1">
                      <a:lumMod val="50000"/>
                      <a:lumOff val="50000"/>
                    </a:schemeClr>
                  </a:solidFill>
                  <a:latin typeface="Lato" pitchFamily="34" charset="0"/>
                  <a:ea typeface="Lato" pitchFamily="34" charset="0"/>
                  <a:cs typeface="Lato" pitchFamily="34" charset="0"/>
                </a:rPr>
                <a:t>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sp>
        <p:nvSpPr>
          <p:cNvPr id="2" name="Picture Placeholder 1"/>
          <p:cNvSpPr>
            <a:spLocks noGrp="1"/>
          </p:cNvSpPr>
          <p:nvPr>
            <p:ph type="pic" sz="quarter" idx="110"/>
          </p:nvPr>
        </p:nvSpPr>
        <p:spPr/>
      </p:sp>
      <p:sp>
        <p:nvSpPr>
          <p:cNvPr id="3" name="Picture Placeholder 2"/>
          <p:cNvSpPr>
            <a:spLocks noGrp="1"/>
          </p:cNvSpPr>
          <p:nvPr>
            <p:ph type="pic" sz="quarter" idx="23"/>
          </p:nvPr>
        </p:nvSpPr>
        <p:spPr/>
      </p:sp>
    </p:spTree>
    <p:extLst>
      <p:ext uri="{BB962C8B-B14F-4D97-AF65-F5344CB8AC3E}">
        <p14:creationId xmlns:p14="http://schemas.microsoft.com/office/powerpoint/2010/main" val="1223241072"/>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0-#ppt_w/2"/>
                                          </p:val>
                                        </p:tav>
                                        <p:tav tm="100000">
                                          <p:val>
                                            <p:strVal val="#ppt_x"/>
                                          </p:val>
                                        </p:tav>
                                      </p:tavLst>
                                    </p:anim>
                                    <p:anim calcmode="lin" valueType="num">
                                      <p:cBhvr additive="base">
                                        <p:cTn id="8" dur="500" fill="hold"/>
                                        <p:tgtEl>
                                          <p:spTgt spid="1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additive="base">
                                        <p:cTn id="12" dur="500" fill="hold"/>
                                        <p:tgtEl>
                                          <p:spTgt spid="19"/>
                                        </p:tgtEl>
                                        <p:attrNameLst>
                                          <p:attrName>ppt_x</p:attrName>
                                        </p:attrNameLst>
                                      </p:cBhvr>
                                      <p:tavLst>
                                        <p:tav tm="0">
                                          <p:val>
                                            <p:strVal val="1+#ppt_w/2"/>
                                          </p:val>
                                        </p:tav>
                                        <p:tav tm="100000">
                                          <p:val>
                                            <p:strVal val="#ppt_x"/>
                                          </p:val>
                                        </p:tav>
                                      </p:tavLst>
                                    </p:anim>
                                    <p:anim calcmode="lin" valueType="num">
                                      <p:cBhvr additive="base">
                                        <p:cTn id="13" dur="5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กลุ่ม 20"/>
          <p:cNvGrpSpPr/>
          <p:nvPr/>
        </p:nvGrpSpPr>
        <p:grpSpPr>
          <a:xfrm>
            <a:off x="1112837" y="8248119"/>
            <a:ext cx="4648199" cy="1329558"/>
            <a:chOff x="1057779" y="20942"/>
            <a:chExt cx="5552824" cy="1588315"/>
          </a:xfrm>
        </p:grpSpPr>
        <p:sp>
          <p:nvSpPr>
            <p:cNvPr id="25" name="TextBox 24"/>
            <p:cNvSpPr txBox="1"/>
            <p:nvPr/>
          </p:nvSpPr>
          <p:spPr>
            <a:xfrm>
              <a:off x="2164447" y="20942"/>
              <a:ext cx="4446156" cy="1588315"/>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26" name="กลุ่ม 22"/>
            <p:cNvGrpSpPr/>
            <p:nvPr/>
          </p:nvGrpSpPr>
          <p:grpSpPr>
            <a:xfrm>
              <a:off x="1057779" y="368058"/>
              <a:ext cx="927304" cy="927304"/>
              <a:chOff x="1055139" y="-1026071"/>
              <a:chExt cx="1371600" cy="1371600"/>
            </a:xfrm>
          </p:grpSpPr>
          <p:sp>
            <p:nvSpPr>
              <p:cNvPr id="27" name="วงรี 23"/>
              <p:cNvSpPr/>
              <p:nvPr/>
            </p:nvSpPr>
            <p:spPr>
              <a:xfrm>
                <a:off x="1055139" y="-1026071"/>
                <a:ext cx="1371600" cy="13716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solidFill>
                    <a:schemeClr val="tx1">
                      <a:lumMod val="50000"/>
                      <a:lumOff val="50000"/>
                    </a:schemeClr>
                  </a:solidFill>
                </a:endParaRPr>
              </a:p>
            </p:txBody>
          </p:sp>
          <p:sp>
            <p:nvSpPr>
              <p:cNvPr id="28"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solidFill>
                    <a:schemeClr val="tx1">
                      <a:lumMod val="50000"/>
                      <a:lumOff val="50000"/>
                    </a:schemeClr>
                  </a:solidFill>
                  <a:latin typeface="+mn-lt"/>
                  <a:ea typeface="+mn-ea"/>
                </a:endParaRPr>
              </a:p>
            </p:txBody>
          </p:sp>
        </p:grpSp>
      </p:grpSp>
      <p:grpSp>
        <p:nvGrpSpPr>
          <p:cNvPr id="29" name="กลุ่ม 25"/>
          <p:cNvGrpSpPr/>
          <p:nvPr/>
        </p:nvGrpSpPr>
        <p:grpSpPr>
          <a:xfrm>
            <a:off x="6446838" y="8248119"/>
            <a:ext cx="4648199" cy="1329558"/>
            <a:chOff x="1057779" y="20942"/>
            <a:chExt cx="5552824" cy="1588315"/>
          </a:xfrm>
        </p:grpSpPr>
        <p:sp>
          <p:nvSpPr>
            <p:cNvPr id="30" name="TextBox 29"/>
            <p:cNvSpPr txBox="1"/>
            <p:nvPr/>
          </p:nvSpPr>
          <p:spPr>
            <a:xfrm>
              <a:off x="2164447" y="20942"/>
              <a:ext cx="4446156" cy="1588315"/>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31" name="กลุ่ม 27"/>
            <p:cNvGrpSpPr/>
            <p:nvPr/>
          </p:nvGrpSpPr>
          <p:grpSpPr>
            <a:xfrm>
              <a:off x="1057779" y="368058"/>
              <a:ext cx="927304" cy="927304"/>
              <a:chOff x="1055139" y="-1026071"/>
              <a:chExt cx="1371600" cy="1371600"/>
            </a:xfrm>
          </p:grpSpPr>
          <p:sp>
            <p:nvSpPr>
              <p:cNvPr id="32" name="วงรี 28"/>
              <p:cNvSpPr/>
              <p:nvPr/>
            </p:nvSpPr>
            <p:spPr>
              <a:xfrm>
                <a:off x="1055139" y="-1026071"/>
                <a:ext cx="1371600" cy="13716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solidFill>
                    <a:schemeClr val="tx1">
                      <a:lumMod val="50000"/>
                      <a:lumOff val="50000"/>
                    </a:schemeClr>
                  </a:solidFill>
                </a:endParaRPr>
              </a:p>
            </p:txBody>
          </p:sp>
          <p:sp>
            <p:nvSpPr>
              <p:cNvPr id="33"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solidFill>
                    <a:schemeClr val="tx1">
                      <a:lumMod val="50000"/>
                      <a:lumOff val="50000"/>
                    </a:schemeClr>
                  </a:solidFill>
                  <a:latin typeface="+mn-lt"/>
                  <a:ea typeface="+mn-ea"/>
                </a:endParaRPr>
              </a:p>
            </p:txBody>
          </p:sp>
        </p:grpSp>
      </p:grpSp>
      <p:grpSp>
        <p:nvGrpSpPr>
          <p:cNvPr id="34" name="กลุ่ม 30"/>
          <p:cNvGrpSpPr/>
          <p:nvPr/>
        </p:nvGrpSpPr>
        <p:grpSpPr>
          <a:xfrm>
            <a:off x="1112837" y="10229319"/>
            <a:ext cx="4648199" cy="1329558"/>
            <a:chOff x="1057779" y="20942"/>
            <a:chExt cx="5552824" cy="1588315"/>
          </a:xfrm>
        </p:grpSpPr>
        <p:sp>
          <p:nvSpPr>
            <p:cNvPr id="35" name="TextBox 34"/>
            <p:cNvSpPr txBox="1"/>
            <p:nvPr/>
          </p:nvSpPr>
          <p:spPr>
            <a:xfrm>
              <a:off x="2164447" y="20942"/>
              <a:ext cx="4446156" cy="1588315"/>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36" name="กลุ่ม 32"/>
            <p:cNvGrpSpPr/>
            <p:nvPr/>
          </p:nvGrpSpPr>
          <p:grpSpPr>
            <a:xfrm>
              <a:off x="1057779" y="368058"/>
              <a:ext cx="927304" cy="927304"/>
              <a:chOff x="1055139" y="-1026071"/>
              <a:chExt cx="1371600" cy="1371600"/>
            </a:xfrm>
          </p:grpSpPr>
          <p:sp>
            <p:nvSpPr>
              <p:cNvPr id="37" name="วงรี 33"/>
              <p:cNvSpPr/>
              <p:nvPr/>
            </p:nvSpPr>
            <p:spPr>
              <a:xfrm>
                <a:off x="1055139" y="-1026071"/>
                <a:ext cx="1371600" cy="13716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solidFill>
                    <a:schemeClr val="tx1">
                      <a:lumMod val="50000"/>
                      <a:lumOff val="50000"/>
                    </a:schemeClr>
                  </a:solidFill>
                </a:endParaRPr>
              </a:p>
            </p:txBody>
          </p:sp>
          <p:sp>
            <p:nvSpPr>
              <p:cNvPr id="38"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solidFill>
                    <a:schemeClr val="tx1">
                      <a:lumMod val="50000"/>
                      <a:lumOff val="50000"/>
                    </a:schemeClr>
                  </a:solidFill>
                  <a:latin typeface="+mn-lt"/>
                  <a:ea typeface="+mn-ea"/>
                </a:endParaRPr>
              </a:p>
            </p:txBody>
          </p:sp>
        </p:grpSp>
      </p:grpSp>
      <p:grpSp>
        <p:nvGrpSpPr>
          <p:cNvPr id="39" name="กลุ่ม 35"/>
          <p:cNvGrpSpPr/>
          <p:nvPr/>
        </p:nvGrpSpPr>
        <p:grpSpPr>
          <a:xfrm>
            <a:off x="6446838" y="10229319"/>
            <a:ext cx="4648199" cy="1329558"/>
            <a:chOff x="1057779" y="20942"/>
            <a:chExt cx="5552824" cy="1588315"/>
          </a:xfrm>
        </p:grpSpPr>
        <p:sp>
          <p:nvSpPr>
            <p:cNvPr id="40" name="TextBox 39"/>
            <p:cNvSpPr txBox="1"/>
            <p:nvPr/>
          </p:nvSpPr>
          <p:spPr>
            <a:xfrm>
              <a:off x="2164447" y="20942"/>
              <a:ext cx="4446156" cy="1588315"/>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41" name="กลุ่ม 37"/>
            <p:cNvGrpSpPr/>
            <p:nvPr/>
          </p:nvGrpSpPr>
          <p:grpSpPr>
            <a:xfrm>
              <a:off x="1057779" y="368058"/>
              <a:ext cx="927304" cy="927304"/>
              <a:chOff x="1055139" y="-1026071"/>
              <a:chExt cx="1371600" cy="1371600"/>
            </a:xfrm>
          </p:grpSpPr>
          <p:sp>
            <p:nvSpPr>
              <p:cNvPr id="42" name="วงรี 38"/>
              <p:cNvSpPr/>
              <p:nvPr/>
            </p:nvSpPr>
            <p:spPr>
              <a:xfrm>
                <a:off x="1055139" y="-1026071"/>
                <a:ext cx="1371600" cy="13716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solidFill>
                    <a:schemeClr val="tx1">
                      <a:lumMod val="50000"/>
                      <a:lumOff val="50000"/>
                    </a:schemeClr>
                  </a:solidFill>
                </a:endParaRPr>
              </a:p>
            </p:txBody>
          </p:sp>
          <p:sp>
            <p:nvSpPr>
              <p:cNvPr id="43"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solidFill>
                    <a:schemeClr val="tx1">
                      <a:lumMod val="50000"/>
                      <a:lumOff val="50000"/>
                    </a:schemeClr>
                  </a:solidFill>
                  <a:latin typeface="+mn-lt"/>
                  <a:ea typeface="+mn-ea"/>
                </a:endParaRPr>
              </a:p>
            </p:txBody>
          </p:sp>
        </p:grpSp>
      </p:grpSp>
      <p:grpSp>
        <p:nvGrpSpPr>
          <p:cNvPr id="44" name="กลุ่ม 17"/>
          <p:cNvGrpSpPr/>
          <p:nvPr/>
        </p:nvGrpSpPr>
        <p:grpSpPr>
          <a:xfrm>
            <a:off x="1112837" y="4601289"/>
            <a:ext cx="9545613" cy="3200400"/>
            <a:chOff x="3835423" y="3149025"/>
            <a:chExt cx="9545613" cy="3200400"/>
          </a:xfrm>
        </p:grpSpPr>
        <p:sp>
          <p:nvSpPr>
            <p:cNvPr id="45" name="Title 20"/>
            <p:cNvSpPr txBox="1">
              <a:spLocks/>
            </p:cNvSpPr>
            <p:nvPr/>
          </p:nvSpPr>
          <p:spPr bwMode="auto">
            <a:xfrm>
              <a:off x="3835423" y="3702534"/>
              <a:ext cx="9545613" cy="26468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46" name="TextBox 45"/>
            <p:cNvSpPr txBox="1"/>
            <p:nvPr/>
          </p:nvSpPr>
          <p:spPr>
            <a:xfrm>
              <a:off x="3987824" y="3149025"/>
              <a:ext cx="5410200" cy="584775"/>
            </a:xfrm>
            <a:prstGeom prst="rect">
              <a:avLst/>
            </a:prstGeom>
            <a:noFill/>
          </p:spPr>
          <p:txBody>
            <a:bodyPr wrap="square" rtlCol="0">
              <a:spAutoFit/>
            </a:bodyPr>
            <a:lstStyle/>
            <a:p>
              <a:r>
                <a:rPr lang="en-US" sz="3200" b="1" dirty="0" smtClean="0">
                  <a:latin typeface="Lato Black" charset="0"/>
                  <a:ea typeface="Lato Black" charset="0"/>
                  <a:cs typeface="Lato Black" charset="0"/>
                </a:rPr>
                <a:t>Description here</a:t>
              </a:r>
            </a:p>
          </p:txBody>
        </p:sp>
      </p:grpSp>
      <p:grpSp>
        <p:nvGrpSpPr>
          <p:cNvPr id="47" name="กลุ่ม 28"/>
          <p:cNvGrpSpPr/>
          <p:nvPr/>
        </p:nvGrpSpPr>
        <p:grpSpPr>
          <a:xfrm>
            <a:off x="1265238" y="1905000"/>
            <a:ext cx="8458201" cy="1491323"/>
            <a:chOff x="1112837" y="1037924"/>
            <a:chExt cx="8458201" cy="1491323"/>
          </a:xfrm>
        </p:grpSpPr>
        <p:grpSp>
          <p:nvGrpSpPr>
            <p:cNvPr id="48" name="กลุ่ม 8"/>
            <p:cNvGrpSpPr/>
            <p:nvPr/>
          </p:nvGrpSpPr>
          <p:grpSpPr>
            <a:xfrm>
              <a:off x="1112837" y="1037924"/>
              <a:ext cx="8458201" cy="1491323"/>
              <a:chOff x="1112837" y="1037924"/>
              <a:chExt cx="8458201" cy="1491323"/>
            </a:xfrm>
          </p:grpSpPr>
          <p:sp>
            <p:nvSpPr>
              <p:cNvPr id="56" name="TextBox 55"/>
              <p:cNvSpPr txBox="1"/>
              <p:nvPr/>
            </p:nvSpPr>
            <p:spPr>
              <a:xfrm>
                <a:off x="1341437" y="1037924"/>
                <a:ext cx="8229601" cy="646331"/>
              </a:xfrm>
              <a:prstGeom prst="rect">
                <a:avLst/>
              </a:prstGeom>
              <a:noFill/>
            </p:spPr>
            <p:txBody>
              <a:bodyPr wrap="square" rtlCol="0">
                <a:spAutoFit/>
              </a:bodyPr>
              <a:lstStyle/>
              <a:p>
                <a:r>
                  <a:rPr lang="en-US" sz="3600" b="1" dirty="0" smtClean="0">
                    <a:latin typeface="Lato Black" charset="0"/>
                    <a:ea typeface="Lato Black" charset="0"/>
                    <a:cs typeface="Lato Black" charset="0"/>
                  </a:rPr>
                  <a:t>CEATIVE  COMPANY</a:t>
                </a:r>
              </a:p>
            </p:txBody>
          </p:sp>
          <p:sp>
            <p:nvSpPr>
              <p:cNvPr id="57" name="Rectangle 35"/>
              <p:cNvSpPr/>
              <p:nvPr/>
            </p:nvSpPr>
            <p:spPr>
              <a:xfrm>
                <a:off x="1265237" y="1828800"/>
                <a:ext cx="4495800" cy="141383"/>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sp>
            <p:nvSpPr>
              <p:cNvPr id="58" name="TextBox 57"/>
              <p:cNvSpPr txBox="1"/>
              <p:nvPr/>
            </p:nvSpPr>
            <p:spPr>
              <a:xfrm>
                <a:off x="1424812" y="2052935"/>
                <a:ext cx="8146226" cy="400110"/>
              </a:xfrm>
              <a:prstGeom prst="rect">
                <a:avLst/>
              </a:prstGeom>
              <a:noFill/>
            </p:spPr>
            <p:txBody>
              <a:bodyPr wrap="square" rtlCol="0">
                <a:spAutoFit/>
              </a:bodyPr>
              <a:lstStyle/>
              <a:p>
                <a:r>
                  <a:rPr lang="en-US" sz="2000" b="1" dirty="0" smtClean="0">
                    <a:latin typeface="Lato" pitchFamily="34" charset="0"/>
                    <a:ea typeface="Lato" pitchFamily="34" charset="0"/>
                    <a:cs typeface="Lato" pitchFamily="34" charset="0"/>
                  </a:rPr>
                  <a:t>Your great subtitle in this line </a:t>
                </a:r>
              </a:p>
            </p:txBody>
          </p:sp>
          <p:sp>
            <p:nvSpPr>
              <p:cNvPr id="59" name="Rectangle 35"/>
              <p:cNvSpPr/>
              <p:nvPr/>
            </p:nvSpPr>
            <p:spPr>
              <a:xfrm rot="16200000">
                <a:off x="490405" y="1765433"/>
                <a:ext cx="1386246" cy="141381"/>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grpSp>
          <p:nvGrpSpPr>
            <p:cNvPr id="49" name="Group 1"/>
            <p:cNvGrpSpPr/>
            <p:nvPr/>
          </p:nvGrpSpPr>
          <p:grpSpPr>
            <a:xfrm>
              <a:off x="5913437" y="1779006"/>
              <a:ext cx="3657601" cy="240970"/>
              <a:chOff x="10866255" y="8448874"/>
              <a:chExt cx="2738812" cy="73150"/>
            </a:xfrm>
          </p:grpSpPr>
          <p:sp>
            <p:nvSpPr>
              <p:cNvPr id="50" name="Rectangle 11"/>
              <p:cNvSpPr/>
              <p:nvPr/>
            </p:nvSpPr>
            <p:spPr>
              <a:xfrm flipV="1">
                <a:off x="10866255" y="8448874"/>
                <a:ext cx="407521" cy="73150"/>
              </a:xfrm>
              <a:prstGeom prst="rect">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51" name="Rectangle 12"/>
              <p:cNvSpPr/>
              <p:nvPr/>
            </p:nvSpPr>
            <p:spPr>
              <a:xfrm flipV="1">
                <a:off x="11330497" y="8448874"/>
                <a:ext cx="407521" cy="73150"/>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52" name="Rectangle 13"/>
              <p:cNvSpPr/>
              <p:nvPr/>
            </p:nvSpPr>
            <p:spPr>
              <a:xfrm flipV="1">
                <a:off x="11809200" y="8448874"/>
                <a:ext cx="407521" cy="73150"/>
              </a:xfrm>
              <a:prstGeom prst="rect">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53" name="Rectangle 14"/>
              <p:cNvSpPr/>
              <p:nvPr/>
            </p:nvSpPr>
            <p:spPr>
              <a:xfrm flipV="1">
                <a:off x="12273541" y="8448874"/>
                <a:ext cx="407521" cy="73150"/>
              </a:xfrm>
              <a:prstGeom prst="rect">
                <a:avLst/>
              </a:prstGeom>
              <a:solidFill>
                <a:schemeClr val="accent4">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54" name="Rectangle 15"/>
              <p:cNvSpPr/>
              <p:nvPr/>
            </p:nvSpPr>
            <p:spPr>
              <a:xfrm flipV="1">
                <a:off x="12737783" y="8448874"/>
                <a:ext cx="407521" cy="73150"/>
              </a:xfrm>
              <a:prstGeom prst="rect">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55" name="Rectangle 16"/>
              <p:cNvSpPr/>
              <p:nvPr/>
            </p:nvSpPr>
            <p:spPr>
              <a:xfrm flipV="1">
                <a:off x="13197546" y="8448874"/>
                <a:ext cx="407521" cy="73150"/>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grpSp>
      </p:grpSp>
      <p:sp>
        <p:nvSpPr>
          <p:cNvPr id="2" name="Picture Placeholder 1"/>
          <p:cNvSpPr>
            <a:spLocks noGrp="1"/>
          </p:cNvSpPr>
          <p:nvPr>
            <p:ph type="pic" sz="quarter" idx="12"/>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4"/>
          </p:nvPr>
        </p:nvSpPr>
        <p:spPr/>
      </p:sp>
    </p:spTree>
    <p:extLst>
      <p:ext uri="{BB962C8B-B14F-4D97-AF65-F5344CB8AC3E}">
        <p14:creationId xmlns:p14="http://schemas.microsoft.com/office/powerpoint/2010/main" val="1815130443"/>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500" fill="hold"/>
                                        <p:tgtEl>
                                          <p:spTgt spid="47"/>
                                        </p:tgtEl>
                                        <p:attrNameLst>
                                          <p:attrName>ppt_x</p:attrName>
                                        </p:attrNameLst>
                                      </p:cBhvr>
                                      <p:tavLst>
                                        <p:tav tm="0">
                                          <p:val>
                                            <p:strVal val="0-#ppt_w/2"/>
                                          </p:val>
                                        </p:tav>
                                        <p:tav tm="100000">
                                          <p:val>
                                            <p:strVal val="#ppt_x"/>
                                          </p:val>
                                        </p:tav>
                                      </p:tavLst>
                                    </p:anim>
                                    <p:anim calcmode="lin" valueType="num">
                                      <p:cBhvr additive="base">
                                        <p:cTn id="8" dur="500" fill="hold"/>
                                        <p:tgtEl>
                                          <p:spTgt spid="4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44"/>
                                        </p:tgtEl>
                                        <p:attrNameLst>
                                          <p:attrName>style.visibility</p:attrName>
                                        </p:attrNameLst>
                                      </p:cBhvr>
                                      <p:to>
                                        <p:strVal val="visible"/>
                                      </p:to>
                                    </p:set>
                                    <p:anim calcmode="lin" valueType="num">
                                      <p:cBhvr additive="base">
                                        <p:cTn id="12" dur="500" fill="hold"/>
                                        <p:tgtEl>
                                          <p:spTgt spid="44"/>
                                        </p:tgtEl>
                                        <p:attrNameLst>
                                          <p:attrName>ppt_x</p:attrName>
                                        </p:attrNameLst>
                                      </p:cBhvr>
                                      <p:tavLst>
                                        <p:tav tm="0">
                                          <p:val>
                                            <p:strVal val="0-#ppt_w/2"/>
                                          </p:val>
                                        </p:tav>
                                        <p:tav tm="100000">
                                          <p:val>
                                            <p:strVal val="#ppt_x"/>
                                          </p:val>
                                        </p:tav>
                                      </p:tavLst>
                                    </p:anim>
                                    <p:anim calcmode="lin" valueType="num">
                                      <p:cBhvr additive="base">
                                        <p:cTn id="13" dur="500" fill="hold"/>
                                        <p:tgtEl>
                                          <p:spTgt spid="44"/>
                                        </p:tgtEl>
                                        <p:attrNameLst>
                                          <p:attrName>ppt_y</p:attrName>
                                        </p:attrNameLst>
                                      </p:cBhvr>
                                      <p:tavLst>
                                        <p:tav tm="0">
                                          <p:val>
                                            <p:strVal val="#ppt_y"/>
                                          </p:val>
                                        </p:tav>
                                        <p:tav tm="100000">
                                          <p:val>
                                            <p:strVal val="#ppt_y"/>
                                          </p:val>
                                        </p:tav>
                                      </p:tavLst>
                                    </p:anim>
                                  </p:childTnLst>
                                </p:cTn>
                              </p:par>
                              <p:par>
                                <p:cTn id="14" presetID="53" presetClass="entr" presetSubtype="16" fill="hold" nodeType="withEffect">
                                  <p:stCondLst>
                                    <p:cond delay="500"/>
                                  </p:stCondLst>
                                  <p:childTnLst>
                                    <p:set>
                                      <p:cBhvr>
                                        <p:cTn id="15" dur="1" fill="hold">
                                          <p:stCondLst>
                                            <p:cond delay="0"/>
                                          </p:stCondLst>
                                        </p:cTn>
                                        <p:tgtEl>
                                          <p:spTgt spid="24"/>
                                        </p:tgtEl>
                                        <p:attrNameLst>
                                          <p:attrName>style.visibility</p:attrName>
                                        </p:attrNameLst>
                                      </p:cBhvr>
                                      <p:to>
                                        <p:strVal val="visible"/>
                                      </p:to>
                                    </p:set>
                                    <p:anim calcmode="lin" valueType="num">
                                      <p:cBhvr>
                                        <p:cTn id="16" dur="500" fill="hold"/>
                                        <p:tgtEl>
                                          <p:spTgt spid="24"/>
                                        </p:tgtEl>
                                        <p:attrNameLst>
                                          <p:attrName>ppt_w</p:attrName>
                                        </p:attrNameLst>
                                      </p:cBhvr>
                                      <p:tavLst>
                                        <p:tav tm="0">
                                          <p:val>
                                            <p:fltVal val="0"/>
                                          </p:val>
                                        </p:tav>
                                        <p:tav tm="100000">
                                          <p:val>
                                            <p:strVal val="#ppt_w"/>
                                          </p:val>
                                        </p:tav>
                                      </p:tavLst>
                                    </p:anim>
                                    <p:anim calcmode="lin" valueType="num">
                                      <p:cBhvr>
                                        <p:cTn id="17" dur="500" fill="hold"/>
                                        <p:tgtEl>
                                          <p:spTgt spid="24"/>
                                        </p:tgtEl>
                                        <p:attrNameLst>
                                          <p:attrName>ppt_h</p:attrName>
                                        </p:attrNameLst>
                                      </p:cBhvr>
                                      <p:tavLst>
                                        <p:tav tm="0">
                                          <p:val>
                                            <p:fltVal val="0"/>
                                          </p:val>
                                        </p:tav>
                                        <p:tav tm="100000">
                                          <p:val>
                                            <p:strVal val="#ppt_h"/>
                                          </p:val>
                                        </p:tav>
                                      </p:tavLst>
                                    </p:anim>
                                    <p:animEffect transition="in" filter="fade">
                                      <p:cBhvr>
                                        <p:cTn id="18" dur="500"/>
                                        <p:tgtEl>
                                          <p:spTgt spid="24"/>
                                        </p:tgtEl>
                                      </p:cBhvr>
                                    </p:animEffect>
                                  </p:childTnLst>
                                </p:cTn>
                              </p:par>
                              <p:par>
                                <p:cTn id="19" presetID="53" presetClass="entr" presetSubtype="16" fill="hold" nodeType="withEffect">
                                  <p:stCondLst>
                                    <p:cond delay="500"/>
                                  </p:stCondLst>
                                  <p:childTnLst>
                                    <p:set>
                                      <p:cBhvr>
                                        <p:cTn id="20" dur="1" fill="hold">
                                          <p:stCondLst>
                                            <p:cond delay="0"/>
                                          </p:stCondLst>
                                        </p:cTn>
                                        <p:tgtEl>
                                          <p:spTgt spid="29"/>
                                        </p:tgtEl>
                                        <p:attrNameLst>
                                          <p:attrName>style.visibility</p:attrName>
                                        </p:attrNameLst>
                                      </p:cBhvr>
                                      <p:to>
                                        <p:strVal val="visible"/>
                                      </p:to>
                                    </p:set>
                                    <p:anim calcmode="lin" valueType="num">
                                      <p:cBhvr>
                                        <p:cTn id="21" dur="500" fill="hold"/>
                                        <p:tgtEl>
                                          <p:spTgt spid="29"/>
                                        </p:tgtEl>
                                        <p:attrNameLst>
                                          <p:attrName>ppt_w</p:attrName>
                                        </p:attrNameLst>
                                      </p:cBhvr>
                                      <p:tavLst>
                                        <p:tav tm="0">
                                          <p:val>
                                            <p:fltVal val="0"/>
                                          </p:val>
                                        </p:tav>
                                        <p:tav tm="100000">
                                          <p:val>
                                            <p:strVal val="#ppt_w"/>
                                          </p:val>
                                        </p:tav>
                                      </p:tavLst>
                                    </p:anim>
                                    <p:anim calcmode="lin" valueType="num">
                                      <p:cBhvr>
                                        <p:cTn id="22" dur="500" fill="hold"/>
                                        <p:tgtEl>
                                          <p:spTgt spid="29"/>
                                        </p:tgtEl>
                                        <p:attrNameLst>
                                          <p:attrName>ppt_h</p:attrName>
                                        </p:attrNameLst>
                                      </p:cBhvr>
                                      <p:tavLst>
                                        <p:tav tm="0">
                                          <p:val>
                                            <p:fltVal val="0"/>
                                          </p:val>
                                        </p:tav>
                                        <p:tav tm="100000">
                                          <p:val>
                                            <p:strVal val="#ppt_h"/>
                                          </p:val>
                                        </p:tav>
                                      </p:tavLst>
                                    </p:anim>
                                    <p:animEffect transition="in" filter="fade">
                                      <p:cBhvr>
                                        <p:cTn id="23" dur="500"/>
                                        <p:tgtEl>
                                          <p:spTgt spid="29"/>
                                        </p:tgtEl>
                                      </p:cBhvr>
                                    </p:animEffect>
                                  </p:childTnLst>
                                </p:cTn>
                              </p:par>
                              <p:par>
                                <p:cTn id="24" presetID="53" presetClass="entr" presetSubtype="16" fill="hold" nodeType="withEffect">
                                  <p:stCondLst>
                                    <p:cond delay="500"/>
                                  </p:stCondLst>
                                  <p:childTnLst>
                                    <p:set>
                                      <p:cBhvr>
                                        <p:cTn id="25" dur="1" fill="hold">
                                          <p:stCondLst>
                                            <p:cond delay="0"/>
                                          </p:stCondLst>
                                        </p:cTn>
                                        <p:tgtEl>
                                          <p:spTgt spid="34"/>
                                        </p:tgtEl>
                                        <p:attrNameLst>
                                          <p:attrName>style.visibility</p:attrName>
                                        </p:attrNameLst>
                                      </p:cBhvr>
                                      <p:to>
                                        <p:strVal val="visible"/>
                                      </p:to>
                                    </p:set>
                                    <p:anim calcmode="lin" valueType="num">
                                      <p:cBhvr>
                                        <p:cTn id="26" dur="500" fill="hold"/>
                                        <p:tgtEl>
                                          <p:spTgt spid="34"/>
                                        </p:tgtEl>
                                        <p:attrNameLst>
                                          <p:attrName>ppt_w</p:attrName>
                                        </p:attrNameLst>
                                      </p:cBhvr>
                                      <p:tavLst>
                                        <p:tav tm="0">
                                          <p:val>
                                            <p:fltVal val="0"/>
                                          </p:val>
                                        </p:tav>
                                        <p:tav tm="100000">
                                          <p:val>
                                            <p:strVal val="#ppt_w"/>
                                          </p:val>
                                        </p:tav>
                                      </p:tavLst>
                                    </p:anim>
                                    <p:anim calcmode="lin" valueType="num">
                                      <p:cBhvr>
                                        <p:cTn id="27" dur="500" fill="hold"/>
                                        <p:tgtEl>
                                          <p:spTgt spid="34"/>
                                        </p:tgtEl>
                                        <p:attrNameLst>
                                          <p:attrName>ppt_h</p:attrName>
                                        </p:attrNameLst>
                                      </p:cBhvr>
                                      <p:tavLst>
                                        <p:tav tm="0">
                                          <p:val>
                                            <p:fltVal val="0"/>
                                          </p:val>
                                        </p:tav>
                                        <p:tav tm="100000">
                                          <p:val>
                                            <p:strVal val="#ppt_h"/>
                                          </p:val>
                                        </p:tav>
                                      </p:tavLst>
                                    </p:anim>
                                    <p:animEffect transition="in" filter="fade">
                                      <p:cBhvr>
                                        <p:cTn id="28" dur="500"/>
                                        <p:tgtEl>
                                          <p:spTgt spid="34"/>
                                        </p:tgtEl>
                                      </p:cBhvr>
                                    </p:animEffect>
                                  </p:childTnLst>
                                </p:cTn>
                              </p:par>
                              <p:par>
                                <p:cTn id="29" presetID="53" presetClass="entr" presetSubtype="16" fill="hold" nodeType="withEffect">
                                  <p:stCondLst>
                                    <p:cond delay="500"/>
                                  </p:stCondLst>
                                  <p:childTnLst>
                                    <p:set>
                                      <p:cBhvr>
                                        <p:cTn id="30" dur="1" fill="hold">
                                          <p:stCondLst>
                                            <p:cond delay="0"/>
                                          </p:stCondLst>
                                        </p:cTn>
                                        <p:tgtEl>
                                          <p:spTgt spid="39"/>
                                        </p:tgtEl>
                                        <p:attrNameLst>
                                          <p:attrName>style.visibility</p:attrName>
                                        </p:attrNameLst>
                                      </p:cBhvr>
                                      <p:to>
                                        <p:strVal val="visible"/>
                                      </p:to>
                                    </p:set>
                                    <p:anim calcmode="lin" valueType="num">
                                      <p:cBhvr>
                                        <p:cTn id="31" dur="500" fill="hold"/>
                                        <p:tgtEl>
                                          <p:spTgt spid="39"/>
                                        </p:tgtEl>
                                        <p:attrNameLst>
                                          <p:attrName>ppt_w</p:attrName>
                                        </p:attrNameLst>
                                      </p:cBhvr>
                                      <p:tavLst>
                                        <p:tav tm="0">
                                          <p:val>
                                            <p:fltVal val="0"/>
                                          </p:val>
                                        </p:tav>
                                        <p:tav tm="100000">
                                          <p:val>
                                            <p:strVal val="#ppt_w"/>
                                          </p:val>
                                        </p:tav>
                                      </p:tavLst>
                                    </p:anim>
                                    <p:anim calcmode="lin" valueType="num">
                                      <p:cBhvr>
                                        <p:cTn id="32" dur="500" fill="hold"/>
                                        <p:tgtEl>
                                          <p:spTgt spid="39"/>
                                        </p:tgtEl>
                                        <p:attrNameLst>
                                          <p:attrName>ppt_h</p:attrName>
                                        </p:attrNameLst>
                                      </p:cBhvr>
                                      <p:tavLst>
                                        <p:tav tm="0">
                                          <p:val>
                                            <p:fltVal val="0"/>
                                          </p:val>
                                        </p:tav>
                                        <p:tav tm="100000">
                                          <p:val>
                                            <p:strVal val="#ppt_h"/>
                                          </p:val>
                                        </p:tav>
                                      </p:tavLst>
                                    </p:anim>
                                    <p:animEffect transition="in" filter="fade">
                                      <p:cBhvr>
                                        <p:cTn id="3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กลุ่ม 40"/>
          <p:cNvGrpSpPr/>
          <p:nvPr/>
        </p:nvGrpSpPr>
        <p:grpSpPr>
          <a:xfrm>
            <a:off x="655635" y="1295400"/>
            <a:ext cx="5029202" cy="5569894"/>
            <a:chOff x="2306887" y="8923640"/>
            <a:chExt cx="5029202" cy="5569894"/>
          </a:xfrm>
        </p:grpSpPr>
        <p:grpSp>
          <p:nvGrpSpPr>
            <p:cNvPr id="17" name="กลุ่ม 9"/>
            <p:cNvGrpSpPr/>
            <p:nvPr/>
          </p:nvGrpSpPr>
          <p:grpSpPr>
            <a:xfrm>
              <a:off x="2306887" y="8923640"/>
              <a:ext cx="5029202" cy="2320025"/>
              <a:chOff x="2230687" y="6611943"/>
              <a:chExt cx="5029202" cy="2320025"/>
            </a:xfrm>
          </p:grpSpPr>
          <p:sp>
            <p:nvSpPr>
              <p:cNvPr id="19" name="Rectangle 35"/>
              <p:cNvSpPr/>
              <p:nvPr/>
            </p:nvSpPr>
            <p:spPr>
              <a:xfrm rot="5400000" flipV="1">
                <a:off x="1263563" y="7799427"/>
                <a:ext cx="2099665" cy="165417"/>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sp>
            <p:nvSpPr>
              <p:cNvPr id="20" name="TextBox 19"/>
              <p:cNvSpPr txBox="1"/>
              <p:nvPr/>
            </p:nvSpPr>
            <p:spPr>
              <a:xfrm>
                <a:off x="2659141" y="6611943"/>
                <a:ext cx="4600748" cy="630942"/>
              </a:xfrm>
              <a:prstGeom prst="rect">
                <a:avLst/>
              </a:prstGeom>
              <a:noFill/>
            </p:spPr>
            <p:txBody>
              <a:bodyPr wrap="square" rtlCol="0">
                <a:spAutoFit/>
              </a:bodyPr>
              <a:lstStyle/>
              <a:p>
                <a:r>
                  <a:rPr lang="en-US" sz="3500" b="1" dirty="0" smtClean="0">
                    <a:latin typeface="Lato Black" charset="0"/>
                    <a:ea typeface="Lato Black" charset="0"/>
                    <a:cs typeface="Lato Black" charset="0"/>
                  </a:rPr>
                  <a:t>DESCRIPTION HERE</a:t>
                </a:r>
                <a:endParaRPr lang="en-US" sz="3500" b="1" dirty="0">
                  <a:latin typeface="Lato Black" charset="0"/>
                  <a:ea typeface="Lato Black" charset="0"/>
                  <a:cs typeface="Lato Black" charset="0"/>
                </a:endParaRPr>
              </a:p>
            </p:txBody>
          </p:sp>
        </p:grpSp>
        <p:sp>
          <p:nvSpPr>
            <p:cNvPr id="18" name="Title 20"/>
            <p:cNvSpPr txBox="1">
              <a:spLocks/>
            </p:cNvSpPr>
            <p:nvPr/>
          </p:nvSpPr>
          <p:spPr bwMode="auto">
            <a:xfrm>
              <a:off x="2695574" y="9445986"/>
              <a:ext cx="4640515" cy="5047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a:t>
              </a:r>
              <a:r>
                <a:rPr lang="pt-BR" sz="2400" dirty="0" err="1">
                  <a:solidFill>
                    <a:schemeClr val="tx1">
                      <a:lumMod val="50000"/>
                      <a:lumOff val="50000"/>
                    </a:schemeClr>
                  </a:solidFill>
                  <a:latin typeface="Lato" pitchFamily="34" charset="0"/>
                  <a:ea typeface="Lato" pitchFamily="34" charset="0"/>
                  <a:cs typeface="Lato" pitchFamily="34" charset="0"/>
                </a:rPr>
                <a:t>nec</a:t>
              </a:r>
              <a:r>
                <a:rPr lang="pt-BR" sz="2400" dirty="0">
                  <a:solidFill>
                    <a:schemeClr val="tx1">
                      <a:lumMod val="50000"/>
                      <a:lumOff val="50000"/>
                    </a:schemeClr>
                  </a:solidFill>
                  <a:latin typeface="Lato" pitchFamily="34" charset="0"/>
                  <a:ea typeface="Lato" pitchFamily="34" charset="0"/>
                  <a:cs typeface="Lato" pitchFamily="34" charset="0"/>
                </a:rPr>
                <a:t> </a:t>
              </a:r>
              <a:r>
                <a:rPr lang="pt-BR" sz="2400" dirty="0" err="1" smtClean="0">
                  <a:solidFill>
                    <a:schemeClr val="tx1">
                      <a:lumMod val="50000"/>
                      <a:lumOff val="50000"/>
                    </a:schemeClr>
                  </a:solidFill>
                  <a:latin typeface="Lato" pitchFamily="34" charset="0"/>
                  <a:ea typeface="Lato" pitchFamily="34" charset="0"/>
                  <a:cs typeface="Lato" pitchFamily="34" charset="0"/>
                </a:rPr>
                <a:t>Pellentesque</a:t>
              </a:r>
              <a:r>
                <a:rPr lang="pt-BR" sz="2400" dirty="0" smtClean="0">
                  <a:solidFill>
                    <a:schemeClr val="tx1">
                      <a:lumMod val="50000"/>
                      <a:lumOff val="50000"/>
                    </a:schemeClr>
                  </a:solidFill>
                  <a:latin typeface="Lato" pitchFamily="34" charset="0"/>
                  <a:ea typeface="Lato" pitchFamily="34" charset="0"/>
                  <a:cs typeface="Lato" pitchFamily="34" charset="0"/>
                </a:rPr>
                <a:t> </a:t>
              </a:r>
              <a:r>
                <a:rPr lang="pt-BR" sz="2400" dirty="0">
                  <a:solidFill>
                    <a:schemeClr val="tx1">
                      <a:lumMod val="50000"/>
                      <a:lumOff val="50000"/>
                    </a:schemeClr>
                  </a:solidFill>
                  <a:latin typeface="Lato" pitchFamily="34" charset="0"/>
                  <a:ea typeface="Lato" pitchFamily="34" charset="0"/>
                  <a:cs typeface="Lato" pitchFamily="34" charset="0"/>
                </a:rPr>
                <a:t>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grpSp>
        <p:nvGrpSpPr>
          <p:cNvPr id="21" name="Group 20"/>
          <p:cNvGrpSpPr/>
          <p:nvPr/>
        </p:nvGrpSpPr>
        <p:grpSpPr>
          <a:xfrm>
            <a:off x="12649200" y="10323085"/>
            <a:ext cx="11704637" cy="1792715"/>
            <a:chOff x="1792094" y="8077200"/>
            <a:chExt cx="11704637" cy="1792715"/>
          </a:xfrm>
        </p:grpSpPr>
        <p:sp>
          <p:nvSpPr>
            <p:cNvPr id="22" name="Rectangle 21"/>
            <p:cNvSpPr/>
            <p:nvPr/>
          </p:nvSpPr>
          <p:spPr>
            <a:xfrm>
              <a:off x="1792094" y="8077200"/>
              <a:ext cx="11704637" cy="1792715"/>
            </a:xfrm>
            <a:prstGeom prst="rect">
              <a:avLst/>
            </a:prstGeom>
            <a:solidFill>
              <a:schemeClr val="accent3">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p:cNvSpPr txBox="1"/>
            <p:nvPr/>
          </p:nvSpPr>
          <p:spPr>
            <a:xfrm>
              <a:off x="2148568" y="8176039"/>
              <a:ext cx="8071564" cy="630942"/>
            </a:xfrm>
            <a:prstGeom prst="rect">
              <a:avLst/>
            </a:prstGeom>
            <a:noFill/>
          </p:spPr>
          <p:txBody>
            <a:bodyPr wrap="square" rtlCol="0">
              <a:spAutoFit/>
            </a:bodyPr>
            <a:lstStyle/>
            <a:p>
              <a:r>
                <a:rPr lang="en-US" sz="3500" b="1" dirty="0" smtClean="0">
                  <a:solidFill>
                    <a:schemeClr val="bg1"/>
                  </a:solidFill>
                  <a:latin typeface="Roboto Medium" charset="0"/>
                  <a:ea typeface="Roboto Medium" charset="0"/>
                  <a:cs typeface="Roboto Medium" charset="0"/>
                </a:rPr>
                <a:t>DESCRIPTION HERE</a:t>
              </a:r>
              <a:endParaRPr lang="en-US" sz="3500" b="1" dirty="0">
                <a:solidFill>
                  <a:schemeClr val="bg1"/>
                </a:solidFill>
                <a:latin typeface="Roboto Medium" charset="0"/>
                <a:ea typeface="Roboto Medium" charset="0"/>
                <a:cs typeface="Roboto Medium" charset="0"/>
              </a:endParaRPr>
            </a:p>
          </p:txBody>
        </p:sp>
        <p:sp>
          <p:nvSpPr>
            <p:cNvPr id="24" name="Title 20"/>
            <p:cNvSpPr txBox="1">
              <a:spLocks/>
            </p:cNvSpPr>
            <p:nvPr/>
          </p:nvSpPr>
          <p:spPr bwMode="auto">
            <a:xfrm>
              <a:off x="2020694" y="8663419"/>
              <a:ext cx="10866437"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i="1" dirty="0">
                  <a:solidFill>
                    <a:schemeClr val="bg1"/>
                  </a:solidFill>
                  <a:latin typeface="Roboto Medium" charset="0"/>
                  <a:ea typeface="Roboto Medium" charset="0"/>
                  <a:cs typeface="Roboto Medium" charset="0"/>
                </a:rPr>
                <a:t>Lorem ipsum dolor sit amet, consectetur adipiscing </a:t>
              </a:r>
              <a:r>
                <a:rPr lang="pt-BR" sz="2400" i="1" dirty="0" smtClean="0">
                  <a:solidFill>
                    <a:schemeClr val="bg1"/>
                  </a:solidFill>
                  <a:latin typeface="Roboto Medium" charset="0"/>
                  <a:ea typeface="Roboto Medium" charset="0"/>
                  <a:cs typeface="Roboto Medium" charset="0"/>
                </a:rPr>
                <a:t>elit. Aliquam tincidunt ante nec sem congue convallis. </a:t>
              </a:r>
              <a:endParaRPr lang="en-US" sz="2400" i="1" dirty="0">
                <a:solidFill>
                  <a:schemeClr val="bg1"/>
                </a:solidFill>
                <a:latin typeface="Roboto Medium" charset="0"/>
                <a:ea typeface="Roboto Medium" charset="0"/>
                <a:cs typeface="Roboto Medium" charset="0"/>
              </a:endParaRPr>
            </a:p>
          </p:txBody>
        </p:sp>
      </p:grpSp>
      <p:sp>
        <p:nvSpPr>
          <p:cNvPr id="4" name="Picture Placeholder 3"/>
          <p:cNvSpPr>
            <a:spLocks noGrp="1"/>
          </p:cNvSpPr>
          <p:nvPr>
            <p:ph type="pic" sz="quarter" idx="23"/>
          </p:nvPr>
        </p:nvSpPr>
        <p:spPr/>
      </p:sp>
      <p:sp>
        <p:nvSpPr>
          <p:cNvPr id="5" name="Picture Placeholder 4"/>
          <p:cNvSpPr>
            <a:spLocks noGrp="1"/>
          </p:cNvSpPr>
          <p:nvPr>
            <p:ph type="pic" sz="quarter" idx="111"/>
          </p:nvPr>
        </p:nvSpPr>
        <p:spPr/>
      </p:sp>
    </p:spTree>
    <p:extLst>
      <p:ext uri="{BB962C8B-B14F-4D97-AF65-F5344CB8AC3E}">
        <p14:creationId xmlns:p14="http://schemas.microsoft.com/office/powerpoint/2010/main" val="1653640986"/>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1+#ppt_w/2"/>
                                          </p:val>
                                        </p:tav>
                                        <p:tav tm="100000">
                                          <p:val>
                                            <p:strVal val="#ppt_x"/>
                                          </p:val>
                                        </p:tav>
                                      </p:tavLst>
                                    </p:anim>
                                    <p:anim calcmode="lin" valueType="num">
                                      <p:cBhvr additive="base">
                                        <p:cTn id="8" dur="500" fill="hold"/>
                                        <p:tgtEl>
                                          <p:spTgt spid="2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additive="base">
                                        <p:cTn id="12" dur="500" fill="hold"/>
                                        <p:tgtEl>
                                          <p:spTgt spid="16"/>
                                        </p:tgtEl>
                                        <p:attrNameLst>
                                          <p:attrName>ppt_x</p:attrName>
                                        </p:attrNameLst>
                                      </p:cBhvr>
                                      <p:tavLst>
                                        <p:tav tm="0">
                                          <p:val>
                                            <p:strVal val="0-#ppt_w/2"/>
                                          </p:val>
                                        </p:tav>
                                        <p:tav tm="100000">
                                          <p:val>
                                            <p:strVal val="#ppt_x"/>
                                          </p:val>
                                        </p:tav>
                                      </p:tavLst>
                                    </p:anim>
                                    <p:anim calcmode="lin" valueType="num">
                                      <p:cBhvr additive="base">
                                        <p:cTn id="13" dur="5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0" y="565757"/>
            <a:ext cx="11704637" cy="1792715"/>
            <a:chOff x="1792094" y="8077200"/>
            <a:chExt cx="11704637" cy="1792715"/>
          </a:xfrm>
        </p:grpSpPr>
        <p:sp>
          <p:nvSpPr>
            <p:cNvPr id="7" name="Rectangle 6"/>
            <p:cNvSpPr/>
            <p:nvPr/>
          </p:nvSpPr>
          <p:spPr>
            <a:xfrm>
              <a:off x="1792094" y="8077200"/>
              <a:ext cx="11704637" cy="1792715"/>
            </a:xfrm>
            <a:prstGeom prst="rect">
              <a:avLst/>
            </a:prstGeom>
            <a:solidFill>
              <a:schemeClr val="accent3">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2148568" y="8176039"/>
              <a:ext cx="8071564" cy="630942"/>
            </a:xfrm>
            <a:prstGeom prst="rect">
              <a:avLst/>
            </a:prstGeom>
            <a:noFill/>
          </p:spPr>
          <p:txBody>
            <a:bodyPr wrap="square" rtlCol="0">
              <a:spAutoFit/>
            </a:bodyPr>
            <a:lstStyle/>
            <a:p>
              <a:r>
                <a:rPr lang="en-US" sz="3500" b="1" dirty="0" smtClean="0">
                  <a:solidFill>
                    <a:schemeClr val="bg1"/>
                  </a:solidFill>
                  <a:latin typeface="Roboto Medium" charset="0"/>
                  <a:ea typeface="Roboto Medium" charset="0"/>
                  <a:cs typeface="Roboto Medium" charset="0"/>
                </a:rPr>
                <a:t>DESCRIPTION HERE</a:t>
              </a:r>
              <a:endParaRPr lang="en-US" sz="3500" b="1" dirty="0">
                <a:solidFill>
                  <a:schemeClr val="bg1"/>
                </a:solidFill>
                <a:latin typeface="Roboto Medium" charset="0"/>
                <a:ea typeface="Roboto Medium" charset="0"/>
                <a:cs typeface="Roboto Medium" charset="0"/>
              </a:endParaRPr>
            </a:p>
          </p:txBody>
        </p:sp>
        <p:sp>
          <p:nvSpPr>
            <p:cNvPr id="9" name="Title 20"/>
            <p:cNvSpPr txBox="1">
              <a:spLocks/>
            </p:cNvSpPr>
            <p:nvPr/>
          </p:nvSpPr>
          <p:spPr bwMode="auto">
            <a:xfrm>
              <a:off x="2020694" y="8663419"/>
              <a:ext cx="10866437"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i="1" dirty="0">
                  <a:solidFill>
                    <a:schemeClr val="bg1"/>
                  </a:solidFill>
                  <a:latin typeface="Roboto Medium" charset="0"/>
                  <a:ea typeface="Roboto Medium" charset="0"/>
                  <a:cs typeface="Roboto Medium" charset="0"/>
                </a:rPr>
                <a:t>Lorem ipsum dolor sit amet, consectetur adipiscing </a:t>
              </a:r>
              <a:r>
                <a:rPr lang="pt-BR" sz="2400" i="1" dirty="0" smtClean="0">
                  <a:solidFill>
                    <a:schemeClr val="bg1"/>
                  </a:solidFill>
                  <a:latin typeface="Roboto Medium" charset="0"/>
                  <a:ea typeface="Roboto Medium" charset="0"/>
                  <a:cs typeface="Roboto Medium" charset="0"/>
                </a:rPr>
                <a:t>elit. Aliquam tincidunt ante nec sem congue convallis. </a:t>
              </a:r>
              <a:endParaRPr lang="en-US" sz="2400" i="1" dirty="0">
                <a:solidFill>
                  <a:schemeClr val="bg1"/>
                </a:solidFill>
                <a:latin typeface="Roboto Medium" charset="0"/>
                <a:ea typeface="Roboto Medium" charset="0"/>
                <a:cs typeface="Roboto Medium" charset="0"/>
              </a:endParaRPr>
            </a:p>
          </p:txBody>
        </p:sp>
      </p:grpSp>
      <p:grpSp>
        <p:nvGrpSpPr>
          <p:cNvPr id="10" name="กลุ่ม 40"/>
          <p:cNvGrpSpPr/>
          <p:nvPr/>
        </p:nvGrpSpPr>
        <p:grpSpPr>
          <a:xfrm>
            <a:off x="19629437" y="8450906"/>
            <a:ext cx="4465640" cy="3207694"/>
            <a:chOff x="2306887" y="8923640"/>
            <a:chExt cx="4465640" cy="3207694"/>
          </a:xfrm>
        </p:grpSpPr>
        <p:grpSp>
          <p:nvGrpSpPr>
            <p:cNvPr id="11" name="กลุ่ม 9"/>
            <p:cNvGrpSpPr/>
            <p:nvPr/>
          </p:nvGrpSpPr>
          <p:grpSpPr>
            <a:xfrm>
              <a:off x="2306887" y="8923640"/>
              <a:ext cx="4465640" cy="2320025"/>
              <a:chOff x="2230687" y="6611943"/>
              <a:chExt cx="4465640" cy="2320025"/>
            </a:xfrm>
          </p:grpSpPr>
          <p:sp>
            <p:nvSpPr>
              <p:cNvPr id="13" name="Rectangle 35"/>
              <p:cNvSpPr/>
              <p:nvPr/>
            </p:nvSpPr>
            <p:spPr>
              <a:xfrm rot="5400000" flipV="1">
                <a:off x="1263563" y="7799427"/>
                <a:ext cx="2099665" cy="165417"/>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sp>
            <p:nvSpPr>
              <p:cNvPr id="14" name="TextBox 13"/>
              <p:cNvSpPr txBox="1"/>
              <p:nvPr/>
            </p:nvSpPr>
            <p:spPr>
              <a:xfrm>
                <a:off x="2659141" y="6611943"/>
                <a:ext cx="4037186" cy="1169551"/>
              </a:xfrm>
              <a:prstGeom prst="rect">
                <a:avLst/>
              </a:prstGeom>
              <a:noFill/>
            </p:spPr>
            <p:txBody>
              <a:bodyPr wrap="square" rtlCol="0">
                <a:spAutoFit/>
              </a:bodyPr>
              <a:lstStyle/>
              <a:p>
                <a:r>
                  <a:rPr lang="en-US" sz="3500" b="1" dirty="0" smtClean="0">
                    <a:latin typeface="Lato Black" charset="0"/>
                    <a:ea typeface="Lato Black" charset="0"/>
                    <a:cs typeface="Lato Black" charset="0"/>
                  </a:rPr>
                  <a:t>DESCRIPTION </a:t>
                </a:r>
              </a:p>
              <a:p>
                <a:r>
                  <a:rPr lang="en-US" sz="3500" b="1" dirty="0" smtClean="0">
                    <a:latin typeface="Lato Black" charset="0"/>
                    <a:ea typeface="Lato Black" charset="0"/>
                    <a:cs typeface="Lato Black" charset="0"/>
                  </a:rPr>
                  <a:t>HERE</a:t>
                </a:r>
                <a:endParaRPr lang="en-US" sz="3500" b="1" dirty="0">
                  <a:latin typeface="Lato Black" charset="0"/>
                  <a:ea typeface="Lato Black" charset="0"/>
                  <a:cs typeface="Lato Black" charset="0"/>
                </a:endParaRPr>
              </a:p>
            </p:txBody>
          </p:sp>
        </p:grpSp>
        <p:sp>
          <p:nvSpPr>
            <p:cNvPr id="12" name="Title 20"/>
            <p:cNvSpPr txBox="1">
              <a:spLocks/>
            </p:cNvSpPr>
            <p:nvPr/>
          </p:nvSpPr>
          <p:spPr bwMode="auto">
            <a:xfrm>
              <a:off x="2496570" y="9964575"/>
              <a:ext cx="3886200" cy="2166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a:t>
              </a:r>
              <a:r>
                <a:rPr lang="pt-BR" sz="2400" dirty="0" err="1" smtClean="0">
                  <a:solidFill>
                    <a:schemeClr val="tx1">
                      <a:lumMod val="50000"/>
                      <a:lumOff val="50000"/>
                    </a:schemeClr>
                  </a:solidFill>
                  <a:latin typeface="Lato" pitchFamily="34" charset="0"/>
                  <a:ea typeface="Lato" pitchFamily="34" charset="0"/>
                  <a:cs typeface="Lato" pitchFamily="34" charset="0"/>
                </a:rPr>
                <a:t>nec</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sp>
        <p:nvSpPr>
          <p:cNvPr id="2" name="Picture Placeholder 1"/>
          <p:cNvSpPr>
            <a:spLocks noGrp="1"/>
          </p:cNvSpPr>
          <p:nvPr>
            <p:ph type="pic" sz="quarter" idx="112"/>
          </p:nvPr>
        </p:nvSpPr>
        <p:spPr/>
      </p:sp>
      <p:sp>
        <p:nvSpPr>
          <p:cNvPr id="3" name="Picture Placeholder 2"/>
          <p:cNvSpPr>
            <a:spLocks noGrp="1"/>
          </p:cNvSpPr>
          <p:nvPr>
            <p:ph type="pic" sz="quarter" idx="23"/>
          </p:nvPr>
        </p:nvSpPr>
        <p:spPr/>
      </p:sp>
    </p:spTree>
    <p:extLst>
      <p:ext uri="{BB962C8B-B14F-4D97-AF65-F5344CB8AC3E}">
        <p14:creationId xmlns:p14="http://schemas.microsoft.com/office/powerpoint/2010/main" val="1165899849"/>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ppt_x"/>
                                          </p:val>
                                        </p:tav>
                                        <p:tav tm="100000">
                                          <p:val>
                                            <p:strVal val="#ppt_x"/>
                                          </p:val>
                                        </p:tav>
                                      </p:tavLst>
                                    </p:anim>
                                    <p:anim calcmode="lin" valueType="num">
                                      <p:cBhvr additive="base">
                                        <p:cTn id="13"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14"/>
          <p:cNvGrpSpPr/>
          <p:nvPr/>
        </p:nvGrpSpPr>
        <p:grpSpPr>
          <a:xfrm>
            <a:off x="3017837" y="2469874"/>
            <a:ext cx="4558573" cy="8841481"/>
            <a:chOff x="3322637" y="2469874"/>
            <a:chExt cx="4558573" cy="8841481"/>
          </a:xfrm>
        </p:grpSpPr>
        <p:sp>
          <p:nvSpPr>
            <p:cNvPr id="16" name="Freeform 652">
              <a:extLst>
                <a:ext uri="{FF2B5EF4-FFF2-40B4-BE49-F238E27FC236}">
                  <a16:creationId xmlns="" xmlns:a16="http://schemas.microsoft.com/office/drawing/2014/main" id="{C2A9ADBF-9D3F-41C6-948B-FCD2359EAC8F}"/>
                </a:ext>
              </a:extLst>
            </p:cNvPr>
            <p:cNvSpPr>
              <a:spLocks/>
            </p:cNvSpPr>
            <p:nvPr/>
          </p:nvSpPr>
          <p:spPr bwMode="auto">
            <a:xfrm>
              <a:off x="3322637" y="2469874"/>
              <a:ext cx="4558573" cy="5520457"/>
            </a:xfrm>
            <a:custGeom>
              <a:avLst/>
              <a:gdLst>
                <a:gd name="T0" fmla="*/ 25 w 173"/>
                <a:gd name="T1" fmla="*/ 63 h 210"/>
                <a:gd name="T2" fmla="*/ 85 w 173"/>
                <a:gd name="T3" fmla="*/ 126 h 210"/>
                <a:gd name="T4" fmla="*/ 85 w 173"/>
                <a:gd name="T5" fmla="*/ 158 h 210"/>
                <a:gd name="T6" fmla="*/ 0 w 173"/>
                <a:gd name="T7" fmla="*/ 158 h 210"/>
                <a:gd name="T8" fmla="*/ 24 w 173"/>
                <a:gd name="T9" fmla="*/ 184 h 210"/>
                <a:gd name="T10" fmla="*/ 0 w 173"/>
                <a:gd name="T11" fmla="*/ 210 h 210"/>
                <a:gd name="T12" fmla="*/ 150 w 173"/>
                <a:gd name="T13" fmla="*/ 210 h 210"/>
                <a:gd name="T14" fmla="*/ 173 w 173"/>
                <a:gd name="T15" fmla="*/ 184 h 210"/>
                <a:gd name="T16" fmla="*/ 150 w 173"/>
                <a:gd name="T17" fmla="*/ 158 h 210"/>
                <a:gd name="T18" fmla="*/ 92 w 173"/>
                <a:gd name="T19" fmla="*/ 158 h 210"/>
                <a:gd name="T20" fmla="*/ 92 w 173"/>
                <a:gd name="T21" fmla="*/ 126 h 210"/>
                <a:gd name="T22" fmla="*/ 152 w 173"/>
                <a:gd name="T23" fmla="*/ 63 h 210"/>
                <a:gd name="T24" fmla="*/ 88 w 173"/>
                <a:gd name="T25" fmla="*/ 0 h 210"/>
                <a:gd name="T26" fmla="*/ 25 w 173"/>
                <a:gd name="T27" fmla="*/ 63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3" h="210">
                  <a:moveTo>
                    <a:pt x="25" y="63"/>
                  </a:moveTo>
                  <a:cubicBezTo>
                    <a:pt x="25" y="97"/>
                    <a:pt x="52" y="124"/>
                    <a:pt x="85" y="126"/>
                  </a:cubicBezTo>
                  <a:cubicBezTo>
                    <a:pt x="85" y="158"/>
                    <a:pt x="85" y="158"/>
                    <a:pt x="85" y="158"/>
                  </a:cubicBezTo>
                  <a:cubicBezTo>
                    <a:pt x="0" y="158"/>
                    <a:pt x="0" y="158"/>
                    <a:pt x="0" y="158"/>
                  </a:cubicBezTo>
                  <a:cubicBezTo>
                    <a:pt x="24" y="184"/>
                    <a:pt x="24" y="184"/>
                    <a:pt x="24" y="184"/>
                  </a:cubicBezTo>
                  <a:cubicBezTo>
                    <a:pt x="0" y="210"/>
                    <a:pt x="0" y="210"/>
                    <a:pt x="0" y="210"/>
                  </a:cubicBezTo>
                  <a:cubicBezTo>
                    <a:pt x="150" y="210"/>
                    <a:pt x="150" y="210"/>
                    <a:pt x="150" y="210"/>
                  </a:cubicBezTo>
                  <a:cubicBezTo>
                    <a:pt x="173" y="184"/>
                    <a:pt x="173" y="184"/>
                    <a:pt x="173" y="184"/>
                  </a:cubicBezTo>
                  <a:cubicBezTo>
                    <a:pt x="150" y="158"/>
                    <a:pt x="150" y="158"/>
                    <a:pt x="150" y="158"/>
                  </a:cubicBezTo>
                  <a:cubicBezTo>
                    <a:pt x="92" y="158"/>
                    <a:pt x="92" y="158"/>
                    <a:pt x="92" y="158"/>
                  </a:cubicBezTo>
                  <a:cubicBezTo>
                    <a:pt x="92" y="126"/>
                    <a:pt x="92" y="126"/>
                    <a:pt x="92" y="126"/>
                  </a:cubicBezTo>
                  <a:cubicBezTo>
                    <a:pt x="125" y="124"/>
                    <a:pt x="152" y="97"/>
                    <a:pt x="152" y="63"/>
                  </a:cubicBezTo>
                  <a:cubicBezTo>
                    <a:pt x="152" y="28"/>
                    <a:pt x="123" y="0"/>
                    <a:pt x="88" y="0"/>
                  </a:cubicBezTo>
                  <a:cubicBezTo>
                    <a:pt x="54" y="0"/>
                    <a:pt x="25" y="28"/>
                    <a:pt x="25" y="63"/>
                  </a:cubicBezTo>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17" name="Group 16"/>
            <p:cNvGrpSpPr/>
            <p:nvPr/>
          </p:nvGrpSpPr>
          <p:grpSpPr>
            <a:xfrm>
              <a:off x="4160837" y="8458200"/>
              <a:ext cx="3276600" cy="2853155"/>
              <a:chOff x="4160837" y="8653045"/>
              <a:chExt cx="3276600" cy="2853155"/>
            </a:xfrm>
          </p:grpSpPr>
          <p:sp>
            <p:nvSpPr>
              <p:cNvPr id="23" name="TextBox 22"/>
              <p:cNvSpPr txBox="1"/>
              <p:nvPr/>
            </p:nvSpPr>
            <p:spPr>
              <a:xfrm>
                <a:off x="4160837" y="9130201"/>
                <a:ext cx="3276600" cy="2375999"/>
              </a:xfrm>
              <a:prstGeom prst="rect">
                <a:avLst/>
              </a:prstGeom>
              <a:noFill/>
            </p:spPr>
            <p:txBody>
              <a:bodyPr wrap="square" lIns="219419" tIns="109710" rIns="219419" bIns="109710" rtlCol="0">
                <a:spAutoFit/>
              </a:bodyPr>
              <a:lstStyle/>
              <a:p>
                <a:r>
                  <a:rPr lang="en-US" sz="2000" dirty="0">
                    <a:solidFill>
                      <a:schemeClr val="tx1">
                        <a:lumMod val="50000"/>
                        <a:lumOff val="50000"/>
                      </a:schemeClr>
                    </a:solidFill>
                    <a:latin typeface="Lato" pitchFamily="34" charset="0"/>
                    <a:ea typeface="Lato" pitchFamily="34" charset="0"/>
                    <a:cs typeface="Lato" pitchFamily="34" charset="0"/>
                  </a:rPr>
                  <a:t>Lorem Ipsum has two main </a:t>
                </a:r>
                <a:r>
                  <a:rPr lang="en-US" sz="2000" dirty="0" smtClean="0">
                    <a:solidFill>
                      <a:schemeClr val="tx1">
                        <a:lumMod val="50000"/>
                        <a:lumOff val="50000"/>
                      </a:schemeClr>
                    </a:solidFill>
                    <a:latin typeface="Lato" pitchFamily="34" charset="0"/>
                    <a:ea typeface="Lato" pitchFamily="34" charset="0"/>
                    <a:cs typeface="Lato" pitchFamily="34" charset="0"/>
                  </a:rPr>
                  <a:t>methodologies important analysis summarizes</a:t>
                </a:r>
                <a:r>
                  <a:rPr lang="en-US" sz="2000" dirty="0">
                    <a:solidFill>
                      <a:schemeClr val="tx1">
                        <a:lumMod val="50000"/>
                        <a:lumOff val="50000"/>
                      </a:schemeClr>
                    </a:solidFill>
                    <a:latin typeface="Lato" pitchFamily="34" charset="0"/>
                    <a:ea typeface="Lato" pitchFamily="34" charset="0"/>
                    <a:cs typeface="Lato" pitchFamily="34" charset="0"/>
                  </a:rPr>
                  <a:t>. Data analysis which summarizes.</a:t>
                </a:r>
              </a:p>
              <a:p>
                <a:endParaRPr lang="en-US" sz="2000" dirty="0">
                  <a:solidFill>
                    <a:schemeClr val="tx1">
                      <a:lumMod val="50000"/>
                      <a:lumOff val="50000"/>
                    </a:schemeClr>
                  </a:solidFill>
                  <a:latin typeface="Lato" pitchFamily="34" charset="0"/>
                  <a:ea typeface="Lato" pitchFamily="34" charset="0"/>
                  <a:cs typeface="Lato" pitchFamily="34" charset="0"/>
                </a:endParaRPr>
              </a:p>
            </p:txBody>
          </p:sp>
          <p:sp>
            <p:nvSpPr>
              <p:cNvPr id="24" name="TextBox 23"/>
              <p:cNvSpPr txBox="1"/>
              <p:nvPr/>
            </p:nvSpPr>
            <p:spPr>
              <a:xfrm>
                <a:off x="4276324" y="8653045"/>
                <a:ext cx="3084913" cy="553998"/>
              </a:xfrm>
              <a:prstGeom prst="rect">
                <a:avLst/>
              </a:prstGeom>
              <a:noFill/>
            </p:spPr>
            <p:txBody>
              <a:bodyPr wrap="square" rtlCol="0">
                <a:spAutoFit/>
              </a:bodyPr>
              <a:lstStyle/>
              <a:p>
                <a:r>
                  <a:rPr lang="en-US" sz="3000" b="1" smtClean="0">
                    <a:solidFill>
                      <a:schemeClr val="accent2"/>
                    </a:solidFill>
                    <a:latin typeface="Lato Black" charset="0"/>
                    <a:ea typeface="Lato Black" charset="0"/>
                    <a:cs typeface="Lato Black" charset="0"/>
                  </a:rPr>
                  <a:t>DATA HERE </a:t>
                </a:r>
                <a:endParaRPr lang="en-US" sz="3000" b="1" dirty="0">
                  <a:solidFill>
                    <a:schemeClr val="accent2"/>
                  </a:solidFill>
                  <a:latin typeface="Lato Black" charset="0"/>
                  <a:ea typeface="Lato Black" charset="0"/>
                  <a:cs typeface="Lato Black" charset="0"/>
                </a:endParaRPr>
              </a:p>
            </p:txBody>
          </p:sp>
        </p:grpSp>
        <p:grpSp>
          <p:nvGrpSpPr>
            <p:cNvPr id="18" name="Group 17"/>
            <p:cNvGrpSpPr/>
            <p:nvPr/>
          </p:nvGrpSpPr>
          <p:grpSpPr>
            <a:xfrm>
              <a:off x="4186925" y="2800118"/>
              <a:ext cx="2903040" cy="2903040"/>
              <a:chOff x="5684837" y="8229600"/>
              <a:chExt cx="5452844" cy="5452844"/>
            </a:xfrm>
          </p:grpSpPr>
          <p:pic>
            <p:nvPicPr>
              <p:cNvPr id="20" name="Picture 1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84837" y="8229600"/>
                <a:ext cx="5452844" cy="5452844"/>
              </a:xfrm>
              <a:prstGeom prst="rect">
                <a:avLst/>
              </a:prstGeom>
            </p:spPr>
          </p:pic>
          <p:sp>
            <p:nvSpPr>
              <p:cNvPr id="21" name="Rectangle 139"/>
              <p:cNvSpPr/>
              <p:nvPr/>
            </p:nvSpPr>
            <p:spPr>
              <a:xfrm>
                <a:off x="6974600" y="8995646"/>
                <a:ext cx="3019661" cy="302044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22" name="Freeform 102"/>
              <p:cNvSpPr>
                <a:spLocks noEditPoints="1"/>
              </p:cNvSpPr>
              <p:nvPr/>
            </p:nvSpPr>
            <p:spPr bwMode="auto">
              <a:xfrm>
                <a:off x="7782973" y="9762392"/>
                <a:ext cx="1483264" cy="1372573"/>
              </a:xfrm>
              <a:custGeom>
                <a:avLst/>
                <a:gdLst>
                  <a:gd name="T0" fmla="*/ 59 w 67"/>
                  <a:gd name="T1" fmla="*/ 44 h 62"/>
                  <a:gd name="T2" fmla="*/ 59 w 67"/>
                  <a:gd name="T3" fmla="*/ 35 h 62"/>
                  <a:gd name="T4" fmla="*/ 58 w 67"/>
                  <a:gd name="T5" fmla="*/ 33 h 62"/>
                  <a:gd name="T6" fmla="*/ 53 w 67"/>
                  <a:gd name="T7" fmla="*/ 33 h 62"/>
                  <a:gd name="T8" fmla="*/ 50 w 67"/>
                  <a:gd name="T9" fmla="*/ 33 h 62"/>
                  <a:gd name="T10" fmla="*/ 35 w 67"/>
                  <a:gd name="T11" fmla="*/ 33 h 62"/>
                  <a:gd name="T12" fmla="*/ 35 w 67"/>
                  <a:gd name="T13" fmla="*/ 19 h 62"/>
                  <a:gd name="T14" fmla="*/ 43 w 67"/>
                  <a:gd name="T15" fmla="*/ 10 h 62"/>
                  <a:gd name="T16" fmla="*/ 34 w 67"/>
                  <a:gd name="T17" fmla="*/ 0 h 62"/>
                  <a:gd name="T18" fmla="*/ 24 w 67"/>
                  <a:gd name="T19" fmla="*/ 10 h 62"/>
                  <a:gd name="T20" fmla="*/ 32 w 67"/>
                  <a:gd name="T21" fmla="*/ 19 h 62"/>
                  <a:gd name="T22" fmla="*/ 32 w 67"/>
                  <a:gd name="T23" fmla="*/ 33 h 62"/>
                  <a:gd name="T24" fmla="*/ 10 w 67"/>
                  <a:gd name="T25" fmla="*/ 33 h 62"/>
                  <a:gd name="T26" fmla="*/ 8 w 67"/>
                  <a:gd name="T27" fmla="*/ 35 h 62"/>
                  <a:gd name="T28" fmla="*/ 8 w 67"/>
                  <a:gd name="T29" fmla="*/ 44 h 62"/>
                  <a:gd name="T30" fmla="*/ 0 w 67"/>
                  <a:gd name="T31" fmla="*/ 53 h 62"/>
                  <a:gd name="T32" fmla="*/ 10 w 67"/>
                  <a:gd name="T33" fmla="*/ 62 h 62"/>
                  <a:gd name="T34" fmla="*/ 19 w 67"/>
                  <a:gd name="T35" fmla="*/ 53 h 62"/>
                  <a:gd name="T36" fmla="*/ 11 w 67"/>
                  <a:gd name="T37" fmla="*/ 44 h 62"/>
                  <a:gd name="T38" fmla="*/ 11 w 67"/>
                  <a:gd name="T39" fmla="*/ 36 h 62"/>
                  <a:gd name="T40" fmla="*/ 32 w 67"/>
                  <a:gd name="T41" fmla="*/ 36 h 62"/>
                  <a:gd name="T42" fmla="*/ 32 w 67"/>
                  <a:gd name="T43" fmla="*/ 44 h 62"/>
                  <a:gd name="T44" fmla="*/ 24 w 67"/>
                  <a:gd name="T45" fmla="*/ 53 h 62"/>
                  <a:gd name="T46" fmla="*/ 34 w 67"/>
                  <a:gd name="T47" fmla="*/ 62 h 62"/>
                  <a:gd name="T48" fmla="*/ 43 w 67"/>
                  <a:gd name="T49" fmla="*/ 53 h 62"/>
                  <a:gd name="T50" fmla="*/ 35 w 67"/>
                  <a:gd name="T51" fmla="*/ 44 h 62"/>
                  <a:gd name="T52" fmla="*/ 35 w 67"/>
                  <a:gd name="T53" fmla="*/ 36 h 62"/>
                  <a:gd name="T54" fmla="*/ 50 w 67"/>
                  <a:gd name="T55" fmla="*/ 36 h 62"/>
                  <a:gd name="T56" fmla="*/ 53 w 67"/>
                  <a:gd name="T57" fmla="*/ 36 h 62"/>
                  <a:gd name="T58" fmla="*/ 56 w 67"/>
                  <a:gd name="T59" fmla="*/ 36 h 62"/>
                  <a:gd name="T60" fmla="*/ 56 w 67"/>
                  <a:gd name="T61" fmla="*/ 44 h 62"/>
                  <a:gd name="T62" fmla="*/ 48 w 67"/>
                  <a:gd name="T63" fmla="*/ 53 h 62"/>
                  <a:gd name="T64" fmla="*/ 58 w 67"/>
                  <a:gd name="T65" fmla="*/ 62 h 62"/>
                  <a:gd name="T66" fmla="*/ 67 w 67"/>
                  <a:gd name="T67" fmla="*/ 53 h 62"/>
                  <a:gd name="T68" fmla="*/ 59 w 67"/>
                  <a:gd name="T69" fmla="*/ 44 h 62"/>
                  <a:gd name="T70" fmla="*/ 28 w 67"/>
                  <a:gd name="T71" fmla="*/ 10 h 62"/>
                  <a:gd name="T72" fmla="*/ 34 w 67"/>
                  <a:gd name="T73" fmla="*/ 4 h 62"/>
                  <a:gd name="T74" fmla="*/ 39 w 67"/>
                  <a:gd name="T75" fmla="*/ 10 h 62"/>
                  <a:gd name="T76" fmla="*/ 34 w 67"/>
                  <a:gd name="T77" fmla="*/ 15 h 62"/>
                  <a:gd name="T78" fmla="*/ 28 w 67"/>
                  <a:gd name="T79" fmla="*/ 10 h 62"/>
                  <a:gd name="T80" fmla="*/ 15 w 67"/>
                  <a:gd name="T81" fmla="*/ 53 h 62"/>
                  <a:gd name="T82" fmla="*/ 10 w 67"/>
                  <a:gd name="T83" fmla="*/ 58 h 62"/>
                  <a:gd name="T84" fmla="*/ 4 w 67"/>
                  <a:gd name="T85" fmla="*/ 53 h 62"/>
                  <a:gd name="T86" fmla="*/ 10 w 67"/>
                  <a:gd name="T87" fmla="*/ 47 h 62"/>
                  <a:gd name="T88" fmla="*/ 15 w 67"/>
                  <a:gd name="T89" fmla="*/ 53 h 62"/>
                  <a:gd name="T90" fmla="*/ 39 w 67"/>
                  <a:gd name="T91" fmla="*/ 53 h 62"/>
                  <a:gd name="T92" fmla="*/ 34 w 67"/>
                  <a:gd name="T93" fmla="*/ 58 h 62"/>
                  <a:gd name="T94" fmla="*/ 28 w 67"/>
                  <a:gd name="T95" fmla="*/ 53 h 62"/>
                  <a:gd name="T96" fmla="*/ 34 w 67"/>
                  <a:gd name="T97" fmla="*/ 47 h 62"/>
                  <a:gd name="T98" fmla="*/ 39 w 67"/>
                  <a:gd name="T99" fmla="*/ 53 h 62"/>
                  <a:gd name="T100" fmla="*/ 58 w 67"/>
                  <a:gd name="T101" fmla="*/ 58 h 62"/>
                  <a:gd name="T102" fmla="*/ 52 w 67"/>
                  <a:gd name="T103" fmla="*/ 53 h 62"/>
                  <a:gd name="T104" fmla="*/ 58 w 67"/>
                  <a:gd name="T105" fmla="*/ 47 h 62"/>
                  <a:gd name="T106" fmla="*/ 63 w 67"/>
                  <a:gd name="T107" fmla="*/ 53 h 62"/>
                  <a:gd name="T108" fmla="*/ 58 w 67"/>
                  <a:gd name="T109" fmla="*/ 58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7" h="62">
                    <a:moveTo>
                      <a:pt x="59" y="44"/>
                    </a:moveTo>
                    <a:cubicBezTo>
                      <a:pt x="59" y="35"/>
                      <a:pt x="59" y="35"/>
                      <a:pt x="59" y="35"/>
                    </a:cubicBezTo>
                    <a:cubicBezTo>
                      <a:pt x="59" y="34"/>
                      <a:pt x="59" y="33"/>
                      <a:pt x="58" y="33"/>
                    </a:cubicBezTo>
                    <a:cubicBezTo>
                      <a:pt x="53" y="33"/>
                      <a:pt x="53" y="33"/>
                      <a:pt x="53" y="33"/>
                    </a:cubicBezTo>
                    <a:cubicBezTo>
                      <a:pt x="50" y="33"/>
                      <a:pt x="50" y="33"/>
                      <a:pt x="50" y="33"/>
                    </a:cubicBezTo>
                    <a:cubicBezTo>
                      <a:pt x="35" y="33"/>
                      <a:pt x="35" y="33"/>
                      <a:pt x="35" y="33"/>
                    </a:cubicBezTo>
                    <a:cubicBezTo>
                      <a:pt x="35" y="19"/>
                      <a:pt x="35" y="19"/>
                      <a:pt x="35" y="19"/>
                    </a:cubicBezTo>
                    <a:cubicBezTo>
                      <a:pt x="40" y="18"/>
                      <a:pt x="43" y="14"/>
                      <a:pt x="43" y="10"/>
                    </a:cubicBezTo>
                    <a:cubicBezTo>
                      <a:pt x="43" y="4"/>
                      <a:pt x="39" y="0"/>
                      <a:pt x="34" y="0"/>
                    </a:cubicBezTo>
                    <a:cubicBezTo>
                      <a:pt x="29" y="0"/>
                      <a:pt x="24" y="4"/>
                      <a:pt x="24" y="10"/>
                    </a:cubicBezTo>
                    <a:cubicBezTo>
                      <a:pt x="24" y="14"/>
                      <a:pt x="28" y="18"/>
                      <a:pt x="32" y="19"/>
                    </a:cubicBezTo>
                    <a:cubicBezTo>
                      <a:pt x="32" y="33"/>
                      <a:pt x="32" y="33"/>
                      <a:pt x="32" y="33"/>
                    </a:cubicBezTo>
                    <a:cubicBezTo>
                      <a:pt x="10" y="33"/>
                      <a:pt x="10" y="33"/>
                      <a:pt x="10" y="33"/>
                    </a:cubicBezTo>
                    <a:cubicBezTo>
                      <a:pt x="9" y="33"/>
                      <a:pt x="8" y="34"/>
                      <a:pt x="8" y="35"/>
                    </a:cubicBezTo>
                    <a:cubicBezTo>
                      <a:pt x="8" y="44"/>
                      <a:pt x="8" y="44"/>
                      <a:pt x="8" y="44"/>
                    </a:cubicBezTo>
                    <a:cubicBezTo>
                      <a:pt x="4" y="44"/>
                      <a:pt x="0" y="48"/>
                      <a:pt x="0" y="53"/>
                    </a:cubicBezTo>
                    <a:cubicBezTo>
                      <a:pt x="0" y="58"/>
                      <a:pt x="4" y="62"/>
                      <a:pt x="10" y="62"/>
                    </a:cubicBezTo>
                    <a:cubicBezTo>
                      <a:pt x="15" y="62"/>
                      <a:pt x="19" y="58"/>
                      <a:pt x="19" y="53"/>
                    </a:cubicBezTo>
                    <a:cubicBezTo>
                      <a:pt x="19" y="48"/>
                      <a:pt x="16" y="44"/>
                      <a:pt x="11" y="44"/>
                    </a:cubicBezTo>
                    <a:cubicBezTo>
                      <a:pt x="11" y="36"/>
                      <a:pt x="11" y="36"/>
                      <a:pt x="11" y="36"/>
                    </a:cubicBezTo>
                    <a:cubicBezTo>
                      <a:pt x="32" y="36"/>
                      <a:pt x="32" y="36"/>
                      <a:pt x="32" y="36"/>
                    </a:cubicBezTo>
                    <a:cubicBezTo>
                      <a:pt x="32" y="44"/>
                      <a:pt x="32" y="44"/>
                      <a:pt x="32" y="44"/>
                    </a:cubicBezTo>
                    <a:cubicBezTo>
                      <a:pt x="28" y="44"/>
                      <a:pt x="24" y="48"/>
                      <a:pt x="24" y="53"/>
                    </a:cubicBezTo>
                    <a:cubicBezTo>
                      <a:pt x="24" y="58"/>
                      <a:pt x="29" y="62"/>
                      <a:pt x="34" y="62"/>
                    </a:cubicBezTo>
                    <a:cubicBezTo>
                      <a:pt x="39" y="62"/>
                      <a:pt x="43" y="58"/>
                      <a:pt x="43" y="53"/>
                    </a:cubicBezTo>
                    <a:cubicBezTo>
                      <a:pt x="43" y="48"/>
                      <a:pt x="40" y="44"/>
                      <a:pt x="35" y="44"/>
                    </a:cubicBezTo>
                    <a:cubicBezTo>
                      <a:pt x="35" y="36"/>
                      <a:pt x="35" y="36"/>
                      <a:pt x="35" y="36"/>
                    </a:cubicBezTo>
                    <a:cubicBezTo>
                      <a:pt x="50" y="36"/>
                      <a:pt x="50" y="36"/>
                      <a:pt x="50" y="36"/>
                    </a:cubicBezTo>
                    <a:cubicBezTo>
                      <a:pt x="53" y="36"/>
                      <a:pt x="53" y="36"/>
                      <a:pt x="53" y="36"/>
                    </a:cubicBezTo>
                    <a:cubicBezTo>
                      <a:pt x="56" y="36"/>
                      <a:pt x="56" y="36"/>
                      <a:pt x="56" y="36"/>
                    </a:cubicBezTo>
                    <a:cubicBezTo>
                      <a:pt x="56" y="44"/>
                      <a:pt x="56" y="44"/>
                      <a:pt x="56" y="44"/>
                    </a:cubicBezTo>
                    <a:cubicBezTo>
                      <a:pt x="52" y="44"/>
                      <a:pt x="48" y="48"/>
                      <a:pt x="48" y="53"/>
                    </a:cubicBezTo>
                    <a:cubicBezTo>
                      <a:pt x="48" y="58"/>
                      <a:pt x="53" y="62"/>
                      <a:pt x="58" y="62"/>
                    </a:cubicBezTo>
                    <a:cubicBezTo>
                      <a:pt x="63" y="62"/>
                      <a:pt x="67" y="58"/>
                      <a:pt x="67" y="53"/>
                    </a:cubicBezTo>
                    <a:cubicBezTo>
                      <a:pt x="67" y="48"/>
                      <a:pt x="64" y="44"/>
                      <a:pt x="59" y="44"/>
                    </a:cubicBezTo>
                    <a:close/>
                    <a:moveTo>
                      <a:pt x="28" y="10"/>
                    </a:moveTo>
                    <a:cubicBezTo>
                      <a:pt x="28" y="6"/>
                      <a:pt x="31" y="4"/>
                      <a:pt x="34" y="4"/>
                    </a:cubicBezTo>
                    <a:cubicBezTo>
                      <a:pt x="37" y="4"/>
                      <a:pt x="39" y="6"/>
                      <a:pt x="39" y="10"/>
                    </a:cubicBezTo>
                    <a:cubicBezTo>
                      <a:pt x="39" y="13"/>
                      <a:pt x="37" y="15"/>
                      <a:pt x="34" y="15"/>
                    </a:cubicBezTo>
                    <a:cubicBezTo>
                      <a:pt x="31" y="15"/>
                      <a:pt x="28" y="13"/>
                      <a:pt x="28" y="10"/>
                    </a:cubicBezTo>
                    <a:close/>
                    <a:moveTo>
                      <a:pt x="15" y="53"/>
                    </a:moveTo>
                    <a:cubicBezTo>
                      <a:pt x="15" y="56"/>
                      <a:pt x="13" y="58"/>
                      <a:pt x="10" y="58"/>
                    </a:cubicBezTo>
                    <a:cubicBezTo>
                      <a:pt x="6" y="58"/>
                      <a:pt x="4" y="56"/>
                      <a:pt x="4" y="53"/>
                    </a:cubicBezTo>
                    <a:cubicBezTo>
                      <a:pt x="4" y="50"/>
                      <a:pt x="6" y="47"/>
                      <a:pt x="10" y="47"/>
                    </a:cubicBezTo>
                    <a:cubicBezTo>
                      <a:pt x="13" y="47"/>
                      <a:pt x="15" y="50"/>
                      <a:pt x="15" y="53"/>
                    </a:cubicBezTo>
                    <a:close/>
                    <a:moveTo>
                      <a:pt x="39" y="53"/>
                    </a:moveTo>
                    <a:cubicBezTo>
                      <a:pt x="39" y="56"/>
                      <a:pt x="37" y="58"/>
                      <a:pt x="34" y="58"/>
                    </a:cubicBezTo>
                    <a:cubicBezTo>
                      <a:pt x="31" y="58"/>
                      <a:pt x="28" y="56"/>
                      <a:pt x="28" y="53"/>
                    </a:cubicBezTo>
                    <a:cubicBezTo>
                      <a:pt x="28" y="50"/>
                      <a:pt x="31" y="47"/>
                      <a:pt x="34" y="47"/>
                    </a:cubicBezTo>
                    <a:cubicBezTo>
                      <a:pt x="37" y="47"/>
                      <a:pt x="39" y="50"/>
                      <a:pt x="39" y="53"/>
                    </a:cubicBezTo>
                    <a:close/>
                    <a:moveTo>
                      <a:pt x="58" y="58"/>
                    </a:moveTo>
                    <a:cubicBezTo>
                      <a:pt x="55" y="58"/>
                      <a:pt x="52" y="56"/>
                      <a:pt x="52" y="53"/>
                    </a:cubicBezTo>
                    <a:cubicBezTo>
                      <a:pt x="52" y="50"/>
                      <a:pt x="55" y="47"/>
                      <a:pt x="58" y="47"/>
                    </a:cubicBezTo>
                    <a:cubicBezTo>
                      <a:pt x="61" y="47"/>
                      <a:pt x="63" y="50"/>
                      <a:pt x="63" y="53"/>
                    </a:cubicBezTo>
                    <a:cubicBezTo>
                      <a:pt x="63" y="56"/>
                      <a:pt x="61" y="58"/>
                      <a:pt x="58" y="5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sp>
          <p:nvSpPr>
            <p:cNvPr id="19" name="TextBox 18"/>
            <p:cNvSpPr txBox="1"/>
            <p:nvPr/>
          </p:nvSpPr>
          <p:spPr>
            <a:xfrm>
              <a:off x="4781934" y="6858000"/>
              <a:ext cx="1817303" cy="784830"/>
            </a:xfrm>
            <a:prstGeom prst="rect">
              <a:avLst/>
            </a:prstGeom>
            <a:noFill/>
          </p:spPr>
          <p:txBody>
            <a:bodyPr wrap="square" rtlCol="0">
              <a:spAutoFit/>
            </a:bodyPr>
            <a:lstStyle/>
            <a:p>
              <a:r>
                <a:rPr lang="en-US" sz="4500" b="1" dirty="0" smtClean="0">
                  <a:solidFill>
                    <a:schemeClr val="bg1"/>
                  </a:solidFill>
                  <a:latin typeface="Lato Black" charset="0"/>
                  <a:ea typeface="Lato Black" charset="0"/>
                  <a:cs typeface="Lato Black" charset="0"/>
                </a:rPr>
                <a:t>2019</a:t>
              </a:r>
              <a:endParaRPr lang="en-US" sz="4500" b="1" dirty="0">
                <a:solidFill>
                  <a:schemeClr val="bg1"/>
                </a:solidFill>
                <a:latin typeface="Lato Black" charset="0"/>
                <a:ea typeface="Lato Black" charset="0"/>
                <a:cs typeface="Lato Black" charset="0"/>
              </a:endParaRPr>
            </a:p>
          </p:txBody>
        </p:sp>
      </p:grpSp>
      <p:grpSp>
        <p:nvGrpSpPr>
          <p:cNvPr id="25" name="Group 24"/>
          <p:cNvGrpSpPr/>
          <p:nvPr/>
        </p:nvGrpSpPr>
        <p:grpSpPr>
          <a:xfrm>
            <a:off x="7374664" y="3429000"/>
            <a:ext cx="4558573" cy="8547694"/>
            <a:chOff x="7679464" y="3429000"/>
            <a:chExt cx="4558573" cy="8547694"/>
          </a:xfrm>
        </p:grpSpPr>
        <p:sp>
          <p:nvSpPr>
            <p:cNvPr id="26" name="Freeform 653">
              <a:extLst>
                <a:ext uri="{FF2B5EF4-FFF2-40B4-BE49-F238E27FC236}">
                  <a16:creationId xmlns="" xmlns:a16="http://schemas.microsoft.com/office/drawing/2014/main" id="{3C9F6F16-8767-44D8-B52A-38B6DE345537}"/>
                </a:ext>
              </a:extLst>
            </p:cNvPr>
            <p:cNvSpPr>
              <a:spLocks/>
            </p:cNvSpPr>
            <p:nvPr/>
          </p:nvSpPr>
          <p:spPr bwMode="auto">
            <a:xfrm>
              <a:off x="7679464" y="6610230"/>
              <a:ext cx="4558573" cy="5353170"/>
            </a:xfrm>
            <a:custGeom>
              <a:avLst/>
              <a:gdLst>
                <a:gd name="T0" fmla="*/ 0 w 173"/>
                <a:gd name="T1" fmla="*/ 0 h 202"/>
                <a:gd name="T2" fmla="*/ 23 w 173"/>
                <a:gd name="T3" fmla="*/ 26 h 202"/>
                <a:gd name="T4" fmla="*/ 0 w 173"/>
                <a:gd name="T5" fmla="*/ 52 h 202"/>
                <a:gd name="T6" fmla="*/ 80 w 173"/>
                <a:gd name="T7" fmla="*/ 52 h 202"/>
                <a:gd name="T8" fmla="*/ 80 w 173"/>
                <a:gd name="T9" fmla="*/ 76 h 202"/>
                <a:gd name="T10" fmla="*/ 21 w 173"/>
                <a:gd name="T11" fmla="*/ 139 h 202"/>
                <a:gd name="T12" fmla="*/ 84 w 173"/>
                <a:gd name="T13" fmla="*/ 202 h 202"/>
                <a:gd name="T14" fmla="*/ 147 w 173"/>
                <a:gd name="T15" fmla="*/ 139 h 202"/>
                <a:gd name="T16" fmla="*/ 87 w 173"/>
                <a:gd name="T17" fmla="*/ 76 h 202"/>
                <a:gd name="T18" fmla="*/ 87 w 173"/>
                <a:gd name="T19" fmla="*/ 52 h 202"/>
                <a:gd name="T20" fmla="*/ 150 w 173"/>
                <a:gd name="T21" fmla="*/ 52 h 202"/>
                <a:gd name="T22" fmla="*/ 173 w 173"/>
                <a:gd name="T23" fmla="*/ 26 h 202"/>
                <a:gd name="T24" fmla="*/ 150 w 173"/>
                <a:gd name="T25" fmla="*/ 0 h 202"/>
                <a:gd name="T26" fmla="*/ 0 w 173"/>
                <a:gd name="T27" fmla="*/ 0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3" h="202">
                  <a:moveTo>
                    <a:pt x="0" y="0"/>
                  </a:moveTo>
                  <a:cubicBezTo>
                    <a:pt x="23" y="26"/>
                    <a:pt x="23" y="26"/>
                    <a:pt x="23" y="26"/>
                  </a:cubicBezTo>
                  <a:cubicBezTo>
                    <a:pt x="0" y="52"/>
                    <a:pt x="0" y="52"/>
                    <a:pt x="0" y="52"/>
                  </a:cubicBezTo>
                  <a:cubicBezTo>
                    <a:pt x="80" y="52"/>
                    <a:pt x="80" y="52"/>
                    <a:pt x="80" y="52"/>
                  </a:cubicBezTo>
                  <a:cubicBezTo>
                    <a:pt x="80" y="76"/>
                    <a:pt x="80" y="76"/>
                    <a:pt x="80" y="76"/>
                  </a:cubicBezTo>
                  <a:cubicBezTo>
                    <a:pt x="47" y="78"/>
                    <a:pt x="21" y="106"/>
                    <a:pt x="21" y="139"/>
                  </a:cubicBezTo>
                  <a:cubicBezTo>
                    <a:pt x="21" y="174"/>
                    <a:pt x="49" y="202"/>
                    <a:pt x="84" y="202"/>
                  </a:cubicBezTo>
                  <a:cubicBezTo>
                    <a:pt x="119" y="202"/>
                    <a:pt x="147" y="174"/>
                    <a:pt x="147" y="139"/>
                  </a:cubicBezTo>
                  <a:cubicBezTo>
                    <a:pt x="147" y="105"/>
                    <a:pt x="120" y="78"/>
                    <a:pt x="87" y="76"/>
                  </a:cubicBezTo>
                  <a:cubicBezTo>
                    <a:pt x="87" y="52"/>
                    <a:pt x="87" y="52"/>
                    <a:pt x="87" y="52"/>
                  </a:cubicBezTo>
                  <a:cubicBezTo>
                    <a:pt x="150" y="52"/>
                    <a:pt x="150" y="52"/>
                    <a:pt x="150" y="52"/>
                  </a:cubicBezTo>
                  <a:cubicBezTo>
                    <a:pt x="173" y="26"/>
                    <a:pt x="173" y="26"/>
                    <a:pt x="173" y="26"/>
                  </a:cubicBezTo>
                  <a:cubicBezTo>
                    <a:pt x="150" y="0"/>
                    <a:pt x="150" y="0"/>
                    <a:pt x="150" y="0"/>
                  </a:cubicBezTo>
                  <a:lnTo>
                    <a:pt x="0" y="0"/>
                  </a:ln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27" name="Group 26"/>
            <p:cNvGrpSpPr/>
            <p:nvPr/>
          </p:nvGrpSpPr>
          <p:grpSpPr>
            <a:xfrm>
              <a:off x="8275637" y="3429000"/>
              <a:ext cx="3276600" cy="2853155"/>
              <a:chOff x="4160837" y="8653045"/>
              <a:chExt cx="3276600" cy="2853155"/>
            </a:xfrm>
          </p:grpSpPr>
          <p:sp>
            <p:nvSpPr>
              <p:cNvPr id="36" name="TextBox 35"/>
              <p:cNvSpPr txBox="1"/>
              <p:nvPr/>
            </p:nvSpPr>
            <p:spPr>
              <a:xfrm>
                <a:off x="4160837" y="9130201"/>
                <a:ext cx="3276600" cy="2375999"/>
              </a:xfrm>
              <a:prstGeom prst="rect">
                <a:avLst/>
              </a:prstGeom>
              <a:noFill/>
            </p:spPr>
            <p:txBody>
              <a:bodyPr wrap="square" lIns="219419" tIns="109710" rIns="219419" bIns="109710" rtlCol="0">
                <a:spAutoFit/>
              </a:bodyPr>
              <a:lstStyle/>
              <a:p>
                <a:r>
                  <a:rPr lang="en-US" sz="2000" dirty="0">
                    <a:solidFill>
                      <a:schemeClr val="tx1">
                        <a:lumMod val="50000"/>
                        <a:lumOff val="50000"/>
                      </a:schemeClr>
                    </a:solidFill>
                    <a:latin typeface="Lato" pitchFamily="34" charset="0"/>
                    <a:ea typeface="Lato" pitchFamily="34" charset="0"/>
                    <a:cs typeface="Lato" pitchFamily="34" charset="0"/>
                  </a:rPr>
                  <a:t>Lorem Ipsum has two main </a:t>
                </a:r>
                <a:r>
                  <a:rPr lang="en-US" sz="2000" dirty="0" smtClean="0">
                    <a:solidFill>
                      <a:schemeClr val="tx1">
                        <a:lumMod val="50000"/>
                        <a:lumOff val="50000"/>
                      </a:schemeClr>
                    </a:solidFill>
                    <a:latin typeface="Lato" pitchFamily="34" charset="0"/>
                    <a:ea typeface="Lato" pitchFamily="34" charset="0"/>
                    <a:cs typeface="Lato" pitchFamily="34" charset="0"/>
                  </a:rPr>
                  <a:t>methodologies important analysis summarizes</a:t>
                </a:r>
                <a:r>
                  <a:rPr lang="en-US" sz="2000" dirty="0">
                    <a:solidFill>
                      <a:schemeClr val="tx1">
                        <a:lumMod val="50000"/>
                        <a:lumOff val="50000"/>
                      </a:schemeClr>
                    </a:solidFill>
                    <a:latin typeface="Lato" pitchFamily="34" charset="0"/>
                    <a:ea typeface="Lato" pitchFamily="34" charset="0"/>
                    <a:cs typeface="Lato" pitchFamily="34" charset="0"/>
                  </a:rPr>
                  <a:t>. Data analysis which summarizes.</a:t>
                </a:r>
              </a:p>
              <a:p>
                <a:endParaRPr lang="en-US" sz="2000" dirty="0">
                  <a:solidFill>
                    <a:schemeClr val="tx1">
                      <a:lumMod val="50000"/>
                      <a:lumOff val="50000"/>
                    </a:schemeClr>
                  </a:solidFill>
                  <a:latin typeface="Lato" pitchFamily="34" charset="0"/>
                  <a:ea typeface="Lato" pitchFamily="34" charset="0"/>
                  <a:cs typeface="Lato" pitchFamily="34" charset="0"/>
                </a:endParaRPr>
              </a:p>
            </p:txBody>
          </p:sp>
          <p:sp>
            <p:nvSpPr>
              <p:cNvPr id="37" name="TextBox 36"/>
              <p:cNvSpPr txBox="1"/>
              <p:nvPr/>
            </p:nvSpPr>
            <p:spPr>
              <a:xfrm>
                <a:off x="4276324" y="8653045"/>
                <a:ext cx="3084913" cy="553998"/>
              </a:xfrm>
              <a:prstGeom prst="rect">
                <a:avLst/>
              </a:prstGeom>
              <a:noFill/>
            </p:spPr>
            <p:txBody>
              <a:bodyPr wrap="square" rtlCol="0">
                <a:spAutoFit/>
              </a:bodyPr>
              <a:lstStyle/>
              <a:p>
                <a:r>
                  <a:rPr lang="en-US" sz="3000" b="1" dirty="0" smtClean="0">
                    <a:solidFill>
                      <a:schemeClr val="accent5"/>
                    </a:solidFill>
                    <a:latin typeface="Lato Black" charset="0"/>
                    <a:ea typeface="Lato Black" charset="0"/>
                    <a:cs typeface="Lato Black" charset="0"/>
                  </a:rPr>
                  <a:t>DATA HERE </a:t>
                </a:r>
                <a:endParaRPr lang="en-US" sz="3000" b="1" dirty="0">
                  <a:solidFill>
                    <a:schemeClr val="accent5"/>
                  </a:solidFill>
                  <a:latin typeface="Lato Black" charset="0"/>
                  <a:ea typeface="Lato Black" charset="0"/>
                  <a:cs typeface="Lato Black" charset="0"/>
                </a:endParaRPr>
              </a:p>
            </p:txBody>
          </p:sp>
        </p:grpSp>
        <p:grpSp>
          <p:nvGrpSpPr>
            <p:cNvPr id="28" name="Group 27"/>
            <p:cNvGrpSpPr/>
            <p:nvPr/>
          </p:nvGrpSpPr>
          <p:grpSpPr>
            <a:xfrm>
              <a:off x="8377894" y="9073654"/>
              <a:ext cx="2903040" cy="2903040"/>
              <a:chOff x="13593935" y="12354171"/>
              <a:chExt cx="1984239" cy="1984239"/>
            </a:xfrm>
          </p:grpSpPr>
          <p:pic>
            <p:nvPicPr>
              <p:cNvPr id="30" name="Picture 2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593935" y="12354171"/>
                <a:ext cx="1984239" cy="1984239"/>
              </a:xfrm>
              <a:prstGeom prst="rect">
                <a:avLst/>
              </a:prstGeom>
            </p:spPr>
          </p:pic>
          <p:sp>
            <p:nvSpPr>
              <p:cNvPr id="31" name="Rectangle 139"/>
              <p:cNvSpPr/>
              <p:nvPr/>
            </p:nvSpPr>
            <p:spPr>
              <a:xfrm>
                <a:off x="14063268" y="12632928"/>
                <a:ext cx="1098826" cy="109911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grpSp>
            <p:nvGrpSpPr>
              <p:cNvPr id="32" name="กลุ่ม 120"/>
              <p:cNvGrpSpPr/>
              <p:nvPr/>
            </p:nvGrpSpPr>
            <p:grpSpPr>
              <a:xfrm>
                <a:off x="14297497" y="12869522"/>
                <a:ext cx="685042" cy="584301"/>
                <a:chOff x="17753013" y="5292725"/>
                <a:chExt cx="647700" cy="552450"/>
              </a:xfrm>
              <a:solidFill>
                <a:schemeClr val="bg1"/>
              </a:solidFill>
            </p:grpSpPr>
            <p:sp>
              <p:nvSpPr>
                <p:cNvPr id="33" name="Freeform 95"/>
                <p:cNvSpPr>
                  <a:spLocks noEditPoints="1"/>
                </p:cNvSpPr>
                <p:nvPr/>
              </p:nvSpPr>
              <p:spPr bwMode="auto">
                <a:xfrm>
                  <a:off x="17753013" y="5368925"/>
                  <a:ext cx="457200" cy="476250"/>
                </a:xfrm>
                <a:custGeom>
                  <a:avLst/>
                  <a:gdLst>
                    <a:gd name="T0" fmla="*/ 30 w 48"/>
                    <a:gd name="T1" fmla="*/ 24 h 50"/>
                    <a:gd name="T2" fmla="*/ 27 w 48"/>
                    <a:gd name="T3" fmla="*/ 2 h 50"/>
                    <a:gd name="T4" fmla="*/ 25 w 48"/>
                    <a:gd name="T5" fmla="*/ 0 h 50"/>
                    <a:gd name="T6" fmla="*/ 9 w 48"/>
                    <a:gd name="T7" fmla="*/ 10 h 50"/>
                    <a:gd name="T8" fmla="*/ 13 w 48"/>
                    <a:gd name="T9" fmla="*/ 44 h 50"/>
                    <a:gd name="T10" fmla="*/ 32 w 48"/>
                    <a:gd name="T11" fmla="*/ 49 h 50"/>
                    <a:gd name="T12" fmla="*/ 48 w 48"/>
                    <a:gd name="T13" fmla="*/ 39 h 50"/>
                    <a:gd name="T14" fmla="*/ 48 w 48"/>
                    <a:gd name="T15" fmla="*/ 37 h 50"/>
                    <a:gd name="T16" fmla="*/ 30 w 48"/>
                    <a:gd name="T17" fmla="*/ 24 h 50"/>
                    <a:gd name="T18" fmla="*/ 31 w 48"/>
                    <a:gd name="T19" fmla="*/ 46 h 50"/>
                    <a:gd name="T20" fmla="*/ 15 w 48"/>
                    <a:gd name="T21" fmla="*/ 42 h 50"/>
                    <a:gd name="T22" fmla="*/ 11 w 48"/>
                    <a:gd name="T23" fmla="*/ 12 h 50"/>
                    <a:gd name="T24" fmla="*/ 24 w 48"/>
                    <a:gd name="T25" fmla="*/ 4 h 50"/>
                    <a:gd name="T26" fmla="*/ 27 w 48"/>
                    <a:gd name="T27" fmla="*/ 25 h 50"/>
                    <a:gd name="T28" fmla="*/ 27 w 48"/>
                    <a:gd name="T29" fmla="*/ 26 h 50"/>
                    <a:gd name="T30" fmla="*/ 44 w 48"/>
                    <a:gd name="T31" fmla="*/ 39 h 50"/>
                    <a:gd name="T32" fmla="*/ 31 w 48"/>
                    <a:gd name="T33" fmla="*/ 4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 h="50">
                      <a:moveTo>
                        <a:pt x="30" y="24"/>
                      </a:moveTo>
                      <a:cubicBezTo>
                        <a:pt x="27" y="2"/>
                        <a:pt x="27" y="2"/>
                        <a:pt x="27" y="2"/>
                      </a:cubicBezTo>
                      <a:cubicBezTo>
                        <a:pt x="26" y="1"/>
                        <a:pt x="26" y="0"/>
                        <a:pt x="25" y="0"/>
                      </a:cubicBezTo>
                      <a:cubicBezTo>
                        <a:pt x="18" y="1"/>
                        <a:pt x="13" y="5"/>
                        <a:pt x="9" y="10"/>
                      </a:cubicBezTo>
                      <a:cubicBezTo>
                        <a:pt x="0" y="21"/>
                        <a:pt x="3" y="36"/>
                        <a:pt x="13" y="44"/>
                      </a:cubicBezTo>
                      <a:cubicBezTo>
                        <a:pt x="19" y="48"/>
                        <a:pt x="25" y="50"/>
                        <a:pt x="32" y="49"/>
                      </a:cubicBezTo>
                      <a:cubicBezTo>
                        <a:pt x="38" y="48"/>
                        <a:pt x="44" y="45"/>
                        <a:pt x="48" y="39"/>
                      </a:cubicBezTo>
                      <a:cubicBezTo>
                        <a:pt x="48" y="39"/>
                        <a:pt x="48" y="38"/>
                        <a:pt x="48" y="37"/>
                      </a:cubicBezTo>
                      <a:lnTo>
                        <a:pt x="30" y="24"/>
                      </a:lnTo>
                      <a:close/>
                      <a:moveTo>
                        <a:pt x="31" y="46"/>
                      </a:moveTo>
                      <a:cubicBezTo>
                        <a:pt x="26" y="47"/>
                        <a:pt x="20" y="45"/>
                        <a:pt x="15" y="42"/>
                      </a:cubicBezTo>
                      <a:cubicBezTo>
                        <a:pt x="6" y="35"/>
                        <a:pt x="4" y="21"/>
                        <a:pt x="11" y="12"/>
                      </a:cubicBezTo>
                      <a:cubicBezTo>
                        <a:pt x="14" y="8"/>
                        <a:pt x="19" y="5"/>
                        <a:pt x="24" y="4"/>
                      </a:cubicBezTo>
                      <a:cubicBezTo>
                        <a:pt x="27" y="25"/>
                        <a:pt x="27" y="25"/>
                        <a:pt x="27" y="25"/>
                      </a:cubicBezTo>
                      <a:cubicBezTo>
                        <a:pt x="27" y="25"/>
                        <a:pt x="27" y="26"/>
                        <a:pt x="27" y="26"/>
                      </a:cubicBezTo>
                      <a:cubicBezTo>
                        <a:pt x="44" y="39"/>
                        <a:pt x="44" y="39"/>
                        <a:pt x="44" y="39"/>
                      </a:cubicBezTo>
                      <a:cubicBezTo>
                        <a:pt x="41" y="43"/>
                        <a:pt x="36" y="45"/>
                        <a:pt x="31"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 name="Freeform 96"/>
                <p:cNvSpPr>
                  <a:spLocks noEditPoints="1"/>
                </p:cNvSpPr>
                <p:nvPr/>
              </p:nvSpPr>
              <p:spPr bwMode="auto">
                <a:xfrm>
                  <a:off x="18124488" y="5397500"/>
                  <a:ext cx="276225" cy="333375"/>
                </a:xfrm>
                <a:custGeom>
                  <a:avLst/>
                  <a:gdLst>
                    <a:gd name="T0" fmla="*/ 16 w 29"/>
                    <a:gd name="T1" fmla="*/ 0 h 35"/>
                    <a:gd name="T2" fmla="*/ 15 w 29"/>
                    <a:gd name="T3" fmla="*/ 0 h 35"/>
                    <a:gd name="T4" fmla="*/ 14 w 29"/>
                    <a:gd name="T5" fmla="*/ 1 h 35"/>
                    <a:gd name="T6" fmla="*/ 0 w 29"/>
                    <a:gd name="T7" fmla="*/ 19 h 35"/>
                    <a:gd name="T8" fmla="*/ 0 w 29"/>
                    <a:gd name="T9" fmla="*/ 21 h 35"/>
                    <a:gd name="T10" fmla="*/ 19 w 29"/>
                    <a:gd name="T11" fmla="*/ 35 h 35"/>
                    <a:gd name="T12" fmla="*/ 20 w 29"/>
                    <a:gd name="T13" fmla="*/ 35 h 35"/>
                    <a:gd name="T14" fmla="*/ 21 w 29"/>
                    <a:gd name="T15" fmla="*/ 35 h 35"/>
                    <a:gd name="T16" fmla="*/ 16 w 29"/>
                    <a:gd name="T17" fmla="*/ 0 h 35"/>
                    <a:gd name="T18" fmla="*/ 19 w 29"/>
                    <a:gd name="T19" fmla="*/ 32 h 35"/>
                    <a:gd name="T20" fmla="*/ 4 w 29"/>
                    <a:gd name="T21" fmla="*/ 20 h 35"/>
                    <a:gd name="T22" fmla="*/ 16 w 29"/>
                    <a:gd name="T23" fmla="*/ 4 h 35"/>
                    <a:gd name="T24" fmla="*/ 19 w 29"/>
                    <a:gd name="T25"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35">
                      <a:moveTo>
                        <a:pt x="16" y="0"/>
                      </a:moveTo>
                      <a:cubicBezTo>
                        <a:pt x="16" y="0"/>
                        <a:pt x="15" y="0"/>
                        <a:pt x="15" y="0"/>
                      </a:cubicBezTo>
                      <a:cubicBezTo>
                        <a:pt x="15" y="0"/>
                        <a:pt x="14" y="0"/>
                        <a:pt x="14" y="1"/>
                      </a:cubicBezTo>
                      <a:cubicBezTo>
                        <a:pt x="0" y="19"/>
                        <a:pt x="0" y="19"/>
                        <a:pt x="0" y="19"/>
                      </a:cubicBezTo>
                      <a:cubicBezTo>
                        <a:pt x="0" y="20"/>
                        <a:pt x="0" y="21"/>
                        <a:pt x="0" y="21"/>
                      </a:cubicBezTo>
                      <a:cubicBezTo>
                        <a:pt x="19" y="35"/>
                        <a:pt x="19" y="35"/>
                        <a:pt x="19" y="35"/>
                      </a:cubicBezTo>
                      <a:cubicBezTo>
                        <a:pt x="19" y="35"/>
                        <a:pt x="20" y="35"/>
                        <a:pt x="20" y="35"/>
                      </a:cubicBezTo>
                      <a:cubicBezTo>
                        <a:pt x="20" y="35"/>
                        <a:pt x="21" y="35"/>
                        <a:pt x="21" y="35"/>
                      </a:cubicBezTo>
                      <a:cubicBezTo>
                        <a:pt x="29" y="24"/>
                        <a:pt x="27" y="8"/>
                        <a:pt x="16" y="0"/>
                      </a:cubicBezTo>
                      <a:close/>
                      <a:moveTo>
                        <a:pt x="19" y="32"/>
                      </a:moveTo>
                      <a:cubicBezTo>
                        <a:pt x="4" y="20"/>
                        <a:pt x="4" y="20"/>
                        <a:pt x="4" y="20"/>
                      </a:cubicBezTo>
                      <a:cubicBezTo>
                        <a:pt x="16" y="4"/>
                        <a:pt x="16" y="4"/>
                        <a:pt x="16" y="4"/>
                      </a:cubicBezTo>
                      <a:cubicBezTo>
                        <a:pt x="24" y="11"/>
                        <a:pt x="25" y="23"/>
                        <a:pt x="19"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 name="Freeform 97"/>
                <p:cNvSpPr>
                  <a:spLocks noEditPoints="1"/>
                </p:cNvSpPr>
                <p:nvPr/>
              </p:nvSpPr>
              <p:spPr bwMode="auto">
                <a:xfrm>
                  <a:off x="18029238" y="5292725"/>
                  <a:ext cx="190500" cy="257175"/>
                </a:xfrm>
                <a:custGeom>
                  <a:avLst/>
                  <a:gdLst>
                    <a:gd name="T0" fmla="*/ 4 w 20"/>
                    <a:gd name="T1" fmla="*/ 27 h 27"/>
                    <a:gd name="T2" fmla="*/ 5 w 20"/>
                    <a:gd name="T3" fmla="*/ 27 h 27"/>
                    <a:gd name="T4" fmla="*/ 6 w 20"/>
                    <a:gd name="T5" fmla="*/ 27 h 27"/>
                    <a:gd name="T6" fmla="*/ 20 w 20"/>
                    <a:gd name="T7" fmla="*/ 8 h 27"/>
                    <a:gd name="T8" fmla="*/ 20 w 20"/>
                    <a:gd name="T9" fmla="*/ 7 h 27"/>
                    <a:gd name="T10" fmla="*/ 19 w 20"/>
                    <a:gd name="T11" fmla="*/ 6 h 27"/>
                    <a:gd name="T12" fmla="*/ 1 w 20"/>
                    <a:gd name="T13" fmla="*/ 1 h 27"/>
                    <a:gd name="T14" fmla="*/ 0 w 20"/>
                    <a:gd name="T15" fmla="*/ 3 h 27"/>
                    <a:gd name="T16" fmla="*/ 3 w 20"/>
                    <a:gd name="T17" fmla="*/ 26 h 27"/>
                    <a:gd name="T18" fmla="*/ 4 w 20"/>
                    <a:gd name="T19" fmla="*/ 27 h 27"/>
                    <a:gd name="T20" fmla="*/ 16 w 20"/>
                    <a:gd name="T21" fmla="*/ 8 h 27"/>
                    <a:gd name="T22" fmla="*/ 5 w 20"/>
                    <a:gd name="T23" fmla="*/ 22 h 27"/>
                    <a:gd name="T24" fmla="*/ 3 w 20"/>
                    <a:gd name="T25" fmla="*/ 4 h 27"/>
                    <a:gd name="T26" fmla="*/ 16 w 20"/>
                    <a:gd name="T27" fmla="*/ 8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 h="27">
                      <a:moveTo>
                        <a:pt x="4" y="27"/>
                      </a:moveTo>
                      <a:cubicBezTo>
                        <a:pt x="4" y="27"/>
                        <a:pt x="4" y="27"/>
                        <a:pt x="5" y="27"/>
                      </a:cubicBezTo>
                      <a:cubicBezTo>
                        <a:pt x="5" y="27"/>
                        <a:pt x="5" y="27"/>
                        <a:pt x="6" y="27"/>
                      </a:cubicBezTo>
                      <a:cubicBezTo>
                        <a:pt x="20" y="8"/>
                        <a:pt x="20" y="8"/>
                        <a:pt x="20" y="8"/>
                      </a:cubicBezTo>
                      <a:cubicBezTo>
                        <a:pt x="20" y="8"/>
                        <a:pt x="20" y="7"/>
                        <a:pt x="20" y="7"/>
                      </a:cubicBezTo>
                      <a:cubicBezTo>
                        <a:pt x="20" y="7"/>
                        <a:pt x="20" y="6"/>
                        <a:pt x="19" y="6"/>
                      </a:cubicBezTo>
                      <a:cubicBezTo>
                        <a:pt x="14" y="2"/>
                        <a:pt x="7" y="0"/>
                        <a:pt x="1" y="1"/>
                      </a:cubicBezTo>
                      <a:cubicBezTo>
                        <a:pt x="0" y="2"/>
                        <a:pt x="0" y="2"/>
                        <a:pt x="0" y="3"/>
                      </a:cubicBezTo>
                      <a:cubicBezTo>
                        <a:pt x="3" y="26"/>
                        <a:pt x="3" y="26"/>
                        <a:pt x="3" y="26"/>
                      </a:cubicBezTo>
                      <a:cubicBezTo>
                        <a:pt x="3" y="27"/>
                        <a:pt x="3" y="27"/>
                        <a:pt x="4" y="27"/>
                      </a:cubicBezTo>
                      <a:close/>
                      <a:moveTo>
                        <a:pt x="16" y="8"/>
                      </a:moveTo>
                      <a:cubicBezTo>
                        <a:pt x="5" y="22"/>
                        <a:pt x="5" y="22"/>
                        <a:pt x="5" y="22"/>
                      </a:cubicBezTo>
                      <a:cubicBezTo>
                        <a:pt x="3" y="4"/>
                        <a:pt x="3" y="4"/>
                        <a:pt x="3" y="4"/>
                      </a:cubicBezTo>
                      <a:cubicBezTo>
                        <a:pt x="8" y="4"/>
                        <a:pt x="12" y="5"/>
                        <a:pt x="1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sp>
          <p:nvSpPr>
            <p:cNvPr id="29" name="TextBox 28"/>
            <p:cNvSpPr txBox="1"/>
            <p:nvPr/>
          </p:nvSpPr>
          <p:spPr>
            <a:xfrm>
              <a:off x="9206059" y="6832629"/>
              <a:ext cx="1817303" cy="784830"/>
            </a:xfrm>
            <a:prstGeom prst="rect">
              <a:avLst/>
            </a:prstGeom>
            <a:noFill/>
          </p:spPr>
          <p:txBody>
            <a:bodyPr wrap="square" rtlCol="0">
              <a:spAutoFit/>
            </a:bodyPr>
            <a:lstStyle/>
            <a:p>
              <a:r>
                <a:rPr lang="en-US" sz="4500" b="1" dirty="0" smtClean="0">
                  <a:solidFill>
                    <a:schemeClr val="bg1"/>
                  </a:solidFill>
                  <a:latin typeface="Lato Black" charset="0"/>
                  <a:ea typeface="Lato Black" charset="0"/>
                  <a:cs typeface="Lato Black" charset="0"/>
                </a:rPr>
                <a:t>2020</a:t>
              </a:r>
              <a:endParaRPr lang="en-US" sz="4500" b="1" dirty="0">
                <a:solidFill>
                  <a:schemeClr val="bg1"/>
                </a:solidFill>
                <a:latin typeface="Lato Black" charset="0"/>
                <a:ea typeface="Lato Black" charset="0"/>
                <a:cs typeface="Lato Black" charset="0"/>
              </a:endParaRPr>
            </a:p>
          </p:txBody>
        </p:sp>
      </p:grpSp>
      <p:grpSp>
        <p:nvGrpSpPr>
          <p:cNvPr id="38" name="Group 37"/>
          <p:cNvGrpSpPr/>
          <p:nvPr/>
        </p:nvGrpSpPr>
        <p:grpSpPr>
          <a:xfrm>
            <a:off x="11753848" y="2393674"/>
            <a:ext cx="4558573" cy="8917681"/>
            <a:chOff x="12058648" y="2393674"/>
            <a:chExt cx="4558573" cy="8917681"/>
          </a:xfrm>
        </p:grpSpPr>
        <p:sp>
          <p:nvSpPr>
            <p:cNvPr id="39" name="Freeform 652">
              <a:extLst>
                <a:ext uri="{FF2B5EF4-FFF2-40B4-BE49-F238E27FC236}">
                  <a16:creationId xmlns="" xmlns:a16="http://schemas.microsoft.com/office/drawing/2014/main" id="{C2A9ADBF-9D3F-41C6-948B-FCD2359EAC8F}"/>
                </a:ext>
              </a:extLst>
            </p:cNvPr>
            <p:cNvSpPr>
              <a:spLocks/>
            </p:cNvSpPr>
            <p:nvPr/>
          </p:nvSpPr>
          <p:spPr bwMode="auto">
            <a:xfrm>
              <a:off x="12058648" y="2393674"/>
              <a:ext cx="4558573" cy="5520457"/>
            </a:xfrm>
            <a:custGeom>
              <a:avLst/>
              <a:gdLst>
                <a:gd name="T0" fmla="*/ 25 w 173"/>
                <a:gd name="T1" fmla="*/ 63 h 210"/>
                <a:gd name="T2" fmla="*/ 85 w 173"/>
                <a:gd name="T3" fmla="*/ 126 h 210"/>
                <a:gd name="T4" fmla="*/ 85 w 173"/>
                <a:gd name="T5" fmla="*/ 158 h 210"/>
                <a:gd name="T6" fmla="*/ 0 w 173"/>
                <a:gd name="T7" fmla="*/ 158 h 210"/>
                <a:gd name="T8" fmla="*/ 24 w 173"/>
                <a:gd name="T9" fmla="*/ 184 h 210"/>
                <a:gd name="T10" fmla="*/ 0 w 173"/>
                <a:gd name="T11" fmla="*/ 210 h 210"/>
                <a:gd name="T12" fmla="*/ 150 w 173"/>
                <a:gd name="T13" fmla="*/ 210 h 210"/>
                <a:gd name="T14" fmla="*/ 173 w 173"/>
                <a:gd name="T15" fmla="*/ 184 h 210"/>
                <a:gd name="T16" fmla="*/ 150 w 173"/>
                <a:gd name="T17" fmla="*/ 158 h 210"/>
                <a:gd name="T18" fmla="*/ 92 w 173"/>
                <a:gd name="T19" fmla="*/ 158 h 210"/>
                <a:gd name="T20" fmla="*/ 92 w 173"/>
                <a:gd name="T21" fmla="*/ 126 h 210"/>
                <a:gd name="T22" fmla="*/ 152 w 173"/>
                <a:gd name="T23" fmla="*/ 63 h 210"/>
                <a:gd name="T24" fmla="*/ 88 w 173"/>
                <a:gd name="T25" fmla="*/ 0 h 210"/>
                <a:gd name="T26" fmla="*/ 25 w 173"/>
                <a:gd name="T27" fmla="*/ 63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3" h="210">
                  <a:moveTo>
                    <a:pt x="25" y="63"/>
                  </a:moveTo>
                  <a:cubicBezTo>
                    <a:pt x="25" y="97"/>
                    <a:pt x="52" y="124"/>
                    <a:pt x="85" y="126"/>
                  </a:cubicBezTo>
                  <a:cubicBezTo>
                    <a:pt x="85" y="158"/>
                    <a:pt x="85" y="158"/>
                    <a:pt x="85" y="158"/>
                  </a:cubicBezTo>
                  <a:cubicBezTo>
                    <a:pt x="0" y="158"/>
                    <a:pt x="0" y="158"/>
                    <a:pt x="0" y="158"/>
                  </a:cubicBezTo>
                  <a:cubicBezTo>
                    <a:pt x="24" y="184"/>
                    <a:pt x="24" y="184"/>
                    <a:pt x="24" y="184"/>
                  </a:cubicBezTo>
                  <a:cubicBezTo>
                    <a:pt x="0" y="210"/>
                    <a:pt x="0" y="210"/>
                    <a:pt x="0" y="210"/>
                  </a:cubicBezTo>
                  <a:cubicBezTo>
                    <a:pt x="150" y="210"/>
                    <a:pt x="150" y="210"/>
                    <a:pt x="150" y="210"/>
                  </a:cubicBezTo>
                  <a:cubicBezTo>
                    <a:pt x="173" y="184"/>
                    <a:pt x="173" y="184"/>
                    <a:pt x="173" y="184"/>
                  </a:cubicBezTo>
                  <a:cubicBezTo>
                    <a:pt x="150" y="158"/>
                    <a:pt x="150" y="158"/>
                    <a:pt x="150" y="158"/>
                  </a:cubicBezTo>
                  <a:cubicBezTo>
                    <a:pt x="92" y="158"/>
                    <a:pt x="92" y="158"/>
                    <a:pt x="92" y="158"/>
                  </a:cubicBezTo>
                  <a:cubicBezTo>
                    <a:pt x="92" y="126"/>
                    <a:pt x="92" y="126"/>
                    <a:pt x="92" y="126"/>
                  </a:cubicBezTo>
                  <a:cubicBezTo>
                    <a:pt x="125" y="124"/>
                    <a:pt x="152" y="97"/>
                    <a:pt x="152" y="63"/>
                  </a:cubicBezTo>
                  <a:cubicBezTo>
                    <a:pt x="152" y="28"/>
                    <a:pt x="123" y="0"/>
                    <a:pt x="88" y="0"/>
                  </a:cubicBezTo>
                  <a:cubicBezTo>
                    <a:pt x="54" y="0"/>
                    <a:pt x="25" y="28"/>
                    <a:pt x="25" y="63"/>
                  </a:cubicBezTo>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40" name="Group 39"/>
            <p:cNvGrpSpPr/>
            <p:nvPr/>
          </p:nvGrpSpPr>
          <p:grpSpPr>
            <a:xfrm>
              <a:off x="12755824" y="8458200"/>
              <a:ext cx="3276600" cy="2853155"/>
              <a:chOff x="4160837" y="8653045"/>
              <a:chExt cx="3276600" cy="2853155"/>
            </a:xfrm>
          </p:grpSpPr>
          <p:sp>
            <p:nvSpPr>
              <p:cNvPr id="46" name="TextBox 45"/>
              <p:cNvSpPr txBox="1"/>
              <p:nvPr/>
            </p:nvSpPr>
            <p:spPr>
              <a:xfrm>
                <a:off x="4160837" y="9130201"/>
                <a:ext cx="3276600" cy="2375999"/>
              </a:xfrm>
              <a:prstGeom prst="rect">
                <a:avLst/>
              </a:prstGeom>
              <a:noFill/>
            </p:spPr>
            <p:txBody>
              <a:bodyPr wrap="square" lIns="219419" tIns="109710" rIns="219419" bIns="109710" rtlCol="0">
                <a:spAutoFit/>
              </a:bodyPr>
              <a:lstStyle/>
              <a:p>
                <a:r>
                  <a:rPr lang="en-US" sz="2000" dirty="0">
                    <a:solidFill>
                      <a:schemeClr val="tx1">
                        <a:lumMod val="50000"/>
                        <a:lumOff val="50000"/>
                      </a:schemeClr>
                    </a:solidFill>
                    <a:latin typeface="Lato" pitchFamily="34" charset="0"/>
                    <a:ea typeface="Lato" pitchFamily="34" charset="0"/>
                    <a:cs typeface="Lato" pitchFamily="34" charset="0"/>
                  </a:rPr>
                  <a:t>Lorem Ipsum has two main </a:t>
                </a:r>
                <a:r>
                  <a:rPr lang="en-US" sz="2000" dirty="0" smtClean="0">
                    <a:solidFill>
                      <a:schemeClr val="tx1">
                        <a:lumMod val="50000"/>
                        <a:lumOff val="50000"/>
                      </a:schemeClr>
                    </a:solidFill>
                    <a:latin typeface="Lato" pitchFamily="34" charset="0"/>
                    <a:ea typeface="Lato" pitchFamily="34" charset="0"/>
                    <a:cs typeface="Lato" pitchFamily="34" charset="0"/>
                  </a:rPr>
                  <a:t>methodologies important analysis summarizes</a:t>
                </a:r>
                <a:r>
                  <a:rPr lang="en-US" sz="2000" dirty="0">
                    <a:solidFill>
                      <a:schemeClr val="tx1">
                        <a:lumMod val="50000"/>
                        <a:lumOff val="50000"/>
                      </a:schemeClr>
                    </a:solidFill>
                    <a:latin typeface="Lato" pitchFamily="34" charset="0"/>
                    <a:ea typeface="Lato" pitchFamily="34" charset="0"/>
                    <a:cs typeface="Lato" pitchFamily="34" charset="0"/>
                  </a:rPr>
                  <a:t>. Data analysis which summarizes.</a:t>
                </a:r>
              </a:p>
              <a:p>
                <a:endParaRPr lang="en-US" sz="2000" dirty="0">
                  <a:solidFill>
                    <a:schemeClr val="tx1">
                      <a:lumMod val="50000"/>
                      <a:lumOff val="50000"/>
                    </a:schemeClr>
                  </a:solidFill>
                  <a:latin typeface="Lato" pitchFamily="34" charset="0"/>
                  <a:ea typeface="Lato" pitchFamily="34" charset="0"/>
                  <a:cs typeface="Lato" pitchFamily="34" charset="0"/>
                </a:endParaRPr>
              </a:p>
            </p:txBody>
          </p:sp>
          <p:sp>
            <p:nvSpPr>
              <p:cNvPr id="47" name="TextBox 46"/>
              <p:cNvSpPr txBox="1"/>
              <p:nvPr/>
            </p:nvSpPr>
            <p:spPr>
              <a:xfrm>
                <a:off x="4276324" y="8653045"/>
                <a:ext cx="3084913" cy="553998"/>
              </a:xfrm>
              <a:prstGeom prst="rect">
                <a:avLst/>
              </a:prstGeom>
              <a:noFill/>
            </p:spPr>
            <p:txBody>
              <a:bodyPr wrap="square" rtlCol="0">
                <a:spAutoFit/>
              </a:bodyPr>
              <a:lstStyle/>
              <a:p>
                <a:r>
                  <a:rPr lang="en-US" sz="3000" b="1" dirty="0" smtClean="0">
                    <a:solidFill>
                      <a:schemeClr val="accent1"/>
                    </a:solidFill>
                    <a:latin typeface="Lato Black" charset="0"/>
                    <a:ea typeface="Lato Black" charset="0"/>
                    <a:cs typeface="Lato Black" charset="0"/>
                  </a:rPr>
                  <a:t>DATA HERE </a:t>
                </a:r>
                <a:endParaRPr lang="en-US" sz="3000" b="1" dirty="0">
                  <a:solidFill>
                    <a:schemeClr val="accent1"/>
                  </a:solidFill>
                  <a:latin typeface="Lato Black" charset="0"/>
                  <a:ea typeface="Lato Black" charset="0"/>
                  <a:cs typeface="Lato Black" charset="0"/>
                </a:endParaRPr>
              </a:p>
            </p:txBody>
          </p:sp>
        </p:grpSp>
        <p:grpSp>
          <p:nvGrpSpPr>
            <p:cNvPr id="41" name="Group 40"/>
            <p:cNvGrpSpPr/>
            <p:nvPr/>
          </p:nvGrpSpPr>
          <p:grpSpPr>
            <a:xfrm>
              <a:off x="12942604" y="2800118"/>
              <a:ext cx="2903040" cy="2903040"/>
              <a:chOff x="33706395" y="2468802"/>
              <a:chExt cx="1984239" cy="1984239"/>
            </a:xfrm>
          </p:grpSpPr>
          <p:pic>
            <p:nvPicPr>
              <p:cNvPr id="43" name="Picture 4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706395" y="2468802"/>
                <a:ext cx="1984239" cy="1984239"/>
              </a:xfrm>
              <a:prstGeom prst="rect">
                <a:avLst/>
              </a:prstGeom>
            </p:spPr>
          </p:pic>
          <p:sp>
            <p:nvSpPr>
              <p:cNvPr id="44" name="Rectangle 139"/>
              <p:cNvSpPr/>
              <p:nvPr/>
            </p:nvSpPr>
            <p:spPr>
              <a:xfrm>
                <a:off x="34175728" y="2747559"/>
                <a:ext cx="1098826" cy="109911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45" name="Freeform 134"/>
              <p:cNvSpPr>
                <a:spLocks noEditPoints="1"/>
              </p:cNvSpPr>
              <p:nvPr/>
            </p:nvSpPr>
            <p:spPr bwMode="auto">
              <a:xfrm>
                <a:off x="34395541" y="2977768"/>
                <a:ext cx="644746" cy="644746"/>
              </a:xfrm>
              <a:custGeom>
                <a:avLst/>
                <a:gdLst>
                  <a:gd name="T0" fmla="*/ 64 w 64"/>
                  <a:gd name="T1" fmla="*/ 32 h 64"/>
                  <a:gd name="T2" fmla="*/ 5 w 64"/>
                  <a:gd name="T3" fmla="*/ 15 h 64"/>
                  <a:gd name="T4" fmla="*/ 0 w 64"/>
                  <a:gd name="T5" fmla="*/ 32 h 64"/>
                  <a:gd name="T6" fmla="*/ 0 w 64"/>
                  <a:gd name="T7" fmla="*/ 32 h 64"/>
                  <a:gd name="T8" fmla="*/ 5 w 64"/>
                  <a:gd name="T9" fmla="*/ 49 h 64"/>
                  <a:gd name="T10" fmla="*/ 32 w 64"/>
                  <a:gd name="T11" fmla="*/ 64 h 64"/>
                  <a:gd name="T12" fmla="*/ 64 w 64"/>
                  <a:gd name="T13" fmla="*/ 32 h 64"/>
                  <a:gd name="T14" fmla="*/ 48 w 64"/>
                  <a:gd name="T15" fmla="*/ 46 h 64"/>
                  <a:gd name="T16" fmla="*/ 60 w 64"/>
                  <a:gd name="T17" fmla="*/ 33 h 64"/>
                  <a:gd name="T18" fmla="*/ 3 w 64"/>
                  <a:gd name="T19" fmla="*/ 33 h 64"/>
                  <a:gd name="T20" fmla="*/ 16 w 64"/>
                  <a:gd name="T21" fmla="*/ 46 h 64"/>
                  <a:gd name="T22" fmla="*/ 3 w 64"/>
                  <a:gd name="T23" fmla="*/ 33 h 64"/>
                  <a:gd name="T24" fmla="*/ 16 w 64"/>
                  <a:gd name="T25" fmla="*/ 17 h 64"/>
                  <a:gd name="T26" fmla="*/ 3 w 64"/>
                  <a:gd name="T27" fmla="*/ 30 h 64"/>
                  <a:gd name="T28" fmla="*/ 34 w 64"/>
                  <a:gd name="T29" fmla="*/ 14 h 64"/>
                  <a:gd name="T30" fmla="*/ 34 w 64"/>
                  <a:gd name="T31" fmla="*/ 4 h 64"/>
                  <a:gd name="T32" fmla="*/ 43 w 64"/>
                  <a:gd name="T33" fmla="*/ 14 h 64"/>
                  <a:gd name="T34" fmla="*/ 44 w 64"/>
                  <a:gd name="T35" fmla="*/ 17 h 64"/>
                  <a:gd name="T36" fmla="*/ 34 w 64"/>
                  <a:gd name="T37" fmla="*/ 30 h 64"/>
                  <a:gd name="T38" fmla="*/ 44 w 64"/>
                  <a:gd name="T39" fmla="*/ 17 h 64"/>
                  <a:gd name="T40" fmla="*/ 29 w 64"/>
                  <a:gd name="T41" fmla="*/ 4 h 64"/>
                  <a:gd name="T42" fmla="*/ 30 w 64"/>
                  <a:gd name="T43" fmla="*/ 3 h 64"/>
                  <a:gd name="T44" fmla="*/ 21 w 64"/>
                  <a:gd name="T45" fmla="*/ 14 h 64"/>
                  <a:gd name="T46" fmla="*/ 30 w 64"/>
                  <a:gd name="T47" fmla="*/ 17 h 64"/>
                  <a:gd name="T48" fmla="*/ 17 w 64"/>
                  <a:gd name="T49" fmla="*/ 30 h 64"/>
                  <a:gd name="T50" fmla="*/ 30 w 64"/>
                  <a:gd name="T51" fmla="*/ 17 h 64"/>
                  <a:gd name="T52" fmla="*/ 30 w 64"/>
                  <a:gd name="T53" fmla="*/ 33 h 64"/>
                  <a:gd name="T54" fmla="*/ 20 w 64"/>
                  <a:gd name="T55" fmla="*/ 46 h 64"/>
                  <a:gd name="T56" fmla="*/ 30 w 64"/>
                  <a:gd name="T57" fmla="*/ 50 h 64"/>
                  <a:gd name="T58" fmla="*/ 28 w 64"/>
                  <a:gd name="T59" fmla="*/ 60 h 64"/>
                  <a:gd name="T60" fmla="*/ 30 w 64"/>
                  <a:gd name="T61" fmla="*/ 50 h 64"/>
                  <a:gd name="T62" fmla="*/ 34 w 64"/>
                  <a:gd name="T63" fmla="*/ 60 h 64"/>
                  <a:gd name="T64" fmla="*/ 34 w 64"/>
                  <a:gd name="T65" fmla="*/ 50 h 64"/>
                  <a:gd name="T66" fmla="*/ 36 w 64"/>
                  <a:gd name="T67" fmla="*/ 60 h 64"/>
                  <a:gd name="T68" fmla="*/ 34 w 64"/>
                  <a:gd name="T69" fmla="*/ 33 h 64"/>
                  <a:gd name="T70" fmla="*/ 44 w 64"/>
                  <a:gd name="T71" fmla="*/ 46 h 64"/>
                  <a:gd name="T72" fmla="*/ 50 w 64"/>
                  <a:gd name="T73" fmla="*/ 30 h 64"/>
                  <a:gd name="T74" fmla="*/ 57 w 64"/>
                  <a:gd name="T75" fmla="*/ 17 h 64"/>
                  <a:gd name="T76" fmla="*/ 50 w 64"/>
                  <a:gd name="T77" fmla="*/ 30 h 64"/>
                  <a:gd name="T78" fmla="*/ 47 w 64"/>
                  <a:gd name="T79" fmla="*/ 14 h 64"/>
                  <a:gd name="T80" fmla="*/ 54 w 64"/>
                  <a:gd name="T81" fmla="*/ 14 h 64"/>
                  <a:gd name="T82" fmla="*/ 17 w 64"/>
                  <a:gd name="T83" fmla="*/ 14 h 64"/>
                  <a:gd name="T84" fmla="*/ 23 w 64"/>
                  <a:gd name="T85" fmla="*/ 5 h 64"/>
                  <a:gd name="T86" fmla="*/ 17 w 64"/>
                  <a:gd name="T87" fmla="*/ 50 h 64"/>
                  <a:gd name="T88" fmla="*/ 10 w 64"/>
                  <a:gd name="T89" fmla="*/ 50 h 64"/>
                  <a:gd name="T90" fmla="*/ 47 w 64"/>
                  <a:gd name="T91" fmla="*/ 50 h 64"/>
                  <a:gd name="T92" fmla="*/ 41 w 64"/>
                  <a:gd name="T93" fmla="*/ 5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4" h="64">
                    <a:moveTo>
                      <a:pt x="64" y="32"/>
                    </a:moveTo>
                    <a:cubicBezTo>
                      <a:pt x="64" y="32"/>
                      <a:pt x="64" y="32"/>
                      <a:pt x="64" y="32"/>
                    </a:cubicBezTo>
                    <a:cubicBezTo>
                      <a:pt x="64" y="14"/>
                      <a:pt x="50" y="0"/>
                      <a:pt x="32" y="0"/>
                    </a:cubicBezTo>
                    <a:cubicBezTo>
                      <a:pt x="21" y="0"/>
                      <a:pt x="11" y="6"/>
                      <a:pt x="5" y="15"/>
                    </a:cubicBezTo>
                    <a:cubicBezTo>
                      <a:pt x="5" y="15"/>
                      <a:pt x="5" y="15"/>
                      <a:pt x="5" y="15"/>
                    </a:cubicBezTo>
                    <a:cubicBezTo>
                      <a:pt x="2" y="20"/>
                      <a:pt x="0" y="26"/>
                      <a:pt x="0" y="32"/>
                    </a:cubicBezTo>
                    <a:cubicBezTo>
                      <a:pt x="0" y="32"/>
                      <a:pt x="0" y="32"/>
                      <a:pt x="0" y="32"/>
                    </a:cubicBezTo>
                    <a:cubicBezTo>
                      <a:pt x="0" y="32"/>
                      <a:pt x="0" y="32"/>
                      <a:pt x="0" y="32"/>
                    </a:cubicBezTo>
                    <a:cubicBezTo>
                      <a:pt x="0" y="32"/>
                      <a:pt x="0" y="32"/>
                      <a:pt x="0" y="32"/>
                    </a:cubicBezTo>
                    <a:cubicBezTo>
                      <a:pt x="0" y="38"/>
                      <a:pt x="2" y="44"/>
                      <a:pt x="5" y="49"/>
                    </a:cubicBezTo>
                    <a:cubicBezTo>
                      <a:pt x="5" y="49"/>
                      <a:pt x="5" y="49"/>
                      <a:pt x="5" y="49"/>
                    </a:cubicBezTo>
                    <a:cubicBezTo>
                      <a:pt x="11" y="58"/>
                      <a:pt x="21" y="64"/>
                      <a:pt x="32" y="64"/>
                    </a:cubicBezTo>
                    <a:cubicBezTo>
                      <a:pt x="50" y="64"/>
                      <a:pt x="64" y="49"/>
                      <a:pt x="64" y="32"/>
                    </a:cubicBezTo>
                    <a:cubicBezTo>
                      <a:pt x="64" y="32"/>
                      <a:pt x="64" y="32"/>
                      <a:pt x="64" y="32"/>
                    </a:cubicBezTo>
                    <a:close/>
                    <a:moveTo>
                      <a:pt x="57" y="46"/>
                    </a:moveTo>
                    <a:cubicBezTo>
                      <a:pt x="48" y="46"/>
                      <a:pt x="48" y="46"/>
                      <a:pt x="48" y="46"/>
                    </a:cubicBezTo>
                    <a:cubicBezTo>
                      <a:pt x="49" y="42"/>
                      <a:pt x="50" y="38"/>
                      <a:pt x="50" y="33"/>
                    </a:cubicBezTo>
                    <a:cubicBezTo>
                      <a:pt x="60" y="33"/>
                      <a:pt x="60" y="33"/>
                      <a:pt x="60" y="33"/>
                    </a:cubicBezTo>
                    <a:cubicBezTo>
                      <a:pt x="60" y="38"/>
                      <a:pt x="59" y="43"/>
                      <a:pt x="57" y="46"/>
                    </a:cubicBezTo>
                    <a:close/>
                    <a:moveTo>
                      <a:pt x="3" y="33"/>
                    </a:moveTo>
                    <a:cubicBezTo>
                      <a:pt x="14" y="33"/>
                      <a:pt x="14" y="33"/>
                      <a:pt x="14" y="33"/>
                    </a:cubicBezTo>
                    <a:cubicBezTo>
                      <a:pt x="14" y="38"/>
                      <a:pt x="15" y="42"/>
                      <a:pt x="16" y="46"/>
                    </a:cubicBezTo>
                    <a:cubicBezTo>
                      <a:pt x="7" y="46"/>
                      <a:pt x="7" y="46"/>
                      <a:pt x="7" y="46"/>
                    </a:cubicBezTo>
                    <a:cubicBezTo>
                      <a:pt x="5" y="43"/>
                      <a:pt x="4" y="38"/>
                      <a:pt x="3" y="33"/>
                    </a:cubicBezTo>
                    <a:close/>
                    <a:moveTo>
                      <a:pt x="7" y="17"/>
                    </a:moveTo>
                    <a:cubicBezTo>
                      <a:pt x="16" y="17"/>
                      <a:pt x="16" y="17"/>
                      <a:pt x="16" y="17"/>
                    </a:cubicBezTo>
                    <a:cubicBezTo>
                      <a:pt x="15" y="21"/>
                      <a:pt x="14" y="26"/>
                      <a:pt x="14" y="30"/>
                    </a:cubicBezTo>
                    <a:cubicBezTo>
                      <a:pt x="3" y="30"/>
                      <a:pt x="3" y="30"/>
                      <a:pt x="3" y="30"/>
                    </a:cubicBezTo>
                    <a:cubicBezTo>
                      <a:pt x="4" y="26"/>
                      <a:pt x="5" y="21"/>
                      <a:pt x="7" y="17"/>
                    </a:cubicBezTo>
                    <a:close/>
                    <a:moveTo>
                      <a:pt x="34" y="14"/>
                    </a:moveTo>
                    <a:cubicBezTo>
                      <a:pt x="34" y="3"/>
                      <a:pt x="34" y="3"/>
                      <a:pt x="34" y="3"/>
                    </a:cubicBezTo>
                    <a:cubicBezTo>
                      <a:pt x="34" y="3"/>
                      <a:pt x="34" y="3"/>
                      <a:pt x="34" y="4"/>
                    </a:cubicBezTo>
                    <a:cubicBezTo>
                      <a:pt x="34" y="4"/>
                      <a:pt x="34" y="4"/>
                      <a:pt x="34" y="4"/>
                    </a:cubicBezTo>
                    <a:cubicBezTo>
                      <a:pt x="38" y="6"/>
                      <a:pt x="41" y="9"/>
                      <a:pt x="43" y="14"/>
                    </a:cubicBezTo>
                    <a:lnTo>
                      <a:pt x="34" y="14"/>
                    </a:lnTo>
                    <a:close/>
                    <a:moveTo>
                      <a:pt x="44" y="17"/>
                    </a:moveTo>
                    <a:cubicBezTo>
                      <a:pt x="46" y="21"/>
                      <a:pt x="46" y="26"/>
                      <a:pt x="46" y="30"/>
                    </a:cubicBezTo>
                    <a:cubicBezTo>
                      <a:pt x="34" y="30"/>
                      <a:pt x="34" y="30"/>
                      <a:pt x="34" y="30"/>
                    </a:cubicBezTo>
                    <a:cubicBezTo>
                      <a:pt x="34" y="17"/>
                      <a:pt x="34" y="17"/>
                      <a:pt x="34" y="17"/>
                    </a:cubicBezTo>
                    <a:lnTo>
                      <a:pt x="44" y="17"/>
                    </a:lnTo>
                    <a:close/>
                    <a:moveTo>
                      <a:pt x="29" y="4"/>
                    </a:moveTo>
                    <a:cubicBezTo>
                      <a:pt x="29" y="4"/>
                      <a:pt x="29" y="4"/>
                      <a:pt x="29" y="4"/>
                    </a:cubicBezTo>
                    <a:cubicBezTo>
                      <a:pt x="29" y="4"/>
                      <a:pt x="29" y="4"/>
                      <a:pt x="29" y="4"/>
                    </a:cubicBezTo>
                    <a:cubicBezTo>
                      <a:pt x="30" y="4"/>
                      <a:pt x="30" y="4"/>
                      <a:pt x="30" y="3"/>
                    </a:cubicBezTo>
                    <a:cubicBezTo>
                      <a:pt x="30" y="14"/>
                      <a:pt x="30" y="14"/>
                      <a:pt x="30" y="14"/>
                    </a:cubicBezTo>
                    <a:cubicBezTo>
                      <a:pt x="21" y="14"/>
                      <a:pt x="21" y="14"/>
                      <a:pt x="21" y="14"/>
                    </a:cubicBezTo>
                    <a:cubicBezTo>
                      <a:pt x="23" y="9"/>
                      <a:pt x="26" y="6"/>
                      <a:pt x="29" y="4"/>
                    </a:cubicBezTo>
                    <a:close/>
                    <a:moveTo>
                      <a:pt x="30" y="17"/>
                    </a:moveTo>
                    <a:cubicBezTo>
                      <a:pt x="30" y="30"/>
                      <a:pt x="30" y="30"/>
                      <a:pt x="30" y="30"/>
                    </a:cubicBezTo>
                    <a:cubicBezTo>
                      <a:pt x="17" y="30"/>
                      <a:pt x="17" y="30"/>
                      <a:pt x="17" y="30"/>
                    </a:cubicBezTo>
                    <a:cubicBezTo>
                      <a:pt x="18" y="26"/>
                      <a:pt x="18" y="21"/>
                      <a:pt x="20" y="17"/>
                    </a:cubicBezTo>
                    <a:lnTo>
                      <a:pt x="30" y="17"/>
                    </a:lnTo>
                    <a:close/>
                    <a:moveTo>
                      <a:pt x="17" y="33"/>
                    </a:moveTo>
                    <a:cubicBezTo>
                      <a:pt x="30" y="33"/>
                      <a:pt x="30" y="33"/>
                      <a:pt x="30" y="33"/>
                    </a:cubicBezTo>
                    <a:cubicBezTo>
                      <a:pt x="30" y="46"/>
                      <a:pt x="30" y="46"/>
                      <a:pt x="30" y="46"/>
                    </a:cubicBezTo>
                    <a:cubicBezTo>
                      <a:pt x="20" y="46"/>
                      <a:pt x="20" y="46"/>
                      <a:pt x="20" y="46"/>
                    </a:cubicBezTo>
                    <a:cubicBezTo>
                      <a:pt x="18" y="43"/>
                      <a:pt x="18" y="38"/>
                      <a:pt x="17" y="33"/>
                    </a:cubicBezTo>
                    <a:close/>
                    <a:moveTo>
                      <a:pt x="30" y="50"/>
                    </a:moveTo>
                    <a:cubicBezTo>
                      <a:pt x="30" y="60"/>
                      <a:pt x="30" y="60"/>
                      <a:pt x="30" y="60"/>
                    </a:cubicBezTo>
                    <a:cubicBezTo>
                      <a:pt x="30" y="60"/>
                      <a:pt x="29" y="60"/>
                      <a:pt x="28" y="60"/>
                    </a:cubicBezTo>
                    <a:cubicBezTo>
                      <a:pt x="25" y="58"/>
                      <a:pt x="23" y="54"/>
                      <a:pt x="21" y="50"/>
                    </a:cubicBezTo>
                    <a:lnTo>
                      <a:pt x="30" y="50"/>
                    </a:lnTo>
                    <a:close/>
                    <a:moveTo>
                      <a:pt x="36" y="60"/>
                    </a:moveTo>
                    <a:cubicBezTo>
                      <a:pt x="35" y="60"/>
                      <a:pt x="34" y="60"/>
                      <a:pt x="34" y="60"/>
                    </a:cubicBezTo>
                    <a:cubicBezTo>
                      <a:pt x="34" y="60"/>
                      <a:pt x="34" y="60"/>
                      <a:pt x="34" y="60"/>
                    </a:cubicBezTo>
                    <a:cubicBezTo>
                      <a:pt x="34" y="50"/>
                      <a:pt x="34" y="50"/>
                      <a:pt x="34" y="50"/>
                    </a:cubicBezTo>
                    <a:cubicBezTo>
                      <a:pt x="43" y="50"/>
                      <a:pt x="43" y="50"/>
                      <a:pt x="43" y="50"/>
                    </a:cubicBezTo>
                    <a:cubicBezTo>
                      <a:pt x="41" y="54"/>
                      <a:pt x="39" y="58"/>
                      <a:pt x="36" y="60"/>
                    </a:cubicBezTo>
                    <a:close/>
                    <a:moveTo>
                      <a:pt x="34" y="46"/>
                    </a:moveTo>
                    <a:cubicBezTo>
                      <a:pt x="34" y="33"/>
                      <a:pt x="34" y="33"/>
                      <a:pt x="34" y="33"/>
                    </a:cubicBezTo>
                    <a:cubicBezTo>
                      <a:pt x="46" y="33"/>
                      <a:pt x="46" y="33"/>
                      <a:pt x="46" y="33"/>
                    </a:cubicBezTo>
                    <a:cubicBezTo>
                      <a:pt x="46" y="38"/>
                      <a:pt x="46" y="43"/>
                      <a:pt x="44" y="46"/>
                    </a:cubicBezTo>
                    <a:lnTo>
                      <a:pt x="34" y="46"/>
                    </a:lnTo>
                    <a:close/>
                    <a:moveTo>
                      <a:pt x="50" y="30"/>
                    </a:moveTo>
                    <a:cubicBezTo>
                      <a:pt x="50" y="26"/>
                      <a:pt x="49" y="21"/>
                      <a:pt x="48" y="17"/>
                    </a:cubicBezTo>
                    <a:cubicBezTo>
                      <a:pt x="57" y="17"/>
                      <a:pt x="57" y="17"/>
                      <a:pt x="57" y="17"/>
                    </a:cubicBezTo>
                    <a:cubicBezTo>
                      <a:pt x="59" y="21"/>
                      <a:pt x="60" y="26"/>
                      <a:pt x="60" y="30"/>
                    </a:cubicBezTo>
                    <a:lnTo>
                      <a:pt x="50" y="30"/>
                    </a:lnTo>
                    <a:close/>
                    <a:moveTo>
                      <a:pt x="54" y="14"/>
                    </a:moveTo>
                    <a:cubicBezTo>
                      <a:pt x="47" y="14"/>
                      <a:pt x="47" y="14"/>
                      <a:pt x="47" y="14"/>
                    </a:cubicBezTo>
                    <a:cubicBezTo>
                      <a:pt x="45" y="10"/>
                      <a:pt x="43" y="7"/>
                      <a:pt x="41" y="5"/>
                    </a:cubicBezTo>
                    <a:cubicBezTo>
                      <a:pt x="46" y="6"/>
                      <a:pt x="51" y="10"/>
                      <a:pt x="54" y="14"/>
                    </a:cubicBezTo>
                    <a:close/>
                    <a:moveTo>
                      <a:pt x="23" y="5"/>
                    </a:moveTo>
                    <a:cubicBezTo>
                      <a:pt x="21" y="7"/>
                      <a:pt x="19" y="10"/>
                      <a:pt x="17" y="14"/>
                    </a:cubicBezTo>
                    <a:cubicBezTo>
                      <a:pt x="10" y="14"/>
                      <a:pt x="10" y="14"/>
                      <a:pt x="10" y="14"/>
                    </a:cubicBezTo>
                    <a:cubicBezTo>
                      <a:pt x="13" y="10"/>
                      <a:pt x="18" y="6"/>
                      <a:pt x="23" y="5"/>
                    </a:cubicBezTo>
                    <a:close/>
                    <a:moveTo>
                      <a:pt x="10" y="50"/>
                    </a:moveTo>
                    <a:cubicBezTo>
                      <a:pt x="17" y="50"/>
                      <a:pt x="17" y="50"/>
                      <a:pt x="17" y="50"/>
                    </a:cubicBezTo>
                    <a:cubicBezTo>
                      <a:pt x="19" y="53"/>
                      <a:pt x="21" y="56"/>
                      <a:pt x="23" y="59"/>
                    </a:cubicBezTo>
                    <a:cubicBezTo>
                      <a:pt x="18" y="57"/>
                      <a:pt x="13" y="54"/>
                      <a:pt x="10" y="50"/>
                    </a:cubicBezTo>
                    <a:close/>
                    <a:moveTo>
                      <a:pt x="41" y="59"/>
                    </a:moveTo>
                    <a:cubicBezTo>
                      <a:pt x="43" y="56"/>
                      <a:pt x="45" y="53"/>
                      <a:pt x="47" y="50"/>
                    </a:cubicBezTo>
                    <a:cubicBezTo>
                      <a:pt x="54" y="50"/>
                      <a:pt x="54" y="50"/>
                      <a:pt x="54" y="50"/>
                    </a:cubicBezTo>
                    <a:cubicBezTo>
                      <a:pt x="51" y="54"/>
                      <a:pt x="46" y="57"/>
                      <a:pt x="41" y="59"/>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th-TH"/>
              </a:p>
            </p:txBody>
          </p:sp>
        </p:grpSp>
        <p:sp>
          <p:nvSpPr>
            <p:cNvPr id="42" name="TextBox 41"/>
            <p:cNvSpPr txBox="1"/>
            <p:nvPr/>
          </p:nvSpPr>
          <p:spPr>
            <a:xfrm>
              <a:off x="13667031" y="6875509"/>
              <a:ext cx="1817303" cy="784830"/>
            </a:xfrm>
            <a:prstGeom prst="rect">
              <a:avLst/>
            </a:prstGeom>
            <a:noFill/>
          </p:spPr>
          <p:txBody>
            <a:bodyPr wrap="square" rtlCol="0">
              <a:spAutoFit/>
            </a:bodyPr>
            <a:lstStyle/>
            <a:p>
              <a:r>
                <a:rPr lang="en-US" sz="4500" b="1" dirty="0" smtClean="0">
                  <a:solidFill>
                    <a:schemeClr val="bg1"/>
                  </a:solidFill>
                  <a:latin typeface="Lato Black" charset="0"/>
                  <a:ea typeface="Lato Black" charset="0"/>
                  <a:cs typeface="Lato Black" charset="0"/>
                </a:rPr>
                <a:t>2021</a:t>
              </a:r>
              <a:endParaRPr lang="en-US" sz="4500" b="1" dirty="0">
                <a:solidFill>
                  <a:schemeClr val="bg1"/>
                </a:solidFill>
                <a:latin typeface="Lato Black" charset="0"/>
                <a:ea typeface="Lato Black" charset="0"/>
                <a:cs typeface="Lato Black" charset="0"/>
              </a:endParaRPr>
            </a:p>
          </p:txBody>
        </p:sp>
      </p:grpSp>
      <p:grpSp>
        <p:nvGrpSpPr>
          <p:cNvPr id="48" name="Group 47"/>
          <p:cNvGrpSpPr/>
          <p:nvPr/>
        </p:nvGrpSpPr>
        <p:grpSpPr>
          <a:xfrm>
            <a:off x="16061464" y="3429000"/>
            <a:ext cx="4558573" cy="8486238"/>
            <a:chOff x="16366264" y="3429000"/>
            <a:chExt cx="4558573" cy="8486238"/>
          </a:xfrm>
        </p:grpSpPr>
        <p:sp>
          <p:nvSpPr>
            <p:cNvPr id="49" name="Freeform 653">
              <a:extLst>
                <a:ext uri="{FF2B5EF4-FFF2-40B4-BE49-F238E27FC236}">
                  <a16:creationId xmlns="" xmlns:a16="http://schemas.microsoft.com/office/drawing/2014/main" id="{3C9F6F16-8767-44D8-B52A-38B6DE345537}"/>
                </a:ext>
              </a:extLst>
            </p:cNvPr>
            <p:cNvSpPr>
              <a:spLocks/>
            </p:cNvSpPr>
            <p:nvPr/>
          </p:nvSpPr>
          <p:spPr bwMode="auto">
            <a:xfrm>
              <a:off x="16366264" y="6534030"/>
              <a:ext cx="4558573" cy="5353170"/>
            </a:xfrm>
            <a:custGeom>
              <a:avLst/>
              <a:gdLst>
                <a:gd name="T0" fmla="*/ 0 w 173"/>
                <a:gd name="T1" fmla="*/ 0 h 202"/>
                <a:gd name="T2" fmla="*/ 23 w 173"/>
                <a:gd name="T3" fmla="*/ 26 h 202"/>
                <a:gd name="T4" fmla="*/ 0 w 173"/>
                <a:gd name="T5" fmla="*/ 52 h 202"/>
                <a:gd name="T6" fmla="*/ 80 w 173"/>
                <a:gd name="T7" fmla="*/ 52 h 202"/>
                <a:gd name="T8" fmla="*/ 80 w 173"/>
                <a:gd name="T9" fmla="*/ 76 h 202"/>
                <a:gd name="T10" fmla="*/ 21 w 173"/>
                <a:gd name="T11" fmla="*/ 139 h 202"/>
                <a:gd name="T12" fmla="*/ 84 w 173"/>
                <a:gd name="T13" fmla="*/ 202 h 202"/>
                <a:gd name="T14" fmla="*/ 147 w 173"/>
                <a:gd name="T15" fmla="*/ 139 h 202"/>
                <a:gd name="T16" fmla="*/ 87 w 173"/>
                <a:gd name="T17" fmla="*/ 76 h 202"/>
                <a:gd name="T18" fmla="*/ 87 w 173"/>
                <a:gd name="T19" fmla="*/ 52 h 202"/>
                <a:gd name="T20" fmla="*/ 150 w 173"/>
                <a:gd name="T21" fmla="*/ 52 h 202"/>
                <a:gd name="T22" fmla="*/ 173 w 173"/>
                <a:gd name="T23" fmla="*/ 26 h 202"/>
                <a:gd name="T24" fmla="*/ 150 w 173"/>
                <a:gd name="T25" fmla="*/ 0 h 202"/>
                <a:gd name="T26" fmla="*/ 0 w 173"/>
                <a:gd name="T27" fmla="*/ 0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3" h="202">
                  <a:moveTo>
                    <a:pt x="0" y="0"/>
                  </a:moveTo>
                  <a:cubicBezTo>
                    <a:pt x="23" y="26"/>
                    <a:pt x="23" y="26"/>
                    <a:pt x="23" y="26"/>
                  </a:cubicBezTo>
                  <a:cubicBezTo>
                    <a:pt x="0" y="52"/>
                    <a:pt x="0" y="52"/>
                    <a:pt x="0" y="52"/>
                  </a:cubicBezTo>
                  <a:cubicBezTo>
                    <a:pt x="80" y="52"/>
                    <a:pt x="80" y="52"/>
                    <a:pt x="80" y="52"/>
                  </a:cubicBezTo>
                  <a:cubicBezTo>
                    <a:pt x="80" y="76"/>
                    <a:pt x="80" y="76"/>
                    <a:pt x="80" y="76"/>
                  </a:cubicBezTo>
                  <a:cubicBezTo>
                    <a:pt x="47" y="78"/>
                    <a:pt x="21" y="106"/>
                    <a:pt x="21" y="139"/>
                  </a:cubicBezTo>
                  <a:cubicBezTo>
                    <a:pt x="21" y="174"/>
                    <a:pt x="49" y="202"/>
                    <a:pt x="84" y="202"/>
                  </a:cubicBezTo>
                  <a:cubicBezTo>
                    <a:pt x="119" y="202"/>
                    <a:pt x="147" y="174"/>
                    <a:pt x="147" y="139"/>
                  </a:cubicBezTo>
                  <a:cubicBezTo>
                    <a:pt x="147" y="105"/>
                    <a:pt x="120" y="78"/>
                    <a:pt x="87" y="76"/>
                  </a:cubicBezTo>
                  <a:cubicBezTo>
                    <a:pt x="87" y="52"/>
                    <a:pt x="87" y="52"/>
                    <a:pt x="87" y="52"/>
                  </a:cubicBezTo>
                  <a:cubicBezTo>
                    <a:pt x="150" y="52"/>
                    <a:pt x="150" y="52"/>
                    <a:pt x="150" y="52"/>
                  </a:cubicBezTo>
                  <a:cubicBezTo>
                    <a:pt x="173" y="26"/>
                    <a:pt x="173" y="26"/>
                    <a:pt x="173" y="26"/>
                  </a:cubicBezTo>
                  <a:cubicBezTo>
                    <a:pt x="150" y="0"/>
                    <a:pt x="150" y="0"/>
                    <a:pt x="150" y="0"/>
                  </a:cubicBezTo>
                  <a:lnTo>
                    <a:pt x="0" y="0"/>
                  </a:lnTo>
                  <a:close/>
                </a:path>
              </a:pathLst>
            </a:custGeom>
            <a:solidFill>
              <a:schemeClr val="accent6"/>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50" name="Group 49"/>
            <p:cNvGrpSpPr/>
            <p:nvPr/>
          </p:nvGrpSpPr>
          <p:grpSpPr>
            <a:xfrm>
              <a:off x="16870624" y="3429000"/>
              <a:ext cx="3276600" cy="2853155"/>
              <a:chOff x="4160837" y="8653045"/>
              <a:chExt cx="3276600" cy="2853155"/>
            </a:xfrm>
          </p:grpSpPr>
          <p:sp>
            <p:nvSpPr>
              <p:cNvPr id="63" name="TextBox 62"/>
              <p:cNvSpPr txBox="1"/>
              <p:nvPr/>
            </p:nvSpPr>
            <p:spPr>
              <a:xfrm>
                <a:off x="4160837" y="9130201"/>
                <a:ext cx="3276600" cy="2375999"/>
              </a:xfrm>
              <a:prstGeom prst="rect">
                <a:avLst/>
              </a:prstGeom>
              <a:noFill/>
            </p:spPr>
            <p:txBody>
              <a:bodyPr wrap="square" lIns="219419" tIns="109710" rIns="219419" bIns="109710" rtlCol="0">
                <a:spAutoFit/>
              </a:bodyPr>
              <a:lstStyle/>
              <a:p>
                <a:r>
                  <a:rPr lang="en-US" sz="2000" dirty="0">
                    <a:solidFill>
                      <a:schemeClr val="tx1">
                        <a:lumMod val="50000"/>
                        <a:lumOff val="50000"/>
                      </a:schemeClr>
                    </a:solidFill>
                    <a:latin typeface="Lato" pitchFamily="34" charset="0"/>
                    <a:ea typeface="Lato" pitchFamily="34" charset="0"/>
                    <a:cs typeface="Lato" pitchFamily="34" charset="0"/>
                  </a:rPr>
                  <a:t>Lorem Ipsum has two main </a:t>
                </a:r>
                <a:r>
                  <a:rPr lang="en-US" sz="2000" dirty="0" smtClean="0">
                    <a:solidFill>
                      <a:schemeClr val="tx1">
                        <a:lumMod val="50000"/>
                        <a:lumOff val="50000"/>
                      </a:schemeClr>
                    </a:solidFill>
                    <a:latin typeface="Lato" pitchFamily="34" charset="0"/>
                    <a:ea typeface="Lato" pitchFamily="34" charset="0"/>
                    <a:cs typeface="Lato" pitchFamily="34" charset="0"/>
                  </a:rPr>
                  <a:t>methodologies important analysis summarizes</a:t>
                </a:r>
                <a:r>
                  <a:rPr lang="en-US" sz="2000" dirty="0">
                    <a:solidFill>
                      <a:schemeClr val="tx1">
                        <a:lumMod val="50000"/>
                        <a:lumOff val="50000"/>
                      </a:schemeClr>
                    </a:solidFill>
                    <a:latin typeface="Lato" pitchFamily="34" charset="0"/>
                    <a:ea typeface="Lato" pitchFamily="34" charset="0"/>
                    <a:cs typeface="Lato" pitchFamily="34" charset="0"/>
                  </a:rPr>
                  <a:t>. Data analysis which summarizes.</a:t>
                </a:r>
              </a:p>
              <a:p>
                <a:endParaRPr lang="en-US" sz="2000" dirty="0">
                  <a:solidFill>
                    <a:schemeClr val="tx1">
                      <a:lumMod val="50000"/>
                      <a:lumOff val="50000"/>
                    </a:schemeClr>
                  </a:solidFill>
                  <a:latin typeface="Lato" pitchFamily="34" charset="0"/>
                  <a:ea typeface="Lato" pitchFamily="34" charset="0"/>
                  <a:cs typeface="Lato" pitchFamily="34" charset="0"/>
                </a:endParaRPr>
              </a:p>
            </p:txBody>
          </p:sp>
          <p:sp>
            <p:nvSpPr>
              <p:cNvPr id="64" name="TextBox 63"/>
              <p:cNvSpPr txBox="1"/>
              <p:nvPr/>
            </p:nvSpPr>
            <p:spPr>
              <a:xfrm>
                <a:off x="4276324" y="8653045"/>
                <a:ext cx="3084913" cy="553998"/>
              </a:xfrm>
              <a:prstGeom prst="rect">
                <a:avLst/>
              </a:prstGeom>
              <a:noFill/>
            </p:spPr>
            <p:txBody>
              <a:bodyPr wrap="square" rtlCol="0">
                <a:spAutoFit/>
              </a:bodyPr>
              <a:lstStyle/>
              <a:p>
                <a:r>
                  <a:rPr lang="en-US" sz="3000" b="1" dirty="0" smtClean="0">
                    <a:solidFill>
                      <a:schemeClr val="accent6"/>
                    </a:solidFill>
                    <a:latin typeface="Lato Black" charset="0"/>
                    <a:ea typeface="Lato Black" charset="0"/>
                    <a:cs typeface="Lato Black" charset="0"/>
                  </a:rPr>
                  <a:t>DATA HERE </a:t>
                </a:r>
                <a:endParaRPr lang="en-US" sz="3000" b="1" dirty="0">
                  <a:solidFill>
                    <a:schemeClr val="accent6"/>
                  </a:solidFill>
                  <a:latin typeface="Lato Black" charset="0"/>
                  <a:ea typeface="Lato Black" charset="0"/>
                  <a:cs typeface="Lato Black" charset="0"/>
                </a:endParaRPr>
              </a:p>
            </p:txBody>
          </p:sp>
        </p:grpSp>
        <p:grpSp>
          <p:nvGrpSpPr>
            <p:cNvPr id="51" name="Group 50"/>
            <p:cNvGrpSpPr/>
            <p:nvPr/>
          </p:nvGrpSpPr>
          <p:grpSpPr>
            <a:xfrm>
              <a:off x="17077047" y="9012198"/>
              <a:ext cx="2903040" cy="2903040"/>
              <a:chOff x="17008473" y="8263156"/>
              <a:chExt cx="5452844" cy="5452844"/>
            </a:xfrm>
          </p:grpSpPr>
          <p:pic>
            <p:nvPicPr>
              <p:cNvPr id="53" name="Picture 5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008473" y="8263156"/>
                <a:ext cx="5452844" cy="5452844"/>
              </a:xfrm>
              <a:prstGeom prst="rect">
                <a:avLst/>
              </a:prstGeom>
            </p:spPr>
          </p:pic>
          <p:sp>
            <p:nvSpPr>
              <p:cNvPr id="54" name="Rectangle 139"/>
              <p:cNvSpPr/>
              <p:nvPr/>
            </p:nvSpPr>
            <p:spPr>
              <a:xfrm>
                <a:off x="18298236" y="9029202"/>
                <a:ext cx="3019661" cy="302044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grpSp>
            <p:nvGrpSpPr>
              <p:cNvPr id="55" name="กลุ่ม 63"/>
              <p:cNvGrpSpPr/>
              <p:nvPr/>
            </p:nvGrpSpPr>
            <p:grpSpPr>
              <a:xfrm>
                <a:off x="19136773" y="9762392"/>
                <a:ext cx="1483264" cy="1486955"/>
                <a:chOff x="17129509" y="11525195"/>
                <a:chExt cx="638175" cy="639763"/>
              </a:xfrm>
              <a:solidFill>
                <a:schemeClr val="bg1"/>
              </a:solidFill>
            </p:grpSpPr>
            <p:sp>
              <p:nvSpPr>
                <p:cNvPr id="56" name="Freeform 209"/>
                <p:cNvSpPr>
                  <a:spLocks noEditPoints="1"/>
                </p:cNvSpPr>
                <p:nvPr/>
              </p:nvSpPr>
              <p:spPr bwMode="auto">
                <a:xfrm>
                  <a:off x="17129509" y="11525195"/>
                  <a:ext cx="638175" cy="639763"/>
                </a:xfrm>
                <a:custGeom>
                  <a:avLst/>
                  <a:gdLst>
                    <a:gd name="T0" fmla="*/ 59 w 67"/>
                    <a:gd name="T1" fmla="*/ 5 h 67"/>
                    <a:gd name="T2" fmla="*/ 52 w 67"/>
                    <a:gd name="T3" fmla="*/ 5 h 67"/>
                    <a:gd name="T4" fmla="*/ 52 w 67"/>
                    <a:gd name="T5" fmla="*/ 2 h 67"/>
                    <a:gd name="T6" fmla="*/ 50 w 67"/>
                    <a:gd name="T7" fmla="*/ 0 h 67"/>
                    <a:gd name="T8" fmla="*/ 49 w 67"/>
                    <a:gd name="T9" fmla="*/ 2 h 67"/>
                    <a:gd name="T10" fmla="*/ 49 w 67"/>
                    <a:gd name="T11" fmla="*/ 5 h 67"/>
                    <a:gd name="T12" fmla="*/ 18 w 67"/>
                    <a:gd name="T13" fmla="*/ 5 h 67"/>
                    <a:gd name="T14" fmla="*/ 18 w 67"/>
                    <a:gd name="T15" fmla="*/ 2 h 67"/>
                    <a:gd name="T16" fmla="*/ 16 w 67"/>
                    <a:gd name="T17" fmla="*/ 0 h 67"/>
                    <a:gd name="T18" fmla="*/ 14 w 67"/>
                    <a:gd name="T19" fmla="*/ 2 h 67"/>
                    <a:gd name="T20" fmla="*/ 14 w 67"/>
                    <a:gd name="T21" fmla="*/ 5 h 67"/>
                    <a:gd name="T22" fmla="*/ 8 w 67"/>
                    <a:gd name="T23" fmla="*/ 5 h 67"/>
                    <a:gd name="T24" fmla="*/ 0 w 67"/>
                    <a:gd name="T25" fmla="*/ 13 h 67"/>
                    <a:gd name="T26" fmla="*/ 0 w 67"/>
                    <a:gd name="T27" fmla="*/ 59 h 67"/>
                    <a:gd name="T28" fmla="*/ 8 w 67"/>
                    <a:gd name="T29" fmla="*/ 67 h 67"/>
                    <a:gd name="T30" fmla="*/ 59 w 67"/>
                    <a:gd name="T31" fmla="*/ 67 h 67"/>
                    <a:gd name="T32" fmla="*/ 67 w 67"/>
                    <a:gd name="T33" fmla="*/ 59 h 67"/>
                    <a:gd name="T34" fmla="*/ 67 w 67"/>
                    <a:gd name="T35" fmla="*/ 13 h 67"/>
                    <a:gd name="T36" fmla="*/ 59 w 67"/>
                    <a:gd name="T37" fmla="*/ 5 h 67"/>
                    <a:gd name="T38" fmla="*/ 63 w 67"/>
                    <a:gd name="T39" fmla="*/ 59 h 67"/>
                    <a:gd name="T40" fmla="*/ 59 w 67"/>
                    <a:gd name="T41" fmla="*/ 63 h 67"/>
                    <a:gd name="T42" fmla="*/ 8 w 67"/>
                    <a:gd name="T43" fmla="*/ 63 h 67"/>
                    <a:gd name="T44" fmla="*/ 3 w 67"/>
                    <a:gd name="T45" fmla="*/ 59 h 67"/>
                    <a:gd name="T46" fmla="*/ 3 w 67"/>
                    <a:gd name="T47" fmla="*/ 21 h 67"/>
                    <a:gd name="T48" fmla="*/ 63 w 67"/>
                    <a:gd name="T49" fmla="*/ 21 h 67"/>
                    <a:gd name="T50" fmla="*/ 63 w 67"/>
                    <a:gd name="T51" fmla="*/ 59 h 67"/>
                    <a:gd name="T52" fmla="*/ 63 w 67"/>
                    <a:gd name="T53" fmla="*/ 17 h 67"/>
                    <a:gd name="T54" fmla="*/ 3 w 67"/>
                    <a:gd name="T55" fmla="*/ 17 h 67"/>
                    <a:gd name="T56" fmla="*/ 3 w 67"/>
                    <a:gd name="T57" fmla="*/ 13 h 67"/>
                    <a:gd name="T58" fmla="*/ 8 w 67"/>
                    <a:gd name="T59" fmla="*/ 8 h 67"/>
                    <a:gd name="T60" fmla="*/ 14 w 67"/>
                    <a:gd name="T61" fmla="*/ 8 h 67"/>
                    <a:gd name="T62" fmla="*/ 14 w 67"/>
                    <a:gd name="T63" fmla="*/ 12 h 67"/>
                    <a:gd name="T64" fmla="*/ 16 w 67"/>
                    <a:gd name="T65" fmla="*/ 14 h 67"/>
                    <a:gd name="T66" fmla="*/ 18 w 67"/>
                    <a:gd name="T67" fmla="*/ 12 h 67"/>
                    <a:gd name="T68" fmla="*/ 18 w 67"/>
                    <a:gd name="T69" fmla="*/ 8 h 67"/>
                    <a:gd name="T70" fmla="*/ 49 w 67"/>
                    <a:gd name="T71" fmla="*/ 8 h 67"/>
                    <a:gd name="T72" fmla="*/ 49 w 67"/>
                    <a:gd name="T73" fmla="*/ 12 h 67"/>
                    <a:gd name="T74" fmla="*/ 50 w 67"/>
                    <a:gd name="T75" fmla="*/ 14 h 67"/>
                    <a:gd name="T76" fmla="*/ 52 w 67"/>
                    <a:gd name="T77" fmla="*/ 12 h 67"/>
                    <a:gd name="T78" fmla="*/ 52 w 67"/>
                    <a:gd name="T79" fmla="*/ 8 h 67"/>
                    <a:gd name="T80" fmla="*/ 59 w 67"/>
                    <a:gd name="T81" fmla="*/ 8 h 67"/>
                    <a:gd name="T82" fmla="*/ 63 w 67"/>
                    <a:gd name="T83" fmla="*/ 13 h 67"/>
                    <a:gd name="T84" fmla="*/ 63 w 67"/>
                    <a:gd name="T85" fmla="*/ 1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7" h="67">
                      <a:moveTo>
                        <a:pt x="59" y="5"/>
                      </a:moveTo>
                      <a:cubicBezTo>
                        <a:pt x="52" y="5"/>
                        <a:pt x="52" y="5"/>
                        <a:pt x="52" y="5"/>
                      </a:cubicBezTo>
                      <a:cubicBezTo>
                        <a:pt x="52" y="2"/>
                        <a:pt x="52" y="2"/>
                        <a:pt x="52" y="2"/>
                      </a:cubicBezTo>
                      <a:cubicBezTo>
                        <a:pt x="52" y="1"/>
                        <a:pt x="51" y="0"/>
                        <a:pt x="50" y="0"/>
                      </a:cubicBezTo>
                      <a:cubicBezTo>
                        <a:pt x="49" y="0"/>
                        <a:pt x="49" y="1"/>
                        <a:pt x="49" y="2"/>
                      </a:cubicBezTo>
                      <a:cubicBezTo>
                        <a:pt x="49" y="5"/>
                        <a:pt x="49" y="5"/>
                        <a:pt x="49" y="5"/>
                      </a:cubicBezTo>
                      <a:cubicBezTo>
                        <a:pt x="18" y="5"/>
                        <a:pt x="18" y="5"/>
                        <a:pt x="18" y="5"/>
                      </a:cubicBezTo>
                      <a:cubicBezTo>
                        <a:pt x="18" y="2"/>
                        <a:pt x="18" y="2"/>
                        <a:pt x="18" y="2"/>
                      </a:cubicBezTo>
                      <a:cubicBezTo>
                        <a:pt x="18" y="1"/>
                        <a:pt x="17" y="0"/>
                        <a:pt x="16" y="0"/>
                      </a:cubicBezTo>
                      <a:cubicBezTo>
                        <a:pt x="15" y="0"/>
                        <a:pt x="14" y="1"/>
                        <a:pt x="14" y="2"/>
                      </a:cubicBezTo>
                      <a:cubicBezTo>
                        <a:pt x="14" y="5"/>
                        <a:pt x="14" y="5"/>
                        <a:pt x="14" y="5"/>
                      </a:cubicBezTo>
                      <a:cubicBezTo>
                        <a:pt x="8" y="5"/>
                        <a:pt x="8" y="5"/>
                        <a:pt x="8" y="5"/>
                      </a:cubicBezTo>
                      <a:cubicBezTo>
                        <a:pt x="3" y="5"/>
                        <a:pt x="0" y="8"/>
                        <a:pt x="0" y="13"/>
                      </a:cubicBezTo>
                      <a:cubicBezTo>
                        <a:pt x="0" y="59"/>
                        <a:pt x="0" y="59"/>
                        <a:pt x="0" y="59"/>
                      </a:cubicBezTo>
                      <a:cubicBezTo>
                        <a:pt x="0" y="63"/>
                        <a:pt x="3" y="67"/>
                        <a:pt x="8" y="67"/>
                      </a:cubicBezTo>
                      <a:cubicBezTo>
                        <a:pt x="59" y="67"/>
                        <a:pt x="59" y="67"/>
                        <a:pt x="59" y="67"/>
                      </a:cubicBezTo>
                      <a:cubicBezTo>
                        <a:pt x="63" y="67"/>
                        <a:pt x="67" y="63"/>
                        <a:pt x="67" y="59"/>
                      </a:cubicBezTo>
                      <a:cubicBezTo>
                        <a:pt x="67" y="13"/>
                        <a:pt x="67" y="13"/>
                        <a:pt x="67" y="13"/>
                      </a:cubicBezTo>
                      <a:cubicBezTo>
                        <a:pt x="67" y="8"/>
                        <a:pt x="63" y="5"/>
                        <a:pt x="59" y="5"/>
                      </a:cubicBezTo>
                      <a:close/>
                      <a:moveTo>
                        <a:pt x="63" y="59"/>
                      </a:moveTo>
                      <a:cubicBezTo>
                        <a:pt x="63" y="61"/>
                        <a:pt x="61" y="63"/>
                        <a:pt x="59" y="63"/>
                      </a:cubicBezTo>
                      <a:cubicBezTo>
                        <a:pt x="8" y="63"/>
                        <a:pt x="8" y="63"/>
                        <a:pt x="8" y="63"/>
                      </a:cubicBezTo>
                      <a:cubicBezTo>
                        <a:pt x="5" y="63"/>
                        <a:pt x="3" y="61"/>
                        <a:pt x="3" y="59"/>
                      </a:cubicBezTo>
                      <a:cubicBezTo>
                        <a:pt x="3" y="21"/>
                        <a:pt x="3" y="21"/>
                        <a:pt x="3" y="21"/>
                      </a:cubicBezTo>
                      <a:cubicBezTo>
                        <a:pt x="63" y="21"/>
                        <a:pt x="63" y="21"/>
                        <a:pt x="63" y="21"/>
                      </a:cubicBezTo>
                      <a:lnTo>
                        <a:pt x="63" y="59"/>
                      </a:lnTo>
                      <a:close/>
                      <a:moveTo>
                        <a:pt x="63" y="17"/>
                      </a:moveTo>
                      <a:cubicBezTo>
                        <a:pt x="3" y="17"/>
                        <a:pt x="3" y="17"/>
                        <a:pt x="3" y="17"/>
                      </a:cubicBezTo>
                      <a:cubicBezTo>
                        <a:pt x="3" y="13"/>
                        <a:pt x="3" y="13"/>
                        <a:pt x="3" y="13"/>
                      </a:cubicBezTo>
                      <a:cubicBezTo>
                        <a:pt x="3" y="10"/>
                        <a:pt x="5" y="8"/>
                        <a:pt x="8" y="8"/>
                      </a:cubicBezTo>
                      <a:cubicBezTo>
                        <a:pt x="14" y="8"/>
                        <a:pt x="14" y="8"/>
                        <a:pt x="14" y="8"/>
                      </a:cubicBezTo>
                      <a:cubicBezTo>
                        <a:pt x="14" y="12"/>
                        <a:pt x="14" y="12"/>
                        <a:pt x="14" y="12"/>
                      </a:cubicBezTo>
                      <a:cubicBezTo>
                        <a:pt x="14" y="13"/>
                        <a:pt x="15" y="14"/>
                        <a:pt x="16" y="14"/>
                      </a:cubicBezTo>
                      <a:cubicBezTo>
                        <a:pt x="17" y="14"/>
                        <a:pt x="18" y="13"/>
                        <a:pt x="18" y="12"/>
                      </a:cubicBezTo>
                      <a:cubicBezTo>
                        <a:pt x="18" y="8"/>
                        <a:pt x="18" y="8"/>
                        <a:pt x="18" y="8"/>
                      </a:cubicBezTo>
                      <a:cubicBezTo>
                        <a:pt x="49" y="8"/>
                        <a:pt x="49" y="8"/>
                        <a:pt x="49" y="8"/>
                      </a:cubicBezTo>
                      <a:cubicBezTo>
                        <a:pt x="49" y="12"/>
                        <a:pt x="49" y="12"/>
                        <a:pt x="49" y="12"/>
                      </a:cubicBezTo>
                      <a:cubicBezTo>
                        <a:pt x="49" y="13"/>
                        <a:pt x="49" y="14"/>
                        <a:pt x="50" y="14"/>
                      </a:cubicBezTo>
                      <a:cubicBezTo>
                        <a:pt x="51" y="14"/>
                        <a:pt x="52" y="13"/>
                        <a:pt x="52" y="12"/>
                      </a:cubicBezTo>
                      <a:cubicBezTo>
                        <a:pt x="52" y="8"/>
                        <a:pt x="52" y="8"/>
                        <a:pt x="52" y="8"/>
                      </a:cubicBezTo>
                      <a:cubicBezTo>
                        <a:pt x="59" y="8"/>
                        <a:pt x="59" y="8"/>
                        <a:pt x="59" y="8"/>
                      </a:cubicBezTo>
                      <a:cubicBezTo>
                        <a:pt x="61" y="8"/>
                        <a:pt x="63" y="10"/>
                        <a:pt x="63" y="13"/>
                      </a:cubicBezTo>
                      <a:lnTo>
                        <a:pt x="63"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7" name="Freeform 210"/>
                <p:cNvSpPr>
                  <a:spLocks noEditPoints="1"/>
                </p:cNvSpPr>
                <p:nvPr/>
              </p:nvSpPr>
              <p:spPr bwMode="auto">
                <a:xfrm>
                  <a:off x="17253334" y="11936358"/>
                  <a:ext cx="104775" cy="104775"/>
                </a:xfrm>
                <a:custGeom>
                  <a:avLst/>
                  <a:gdLst>
                    <a:gd name="T0" fmla="*/ 1 w 11"/>
                    <a:gd name="T1" fmla="*/ 11 h 11"/>
                    <a:gd name="T2" fmla="*/ 10 w 11"/>
                    <a:gd name="T3" fmla="*/ 11 h 11"/>
                    <a:gd name="T4" fmla="*/ 11 w 11"/>
                    <a:gd name="T5" fmla="*/ 10 h 11"/>
                    <a:gd name="T6" fmla="*/ 11 w 11"/>
                    <a:gd name="T7" fmla="*/ 1 h 11"/>
                    <a:gd name="T8" fmla="*/ 10 w 11"/>
                    <a:gd name="T9" fmla="*/ 0 h 11"/>
                    <a:gd name="T10" fmla="*/ 1 w 11"/>
                    <a:gd name="T11" fmla="*/ 0 h 11"/>
                    <a:gd name="T12" fmla="*/ 0 w 11"/>
                    <a:gd name="T13" fmla="*/ 1 h 11"/>
                    <a:gd name="T14" fmla="*/ 0 w 11"/>
                    <a:gd name="T15" fmla="*/ 10 h 11"/>
                    <a:gd name="T16" fmla="*/ 1 w 11"/>
                    <a:gd name="T17" fmla="*/ 11 h 11"/>
                    <a:gd name="T18" fmla="*/ 3 w 11"/>
                    <a:gd name="T19" fmla="*/ 3 h 11"/>
                    <a:gd name="T20" fmla="*/ 8 w 11"/>
                    <a:gd name="T21" fmla="*/ 3 h 11"/>
                    <a:gd name="T22" fmla="*/ 8 w 11"/>
                    <a:gd name="T23" fmla="*/ 9 h 11"/>
                    <a:gd name="T24" fmla="*/ 3 w 11"/>
                    <a:gd name="T25" fmla="*/ 9 h 11"/>
                    <a:gd name="T26" fmla="*/ 3 w 11"/>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1">
                      <a:moveTo>
                        <a:pt x="1" y="11"/>
                      </a:moveTo>
                      <a:cubicBezTo>
                        <a:pt x="10" y="11"/>
                        <a:pt x="10" y="11"/>
                        <a:pt x="10" y="11"/>
                      </a:cubicBezTo>
                      <a:cubicBezTo>
                        <a:pt x="10" y="11"/>
                        <a:pt x="11" y="10"/>
                        <a:pt x="11" y="10"/>
                      </a:cubicBezTo>
                      <a:cubicBezTo>
                        <a:pt x="11" y="1"/>
                        <a:pt x="11" y="1"/>
                        <a:pt x="11" y="1"/>
                      </a:cubicBezTo>
                      <a:cubicBezTo>
                        <a:pt x="11" y="1"/>
                        <a:pt x="10" y="0"/>
                        <a:pt x="10" y="0"/>
                      </a:cubicBezTo>
                      <a:cubicBezTo>
                        <a:pt x="1" y="0"/>
                        <a:pt x="1" y="0"/>
                        <a:pt x="1" y="0"/>
                      </a:cubicBezTo>
                      <a:cubicBezTo>
                        <a:pt x="1" y="0"/>
                        <a:pt x="0" y="1"/>
                        <a:pt x="0" y="1"/>
                      </a:cubicBezTo>
                      <a:cubicBezTo>
                        <a:pt x="0" y="10"/>
                        <a:pt x="0" y="10"/>
                        <a:pt x="0" y="10"/>
                      </a:cubicBezTo>
                      <a:cubicBezTo>
                        <a:pt x="0" y="10"/>
                        <a:pt x="1" y="11"/>
                        <a:pt x="1" y="11"/>
                      </a:cubicBezTo>
                      <a:close/>
                      <a:moveTo>
                        <a:pt x="3" y="3"/>
                      </a:moveTo>
                      <a:cubicBezTo>
                        <a:pt x="8" y="3"/>
                        <a:pt x="8" y="3"/>
                        <a:pt x="8" y="3"/>
                      </a:cubicBezTo>
                      <a:cubicBezTo>
                        <a:pt x="8" y="9"/>
                        <a:pt x="8" y="9"/>
                        <a:pt x="8" y="9"/>
                      </a:cubicBezTo>
                      <a:cubicBezTo>
                        <a:pt x="3" y="9"/>
                        <a:pt x="3" y="9"/>
                        <a:pt x="3" y="9"/>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8" name="Freeform 211"/>
                <p:cNvSpPr>
                  <a:spLocks noEditPoints="1"/>
                </p:cNvSpPr>
                <p:nvPr/>
              </p:nvSpPr>
              <p:spPr bwMode="auto">
                <a:xfrm>
                  <a:off x="17396209" y="11936358"/>
                  <a:ext cx="95250" cy="104775"/>
                </a:xfrm>
                <a:custGeom>
                  <a:avLst/>
                  <a:gdLst>
                    <a:gd name="T0" fmla="*/ 1 w 10"/>
                    <a:gd name="T1" fmla="*/ 11 h 11"/>
                    <a:gd name="T2" fmla="*/ 9 w 10"/>
                    <a:gd name="T3" fmla="*/ 11 h 11"/>
                    <a:gd name="T4" fmla="*/ 10 w 10"/>
                    <a:gd name="T5" fmla="*/ 10 h 11"/>
                    <a:gd name="T6" fmla="*/ 10 w 10"/>
                    <a:gd name="T7" fmla="*/ 1 h 11"/>
                    <a:gd name="T8" fmla="*/ 9 w 10"/>
                    <a:gd name="T9" fmla="*/ 0 h 11"/>
                    <a:gd name="T10" fmla="*/ 1 w 10"/>
                    <a:gd name="T11" fmla="*/ 0 h 11"/>
                    <a:gd name="T12" fmla="*/ 0 w 10"/>
                    <a:gd name="T13" fmla="*/ 1 h 11"/>
                    <a:gd name="T14" fmla="*/ 0 w 10"/>
                    <a:gd name="T15" fmla="*/ 10 h 11"/>
                    <a:gd name="T16" fmla="*/ 1 w 10"/>
                    <a:gd name="T17" fmla="*/ 11 h 11"/>
                    <a:gd name="T18" fmla="*/ 2 w 10"/>
                    <a:gd name="T19" fmla="*/ 3 h 11"/>
                    <a:gd name="T20" fmla="*/ 8 w 10"/>
                    <a:gd name="T21" fmla="*/ 3 h 11"/>
                    <a:gd name="T22" fmla="*/ 8 w 10"/>
                    <a:gd name="T23" fmla="*/ 9 h 11"/>
                    <a:gd name="T24" fmla="*/ 2 w 10"/>
                    <a:gd name="T25" fmla="*/ 9 h 11"/>
                    <a:gd name="T26" fmla="*/ 2 w 10"/>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11">
                      <a:moveTo>
                        <a:pt x="1" y="11"/>
                      </a:moveTo>
                      <a:cubicBezTo>
                        <a:pt x="9" y="11"/>
                        <a:pt x="9" y="11"/>
                        <a:pt x="9" y="11"/>
                      </a:cubicBezTo>
                      <a:cubicBezTo>
                        <a:pt x="10" y="11"/>
                        <a:pt x="10" y="10"/>
                        <a:pt x="10" y="10"/>
                      </a:cubicBezTo>
                      <a:cubicBezTo>
                        <a:pt x="10" y="1"/>
                        <a:pt x="10" y="1"/>
                        <a:pt x="10" y="1"/>
                      </a:cubicBezTo>
                      <a:cubicBezTo>
                        <a:pt x="10" y="1"/>
                        <a:pt x="10" y="0"/>
                        <a:pt x="9" y="0"/>
                      </a:cubicBezTo>
                      <a:cubicBezTo>
                        <a:pt x="1" y="0"/>
                        <a:pt x="1" y="0"/>
                        <a:pt x="1" y="0"/>
                      </a:cubicBezTo>
                      <a:cubicBezTo>
                        <a:pt x="0" y="0"/>
                        <a:pt x="0" y="1"/>
                        <a:pt x="0" y="1"/>
                      </a:cubicBezTo>
                      <a:cubicBezTo>
                        <a:pt x="0" y="10"/>
                        <a:pt x="0" y="10"/>
                        <a:pt x="0" y="10"/>
                      </a:cubicBezTo>
                      <a:cubicBezTo>
                        <a:pt x="0" y="10"/>
                        <a:pt x="0" y="11"/>
                        <a:pt x="1" y="11"/>
                      </a:cubicBezTo>
                      <a:close/>
                      <a:moveTo>
                        <a:pt x="2" y="3"/>
                      </a:moveTo>
                      <a:cubicBezTo>
                        <a:pt x="8" y="3"/>
                        <a:pt x="8" y="3"/>
                        <a:pt x="8" y="3"/>
                      </a:cubicBezTo>
                      <a:cubicBezTo>
                        <a:pt x="8" y="9"/>
                        <a:pt x="8" y="9"/>
                        <a:pt x="8" y="9"/>
                      </a:cubicBezTo>
                      <a:cubicBezTo>
                        <a:pt x="2" y="9"/>
                        <a:pt x="2" y="9"/>
                        <a:pt x="2" y="9"/>
                      </a:cubicBezTo>
                      <a:lnTo>
                        <a:pt x="2"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9" name="Freeform 212"/>
                <p:cNvSpPr>
                  <a:spLocks noEditPoints="1"/>
                </p:cNvSpPr>
                <p:nvPr/>
              </p:nvSpPr>
              <p:spPr bwMode="auto">
                <a:xfrm>
                  <a:off x="17529559" y="11936358"/>
                  <a:ext cx="104775" cy="104775"/>
                </a:xfrm>
                <a:custGeom>
                  <a:avLst/>
                  <a:gdLst>
                    <a:gd name="T0" fmla="*/ 2 w 11"/>
                    <a:gd name="T1" fmla="*/ 11 h 11"/>
                    <a:gd name="T2" fmla="*/ 10 w 11"/>
                    <a:gd name="T3" fmla="*/ 11 h 11"/>
                    <a:gd name="T4" fmla="*/ 11 w 11"/>
                    <a:gd name="T5" fmla="*/ 10 h 11"/>
                    <a:gd name="T6" fmla="*/ 11 w 11"/>
                    <a:gd name="T7" fmla="*/ 1 h 11"/>
                    <a:gd name="T8" fmla="*/ 10 w 11"/>
                    <a:gd name="T9" fmla="*/ 0 h 11"/>
                    <a:gd name="T10" fmla="*/ 2 w 11"/>
                    <a:gd name="T11" fmla="*/ 0 h 11"/>
                    <a:gd name="T12" fmla="*/ 0 w 11"/>
                    <a:gd name="T13" fmla="*/ 1 h 11"/>
                    <a:gd name="T14" fmla="*/ 0 w 11"/>
                    <a:gd name="T15" fmla="*/ 10 h 11"/>
                    <a:gd name="T16" fmla="*/ 2 w 11"/>
                    <a:gd name="T17" fmla="*/ 11 h 11"/>
                    <a:gd name="T18" fmla="*/ 3 w 11"/>
                    <a:gd name="T19" fmla="*/ 3 h 11"/>
                    <a:gd name="T20" fmla="*/ 9 w 11"/>
                    <a:gd name="T21" fmla="*/ 3 h 11"/>
                    <a:gd name="T22" fmla="*/ 9 w 11"/>
                    <a:gd name="T23" fmla="*/ 9 h 11"/>
                    <a:gd name="T24" fmla="*/ 3 w 11"/>
                    <a:gd name="T25" fmla="*/ 9 h 11"/>
                    <a:gd name="T26" fmla="*/ 3 w 11"/>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1">
                      <a:moveTo>
                        <a:pt x="2" y="11"/>
                      </a:moveTo>
                      <a:cubicBezTo>
                        <a:pt x="10" y="11"/>
                        <a:pt x="10" y="11"/>
                        <a:pt x="10" y="11"/>
                      </a:cubicBezTo>
                      <a:cubicBezTo>
                        <a:pt x="10" y="11"/>
                        <a:pt x="11" y="10"/>
                        <a:pt x="11" y="10"/>
                      </a:cubicBezTo>
                      <a:cubicBezTo>
                        <a:pt x="11" y="1"/>
                        <a:pt x="11" y="1"/>
                        <a:pt x="11" y="1"/>
                      </a:cubicBezTo>
                      <a:cubicBezTo>
                        <a:pt x="11" y="1"/>
                        <a:pt x="10" y="0"/>
                        <a:pt x="10" y="0"/>
                      </a:cubicBezTo>
                      <a:cubicBezTo>
                        <a:pt x="2" y="0"/>
                        <a:pt x="2" y="0"/>
                        <a:pt x="2" y="0"/>
                      </a:cubicBezTo>
                      <a:cubicBezTo>
                        <a:pt x="1" y="0"/>
                        <a:pt x="0" y="1"/>
                        <a:pt x="0" y="1"/>
                      </a:cubicBezTo>
                      <a:cubicBezTo>
                        <a:pt x="0" y="10"/>
                        <a:pt x="0" y="10"/>
                        <a:pt x="0" y="10"/>
                      </a:cubicBezTo>
                      <a:cubicBezTo>
                        <a:pt x="0" y="10"/>
                        <a:pt x="1" y="11"/>
                        <a:pt x="2" y="11"/>
                      </a:cubicBezTo>
                      <a:close/>
                      <a:moveTo>
                        <a:pt x="3" y="3"/>
                      </a:moveTo>
                      <a:cubicBezTo>
                        <a:pt x="9" y="3"/>
                        <a:pt x="9" y="3"/>
                        <a:pt x="9" y="3"/>
                      </a:cubicBezTo>
                      <a:cubicBezTo>
                        <a:pt x="9" y="9"/>
                        <a:pt x="9" y="9"/>
                        <a:pt x="9" y="9"/>
                      </a:cubicBezTo>
                      <a:cubicBezTo>
                        <a:pt x="3" y="9"/>
                        <a:pt x="3" y="9"/>
                        <a:pt x="3" y="9"/>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0" name="Freeform 213"/>
                <p:cNvSpPr>
                  <a:spLocks noEditPoints="1"/>
                </p:cNvSpPr>
                <p:nvPr/>
              </p:nvSpPr>
              <p:spPr bwMode="auto">
                <a:xfrm>
                  <a:off x="17253334" y="11803008"/>
                  <a:ext cx="104775" cy="95250"/>
                </a:xfrm>
                <a:custGeom>
                  <a:avLst/>
                  <a:gdLst>
                    <a:gd name="T0" fmla="*/ 1 w 11"/>
                    <a:gd name="T1" fmla="*/ 10 h 10"/>
                    <a:gd name="T2" fmla="*/ 10 w 11"/>
                    <a:gd name="T3" fmla="*/ 10 h 10"/>
                    <a:gd name="T4" fmla="*/ 11 w 11"/>
                    <a:gd name="T5" fmla="*/ 9 h 10"/>
                    <a:gd name="T6" fmla="*/ 11 w 11"/>
                    <a:gd name="T7" fmla="*/ 1 h 10"/>
                    <a:gd name="T8" fmla="*/ 10 w 11"/>
                    <a:gd name="T9" fmla="*/ 0 h 10"/>
                    <a:gd name="T10" fmla="*/ 1 w 11"/>
                    <a:gd name="T11" fmla="*/ 0 h 10"/>
                    <a:gd name="T12" fmla="*/ 0 w 11"/>
                    <a:gd name="T13" fmla="*/ 1 h 10"/>
                    <a:gd name="T14" fmla="*/ 0 w 11"/>
                    <a:gd name="T15" fmla="*/ 9 h 10"/>
                    <a:gd name="T16" fmla="*/ 1 w 11"/>
                    <a:gd name="T17" fmla="*/ 10 h 10"/>
                    <a:gd name="T18" fmla="*/ 3 w 11"/>
                    <a:gd name="T19" fmla="*/ 2 h 10"/>
                    <a:gd name="T20" fmla="*/ 8 w 11"/>
                    <a:gd name="T21" fmla="*/ 2 h 10"/>
                    <a:gd name="T22" fmla="*/ 8 w 11"/>
                    <a:gd name="T23" fmla="*/ 8 h 10"/>
                    <a:gd name="T24" fmla="*/ 3 w 11"/>
                    <a:gd name="T25" fmla="*/ 8 h 10"/>
                    <a:gd name="T26" fmla="*/ 3 w 11"/>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0">
                      <a:moveTo>
                        <a:pt x="1" y="10"/>
                      </a:moveTo>
                      <a:cubicBezTo>
                        <a:pt x="10" y="10"/>
                        <a:pt x="10" y="10"/>
                        <a:pt x="10" y="10"/>
                      </a:cubicBezTo>
                      <a:cubicBezTo>
                        <a:pt x="10" y="10"/>
                        <a:pt x="11" y="10"/>
                        <a:pt x="11" y="9"/>
                      </a:cubicBezTo>
                      <a:cubicBezTo>
                        <a:pt x="11" y="1"/>
                        <a:pt x="11" y="1"/>
                        <a:pt x="11" y="1"/>
                      </a:cubicBezTo>
                      <a:cubicBezTo>
                        <a:pt x="11" y="0"/>
                        <a:pt x="10" y="0"/>
                        <a:pt x="10" y="0"/>
                      </a:cubicBezTo>
                      <a:cubicBezTo>
                        <a:pt x="1" y="0"/>
                        <a:pt x="1" y="0"/>
                        <a:pt x="1" y="0"/>
                      </a:cubicBezTo>
                      <a:cubicBezTo>
                        <a:pt x="1" y="0"/>
                        <a:pt x="0" y="0"/>
                        <a:pt x="0" y="1"/>
                      </a:cubicBezTo>
                      <a:cubicBezTo>
                        <a:pt x="0" y="9"/>
                        <a:pt x="0" y="9"/>
                        <a:pt x="0" y="9"/>
                      </a:cubicBezTo>
                      <a:cubicBezTo>
                        <a:pt x="0" y="10"/>
                        <a:pt x="1" y="10"/>
                        <a:pt x="1" y="10"/>
                      </a:cubicBezTo>
                      <a:close/>
                      <a:moveTo>
                        <a:pt x="3" y="2"/>
                      </a:moveTo>
                      <a:cubicBezTo>
                        <a:pt x="8" y="2"/>
                        <a:pt x="8" y="2"/>
                        <a:pt x="8" y="2"/>
                      </a:cubicBezTo>
                      <a:cubicBezTo>
                        <a:pt x="8" y="8"/>
                        <a:pt x="8" y="8"/>
                        <a:pt x="8" y="8"/>
                      </a:cubicBezTo>
                      <a:cubicBezTo>
                        <a:pt x="3" y="8"/>
                        <a:pt x="3" y="8"/>
                        <a:pt x="3" y="8"/>
                      </a:cubicBezTo>
                      <a:lnTo>
                        <a:pt x="3"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1" name="Freeform 214"/>
                <p:cNvSpPr>
                  <a:spLocks noEditPoints="1"/>
                </p:cNvSpPr>
                <p:nvPr/>
              </p:nvSpPr>
              <p:spPr bwMode="auto">
                <a:xfrm>
                  <a:off x="17396209" y="11803008"/>
                  <a:ext cx="95250" cy="95250"/>
                </a:xfrm>
                <a:custGeom>
                  <a:avLst/>
                  <a:gdLst>
                    <a:gd name="T0" fmla="*/ 1 w 10"/>
                    <a:gd name="T1" fmla="*/ 10 h 10"/>
                    <a:gd name="T2" fmla="*/ 9 w 10"/>
                    <a:gd name="T3" fmla="*/ 10 h 10"/>
                    <a:gd name="T4" fmla="*/ 10 w 10"/>
                    <a:gd name="T5" fmla="*/ 9 h 10"/>
                    <a:gd name="T6" fmla="*/ 10 w 10"/>
                    <a:gd name="T7" fmla="*/ 1 h 10"/>
                    <a:gd name="T8" fmla="*/ 9 w 10"/>
                    <a:gd name="T9" fmla="*/ 0 h 10"/>
                    <a:gd name="T10" fmla="*/ 1 w 10"/>
                    <a:gd name="T11" fmla="*/ 0 h 10"/>
                    <a:gd name="T12" fmla="*/ 0 w 10"/>
                    <a:gd name="T13" fmla="*/ 1 h 10"/>
                    <a:gd name="T14" fmla="*/ 0 w 10"/>
                    <a:gd name="T15" fmla="*/ 9 h 10"/>
                    <a:gd name="T16" fmla="*/ 1 w 10"/>
                    <a:gd name="T17" fmla="*/ 10 h 10"/>
                    <a:gd name="T18" fmla="*/ 2 w 10"/>
                    <a:gd name="T19" fmla="*/ 2 h 10"/>
                    <a:gd name="T20" fmla="*/ 8 w 10"/>
                    <a:gd name="T21" fmla="*/ 2 h 10"/>
                    <a:gd name="T22" fmla="*/ 8 w 10"/>
                    <a:gd name="T23" fmla="*/ 8 h 10"/>
                    <a:gd name="T24" fmla="*/ 2 w 10"/>
                    <a:gd name="T25" fmla="*/ 8 h 10"/>
                    <a:gd name="T26" fmla="*/ 2 w 10"/>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10">
                      <a:moveTo>
                        <a:pt x="1" y="10"/>
                      </a:moveTo>
                      <a:cubicBezTo>
                        <a:pt x="9" y="10"/>
                        <a:pt x="9" y="10"/>
                        <a:pt x="9" y="10"/>
                      </a:cubicBezTo>
                      <a:cubicBezTo>
                        <a:pt x="10" y="10"/>
                        <a:pt x="10" y="10"/>
                        <a:pt x="10" y="9"/>
                      </a:cubicBezTo>
                      <a:cubicBezTo>
                        <a:pt x="10" y="1"/>
                        <a:pt x="10" y="1"/>
                        <a:pt x="10" y="1"/>
                      </a:cubicBezTo>
                      <a:cubicBezTo>
                        <a:pt x="10" y="0"/>
                        <a:pt x="10" y="0"/>
                        <a:pt x="9" y="0"/>
                      </a:cubicBezTo>
                      <a:cubicBezTo>
                        <a:pt x="1" y="0"/>
                        <a:pt x="1" y="0"/>
                        <a:pt x="1" y="0"/>
                      </a:cubicBezTo>
                      <a:cubicBezTo>
                        <a:pt x="0" y="0"/>
                        <a:pt x="0" y="0"/>
                        <a:pt x="0" y="1"/>
                      </a:cubicBezTo>
                      <a:cubicBezTo>
                        <a:pt x="0" y="9"/>
                        <a:pt x="0" y="9"/>
                        <a:pt x="0" y="9"/>
                      </a:cubicBezTo>
                      <a:cubicBezTo>
                        <a:pt x="0" y="10"/>
                        <a:pt x="0" y="10"/>
                        <a:pt x="1" y="10"/>
                      </a:cubicBezTo>
                      <a:close/>
                      <a:moveTo>
                        <a:pt x="2" y="2"/>
                      </a:moveTo>
                      <a:cubicBezTo>
                        <a:pt x="8" y="2"/>
                        <a:pt x="8" y="2"/>
                        <a:pt x="8" y="2"/>
                      </a:cubicBezTo>
                      <a:cubicBezTo>
                        <a:pt x="8" y="8"/>
                        <a:pt x="8" y="8"/>
                        <a:pt x="8" y="8"/>
                      </a:cubicBezTo>
                      <a:cubicBezTo>
                        <a:pt x="2" y="8"/>
                        <a:pt x="2" y="8"/>
                        <a:pt x="2" y="8"/>
                      </a:cubicBezTo>
                      <a:lnTo>
                        <a:pt x="2"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2" name="Freeform 215"/>
                <p:cNvSpPr>
                  <a:spLocks noEditPoints="1"/>
                </p:cNvSpPr>
                <p:nvPr/>
              </p:nvSpPr>
              <p:spPr bwMode="auto">
                <a:xfrm>
                  <a:off x="17529559" y="11803008"/>
                  <a:ext cx="104775" cy="95250"/>
                </a:xfrm>
                <a:custGeom>
                  <a:avLst/>
                  <a:gdLst>
                    <a:gd name="T0" fmla="*/ 2 w 11"/>
                    <a:gd name="T1" fmla="*/ 10 h 10"/>
                    <a:gd name="T2" fmla="*/ 10 w 11"/>
                    <a:gd name="T3" fmla="*/ 10 h 10"/>
                    <a:gd name="T4" fmla="*/ 11 w 11"/>
                    <a:gd name="T5" fmla="*/ 9 h 10"/>
                    <a:gd name="T6" fmla="*/ 11 w 11"/>
                    <a:gd name="T7" fmla="*/ 1 h 10"/>
                    <a:gd name="T8" fmla="*/ 10 w 11"/>
                    <a:gd name="T9" fmla="*/ 0 h 10"/>
                    <a:gd name="T10" fmla="*/ 2 w 11"/>
                    <a:gd name="T11" fmla="*/ 0 h 10"/>
                    <a:gd name="T12" fmla="*/ 0 w 11"/>
                    <a:gd name="T13" fmla="*/ 1 h 10"/>
                    <a:gd name="T14" fmla="*/ 0 w 11"/>
                    <a:gd name="T15" fmla="*/ 9 h 10"/>
                    <a:gd name="T16" fmla="*/ 2 w 11"/>
                    <a:gd name="T17" fmla="*/ 10 h 10"/>
                    <a:gd name="T18" fmla="*/ 3 w 11"/>
                    <a:gd name="T19" fmla="*/ 2 h 10"/>
                    <a:gd name="T20" fmla="*/ 9 w 11"/>
                    <a:gd name="T21" fmla="*/ 2 h 10"/>
                    <a:gd name="T22" fmla="*/ 9 w 11"/>
                    <a:gd name="T23" fmla="*/ 8 h 10"/>
                    <a:gd name="T24" fmla="*/ 3 w 11"/>
                    <a:gd name="T25" fmla="*/ 8 h 10"/>
                    <a:gd name="T26" fmla="*/ 3 w 11"/>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0">
                      <a:moveTo>
                        <a:pt x="2" y="10"/>
                      </a:moveTo>
                      <a:cubicBezTo>
                        <a:pt x="10" y="10"/>
                        <a:pt x="10" y="10"/>
                        <a:pt x="10" y="10"/>
                      </a:cubicBezTo>
                      <a:cubicBezTo>
                        <a:pt x="10" y="10"/>
                        <a:pt x="11" y="10"/>
                        <a:pt x="11" y="9"/>
                      </a:cubicBezTo>
                      <a:cubicBezTo>
                        <a:pt x="11" y="1"/>
                        <a:pt x="11" y="1"/>
                        <a:pt x="11" y="1"/>
                      </a:cubicBezTo>
                      <a:cubicBezTo>
                        <a:pt x="11" y="0"/>
                        <a:pt x="10" y="0"/>
                        <a:pt x="10" y="0"/>
                      </a:cubicBezTo>
                      <a:cubicBezTo>
                        <a:pt x="2" y="0"/>
                        <a:pt x="2" y="0"/>
                        <a:pt x="2" y="0"/>
                      </a:cubicBezTo>
                      <a:cubicBezTo>
                        <a:pt x="1" y="0"/>
                        <a:pt x="0" y="0"/>
                        <a:pt x="0" y="1"/>
                      </a:cubicBezTo>
                      <a:cubicBezTo>
                        <a:pt x="0" y="9"/>
                        <a:pt x="0" y="9"/>
                        <a:pt x="0" y="9"/>
                      </a:cubicBezTo>
                      <a:cubicBezTo>
                        <a:pt x="0" y="10"/>
                        <a:pt x="1" y="10"/>
                        <a:pt x="2" y="10"/>
                      </a:cubicBezTo>
                      <a:close/>
                      <a:moveTo>
                        <a:pt x="3" y="2"/>
                      </a:moveTo>
                      <a:cubicBezTo>
                        <a:pt x="9" y="2"/>
                        <a:pt x="9" y="2"/>
                        <a:pt x="9" y="2"/>
                      </a:cubicBezTo>
                      <a:cubicBezTo>
                        <a:pt x="9" y="8"/>
                        <a:pt x="9" y="8"/>
                        <a:pt x="9" y="8"/>
                      </a:cubicBezTo>
                      <a:cubicBezTo>
                        <a:pt x="3" y="8"/>
                        <a:pt x="3" y="8"/>
                        <a:pt x="3" y="8"/>
                      </a:cubicBezTo>
                      <a:lnTo>
                        <a:pt x="3"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sp>
          <p:nvSpPr>
            <p:cNvPr id="52" name="TextBox 51"/>
            <p:cNvSpPr txBox="1"/>
            <p:nvPr/>
          </p:nvSpPr>
          <p:spPr>
            <a:xfrm>
              <a:off x="18091156" y="6850138"/>
              <a:ext cx="1817303" cy="784830"/>
            </a:xfrm>
            <a:prstGeom prst="rect">
              <a:avLst/>
            </a:prstGeom>
            <a:noFill/>
          </p:spPr>
          <p:txBody>
            <a:bodyPr wrap="square" rtlCol="0">
              <a:spAutoFit/>
            </a:bodyPr>
            <a:lstStyle/>
            <a:p>
              <a:r>
                <a:rPr lang="en-US" sz="4500" b="1" dirty="0" smtClean="0">
                  <a:solidFill>
                    <a:schemeClr val="bg1"/>
                  </a:solidFill>
                  <a:latin typeface="Lato Black" charset="0"/>
                  <a:ea typeface="Lato Black" charset="0"/>
                  <a:cs typeface="Lato Black" charset="0"/>
                </a:rPr>
                <a:t>2022</a:t>
              </a:r>
              <a:endParaRPr lang="en-US" sz="4500" b="1" dirty="0">
                <a:solidFill>
                  <a:schemeClr val="bg1"/>
                </a:solidFill>
                <a:latin typeface="Lato Black" charset="0"/>
                <a:ea typeface="Lato Black" charset="0"/>
                <a:cs typeface="Lato Black" charset="0"/>
              </a:endParaRPr>
            </a:p>
          </p:txBody>
        </p:sp>
      </p:grpSp>
      <p:grpSp>
        <p:nvGrpSpPr>
          <p:cNvPr id="65" name="Group 64"/>
          <p:cNvGrpSpPr/>
          <p:nvPr/>
        </p:nvGrpSpPr>
        <p:grpSpPr>
          <a:xfrm>
            <a:off x="7588158" y="199112"/>
            <a:ext cx="8536079" cy="999434"/>
            <a:chOff x="7513637" y="199112"/>
            <a:chExt cx="8536079" cy="999434"/>
          </a:xfrm>
        </p:grpSpPr>
        <p:sp>
          <p:nvSpPr>
            <p:cNvPr id="66" name="TextBox 65"/>
            <p:cNvSpPr txBox="1"/>
            <p:nvPr/>
          </p:nvSpPr>
          <p:spPr>
            <a:xfrm>
              <a:off x="7513637" y="199112"/>
              <a:ext cx="8536079" cy="553998"/>
            </a:xfrm>
            <a:prstGeom prst="rect">
              <a:avLst/>
            </a:prstGeom>
            <a:noFill/>
          </p:spPr>
          <p:txBody>
            <a:bodyPr wrap="square" rtlCol="0">
              <a:spAutoFit/>
            </a:bodyPr>
            <a:lstStyle/>
            <a:p>
              <a:pPr algn="ctr"/>
              <a:r>
                <a:rPr lang="en-US" sz="3000" b="1" dirty="0" smtClean="0">
                  <a:solidFill>
                    <a:schemeClr val="accent6"/>
                  </a:solidFill>
                  <a:latin typeface="Lato Black" charset="0"/>
                  <a:ea typeface="Lato Black" charset="0"/>
                  <a:cs typeface="Lato Black" charset="0"/>
                </a:rPr>
                <a:t>PRESENTATION</a:t>
              </a:r>
              <a:endParaRPr lang="en-US" sz="3000" b="1" dirty="0">
                <a:solidFill>
                  <a:schemeClr val="accent1"/>
                </a:solidFill>
                <a:latin typeface="Lato Black" charset="0"/>
                <a:ea typeface="Lato Black" charset="0"/>
                <a:cs typeface="Lato Black" charset="0"/>
              </a:endParaRPr>
            </a:p>
          </p:txBody>
        </p:sp>
        <p:sp>
          <p:nvSpPr>
            <p:cNvPr id="67" name="Subtitle 2"/>
            <p:cNvSpPr txBox="1">
              <a:spLocks/>
            </p:cNvSpPr>
            <p:nvPr/>
          </p:nvSpPr>
          <p:spPr>
            <a:xfrm>
              <a:off x="10028237" y="609600"/>
              <a:ext cx="3675690" cy="588946"/>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000" dirty="0">
                  <a:solidFill>
                    <a:schemeClr val="tx1">
                      <a:lumMod val="50000"/>
                      <a:lumOff val="50000"/>
                    </a:schemeClr>
                  </a:solidFill>
                  <a:latin typeface="Lato Light"/>
                  <a:cs typeface="Lato Light"/>
                </a:rPr>
                <a:t>Your </a:t>
              </a:r>
              <a:r>
                <a:rPr lang="en-US" sz="2000" dirty="0" smtClean="0">
                  <a:solidFill>
                    <a:schemeClr val="tx1">
                      <a:lumMod val="50000"/>
                      <a:lumOff val="50000"/>
                    </a:schemeClr>
                  </a:solidFill>
                  <a:latin typeface="Lato Light"/>
                  <a:cs typeface="Lato Light"/>
                </a:rPr>
                <a:t>great subtitle in this line</a:t>
              </a:r>
              <a:endParaRPr lang="en-US" sz="20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1132724744"/>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0-#ppt_w/2"/>
                                          </p:val>
                                        </p:tav>
                                        <p:tav tm="100000">
                                          <p:val>
                                            <p:strVal val="#ppt_x"/>
                                          </p:val>
                                        </p:tav>
                                      </p:tavLst>
                                    </p:anim>
                                    <p:anim calcmode="lin" valueType="num">
                                      <p:cBhvr additive="base">
                                        <p:cTn id="8" dur="500" fill="hold"/>
                                        <p:tgtEl>
                                          <p:spTgt spid="1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additive="base">
                                        <p:cTn id="12" dur="500" fill="hold"/>
                                        <p:tgtEl>
                                          <p:spTgt spid="25"/>
                                        </p:tgtEl>
                                        <p:attrNameLst>
                                          <p:attrName>ppt_x</p:attrName>
                                        </p:attrNameLst>
                                      </p:cBhvr>
                                      <p:tavLst>
                                        <p:tav tm="0">
                                          <p:val>
                                            <p:strVal val="0-#ppt_w/2"/>
                                          </p:val>
                                        </p:tav>
                                        <p:tav tm="100000">
                                          <p:val>
                                            <p:strVal val="#ppt_x"/>
                                          </p:val>
                                        </p:tav>
                                      </p:tavLst>
                                    </p:anim>
                                    <p:anim calcmode="lin" valueType="num">
                                      <p:cBhvr additive="base">
                                        <p:cTn id="13" dur="500" fill="hold"/>
                                        <p:tgtEl>
                                          <p:spTgt spid="2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38"/>
                                        </p:tgtEl>
                                        <p:attrNameLst>
                                          <p:attrName>style.visibility</p:attrName>
                                        </p:attrNameLst>
                                      </p:cBhvr>
                                      <p:to>
                                        <p:strVal val="visible"/>
                                      </p:to>
                                    </p:set>
                                    <p:anim calcmode="lin" valueType="num">
                                      <p:cBhvr additive="base">
                                        <p:cTn id="17" dur="500" fill="hold"/>
                                        <p:tgtEl>
                                          <p:spTgt spid="38"/>
                                        </p:tgtEl>
                                        <p:attrNameLst>
                                          <p:attrName>ppt_x</p:attrName>
                                        </p:attrNameLst>
                                      </p:cBhvr>
                                      <p:tavLst>
                                        <p:tav tm="0">
                                          <p:val>
                                            <p:strVal val="0-#ppt_w/2"/>
                                          </p:val>
                                        </p:tav>
                                        <p:tav tm="100000">
                                          <p:val>
                                            <p:strVal val="#ppt_x"/>
                                          </p:val>
                                        </p:tav>
                                      </p:tavLst>
                                    </p:anim>
                                    <p:anim calcmode="lin" valueType="num">
                                      <p:cBhvr additive="base">
                                        <p:cTn id="18" dur="500" fill="hold"/>
                                        <p:tgtEl>
                                          <p:spTgt spid="38"/>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48"/>
                                        </p:tgtEl>
                                        <p:attrNameLst>
                                          <p:attrName>style.visibility</p:attrName>
                                        </p:attrNameLst>
                                      </p:cBhvr>
                                      <p:to>
                                        <p:strVal val="visible"/>
                                      </p:to>
                                    </p:set>
                                    <p:anim calcmode="lin" valueType="num">
                                      <p:cBhvr additive="base">
                                        <p:cTn id="22" dur="500" fill="hold"/>
                                        <p:tgtEl>
                                          <p:spTgt spid="48"/>
                                        </p:tgtEl>
                                        <p:attrNameLst>
                                          <p:attrName>ppt_x</p:attrName>
                                        </p:attrNameLst>
                                      </p:cBhvr>
                                      <p:tavLst>
                                        <p:tav tm="0">
                                          <p:val>
                                            <p:strVal val="0-#ppt_w/2"/>
                                          </p:val>
                                        </p:tav>
                                        <p:tav tm="100000">
                                          <p:val>
                                            <p:strVal val="#ppt_x"/>
                                          </p:val>
                                        </p:tav>
                                      </p:tavLst>
                                    </p:anim>
                                    <p:anim calcmode="lin" valueType="num">
                                      <p:cBhvr additive="base">
                                        <p:cTn id="23" dur="500" fill="hold"/>
                                        <p:tgtEl>
                                          <p:spTgt spid="4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1227029" y="5201253"/>
            <a:ext cx="21374208" cy="5847747"/>
            <a:chOff x="731837" y="4994739"/>
            <a:chExt cx="21374208" cy="5847747"/>
          </a:xfrm>
        </p:grpSpPr>
        <p:sp>
          <p:nvSpPr>
            <p:cNvPr id="3" name="Freeform 2">
              <a:extLst>
                <a:ext uri="{FF2B5EF4-FFF2-40B4-BE49-F238E27FC236}">
                  <a16:creationId xmlns="" xmlns:a16="http://schemas.microsoft.com/office/drawing/2014/main" id="{465ACCF5-00B1-4AFB-8CDC-2AFF47C6B8CB}"/>
                </a:ext>
              </a:extLst>
            </p:cNvPr>
            <p:cNvSpPr>
              <a:spLocks/>
            </p:cNvSpPr>
            <p:nvPr/>
          </p:nvSpPr>
          <p:spPr bwMode="auto">
            <a:xfrm>
              <a:off x="2649573" y="5231456"/>
              <a:ext cx="3640790" cy="5523637"/>
            </a:xfrm>
            <a:custGeom>
              <a:avLst/>
              <a:gdLst>
                <a:gd name="connsiteX0" fmla="*/ 0 w 3202491"/>
                <a:gd name="connsiteY0" fmla="*/ 0 h 5595963"/>
                <a:gd name="connsiteX1" fmla="*/ 3202491 w 3202491"/>
                <a:gd name="connsiteY1" fmla="*/ 0 h 5595963"/>
                <a:gd name="connsiteX2" fmla="*/ 3202491 w 3202491"/>
                <a:gd name="connsiteY2" fmla="*/ 348262 h 5595963"/>
                <a:gd name="connsiteX3" fmla="*/ 3202491 w 3202491"/>
                <a:gd name="connsiteY3" fmla="*/ 4948193 h 5595963"/>
                <a:gd name="connsiteX4" fmla="*/ 2553338 w 3202491"/>
                <a:gd name="connsiteY4" fmla="*/ 5595963 h 5595963"/>
                <a:gd name="connsiteX5" fmla="*/ 649154 w 3202491"/>
                <a:gd name="connsiteY5" fmla="*/ 5595963 h 5595963"/>
                <a:gd name="connsiteX6" fmla="*/ 0 w 3202491"/>
                <a:gd name="connsiteY6" fmla="*/ 4948193 h 5595963"/>
                <a:gd name="connsiteX7" fmla="*/ 0 w 3202491"/>
                <a:gd name="connsiteY7" fmla="*/ 22419 h 5595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02491" h="5595963">
                  <a:moveTo>
                    <a:pt x="0" y="0"/>
                  </a:moveTo>
                  <a:lnTo>
                    <a:pt x="3202491" y="0"/>
                  </a:lnTo>
                  <a:lnTo>
                    <a:pt x="3202491" y="348262"/>
                  </a:lnTo>
                  <a:cubicBezTo>
                    <a:pt x="3202491" y="4948193"/>
                    <a:pt x="3202491" y="4948193"/>
                    <a:pt x="3202491" y="4948193"/>
                  </a:cubicBezTo>
                  <a:cubicBezTo>
                    <a:pt x="3202491" y="5293670"/>
                    <a:pt x="2913978" y="5595963"/>
                    <a:pt x="2553338" y="5595963"/>
                  </a:cubicBezTo>
                  <a:cubicBezTo>
                    <a:pt x="649154" y="5595963"/>
                    <a:pt x="649154" y="5595963"/>
                    <a:pt x="649154" y="5595963"/>
                  </a:cubicBezTo>
                  <a:cubicBezTo>
                    <a:pt x="288513" y="5595963"/>
                    <a:pt x="0" y="5293670"/>
                    <a:pt x="0" y="4948193"/>
                  </a:cubicBezTo>
                  <a:cubicBezTo>
                    <a:pt x="0" y="2587878"/>
                    <a:pt x="0" y="1038922"/>
                    <a:pt x="0" y="22419"/>
                  </a:cubicBezTo>
                  <a:close/>
                </a:path>
              </a:pathLst>
            </a:custGeom>
            <a:solidFill>
              <a:srgbClr val="F1F1F2"/>
            </a:solidFill>
            <a:ln w="9525">
              <a:noFill/>
              <a:round/>
              <a:headEnd/>
              <a:tailEnd/>
            </a:ln>
            <a:extLst/>
          </p:spPr>
          <p:txBody>
            <a:bodyPr vert="horz" wrap="square" lIns="91440" tIns="45720" rIns="91440" bIns="45720" numCol="1" anchor="t" anchorCtr="0" compatLnSpc="1">
              <a:prstTxWarp prst="textNoShape">
                <a:avLst/>
              </a:prstTxWarp>
              <a:noAutofit/>
            </a:bodyPr>
            <a:lstStyle/>
            <a:p>
              <a:endParaRPr lang="en-US"/>
            </a:p>
          </p:txBody>
        </p:sp>
        <p:sp>
          <p:nvSpPr>
            <p:cNvPr id="4" name="TextBox 3"/>
            <p:cNvSpPr txBox="1"/>
            <p:nvPr/>
          </p:nvSpPr>
          <p:spPr>
            <a:xfrm>
              <a:off x="2937563" y="7543158"/>
              <a:ext cx="3095239" cy="3299328"/>
            </a:xfrm>
            <a:prstGeom prst="rect">
              <a:avLst/>
            </a:prstGeom>
            <a:noFill/>
          </p:spPr>
          <p:txBody>
            <a:bodyPr wrap="square" lIns="219419" tIns="109710" rIns="219419" bIns="109710" rtlCol="0">
              <a:spAutoFit/>
            </a:bodyPr>
            <a:lstStyle/>
            <a:p>
              <a:pPr algn="ctr"/>
              <a:r>
                <a:rPr lang="en-US" sz="2000" dirty="0">
                  <a:solidFill>
                    <a:schemeClr val="tx1">
                      <a:lumMod val="50000"/>
                      <a:lumOff val="50000"/>
                    </a:schemeClr>
                  </a:solidFill>
                  <a:latin typeface="Lato" pitchFamily="34" charset="0"/>
                  <a:ea typeface="Lato" pitchFamily="34" charset="0"/>
                  <a:cs typeface="Lato" pitchFamily="34" charset="0"/>
                </a:rPr>
                <a:t>Lorem Ipsum has two main data statistical </a:t>
              </a:r>
              <a:r>
                <a:rPr lang="en-US" sz="2000" dirty="0" smtClean="0">
                  <a:solidFill>
                    <a:schemeClr val="tx1">
                      <a:lumMod val="50000"/>
                      <a:lumOff val="50000"/>
                    </a:schemeClr>
                  </a:solidFill>
                  <a:latin typeface="Lato" pitchFamily="34" charset="0"/>
                  <a:ea typeface="Lato" pitchFamily="34" charset="0"/>
                  <a:cs typeface="Lato" pitchFamily="34" charset="0"/>
                </a:rPr>
                <a:t>this methodologies important Data </a:t>
              </a:r>
              <a:r>
                <a:rPr lang="en-US" sz="2000" dirty="0">
                  <a:solidFill>
                    <a:schemeClr val="tx1">
                      <a:lumMod val="50000"/>
                      <a:lumOff val="50000"/>
                    </a:schemeClr>
                  </a:solidFill>
                  <a:latin typeface="Lato" pitchFamily="34" charset="0"/>
                  <a:ea typeface="Lato" pitchFamily="34" charset="0"/>
                  <a:cs typeface="Lato" pitchFamily="34" charset="0"/>
                </a:rPr>
                <a:t>analysis which </a:t>
              </a:r>
              <a:r>
                <a:rPr lang="en-US" sz="2000" dirty="0" smtClean="0">
                  <a:solidFill>
                    <a:schemeClr val="tx1">
                      <a:lumMod val="50000"/>
                      <a:lumOff val="50000"/>
                    </a:schemeClr>
                  </a:solidFill>
                  <a:latin typeface="Lato" pitchFamily="34" charset="0"/>
                  <a:ea typeface="Lato" pitchFamily="34" charset="0"/>
                  <a:cs typeface="Lato" pitchFamily="34" charset="0"/>
                </a:rPr>
                <a:t>summarizes</a:t>
              </a:r>
              <a:r>
                <a:rPr lang="en-US" sz="2000" dirty="0">
                  <a:solidFill>
                    <a:schemeClr val="tx1">
                      <a:lumMod val="50000"/>
                      <a:lumOff val="50000"/>
                    </a:schemeClr>
                  </a:solidFill>
                  <a:latin typeface="Lato" pitchFamily="34" charset="0"/>
                  <a:ea typeface="Lato" pitchFamily="34" charset="0"/>
                  <a:cs typeface="Lato" pitchFamily="34" charset="0"/>
                </a:rPr>
                <a:t>. Data analysis which </a:t>
              </a:r>
              <a:r>
                <a:rPr lang="en-US" sz="2000" dirty="0" smtClean="0">
                  <a:solidFill>
                    <a:schemeClr val="tx1">
                      <a:lumMod val="50000"/>
                      <a:lumOff val="50000"/>
                    </a:schemeClr>
                  </a:solidFill>
                  <a:latin typeface="Lato" pitchFamily="34" charset="0"/>
                  <a:ea typeface="Lato" pitchFamily="34" charset="0"/>
                  <a:cs typeface="Lato" pitchFamily="34" charset="0"/>
                </a:rPr>
                <a:t>summarizes</a:t>
              </a:r>
              <a:r>
                <a:rPr lang="en-US" sz="2000" dirty="0">
                  <a:solidFill>
                    <a:schemeClr val="tx1">
                      <a:lumMod val="50000"/>
                      <a:lumOff val="50000"/>
                    </a:schemeClr>
                  </a:solidFill>
                  <a:latin typeface="Lato" pitchFamily="34" charset="0"/>
                  <a:ea typeface="Lato" pitchFamily="34" charset="0"/>
                  <a:cs typeface="Lato" pitchFamily="34" charset="0"/>
                </a:rPr>
                <a:t>. Data analysis which summarizes.</a:t>
              </a:r>
            </a:p>
            <a:p>
              <a:pPr algn="ctr"/>
              <a:endParaRPr lang="en-US" sz="2000" dirty="0">
                <a:solidFill>
                  <a:schemeClr val="tx1">
                    <a:lumMod val="50000"/>
                    <a:lumOff val="50000"/>
                  </a:schemeClr>
                </a:solidFill>
                <a:latin typeface="Lato" pitchFamily="34" charset="0"/>
                <a:ea typeface="Lato" pitchFamily="34" charset="0"/>
                <a:cs typeface="Lato" pitchFamily="34" charset="0"/>
              </a:endParaRPr>
            </a:p>
          </p:txBody>
        </p:sp>
        <p:sp>
          <p:nvSpPr>
            <p:cNvPr id="5" name="TextBox 4"/>
            <p:cNvSpPr txBox="1"/>
            <p:nvPr/>
          </p:nvSpPr>
          <p:spPr>
            <a:xfrm>
              <a:off x="2976850" y="6858000"/>
              <a:ext cx="3084913" cy="707886"/>
            </a:xfrm>
            <a:prstGeom prst="rect">
              <a:avLst/>
            </a:prstGeom>
            <a:noFill/>
          </p:spPr>
          <p:txBody>
            <a:bodyPr wrap="square" rtlCol="0">
              <a:spAutoFit/>
            </a:bodyPr>
            <a:lstStyle/>
            <a:p>
              <a:pPr algn="ctr"/>
              <a:r>
                <a:rPr lang="en-US" sz="4000" b="1" dirty="0" smtClean="0">
                  <a:solidFill>
                    <a:schemeClr val="accent6"/>
                  </a:solidFill>
                  <a:latin typeface="Lato Black" charset="0"/>
                  <a:ea typeface="Lato Black" charset="0"/>
                  <a:cs typeface="Lato Black" charset="0"/>
                </a:rPr>
                <a:t>DATA A</a:t>
              </a:r>
              <a:endParaRPr lang="en-US" sz="4000" b="1" dirty="0">
                <a:solidFill>
                  <a:schemeClr val="accent6"/>
                </a:solidFill>
                <a:latin typeface="Lato Black" charset="0"/>
                <a:ea typeface="Lato Black" charset="0"/>
                <a:cs typeface="Lato Black" charset="0"/>
              </a:endParaRPr>
            </a:p>
          </p:txBody>
        </p:sp>
        <p:sp>
          <p:nvSpPr>
            <p:cNvPr id="6" name="Freeform 294">
              <a:extLst>
                <a:ext uri="{FF2B5EF4-FFF2-40B4-BE49-F238E27FC236}">
                  <a16:creationId xmlns="" xmlns:a16="http://schemas.microsoft.com/office/drawing/2014/main" id="{0C8FC021-CCAB-4987-9180-E48EF02A39E6}"/>
                </a:ext>
              </a:extLst>
            </p:cNvPr>
            <p:cNvSpPr>
              <a:spLocks/>
            </p:cNvSpPr>
            <p:nvPr/>
          </p:nvSpPr>
          <p:spPr bwMode="auto">
            <a:xfrm>
              <a:off x="731837" y="5108035"/>
              <a:ext cx="6946936" cy="1521365"/>
            </a:xfrm>
            <a:custGeom>
              <a:avLst/>
              <a:gdLst>
                <a:gd name="T0" fmla="*/ 530 w 595"/>
                <a:gd name="T1" fmla="*/ 0 h 131"/>
                <a:gd name="T2" fmla="*/ 59 w 595"/>
                <a:gd name="T3" fmla="*/ 0 h 131"/>
                <a:gd name="T4" fmla="*/ 0 w 595"/>
                <a:gd name="T5" fmla="*/ 63 h 131"/>
                <a:gd name="T6" fmla="*/ 59 w 595"/>
                <a:gd name="T7" fmla="*/ 131 h 131"/>
                <a:gd name="T8" fmla="*/ 530 w 595"/>
                <a:gd name="T9" fmla="*/ 131 h 131"/>
                <a:gd name="T10" fmla="*/ 595 w 595"/>
                <a:gd name="T11" fmla="*/ 65 h 131"/>
                <a:gd name="T12" fmla="*/ 530 w 595"/>
                <a:gd name="T13" fmla="*/ 0 h 131"/>
              </a:gdLst>
              <a:ahLst/>
              <a:cxnLst>
                <a:cxn ang="0">
                  <a:pos x="T0" y="T1"/>
                </a:cxn>
                <a:cxn ang="0">
                  <a:pos x="T2" y="T3"/>
                </a:cxn>
                <a:cxn ang="0">
                  <a:pos x="T4" y="T5"/>
                </a:cxn>
                <a:cxn ang="0">
                  <a:pos x="T6" y="T7"/>
                </a:cxn>
                <a:cxn ang="0">
                  <a:pos x="T8" y="T9"/>
                </a:cxn>
                <a:cxn ang="0">
                  <a:pos x="T10" y="T11"/>
                </a:cxn>
                <a:cxn ang="0">
                  <a:pos x="T12" y="T13"/>
                </a:cxn>
              </a:cxnLst>
              <a:rect l="0" t="0" r="r" b="b"/>
              <a:pathLst>
                <a:path w="595" h="131">
                  <a:moveTo>
                    <a:pt x="530" y="0"/>
                  </a:moveTo>
                  <a:cubicBezTo>
                    <a:pt x="59" y="0"/>
                    <a:pt x="59" y="0"/>
                    <a:pt x="59" y="0"/>
                  </a:cubicBezTo>
                  <a:cubicBezTo>
                    <a:pt x="0" y="63"/>
                    <a:pt x="0" y="63"/>
                    <a:pt x="0" y="63"/>
                  </a:cubicBezTo>
                  <a:cubicBezTo>
                    <a:pt x="59" y="131"/>
                    <a:pt x="59" y="131"/>
                    <a:pt x="59" y="131"/>
                  </a:cubicBezTo>
                  <a:cubicBezTo>
                    <a:pt x="530" y="131"/>
                    <a:pt x="530" y="131"/>
                    <a:pt x="530" y="131"/>
                  </a:cubicBezTo>
                  <a:cubicBezTo>
                    <a:pt x="566" y="131"/>
                    <a:pt x="595" y="102"/>
                    <a:pt x="595" y="65"/>
                  </a:cubicBezTo>
                  <a:cubicBezTo>
                    <a:pt x="595" y="29"/>
                    <a:pt x="566" y="0"/>
                    <a:pt x="530" y="0"/>
                  </a:cubicBezTo>
                  <a:close/>
                </a:path>
              </a:pathLst>
            </a:custGeom>
            <a:solidFill>
              <a:schemeClr val="accent6"/>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 name="Freeform 6">
              <a:extLst>
                <a:ext uri="{FF2B5EF4-FFF2-40B4-BE49-F238E27FC236}">
                  <a16:creationId xmlns="" xmlns:a16="http://schemas.microsoft.com/office/drawing/2014/main" id="{465ACCF5-00B1-4AFB-8CDC-2AFF47C6B8CB}"/>
                </a:ext>
              </a:extLst>
            </p:cNvPr>
            <p:cNvSpPr>
              <a:spLocks/>
            </p:cNvSpPr>
            <p:nvPr/>
          </p:nvSpPr>
          <p:spPr bwMode="auto">
            <a:xfrm>
              <a:off x="7539109" y="5228821"/>
              <a:ext cx="3640790" cy="5523637"/>
            </a:xfrm>
            <a:custGeom>
              <a:avLst/>
              <a:gdLst>
                <a:gd name="connsiteX0" fmla="*/ 0 w 3202491"/>
                <a:gd name="connsiteY0" fmla="*/ 0 h 5595963"/>
                <a:gd name="connsiteX1" fmla="*/ 3202491 w 3202491"/>
                <a:gd name="connsiteY1" fmla="*/ 0 h 5595963"/>
                <a:gd name="connsiteX2" fmla="*/ 3202491 w 3202491"/>
                <a:gd name="connsiteY2" fmla="*/ 348262 h 5595963"/>
                <a:gd name="connsiteX3" fmla="*/ 3202491 w 3202491"/>
                <a:gd name="connsiteY3" fmla="*/ 4948193 h 5595963"/>
                <a:gd name="connsiteX4" fmla="*/ 2553338 w 3202491"/>
                <a:gd name="connsiteY4" fmla="*/ 5595963 h 5595963"/>
                <a:gd name="connsiteX5" fmla="*/ 649154 w 3202491"/>
                <a:gd name="connsiteY5" fmla="*/ 5595963 h 5595963"/>
                <a:gd name="connsiteX6" fmla="*/ 0 w 3202491"/>
                <a:gd name="connsiteY6" fmla="*/ 4948193 h 5595963"/>
                <a:gd name="connsiteX7" fmla="*/ 0 w 3202491"/>
                <a:gd name="connsiteY7" fmla="*/ 22419 h 5595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02491" h="5595963">
                  <a:moveTo>
                    <a:pt x="0" y="0"/>
                  </a:moveTo>
                  <a:lnTo>
                    <a:pt x="3202491" y="0"/>
                  </a:lnTo>
                  <a:lnTo>
                    <a:pt x="3202491" y="348262"/>
                  </a:lnTo>
                  <a:cubicBezTo>
                    <a:pt x="3202491" y="4948193"/>
                    <a:pt x="3202491" y="4948193"/>
                    <a:pt x="3202491" y="4948193"/>
                  </a:cubicBezTo>
                  <a:cubicBezTo>
                    <a:pt x="3202491" y="5293670"/>
                    <a:pt x="2913978" y="5595963"/>
                    <a:pt x="2553338" y="5595963"/>
                  </a:cubicBezTo>
                  <a:cubicBezTo>
                    <a:pt x="649154" y="5595963"/>
                    <a:pt x="649154" y="5595963"/>
                    <a:pt x="649154" y="5595963"/>
                  </a:cubicBezTo>
                  <a:cubicBezTo>
                    <a:pt x="288513" y="5595963"/>
                    <a:pt x="0" y="5293670"/>
                    <a:pt x="0" y="4948193"/>
                  </a:cubicBezTo>
                  <a:cubicBezTo>
                    <a:pt x="0" y="2587878"/>
                    <a:pt x="0" y="1038922"/>
                    <a:pt x="0" y="22419"/>
                  </a:cubicBezTo>
                  <a:close/>
                </a:path>
              </a:pathLst>
            </a:custGeom>
            <a:solidFill>
              <a:srgbClr val="F1F1F2"/>
            </a:solidFill>
            <a:ln w="9525">
              <a:noFill/>
              <a:round/>
              <a:headEnd/>
              <a:tailEnd/>
            </a:ln>
            <a:extLst/>
          </p:spPr>
          <p:txBody>
            <a:bodyPr vert="horz" wrap="square" lIns="91440" tIns="45720" rIns="91440" bIns="45720" numCol="1" anchor="t" anchorCtr="0" compatLnSpc="1">
              <a:prstTxWarp prst="textNoShape">
                <a:avLst/>
              </a:prstTxWarp>
              <a:noAutofit/>
            </a:bodyPr>
            <a:lstStyle/>
            <a:p>
              <a:endParaRPr lang="en-US"/>
            </a:p>
          </p:txBody>
        </p:sp>
        <p:sp>
          <p:nvSpPr>
            <p:cNvPr id="8" name="TextBox 7"/>
            <p:cNvSpPr txBox="1"/>
            <p:nvPr/>
          </p:nvSpPr>
          <p:spPr>
            <a:xfrm>
              <a:off x="7827099" y="7540523"/>
              <a:ext cx="3095239" cy="3299328"/>
            </a:xfrm>
            <a:prstGeom prst="rect">
              <a:avLst/>
            </a:prstGeom>
            <a:noFill/>
          </p:spPr>
          <p:txBody>
            <a:bodyPr wrap="square" lIns="219419" tIns="109710" rIns="219419" bIns="109710" rtlCol="0">
              <a:spAutoFit/>
            </a:bodyPr>
            <a:lstStyle/>
            <a:p>
              <a:pPr algn="ctr"/>
              <a:r>
                <a:rPr lang="en-US" sz="2000" dirty="0">
                  <a:solidFill>
                    <a:schemeClr val="tx1">
                      <a:lumMod val="50000"/>
                      <a:lumOff val="50000"/>
                    </a:schemeClr>
                  </a:solidFill>
                  <a:latin typeface="Lato" pitchFamily="34" charset="0"/>
                  <a:ea typeface="Lato" pitchFamily="34" charset="0"/>
                  <a:cs typeface="Lato" pitchFamily="34" charset="0"/>
                </a:rPr>
                <a:t>Lorem Ipsum has two main data statistical </a:t>
              </a:r>
              <a:r>
                <a:rPr lang="en-US" sz="2000" dirty="0" smtClean="0">
                  <a:solidFill>
                    <a:schemeClr val="tx1">
                      <a:lumMod val="50000"/>
                      <a:lumOff val="50000"/>
                    </a:schemeClr>
                  </a:solidFill>
                  <a:latin typeface="Lato" pitchFamily="34" charset="0"/>
                  <a:ea typeface="Lato" pitchFamily="34" charset="0"/>
                  <a:cs typeface="Lato" pitchFamily="34" charset="0"/>
                </a:rPr>
                <a:t>this methodologies important Data </a:t>
              </a:r>
              <a:r>
                <a:rPr lang="en-US" sz="2000" dirty="0">
                  <a:solidFill>
                    <a:schemeClr val="tx1">
                      <a:lumMod val="50000"/>
                      <a:lumOff val="50000"/>
                    </a:schemeClr>
                  </a:solidFill>
                  <a:latin typeface="Lato" pitchFamily="34" charset="0"/>
                  <a:ea typeface="Lato" pitchFamily="34" charset="0"/>
                  <a:cs typeface="Lato" pitchFamily="34" charset="0"/>
                </a:rPr>
                <a:t>analysis which </a:t>
              </a:r>
              <a:r>
                <a:rPr lang="en-US" sz="2000" dirty="0" smtClean="0">
                  <a:solidFill>
                    <a:schemeClr val="tx1">
                      <a:lumMod val="50000"/>
                      <a:lumOff val="50000"/>
                    </a:schemeClr>
                  </a:solidFill>
                  <a:latin typeface="Lato" pitchFamily="34" charset="0"/>
                  <a:ea typeface="Lato" pitchFamily="34" charset="0"/>
                  <a:cs typeface="Lato" pitchFamily="34" charset="0"/>
                </a:rPr>
                <a:t>summarizes</a:t>
              </a:r>
              <a:r>
                <a:rPr lang="en-US" sz="2000" dirty="0">
                  <a:solidFill>
                    <a:schemeClr val="tx1">
                      <a:lumMod val="50000"/>
                      <a:lumOff val="50000"/>
                    </a:schemeClr>
                  </a:solidFill>
                  <a:latin typeface="Lato" pitchFamily="34" charset="0"/>
                  <a:ea typeface="Lato" pitchFamily="34" charset="0"/>
                  <a:cs typeface="Lato" pitchFamily="34" charset="0"/>
                </a:rPr>
                <a:t>. Data analysis which </a:t>
              </a:r>
              <a:r>
                <a:rPr lang="en-US" sz="2000" dirty="0" smtClean="0">
                  <a:solidFill>
                    <a:schemeClr val="tx1">
                      <a:lumMod val="50000"/>
                      <a:lumOff val="50000"/>
                    </a:schemeClr>
                  </a:solidFill>
                  <a:latin typeface="Lato" pitchFamily="34" charset="0"/>
                  <a:ea typeface="Lato" pitchFamily="34" charset="0"/>
                  <a:cs typeface="Lato" pitchFamily="34" charset="0"/>
                </a:rPr>
                <a:t>summarizes</a:t>
              </a:r>
              <a:r>
                <a:rPr lang="en-US" sz="2000" dirty="0">
                  <a:solidFill>
                    <a:schemeClr val="tx1">
                      <a:lumMod val="50000"/>
                      <a:lumOff val="50000"/>
                    </a:schemeClr>
                  </a:solidFill>
                  <a:latin typeface="Lato" pitchFamily="34" charset="0"/>
                  <a:ea typeface="Lato" pitchFamily="34" charset="0"/>
                  <a:cs typeface="Lato" pitchFamily="34" charset="0"/>
                </a:rPr>
                <a:t>. Data analysis which summarizes.</a:t>
              </a:r>
            </a:p>
            <a:p>
              <a:pPr algn="ctr"/>
              <a:endParaRPr lang="en-US" sz="2000" dirty="0">
                <a:solidFill>
                  <a:schemeClr val="tx1">
                    <a:lumMod val="50000"/>
                    <a:lumOff val="50000"/>
                  </a:schemeClr>
                </a:solidFill>
                <a:latin typeface="Lato" pitchFamily="34" charset="0"/>
                <a:ea typeface="Lato" pitchFamily="34" charset="0"/>
                <a:cs typeface="Lato" pitchFamily="34" charset="0"/>
              </a:endParaRPr>
            </a:p>
          </p:txBody>
        </p:sp>
        <p:sp>
          <p:nvSpPr>
            <p:cNvPr id="9" name="TextBox 8"/>
            <p:cNvSpPr txBox="1"/>
            <p:nvPr/>
          </p:nvSpPr>
          <p:spPr>
            <a:xfrm>
              <a:off x="7866386" y="6855365"/>
              <a:ext cx="3084913" cy="707886"/>
            </a:xfrm>
            <a:prstGeom prst="rect">
              <a:avLst/>
            </a:prstGeom>
            <a:noFill/>
          </p:spPr>
          <p:txBody>
            <a:bodyPr wrap="square" rtlCol="0">
              <a:spAutoFit/>
            </a:bodyPr>
            <a:lstStyle/>
            <a:p>
              <a:pPr algn="ctr"/>
              <a:r>
                <a:rPr lang="en-US" sz="4000" b="1" dirty="0" smtClean="0">
                  <a:solidFill>
                    <a:schemeClr val="accent1"/>
                  </a:solidFill>
                  <a:latin typeface="Lato Black" charset="0"/>
                  <a:ea typeface="Lato Black" charset="0"/>
                  <a:cs typeface="Lato Black" charset="0"/>
                </a:rPr>
                <a:t>DATA B</a:t>
              </a:r>
              <a:endParaRPr lang="en-US" sz="4000" b="1" dirty="0">
                <a:solidFill>
                  <a:schemeClr val="accent1"/>
                </a:solidFill>
                <a:latin typeface="Lato Black" charset="0"/>
                <a:ea typeface="Lato Black" charset="0"/>
                <a:cs typeface="Lato Black" charset="0"/>
              </a:endParaRPr>
            </a:p>
          </p:txBody>
        </p:sp>
        <p:sp>
          <p:nvSpPr>
            <p:cNvPr id="10" name="Freeform 294">
              <a:extLst>
                <a:ext uri="{FF2B5EF4-FFF2-40B4-BE49-F238E27FC236}">
                  <a16:creationId xmlns="" xmlns:a16="http://schemas.microsoft.com/office/drawing/2014/main" id="{0C8FC021-CCAB-4987-9180-E48EF02A39E6}"/>
                </a:ext>
              </a:extLst>
            </p:cNvPr>
            <p:cNvSpPr>
              <a:spLocks/>
            </p:cNvSpPr>
            <p:nvPr/>
          </p:nvSpPr>
          <p:spPr bwMode="auto">
            <a:xfrm>
              <a:off x="5621373" y="5105400"/>
              <a:ext cx="6946936" cy="1521365"/>
            </a:xfrm>
            <a:custGeom>
              <a:avLst/>
              <a:gdLst>
                <a:gd name="T0" fmla="*/ 530 w 595"/>
                <a:gd name="T1" fmla="*/ 0 h 131"/>
                <a:gd name="T2" fmla="*/ 59 w 595"/>
                <a:gd name="T3" fmla="*/ 0 h 131"/>
                <a:gd name="T4" fmla="*/ 0 w 595"/>
                <a:gd name="T5" fmla="*/ 63 h 131"/>
                <a:gd name="T6" fmla="*/ 59 w 595"/>
                <a:gd name="T7" fmla="*/ 131 h 131"/>
                <a:gd name="T8" fmla="*/ 530 w 595"/>
                <a:gd name="T9" fmla="*/ 131 h 131"/>
                <a:gd name="T10" fmla="*/ 595 w 595"/>
                <a:gd name="T11" fmla="*/ 65 h 131"/>
                <a:gd name="T12" fmla="*/ 530 w 595"/>
                <a:gd name="T13" fmla="*/ 0 h 131"/>
              </a:gdLst>
              <a:ahLst/>
              <a:cxnLst>
                <a:cxn ang="0">
                  <a:pos x="T0" y="T1"/>
                </a:cxn>
                <a:cxn ang="0">
                  <a:pos x="T2" y="T3"/>
                </a:cxn>
                <a:cxn ang="0">
                  <a:pos x="T4" y="T5"/>
                </a:cxn>
                <a:cxn ang="0">
                  <a:pos x="T6" y="T7"/>
                </a:cxn>
                <a:cxn ang="0">
                  <a:pos x="T8" y="T9"/>
                </a:cxn>
                <a:cxn ang="0">
                  <a:pos x="T10" y="T11"/>
                </a:cxn>
                <a:cxn ang="0">
                  <a:pos x="T12" y="T13"/>
                </a:cxn>
              </a:cxnLst>
              <a:rect l="0" t="0" r="r" b="b"/>
              <a:pathLst>
                <a:path w="595" h="131">
                  <a:moveTo>
                    <a:pt x="530" y="0"/>
                  </a:moveTo>
                  <a:cubicBezTo>
                    <a:pt x="59" y="0"/>
                    <a:pt x="59" y="0"/>
                    <a:pt x="59" y="0"/>
                  </a:cubicBezTo>
                  <a:cubicBezTo>
                    <a:pt x="0" y="63"/>
                    <a:pt x="0" y="63"/>
                    <a:pt x="0" y="63"/>
                  </a:cubicBezTo>
                  <a:cubicBezTo>
                    <a:pt x="59" y="131"/>
                    <a:pt x="59" y="131"/>
                    <a:pt x="59" y="131"/>
                  </a:cubicBezTo>
                  <a:cubicBezTo>
                    <a:pt x="530" y="131"/>
                    <a:pt x="530" y="131"/>
                    <a:pt x="530" y="131"/>
                  </a:cubicBezTo>
                  <a:cubicBezTo>
                    <a:pt x="566" y="131"/>
                    <a:pt x="595" y="102"/>
                    <a:pt x="595" y="65"/>
                  </a:cubicBezTo>
                  <a:cubicBezTo>
                    <a:pt x="595" y="29"/>
                    <a:pt x="566" y="0"/>
                    <a:pt x="530" y="0"/>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1" name="Freeform 10">
              <a:extLst>
                <a:ext uri="{FF2B5EF4-FFF2-40B4-BE49-F238E27FC236}">
                  <a16:creationId xmlns="" xmlns:a16="http://schemas.microsoft.com/office/drawing/2014/main" id="{465ACCF5-00B1-4AFB-8CDC-2AFF47C6B8CB}"/>
                </a:ext>
              </a:extLst>
            </p:cNvPr>
            <p:cNvSpPr>
              <a:spLocks/>
            </p:cNvSpPr>
            <p:nvPr/>
          </p:nvSpPr>
          <p:spPr bwMode="auto">
            <a:xfrm>
              <a:off x="12187309" y="5231456"/>
              <a:ext cx="3640790" cy="5523637"/>
            </a:xfrm>
            <a:custGeom>
              <a:avLst/>
              <a:gdLst>
                <a:gd name="connsiteX0" fmla="*/ 0 w 3202491"/>
                <a:gd name="connsiteY0" fmla="*/ 0 h 5595963"/>
                <a:gd name="connsiteX1" fmla="*/ 3202491 w 3202491"/>
                <a:gd name="connsiteY1" fmla="*/ 0 h 5595963"/>
                <a:gd name="connsiteX2" fmla="*/ 3202491 w 3202491"/>
                <a:gd name="connsiteY2" fmla="*/ 348262 h 5595963"/>
                <a:gd name="connsiteX3" fmla="*/ 3202491 w 3202491"/>
                <a:gd name="connsiteY3" fmla="*/ 4948193 h 5595963"/>
                <a:gd name="connsiteX4" fmla="*/ 2553338 w 3202491"/>
                <a:gd name="connsiteY4" fmla="*/ 5595963 h 5595963"/>
                <a:gd name="connsiteX5" fmla="*/ 649154 w 3202491"/>
                <a:gd name="connsiteY5" fmla="*/ 5595963 h 5595963"/>
                <a:gd name="connsiteX6" fmla="*/ 0 w 3202491"/>
                <a:gd name="connsiteY6" fmla="*/ 4948193 h 5595963"/>
                <a:gd name="connsiteX7" fmla="*/ 0 w 3202491"/>
                <a:gd name="connsiteY7" fmla="*/ 22419 h 5595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02491" h="5595963">
                  <a:moveTo>
                    <a:pt x="0" y="0"/>
                  </a:moveTo>
                  <a:lnTo>
                    <a:pt x="3202491" y="0"/>
                  </a:lnTo>
                  <a:lnTo>
                    <a:pt x="3202491" y="348262"/>
                  </a:lnTo>
                  <a:cubicBezTo>
                    <a:pt x="3202491" y="4948193"/>
                    <a:pt x="3202491" y="4948193"/>
                    <a:pt x="3202491" y="4948193"/>
                  </a:cubicBezTo>
                  <a:cubicBezTo>
                    <a:pt x="3202491" y="5293670"/>
                    <a:pt x="2913978" y="5595963"/>
                    <a:pt x="2553338" y="5595963"/>
                  </a:cubicBezTo>
                  <a:cubicBezTo>
                    <a:pt x="649154" y="5595963"/>
                    <a:pt x="649154" y="5595963"/>
                    <a:pt x="649154" y="5595963"/>
                  </a:cubicBezTo>
                  <a:cubicBezTo>
                    <a:pt x="288513" y="5595963"/>
                    <a:pt x="0" y="5293670"/>
                    <a:pt x="0" y="4948193"/>
                  </a:cubicBezTo>
                  <a:cubicBezTo>
                    <a:pt x="0" y="2587878"/>
                    <a:pt x="0" y="1038922"/>
                    <a:pt x="0" y="22419"/>
                  </a:cubicBezTo>
                  <a:close/>
                </a:path>
              </a:pathLst>
            </a:custGeom>
            <a:solidFill>
              <a:srgbClr val="F1F1F2"/>
            </a:solidFill>
            <a:ln w="9525">
              <a:noFill/>
              <a:round/>
              <a:headEnd/>
              <a:tailEnd/>
            </a:ln>
            <a:extLst/>
          </p:spPr>
          <p:txBody>
            <a:bodyPr vert="horz" wrap="square" lIns="91440" tIns="45720" rIns="91440" bIns="45720" numCol="1" anchor="t" anchorCtr="0" compatLnSpc="1">
              <a:prstTxWarp prst="textNoShape">
                <a:avLst/>
              </a:prstTxWarp>
              <a:noAutofit/>
            </a:bodyPr>
            <a:lstStyle/>
            <a:p>
              <a:endParaRPr lang="en-US"/>
            </a:p>
          </p:txBody>
        </p:sp>
        <p:sp>
          <p:nvSpPr>
            <p:cNvPr id="12" name="TextBox 11"/>
            <p:cNvSpPr txBox="1"/>
            <p:nvPr/>
          </p:nvSpPr>
          <p:spPr>
            <a:xfrm>
              <a:off x="12475299" y="7543158"/>
              <a:ext cx="3095239" cy="3299328"/>
            </a:xfrm>
            <a:prstGeom prst="rect">
              <a:avLst/>
            </a:prstGeom>
            <a:noFill/>
          </p:spPr>
          <p:txBody>
            <a:bodyPr wrap="square" lIns="219419" tIns="109710" rIns="219419" bIns="109710" rtlCol="0">
              <a:spAutoFit/>
            </a:bodyPr>
            <a:lstStyle/>
            <a:p>
              <a:pPr algn="ctr"/>
              <a:r>
                <a:rPr lang="en-US" sz="2000" dirty="0">
                  <a:solidFill>
                    <a:schemeClr val="tx1">
                      <a:lumMod val="50000"/>
                      <a:lumOff val="50000"/>
                    </a:schemeClr>
                  </a:solidFill>
                  <a:latin typeface="Lato" pitchFamily="34" charset="0"/>
                  <a:ea typeface="Lato" pitchFamily="34" charset="0"/>
                  <a:cs typeface="Lato" pitchFamily="34" charset="0"/>
                </a:rPr>
                <a:t>Lorem Ipsum has two main data statistical </a:t>
              </a:r>
              <a:r>
                <a:rPr lang="en-US" sz="2000" dirty="0" smtClean="0">
                  <a:solidFill>
                    <a:schemeClr val="tx1">
                      <a:lumMod val="50000"/>
                      <a:lumOff val="50000"/>
                    </a:schemeClr>
                  </a:solidFill>
                  <a:latin typeface="Lato" pitchFamily="34" charset="0"/>
                  <a:ea typeface="Lato" pitchFamily="34" charset="0"/>
                  <a:cs typeface="Lato" pitchFamily="34" charset="0"/>
                </a:rPr>
                <a:t>this methodologies important Data </a:t>
              </a:r>
              <a:r>
                <a:rPr lang="en-US" sz="2000" dirty="0">
                  <a:solidFill>
                    <a:schemeClr val="tx1">
                      <a:lumMod val="50000"/>
                      <a:lumOff val="50000"/>
                    </a:schemeClr>
                  </a:solidFill>
                  <a:latin typeface="Lato" pitchFamily="34" charset="0"/>
                  <a:ea typeface="Lato" pitchFamily="34" charset="0"/>
                  <a:cs typeface="Lato" pitchFamily="34" charset="0"/>
                </a:rPr>
                <a:t>analysis which </a:t>
              </a:r>
              <a:r>
                <a:rPr lang="en-US" sz="2000" dirty="0" smtClean="0">
                  <a:solidFill>
                    <a:schemeClr val="tx1">
                      <a:lumMod val="50000"/>
                      <a:lumOff val="50000"/>
                    </a:schemeClr>
                  </a:solidFill>
                  <a:latin typeface="Lato" pitchFamily="34" charset="0"/>
                  <a:ea typeface="Lato" pitchFamily="34" charset="0"/>
                  <a:cs typeface="Lato" pitchFamily="34" charset="0"/>
                </a:rPr>
                <a:t>summarizes</a:t>
              </a:r>
              <a:r>
                <a:rPr lang="en-US" sz="2000" dirty="0">
                  <a:solidFill>
                    <a:schemeClr val="tx1">
                      <a:lumMod val="50000"/>
                      <a:lumOff val="50000"/>
                    </a:schemeClr>
                  </a:solidFill>
                  <a:latin typeface="Lato" pitchFamily="34" charset="0"/>
                  <a:ea typeface="Lato" pitchFamily="34" charset="0"/>
                  <a:cs typeface="Lato" pitchFamily="34" charset="0"/>
                </a:rPr>
                <a:t>. Data analysis which </a:t>
              </a:r>
              <a:r>
                <a:rPr lang="en-US" sz="2000" dirty="0" smtClean="0">
                  <a:solidFill>
                    <a:schemeClr val="tx1">
                      <a:lumMod val="50000"/>
                      <a:lumOff val="50000"/>
                    </a:schemeClr>
                  </a:solidFill>
                  <a:latin typeface="Lato" pitchFamily="34" charset="0"/>
                  <a:ea typeface="Lato" pitchFamily="34" charset="0"/>
                  <a:cs typeface="Lato" pitchFamily="34" charset="0"/>
                </a:rPr>
                <a:t>summarizes</a:t>
              </a:r>
              <a:r>
                <a:rPr lang="en-US" sz="2000" dirty="0">
                  <a:solidFill>
                    <a:schemeClr val="tx1">
                      <a:lumMod val="50000"/>
                      <a:lumOff val="50000"/>
                    </a:schemeClr>
                  </a:solidFill>
                  <a:latin typeface="Lato" pitchFamily="34" charset="0"/>
                  <a:ea typeface="Lato" pitchFamily="34" charset="0"/>
                  <a:cs typeface="Lato" pitchFamily="34" charset="0"/>
                </a:rPr>
                <a:t>. Data analysis which summarizes.</a:t>
              </a:r>
            </a:p>
            <a:p>
              <a:pPr algn="ctr"/>
              <a:endParaRPr lang="en-US" sz="2000" dirty="0">
                <a:solidFill>
                  <a:schemeClr val="tx1">
                    <a:lumMod val="50000"/>
                    <a:lumOff val="50000"/>
                  </a:schemeClr>
                </a:solidFill>
                <a:latin typeface="Lato" pitchFamily="34" charset="0"/>
                <a:ea typeface="Lato" pitchFamily="34" charset="0"/>
                <a:cs typeface="Lato" pitchFamily="34" charset="0"/>
              </a:endParaRPr>
            </a:p>
          </p:txBody>
        </p:sp>
        <p:sp>
          <p:nvSpPr>
            <p:cNvPr id="13" name="TextBox 12"/>
            <p:cNvSpPr txBox="1"/>
            <p:nvPr/>
          </p:nvSpPr>
          <p:spPr>
            <a:xfrm>
              <a:off x="12514586" y="6858000"/>
              <a:ext cx="3084913" cy="707886"/>
            </a:xfrm>
            <a:prstGeom prst="rect">
              <a:avLst/>
            </a:prstGeom>
            <a:noFill/>
          </p:spPr>
          <p:txBody>
            <a:bodyPr wrap="square" rtlCol="0">
              <a:spAutoFit/>
            </a:bodyPr>
            <a:lstStyle/>
            <a:p>
              <a:pPr algn="ctr"/>
              <a:r>
                <a:rPr lang="en-US" sz="4000" b="1" dirty="0" smtClean="0">
                  <a:solidFill>
                    <a:schemeClr val="accent5"/>
                  </a:solidFill>
                  <a:latin typeface="Lato Black" charset="0"/>
                  <a:ea typeface="Lato Black" charset="0"/>
                  <a:cs typeface="Lato Black" charset="0"/>
                </a:rPr>
                <a:t>DATA C</a:t>
              </a:r>
              <a:endParaRPr lang="en-US" sz="4000" b="1" dirty="0">
                <a:solidFill>
                  <a:schemeClr val="accent5"/>
                </a:solidFill>
                <a:latin typeface="Lato Black" charset="0"/>
                <a:ea typeface="Lato Black" charset="0"/>
                <a:cs typeface="Lato Black" charset="0"/>
              </a:endParaRPr>
            </a:p>
          </p:txBody>
        </p:sp>
        <p:sp>
          <p:nvSpPr>
            <p:cNvPr id="14" name="Freeform 294">
              <a:extLst>
                <a:ext uri="{FF2B5EF4-FFF2-40B4-BE49-F238E27FC236}">
                  <a16:creationId xmlns="" xmlns:a16="http://schemas.microsoft.com/office/drawing/2014/main" id="{0C8FC021-CCAB-4987-9180-E48EF02A39E6}"/>
                </a:ext>
              </a:extLst>
            </p:cNvPr>
            <p:cNvSpPr>
              <a:spLocks/>
            </p:cNvSpPr>
            <p:nvPr/>
          </p:nvSpPr>
          <p:spPr bwMode="auto">
            <a:xfrm>
              <a:off x="10269573" y="5108035"/>
              <a:ext cx="6946936" cy="1521365"/>
            </a:xfrm>
            <a:custGeom>
              <a:avLst/>
              <a:gdLst>
                <a:gd name="T0" fmla="*/ 530 w 595"/>
                <a:gd name="T1" fmla="*/ 0 h 131"/>
                <a:gd name="T2" fmla="*/ 59 w 595"/>
                <a:gd name="T3" fmla="*/ 0 h 131"/>
                <a:gd name="T4" fmla="*/ 0 w 595"/>
                <a:gd name="T5" fmla="*/ 63 h 131"/>
                <a:gd name="T6" fmla="*/ 59 w 595"/>
                <a:gd name="T7" fmla="*/ 131 h 131"/>
                <a:gd name="T8" fmla="*/ 530 w 595"/>
                <a:gd name="T9" fmla="*/ 131 h 131"/>
                <a:gd name="T10" fmla="*/ 595 w 595"/>
                <a:gd name="T11" fmla="*/ 65 h 131"/>
                <a:gd name="T12" fmla="*/ 530 w 595"/>
                <a:gd name="T13" fmla="*/ 0 h 131"/>
              </a:gdLst>
              <a:ahLst/>
              <a:cxnLst>
                <a:cxn ang="0">
                  <a:pos x="T0" y="T1"/>
                </a:cxn>
                <a:cxn ang="0">
                  <a:pos x="T2" y="T3"/>
                </a:cxn>
                <a:cxn ang="0">
                  <a:pos x="T4" y="T5"/>
                </a:cxn>
                <a:cxn ang="0">
                  <a:pos x="T6" y="T7"/>
                </a:cxn>
                <a:cxn ang="0">
                  <a:pos x="T8" y="T9"/>
                </a:cxn>
                <a:cxn ang="0">
                  <a:pos x="T10" y="T11"/>
                </a:cxn>
                <a:cxn ang="0">
                  <a:pos x="T12" y="T13"/>
                </a:cxn>
              </a:cxnLst>
              <a:rect l="0" t="0" r="r" b="b"/>
              <a:pathLst>
                <a:path w="595" h="131">
                  <a:moveTo>
                    <a:pt x="530" y="0"/>
                  </a:moveTo>
                  <a:cubicBezTo>
                    <a:pt x="59" y="0"/>
                    <a:pt x="59" y="0"/>
                    <a:pt x="59" y="0"/>
                  </a:cubicBezTo>
                  <a:cubicBezTo>
                    <a:pt x="0" y="63"/>
                    <a:pt x="0" y="63"/>
                    <a:pt x="0" y="63"/>
                  </a:cubicBezTo>
                  <a:cubicBezTo>
                    <a:pt x="59" y="131"/>
                    <a:pt x="59" y="131"/>
                    <a:pt x="59" y="131"/>
                  </a:cubicBezTo>
                  <a:cubicBezTo>
                    <a:pt x="530" y="131"/>
                    <a:pt x="530" y="131"/>
                    <a:pt x="530" y="131"/>
                  </a:cubicBezTo>
                  <a:cubicBezTo>
                    <a:pt x="566" y="131"/>
                    <a:pt x="595" y="102"/>
                    <a:pt x="595" y="65"/>
                  </a:cubicBezTo>
                  <a:cubicBezTo>
                    <a:pt x="595" y="29"/>
                    <a:pt x="566" y="0"/>
                    <a:pt x="530" y="0"/>
                  </a:cubicBez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5" name="Freeform 14">
              <a:extLst>
                <a:ext uri="{FF2B5EF4-FFF2-40B4-BE49-F238E27FC236}">
                  <a16:creationId xmlns="" xmlns:a16="http://schemas.microsoft.com/office/drawing/2014/main" id="{465ACCF5-00B1-4AFB-8CDC-2AFF47C6B8CB}"/>
                </a:ext>
              </a:extLst>
            </p:cNvPr>
            <p:cNvSpPr>
              <a:spLocks/>
            </p:cNvSpPr>
            <p:nvPr/>
          </p:nvSpPr>
          <p:spPr bwMode="auto">
            <a:xfrm>
              <a:off x="17076845" y="5228821"/>
              <a:ext cx="3640790" cy="5523637"/>
            </a:xfrm>
            <a:custGeom>
              <a:avLst/>
              <a:gdLst>
                <a:gd name="connsiteX0" fmla="*/ 0 w 3202491"/>
                <a:gd name="connsiteY0" fmla="*/ 0 h 5595963"/>
                <a:gd name="connsiteX1" fmla="*/ 3202491 w 3202491"/>
                <a:gd name="connsiteY1" fmla="*/ 0 h 5595963"/>
                <a:gd name="connsiteX2" fmla="*/ 3202491 w 3202491"/>
                <a:gd name="connsiteY2" fmla="*/ 348262 h 5595963"/>
                <a:gd name="connsiteX3" fmla="*/ 3202491 w 3202491"/>
                <a:gd name="connsiteY3" fmla="*/ 4948193 h 5595963"/>
                <a:gd name="connsiteX4" fmla="*/ 2553338 w 3202491"/>
                <a:gd name="connsiteY4" fmla="*/ 5595963 h 5595963"/>
                <a:gd name="connsiteX5" fmla="*/ 649154 w 3202491"/>
                <a:gd name="connsiteY5" fmla="*/ 5595963 h 5595963"/>
                <a:gd name="connsiteX6" fmla="*/ 0 w 3202491"/>
                <a:gd name="connsiteY6" fmla="*/ 4948193 h 5595963"/>
                <a:gd name="connsiteX7" fmla="*/ 0 w 3202491"/>
                <a:gd name="connsiteY7" fmla="*/ 22419 h 5595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02491" h="5595963">
                  <a:moveTo>
                    <a:pt x="0" y="0"/>
                  </a:moveTo>
                  <a:lnTo>
                    <a:pt x="3202491" y="0"/>
                  </a:lnTo>
                  <a:lnTo>
                    <a:pt x="3202491" y="348262"/>
                  </a:lnTo>
                  <a:cubicBezTo>
                    <a:pt x="3202491" y="4948193"/>
                    <a:pt x="3202491" y="4948193"/>
                    <a:pt x="3202491" y="4948193"/>
                  </a:cubicBezTo>
                  <a:cubicBezTo>
                    <a:pt x="3202491" y="5293670"/>
                    <a:pt x="2913978" y="5595963"/>
                    <a:pt x="2553338" y="5595963"/>
                  </a:cubicBezTo>
                  <a:cubicBezTo>
                    <a:pt x="649154" y="5595963"/>
                    <a:pt x="649154" y="5595963"/>
                    <a:pt x="649154" y="5595963"/>
                  </a:cubicBezTo>
                  <a:cubicBezTo>
                    <a:pt x="288513" y="5595963"/>
                    <a:pt x="0" y="5293670"/>
                    <a:pt x="0" y="4948193"/>
                  </a:cubicBezTo>
                  <a:cubicBezTo>
                    <a:pt x="0" y="2587878"/>
                    <a:pt x="0" y="1038922"/>
                    <a:pt x="0" y="22419"/>
                  </a:cubicBezTo>
                  <a:close/>
                </a:path>
              </a:pathLst>
            </a:custGeom>
            <a:solidFill>
              <a:srgbClr val="F1F1F2"/>
            </a:solidFill>
            <a:ln w="9525">
              <a:noFill/>
              <a:round/>
              <a:headEnd/>
              <a:tailEnd/>
            </a:ln>
            <a:extLst/>
          </p:spPr>
          <p:txBody>
            <a:bodyPr vert="horz" wrap="square" lIns="91440" tIns="45720" rIns="91440" bIns="45720" numCol="1" anchor="t" anchorCtr="0" compatLnSpc="1">
              <a:prstTxWarp prst="textNoShape">
                <a:avLst/>
              </a:prstTxWarp>
              <a:noAutofit/>
            </a:bodyPr>
            <a:lstStyle/>
            <a:p>
              <a:endParaRPr lang="en-US"/>
            </a:p>
          </p:txBody>
        </p:sp>
        <p:sp>
          <p:nvSpPr>
            <p:cNvPr id="16" name="TextBox 15"/>
            <p:cNvSpPr txBox="1"/>
            <p:nvPr/>
          </p:nvSpPr>
          <p:spPr>
            <a:xfrm>
              <a:off x="17364835" y="7540523"/>
              <a:ext cx="3095239" cy="3299328"/>
            </a:xfrm>
            <a:prstGeom prst="rect">
              <a:avLst/>
            </a:prstGeom>
            <a:noFill/>
          </p:spPr>
          <p:txBody>
            <a:bodyPr wrap="square" lIns="219419" tIns="109710" rIns="219419" bIns="109710" rtlCol="0">
              <a:spAutoFit/>
            </a:bodyPr>
            <a:lstStyle/>
            <a:p>
              <a:pPr algn="ctr"/>
              <a:r>
                <a:rPr lang="en-US" sz="2000" dirty="0">
                  <a:solidFill>
                    <a:schemeClr val="tx1">
                      <a:lumMod val="50000"/>
                      <a:lumOff val="50000"/>
                    </a:schemeClr>
                  </a:solidFill>
                  <a:latin typeface="Lato" pitchFamily="34" charset="0"/>
                  <a:ea typeface="Lato" pitchFamily="34" charset="0"/>
                  <a:cs typeface="Lato" pitchFamily="34" charset="0"/>
                </a:rPr>
                <a:t>Lorem Ipsum has two main data statistical </a:t>
              </a:r>
              <a:r>
                <a:rPr lang="en-US" sz="2000" dirty="0" smtClean="0">
                  <a:solidFill>
                    <a:schemeClr val="tx1">
                      <a:lumMod val="50000"/>
                      <a:lumOff val="50000"/>
                    </a:schemeClr>
                  </a:solidFill>
                  <a:latin typeface="Lato" pitchFamily="34" charset="0"/>
                  <a:ea typeface="Lato" pitchFamily="34" charset="0"/>
                  <a:cs typeface="Lato" pitchFamily="34" charset="0"/>
                </a:rPr>
                <a:t>this methodologies important Data </a:t>
              </a:r>
              <a:r>
                <a:rPr lang="en-US" sz="2000" dirty="0">
                  <a:solidFill>
                    <a:schemeClr val="tx1">
                      <a:lumMod val="50000"/>
                      <a:lumOff val="50000"/>
                    </a:schemeClr>
                  </a:solidFill>
                  <a:latin typeface="Lato" pitchFamily="34" charset="0"/>
                  <a:ea typeface="Lato" pitchFamily="34" charset="0"/>
                  <a:cs typeface="Lato" pitchFamily="34" charset="0"/>
                </a:rPr>
                <a:t>analysis which </a:t>
              </a:r>
              <a:r>
                <a:rPr lang="en-US" sz="2000" dirty="0" smtClean="0">
                  <a:solidFill>
                    <a:schemeClr val="tx1">
                      <a:lumMod val="50000"/>
                      <a:lumOff val="50000"/>
                    </a:schemeClr>
                  </a:solidFill>
                  <a:latin typeface="Lato" pitchFamily="34" charset="0"/>
                  <a:ea typeface="Lato" pitchFamily="34" charset="0"/>
                  <a:cs typeface="Lato" pitchFamily="34" charset="0"/>
                </a:rPr>
                <a:t>summarizes</a:t>
              </a:r>
              <a:r>
                <a:rPr lang="en-US" sz="2000" dirty="0">
                  <a:solidFill>
                    <a:schemeClr val="tx1">
                      <a:lumMod val="50000"/>
                      <a:lumOff val="50000"/>
                    </a:schemeClr>
                  </a:solidFill>
                  <a:latin typeface="Lato" pitchFamily="34" charset="0"/>
                  <a:ea typeface="Lato" pitchFamily="34" charset="0"/>
                  <a:cs typeface="Lato" pitchFamily="34" charset="0"/>
                </a:rPr>
                <a:t>. Data analysis which </a:t>
              </a:r>
              <a:r>
                <a:rPr lang="en-US" sz="2000" dirty="0" smtClean="0">
                  <a:solidFill>
                    <a:schemeClr val="tx1">
                      <a:lumMod val="50000"/>
                      <a:lumOff val="50000"/>
                    </a:schemeClr>
                  </a:solidFill>
                  <a:latin typeface="Lato" pitchFamily="34" charset="0"/>
                  <a:ea typeface="Lato" pitchFamily="34" charset="0"/>
                  <a:cs typeface="Lato" pitchFamily="34" charset="0"/>
                </a:rPr>
                <a:t>summarizes</a:t>
              </a:r>
              <a:r>
                <a:rPr lang="en-US" sz="2000" dirty="0">
                  <a:solidFill>
                    <a:schemeClr val="tx1">
                      <a:lumMod val="50000"/>
                      <a:lumOff val="50000"/>
                    </a:schemeClr>
                  </a:solidFill>
                  <a:latin typeface="Lato" pitchFamily="34" charset="0"/>
                  <a:ea typeface="Lato" pitchFamily="34" charset="0"/>
                  <a:cs typeface="Lato" pitchFamily="34" charset="0"/>
                </a:rPr>
                <a:t>. Data analysis which summarizes.</a:t>
              </a:r>
            </a:p>
            <a:p>
              <a:pPr algn="ctr"/>
              <a:endParaRPr lang="en-US" sz="2000" dirty="0">
                <a:solidFill>
                  <a:schemeClr val="tx1">
                    <a:lumMod val="50000"/>
                    <a:lumOff val="50000"/>
                  </a:schemeClr>
                </a:solidFill>
                <a:latin typeface="Lato" pitchFamily="34" charset="0"/>
                <a:ea typeface="Lato" pitchFamily="34" charset="0"/>
                <a:cs typeface="Lato" pitchFamily="34" charset="0"/>
              </a:endParaRPr>
            </a:p>
          </p:txBody>
        </p:sp>
        <p:sp>
          <p:nvSpPr>
            <p:cNvPr id="17" name="TextBox 16"/>
            <p:cNvSpPr txBox="1"/>
            <p:nvPr/>
          </p:nvSpPr>
          <p:spPr>
            <a:xfrm>
              <a:off x="17404122" y="6855365"/>
              <a:ext cx="3084913" cy="707886"/>
            </a:xfrm>
            <a:prstGeom prst="rect">
              <a:avLst/>
            </a:prstGeom>
            <a:noFill/>
          </p:spPr>
          <p:txBody>
            <a:bodyPr wrap="square" rtlCol="0">
              <a:spAutoFit/>
            </a:bodyPr>
            <a:lstStyle/>
            <a:p>
              <a:pPr algn="ctr"/>
              <a:r>
                <a:rPr lang="en-US" sz="4000" b="1" dirty="0" smtClean="0">
                  <a:solidFill>
                    <a:schemeClr val="accent2"/>
                  </a:solidFill>
                  <a:latin typeface="Lato Black" charset="0"/>
                  <a:ea typeface="Lato Black" charset="0"/>
                  <a:cs typeface="Lato Black" charset="0"/>
                </a:rPr>
                <a:t>DATA D</a:t>
              </a:r>
              <a:endParaRPr lang="en-US" sz="4000" b="1" dirty="0">
                <a:solidFill>
                  <a:schemeClr val="accent2"/>
                </a:solidFill>
                <a:latin typeface="Lato Black" charset="0"/>
                <a:ea typeface="Lato Black" charset="0"/>
                <a:cs typeface="Lato Black" charset="0"/>
              </a:endParaRPr>
            </a:p>
          </p:txBody>
        </p:sp>
        <p:sp>
          <p:nvSpPr>
            <p:cNvPr id="18" name="Freeform 294">
              <a:extLst>
                <a:ext uri="{FF2B5EF4-FFF2-40B4-BE49-F238E27FC236}">
                  <a16:creationId xmlns="" xmlns:a16="http://schemas.microsoft.com/office/drawing/2014/main" id="{0C8FC021-CCAB-4987-9180-E48EF02A39E6}"/>
                </a:ext>
              </a:extLst>
            </p:cNvPr>
            <p:cNvSpPr>
              <a:spLocks/>
            </p:cNvSpPr>
            <p:nvPr/>
          </p:nvSpPr>
          <p:spPr bwMode="auto">
            <a:xfrm>
              <a:off x="15159109" y="5105400"/>
              <a:ext cx="6946936" cy="1521365"/>
            </a:xfrm>
            <a:custGeom>
              <a:avLst/>
              <a:gdLst>
                <a:gd name="T0" fmla="*/ 530 w 595"/>
                <a:gd name="T1" fmla="*/ 0 h 131"/>
                <a:gd name="T2" fmla="*/ 59 w 595"/>
                <a:gd name="T3" fmla="*/ 0 h 131"/>
                <a:gd name="T4" fmla="*/ 0 w 595"/>
                <a:gd name="T5" fmla="*/ 63 h 131"/>
                <a:gd name="T6" fmla="*/ 59 w 595"/>
                <a:gd name="T7" fmla="*/ 131 h 131"/>
                <a:gd name="T8" fmla="*/ 530 w 595"/>
                <a:gd name="T9" fmla="*/ 131 h 131"/>
                <a:gd name="T10" fmla="*/ 595 w 595"/>
                <a:gd name="T11" fmla="*/ 65 h 131"/>
                <a:gd name="T12" fmla="*/ 530 w 595"/>
                <a:gd name="T13" fmla="*/ 0 h 131"/>
              </a:gdLst>
              <a:ahLst/>
              <a:cxnLst>
                <a:cxn ang="0">
                  <a:pos x="T0" y="T1"/>
                </a:cxn>
                <a:cxn ang="0">
                  <a:pos x="T2" y="T3"/>
                </a:cxn>
                <a:cxn ang="0">
                  <a:pos x="T4" y="T5"/>
                </a:cxn>
                <a:cxn ang="0">
                  <a:pos x="T6" y="T7"/>
                </a:cxn>
                <a:cxn ang="0">
                  <a:pos x="T8" y="T9"/>
                </a:cxn>
                <a:cxn ang="0">
                  <a:pos x="T10" y="T11"/>
                </a:cxn>
                <a:cxn ang="0">
                  <a:pos x="T12" y="T13"/>
                </a:cxn>
              </a:cxnLst>
              <a:rect l="0" t="0" r="r" b="b"/>
              <a:pathLst>
                <a:path w="595" h="131">
                  <a:moveTo>
                    <a:pt x="530" y="0"/>
                  </a:moveTo>
                  <a:cubicBezTo>
                    <a:pt x="59" y="0"/>
                    <a:pt x="59" y="0"/>
                    <a:pt x="59" y="0"/>
                  </a:cubicBezTo>
                  <a:cubicBezTo>
                    <a:pt x="0" y="63"/>
                    <a:pt x="0" y="63"/>
                    <a:pt x="0" y="63"/>
                  </a:cubicBezTo>
                  <a:cubicBezTo>
                    <a:pt x="59" y="131"/>
                    <a:pt x="59" y="131"/>
                    <a:pt x="59" y="131"/>
                  </a:cubicBezTo>
                  <a:cubicBezTo>
                    <a:pt x="530" y="131"/>
                    <a:pt x="530" y="131"/>
                    <a:pt x="530" y="131"/>
                  </a:cubicBezTo>
                  <a:cubicBezTo>
                    <a:pt x="566" y="131"/>
                    <a:pt x="595" y="102"/>
                    <a:pt x="595" y="65"/>
                  </a:cubicBezTo>
                  <a:cubicBezTo>
                    <a:pt x="595" y="29"/>
                    <a:pt x="566" y="0"/>
                    <a:pt x="530" y="0"/>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19" name="Group 18"/>
            <p:cNvGrpSpPr/>
            <p:nvPr/>
          </p:nvGrpSpPr>
          <p:grpSpPr>
            <a:xfrm>
              <a:off x="3330887" y="5090357"/>
              <a:ext cx="1920043" cy="1920043"/>
              <a:chOff x="17008473" y="8263156"/>
              <a:chExt cx="5452844" cy="5452844"/>
            </a:xfrm>
          </p:grpSpPr>
          <p:pic>
            <p:nvPicPr>
              <p:cNvPr id="35" name="Picture 3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008473" y="8263156"/>
                <a:ext cx="5452844" cy="5452844"/>
              </a:xfrm>
              <a:prstGeom prst="rect">
                <a:avLst/>
              </a:prstGeom>
            </p:spPr>
          </p:pic>
          <p:sp>
            <p:nvSpPr>
              <p:cNvPr id="36" name="Rectangle 139"/>
              <p:cNvSpPr/>
              <p:nvPr/>
            </p:nvSpPr>
            <p:spPr>
              <a:xfrm>
                <a:off x="18298236" y="9029202"/>
                <a:ext cx="3019661" cy="302044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grpSp>
            <p:nvGrpSpPr>
              <p:cNvPr id="37" name="กลุ่ม 63"/>
              <p:cNvGrpSpPr/>
              <p:nvPr/>
            </p:nvGrpSpPr>
            <p:grpSpPr>
              <a:xfrm>
                <a:off x="19136773" y="9762392"/>
                <a:ext cx="1483264" cy="1486955"/>
                <a:chOff x="17129509" y="11525195"/>
                <a:chExt cx="638175" cy="639763"/>
              </a:xfrm>
              <a:solidFill>
                <a:schemeClr val="bg1"/>
              </a:solidFill>
            </p:grpSpPr>
            <p:sp>
              <p:nvSpPr>
                <p:cNvPr id="38" name="Freeform 209"/>
                <p:cNvSpPr>
                  <a:spLocks noEditPoints="1"/>
                </p:cNvSpPr>
                <p:nvPr/>
              </p:nvSpPr>
              <p:spPr bwMode="auto">
                <a:xfrm>
                  <a:off x="17129509" y="11525195"/>
                  <a:ext cx="638175" cy="639763"/>
                </a:xfrm>
                <a:custGeom>
                  <a:avLst/>
                  <a:gdLst>
                    <a:gd name="T0" fmla="*/ 59 w 67"/>
                    <a:gd name="T1" fmla="*/ 5 h 67"/>
                    <a:gd name="T2" fmla="*/ 52 w 67"/>
                    <a:gd name="T3" fmla="*/ 5 h 67"/>
                    <a:gd name="T4" fmla="*/ 52 w 67"/>
                    <a:gd name="T5" fmla="*/ 2 h 67"/>
                    <a:gd name="T6" fmla="*/ 50 w 67"/>
                    <a:gd name="T7" fmla="*/ 0 h 67"/>
                    <a:gd name="T8" fmla="*/ 49 w 67"/>
                    <a:gd name="T9" fmla="*/ 2 h 67"/>
                    <a:gd name="T10" fmla="*/ 49 w 67"/>
                    <a:gd name="T11" fmla="*/ 5 h 67"/>
                    <a:gd name="T12" fmla="*/ 18 w 67"/>
                    <a:gd name="T13" fmla="*/ 5 h 67"/>
                    <a:gd name="T14" fmla="*/ 18 w 67"/>
                    <a:gd name="T15" fmla="*/ 2 h 67"/>
                    <a:gd name="T16" fmla="*/ 16 w 67"/>
                    <a:gd name="T17" fmla="*/ 0 h 67"/>
                    <a:gd name="T18" fmla="*/ 14 w 67"/>
                    <a:gd name="T19" fmla="*/ 2 h 67"/>
                    <a:gd name="T20" fmla="*/ 14 w 67"/>
                    <a:gd name="T21" fmla="*/ 5 h 67"/>
                    <a:gd name="T22" fmla="*/ 8 w 67"/>
                    <a:gd name="T23" fmla="*/ 5 h 67"/>
                    <a:gd name="T24" fmla="*/ 0 w 67"/>
                    <a:gd name="T25" fmla="*/ 13 h 67"/>
                    <a:gd name="T26" fmla="*/ 0 w 67"/>
                    <a:gd name="T27" fmla="*/ 59 h 67"/>
                    <a:gd name="T28" fmla="*/ 8 w 67"/>
                    <a:gd name="T29" fmla="*/ 67 h 67"/>
                    <a:gd name="T30" fmla="*/ 59 w 67"/>
                    <a:gd name="T31" fmla="*/ 67 h 67"/>
                    <a:gd name="T32" fmla="*/ 67 w 67"/>
                    <a:gd name="T33" fmla="*/ 59 h 67"/>
                    <a:gd name="T34" fmla="*/ 67 w 67"/>
                    <a:gd name="T35" fmla="*/ 13 h 67"/>
                    <a:gd name="T36" fmla="*/ 59 w 67"/>
                    <a:gd name="T37" fmla="*/ 5 h 67"/>
                    <a:gd name="T38" fmla="*/ 63 w 67"/>
                    <a:gd name="T39" fmla="*/ 59 h 67"/>
                    <a:gd name="T40" fmla="*/ 59 w 67"/>
                    <a:gd name="T41" fmla="*/ 63 h 67"/>
                    <a:gd name="T42" fmla="*/ 8 w 67"/>
                    <a:gd name="T43" fmla="*/ 63 h 67"/>
                    <a:gd name="T44" fmla="*/ 3 w 67"/>
                    <a:gd name="T45" fmla="*/ 59 h 67"/>
                    <a:gd name="T46" fmla="*/ 3 w 67"/>
                    <a:gd name="T47" fmla="*/ 21 h 67"/>
                    <a:gd name="T48" fmla="*/ 63 w 67"/>
                    <a:gd name="T49" fmla="*/ 21 h 67"/>
                    <a:gd name="T50" fmla="*/ 63 w 67"/>
                    <a:gd name="T51" fmla="*/ 59 h 67"/>
                    <a:gd name="T52" fmla="*/ 63 w 67"/>
                    <a:gd name="T53" fmla="*/ 17 h 67"/>
                    <a:gd name="T54" fmla="*/ 3 w 67"/>
                    <a:gd name="T55" fmla="*/ 17 h 67"/>
                    <a:gd name="T56" fmla="*/ 3 w 67"/>
                    <a:gd name="T57" fmla="*/ 13 h 67"/>
                    <a:gd name="T58" fmla="*/ 8 w 67"/>
                    <a:gd name="T59" fmla="*/ 8 h 67"/>
                    <a:gd name="T60" fmla="*/ 14 w 67"/>
                    <a:gd name="T61" fmla="*/ 8 h 67"/>
                    <a:gd name="T62" fmla="*/ 14 w 67"/>
                    <a:gd name="T63" fmla="*/ 12 h 67"/>
                    <a:gd name="T64" fmla="*/ 16 w 67"/>
                    <a:gd name="T65" fmla="*/ 14 h 67"/>
                    <a:gd name="T66" fmla="*/ 18 w 67"/>
                    <a:gd name="T67" fmla="*/ 12 h 67"/>
                    <a:gd name="T68" fmla="*/ 18 w 67"/>
                    <a:gd name="T69" fmla="*/ 8 h 67"/>
                    <a:gd name="T70" fmla="*/ 49 w 67"/>
                    <a:gd name="T71" fmla="*/ 8 h 67"/>
                    <a:gd name="T72" fmla="*/ 49 w 67"/>
                    <a:gd name="T73" fmla="*/ 12 h 67"/>
                    <a:gd name="T74" fmla="*/ 50 w 67"/>
                    <a:gd name="T75" fmla="*/ 14 h 67"/>
                    <a:gd name="T76" fmla="*/ 52 w 67"/>
                    <a:gd name="T77" fmla="*/ 12 h 67"/>
                    <a:gd name="T78" fmla="*/ 52 w 67"/>
                    <a:gd name="T79" fmla="*/ 8 h 67"/>
                    <a:gd name="T80" fmla="*/ 59 w 67"/>
                    <a:gd name="T81" fmla="*/ 8 h 67"/>
                    <a:gd name="T82" fmla="*/ 63 w 67"/>
                    <a:gd name="T83" fmla="*/ 13 h 67"/>
                    <a:gd name="T84" fmla="*/ 63 w 67"/>
                    <a:gd name="T85" fmla="*/ 1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7" h="67">
                      <a:moveTo>
                        <a:pt x="59" y="5"/>
                      </a:moveTo>
                      <a:cubicBezTo>
                        <a:pt x="52" y="5"/>
                        <a:pt x="52" y="5"/>
                        <a:pt x="52" y="5"/>
                      </a:cubicBezTo>
                      <a:cubicBezTo>
                        <a:pt x="52" y="2"/>
                        <a:pt x="52" y="2"/>
                        <a:pt x="52" y="2"/>
                      </a:cubicBezTo>
                      <a:cubicBezTo>
                        <a:pt x="52" y="1"/>
                        <a:pt x="51" y="0"/>
                        <a:pt x="50" y="0"/>
                      </a:cubicBezTo>
                      <a:cubicBezTo>
                        <a:pt x="49" y="0"/>
                        <a:pt x="49" y="1"/>
                        <a:pt x="49" y="2"/>
                      </a:cubicBezTo>
                      <a:cubicBezTo>
                        <a:pt x="49" y="5"/>
                        <a:pt x="49" y="5"/>
                        <a:pt x="49" y="5"/>
                      </a:cubicBezTo>
                      <a:cubicBezTo>
                        <a:pt x="18" y="5"/>
                        <a:pt x="18" y="5"/>
                        <a:pt x="18" y="5"/>
                      </a:cubicBezTo>
                      <a:cubicBezTo>
                        <a:pt x="18" y="2"/>
                        <a:pt x="18" y="2"/>
                        <a:pt x="18" y="2"/>
                      </a:cubicBezTo>
                      <a:cubicBezTo>
                        <a:pt x="18" y="1"/>
                        <a:pt x="17" y="0"/>
                        <a:pt x="16" y="0"/>
                      </a:cubicBezTo>
                      <a:cubicBezTo>
                        <a:pt x="15" y="0"/>
                        <a:pt x="14" y="1"/>
                        <a:pt x="14" y="2"/>
                      </a:cubicBezTo>
                      <a:cubicBezTo>
                        <a:pt x="14" y="5"/>
                        <a:pt x="14" y="5"/>
                        <a:pt x="14" y="5"/>
                      </a:cubicBezTo>
                      <a:cubicBezTo>
                        <a:pt x="8" y="5"/>
                        <a:pt x="8" y="5"/>
                        <a:pt x="8" y="5"/>
                      </a:cubicBezTo>
                      <a:cubicBezTo>
                        <a:pt x="3" y="5"/>
                        <a:pt x="0" y="8"/>
                        <a:pt x="0" y="13"/>
                      </a:cubicBezTo>
                      <a:cubicBezTo>
                        <a:pt x="0" y="59"/>
                        <a:pt x="0" y="59"/>
                        <a:pt x="0" y="59"/>
                      </a:cubicBezTo>
                      <a:cubicBezTo>
                        <a:pt x="0" y="63"/>
                        <a:pt x="3" y="67"/>
                        <a:pt x="8" y="67"/>
                      </a:cubicBezTo>
                      <a:cubicBezTo>
                        <a:pt x="59" y="67"/>
                        <a:pt x="59" y="67"/>
                        <a:pt x="59" y="67"/>
                      </a:cubicBezTo>
                      <a:cubicBezTo>
                        <a:pt x="63" y="67"/>
                        <a:pt x="67" y="63"/>
                        <a:pt x="67" y="59"/>
                      </a:cubicBezTo>
                      <a:cubicBezTo>
                        <a:pt x="67" y="13"/>
                        <a:pt x="67" y="13"/>
                        <a:pt x="67" y="13"/>
                      </a:cubicBezTo>
                      <a:cubicBezTo>
                        <a:pt x="67" y="8"/>
                        <a:pt x="63" y="5"/>
                        <a:pt x="59" y="5"/>
                      </a:cubicBezTo>
                      <a:close/>
                      <a:moveTo>
                        <a:pt x="63" y="59"/>
                      </a:moveTo>
                      <a:cubicBezTo>
                        <a:pt x="63" y="61"/>
                        <a:pt x="61" y="63"/>
                        <a:pt x="59" y="63"/>
                      </a:cubicBezTo>
                      <a:cubicBezTo>
                        <a:pt x="8" y="63"/>
                        <a:pt x="8" y="63"/>
                        <a:pt x="8" y="63"/>
                      </a:cubicBezTo>
                      <a:cubicBezTo>
                        <a:pt x="5" y="63"/>
                        <a:pt x="3" y="61"/>
                        <a:pt x="3" y="59"/>
                      </a:cubicBezTo>
                      <a:cubicBezTo>
                        <a:pt x="3" y="21"/>
                        <a:pt x="3" y="21"/>
                        <a:pt x="3" y="21"/>
                      </a:cubicBezTo>
                      <a:cubicBezTo>
                        <a:pt x="63" y="21"/>
                        <a:pt x="63" y="21"/>
                        <a:pt x="63" y="21"/>
                      </a:cubicBezTo>
                      <a:lnTo>
                        <a:pt x="63" y="59"/>
                      </a:lnTo>
                      <a:close/>
                      <a:moveTo>
                        <a:pt x="63" y="17"/>
                      </a:moveTo>
                      <a:cubicBezTo>
                        <a:pt x="3" y="17"/>
                        <a:pt x="3" y="17"/>
                        <a:pt x="3" y="17"/>
                      </a:cubicBezTo>
                      <a:cubicBezTo>
                        <a:pt x="3" y="13"/>
                        <a:pt x="3" y="13"/>
                        <a:pt x="3" y="13"/>
                      </a:cubicBezTo>
                      <a:cubicBezTo>
                        <a:pt x="3" y="10"/>
                        <a:pt x="5" y="8"/>
                        <a:pt x="8" y="8"/>
                      </a:cubicBezTo>
                      <a:cubicBezTo>
                        <a:pt x="14" y="8"/>
                        <a:pt x="14" y="8"/>
                        <a:pt x="14" y="8"/>
                      </a:cubicBezTo>
                      <a:cubicBezTo>
                        <a:pt x="14" y="12"/>
                        <a:pt x="14" y="12"/>
                        <a:pt x="14" y="12"/>
                      </a:cubicBezTo>
                      <a:cubicBezTo>
                        <a:pt x="14" y="13"/>
                        <a:pt x="15" y="14"/>
                        <a:pt x="16" y="14"/>
                      </a:cubicBezTo>
                      <a:cubicBezTo>
                        <a:pt x="17" y="14"/>
                        <a:pt x="18" y="13"/>
                        <a:pt x="18" y="12"/>
                      </a:cubicBezTo>
                      <a:cubicBezTo>
                        <a:pt x="18" y="8"/>
                        <a:pt x="18" y="8"/>
                        <a:pt x="18" y="8"/>
                      </a:cubicBezTo>
                      <a:cubicBezTo>
                        <a:pt x="49" y="8"/>
                        <a:pt x="49" y="8"/>
                        <a:pt x="49" y="8"/>
                      </a:cubicBezTo>
                      <a:cubicBezTo>
                        <a:pt x="49" y="12"/>
                        <a:pt x="49" y="12"/>
                        <a:pt x="49" y="12"/>
                      </a:cubicBezTo>
                      <a:cubicBezTo>
                        <a:pt x="49" y="13"/>
                        <a:pt x="49" y="14"/>
                        <a:pt x="50" y="14"/>
                      </a:cubicBezTo>
                      <a:cubicBezTo>
                        <a:pt x="51" y="14"/>
                        <a:pt x="52" y="13"/>
                        <a:pt x="52" y="12"/>
                      </a:cubicBezTo>
                      <a:cubicBezTo>
                        <a:pt x="52" y="8"/>
                        <a:pt x="52" y="8"/>
                        <a:pt x="52" y="8"/>
                      </a:cubicBezTo>
                      <a:cubicBezTo>
                        <a:pt x="59" y="8"/>
                        <a:pt x="59" y="8"/>
                        <a:pt x="59" y="8"/>
                      </a:cubicBezTo>
                      <a:cubicBezTo>
                        <a:pt x="61" y="8"/>
                        <a:pt x="63" y="10"/>
                        <a:pt x="63" y="13"/>
                      </a:cubicBezTo>
                      <a:lnTo>
                        <a:pt x="63"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 name="Freeform 210"/>
                <p:cNvSpPr>
                  <a:spLocks noEditPoints="1"/>
                </p:cNvSpPr>
                <p:nvPr/>
              </p:nvSpPr>
              <p:spPr bwMode="auto">
                <a:xfrm>
                  <a:off x="17253334" y="11936358"/>
                  <a:ext cx="104775" cy="104775"/>
                </a:xfrm>
                <a:custGeom>
                  <a:avLst/>
                  <a:gdLst>
                    <a:gd name="T0" fmla="*/ 1 w 11"/>
                    <a:gd name="T1" fmla="*/ 11 h 11"/>
                    <a:gd name="T2" fmla="*/ 10 w 11"/>
                    <a:gd name="T3" fmla="*/ 11 h 11"/>
                    <a:gd name="T4" fmla="*/ 11 w 11"/>
                    <a:gd name="T5" fmla="*/ 10 h 11"/>
                    <a:gd name="T6" fmla="*/ 11 w 11"/>
                    <a:gd name="T7" fmla="*/ 1 h 11"/>
                    <a:gd name="T8" fmla="*/ 10 w 11"/>
                    <a:gd name="T9" fmla="*/ 0 h 11"/>
                    <a:gd name="T10" fmla="*/ 1 w 11"/>
                    <a:gd name="T11" fmla="*/ 0 h 11"/>
                    <a:gd name="T12" fmla="*/ 0 w 11"/>
                    <a:gd name="T13" fmla="*/ 1 h 11"/>
                    <a:gd name="T14" fmla="*/ 0 w 11"/>
                    <a:gd name="T15" fmla="*/ 10 h 11"/>
                    <a:gd name="T16" fmla="*/ 1 w 11"/>
                    <a:gd name="T17" fmla="*/ 11 h 11"/>
                    <a:gd name="T18" fmla="*/ 3 w 11"/>
                    <a:gd name="T19" fmla="*/ 3 h 11"/>
                    <a:gd name="T20" fmla="*/ 8 w 11"/>
                    <a:gd name="T21" fmla="*/ 3 h 11"/>
                    <a:gd name="T22" fmla="*/ 8 w 11"/>
                    <a:gd name="T23" fmla="*/ 9 h 11"/>
                    <a:gd name="T24" fmla="*/ 3 w 11"/>
                    <a:gd name="T25" fmla="*/ 9 h 11"/>
                    <a:gd name="T26" fmla="*/ 3 w 11"/>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1">
                      <a:moveTo>
                        <a:pt x="1" y="11"/>
                      </a:moveTo>
                      <a:cubicBezTo>
                        <a:pt x="10" y="11"/>
                        <a:pt x="10" y="11"/>
                        <a:pt x="10" y="11"/>
                      </a:cubicBezTo>
                      <a:cubicBezTo>
                        <a:pt x="10" y="11"/>
                        <a:pt x="11" y="10"/>
                        <a:pt x="11" y="10"/>
                      </a:cubicBezTo>
                      <a:cubicBezTo>
                        <a:pt x="11" y="1"/>
                        <a:pt x="11" y="1"/>
                        <a:pt x="11" y="1"/>
                      </a:cubicBezTo>
                      <a:cubicBezTo>
                        <a:pt x="11" y="1"/>
                        <a:pt x="10" y="0"/>
                        <a:pt x="10" y="0"/>
                      </a:cubicBezTo>
                      <a:cubicBezTo>
                        <a:pt x="1" y="0"/>
                        <a:pt x="1" y="0"/>
                        <a:pt x="1" y="0"/>
                      </a:cubicBezTo>
                      <a:cubicBezTo>
                        <a:pt x="1" y="0"/>
                        <a:pt x="0" y="1"/>
                        <a:pt x="0" y="1"/>
                      </a:cubicBezTo>
                      <a:cubicBezTo>
                        <a:pt x="0" y="10"/>
                        <a:pt x="0" y="10"/>
                        <a:pt x="0" y="10"/>
                      </a:cubicBezTo>
                      <a:cubicBezTo>
                        <a:pt x="0" y="10"/>
                        <a:pt x="1" y="11"/>
                        <a:pt x="1" y="11"/>
                      </a:cubicBezTo>
                      <a:close/>
                      <a:moveTo>
                        <a:pt x="3" y="3"/>
                      </a:moveTo>
                      <a:cubicBezTo>
                        <a:pt x="8" y="3"/>
                        <a:pt x="8" y="3"/>
                        <a:pt x="8" y="3"/>
                      </a:cubicBezTo>
                      <a:cubicBezTo>
                        <a:pt x="8" y="9"/>
                        <a:pt x="8" y="9"/>
                        <a:pt x="8" y="9"/>
                      </a:cubicBezTo>
                      <a:cubicBezTo>
                        <a:pt x="3" y="9"/>
                        <a:pt x="3" y="9"/>
                        <a:pt x="3" y="9"/>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 name="Freeform 211"/>
                <p:cNvSpPr>
                  <a:spLocks noEditPoints="1"/>
                </p:cNvSpPr>
                <p:nvPr/>
              </p:nvSpPr>
              <p:spPr bwMode="auto">
                <a:xfrm>
                  <a:off x="17396209" y="11936358"/>
                  <a:ext cx="95250" cy="104775"/>
                </a:xfrm>
                <a:custGeom>
                  <a:avLst/>
                  <a:gdLst>
                    <a:gd name="T0" fmla="*/ 1 w 10"/>
                    <a:gd name="T1" fmla="*/ 11 h 11"/>
                    <a:gd name="T2" fmla="*/ 9 w 10"/>
                    <a:gd name="T3" fmla="*/ 11 h 11"/>
                    <a:gd name="T4" fmla="*/ 10 w 10"/>
                    <a:gd name="T5" fmla="*/ 10 h 11"/>
                    <a:gd name="T6" fmla="*/ 10 w 10"/>
                    <a:gd name="T7" fmla="*/ 1 h 11"/>
                    <a:gd name="T8" fmla="*/ 9 w 10"/>
                    <a:gd name="T9" fmla="*/ 0 h 11"/>
                    <a:gd name="T10" fmla="*/ 1 w 10"/>
                    <a:gd name="T11" fmla="*/ 0 h 11"/>
                    <a:gd name="T12" fmla="*/ 0 w 10"/>
                    <a:gd name="T13" fmla="*/ 1 h 11"/>
                    <a:gd name="T14" fmla="*/ 0 w 10"/>
                    <a:gd name="T15" fmla="*/ 10 h 11"/>
                    <a:gd name="T16" fmla="*/ 1 w 10"/>
                    <a:gd name="T17" fmla="*/ 11 h 11"/>
                    <a:gd name="T18" fmla="*/ 2 w 10"/>
                    <a:gd name="T19" fmla="*/ 3 h 11"/>
                    <a:gd name="T20" fmla="*/ 8 w 10"/>
                    <a:gd name="T21" fmla="*/ 3 h 11"/>
                    <a:gd name="T22" fmla="*/ 8 w 10"/>
                    <a:gd name="T23" fmla="*/ 9 h 11"/>
                    <a:gd name="T24" fmla="*/ 2 w 10"/>
                    <a:gd name="T25" fmla="*/ 9 h 11"/>
                    <a:gd name="T26" fmla="*/ 2 w 10"/>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11">
                      <a:moveTo>
                        <a:pt x="1" y="11"/>
                      </a:moveTo>
                      <a:cubicBezTo>
                        <a:pt x="9" y="11"/>
                        <a:pt x="9" y="11"/>
                        <a:pt x="9" y="11"/>
                      </a:cubicBezTo>
                      <a:cubicBezTo>
                        <a:pt x="10" y="11"/>
                        <a:pt x="10" y="10"/>
                        <a:pt x="10" y="10"/>
                      </a:cubicBezTo>
                      <a:cubicBezTo>
                        <a:pt x="10" y="1"/>
                        <a:pt x="10" y="1"/>
                        <a:pt x="10" y="1"/>
                      </a:cubicBezTo>
                      <a:cubicBezTo>
                        <a:pt x="10" y="1"/>
                        <a:pt x="10" y="0"/>
                        <a:pt x="9" y="0"/>
                      </a:cubicBezTo>
                      <a:cubicBezTo>
                        <a:pt x="1" y="0"/>
                        <a:pt x="1" y="0"/>
                        <a:pt x="1" y="0"/>
                      </a:cubicBezTo>
                      <a:cubicBezTo>
                        <a:pt x="0" y="0"/>
                        <a:pt x="0" y="1"/>
                        <a:pt x="0" y="1"/>
                      </a:cubicBezTo>
                      <a:cubicBezTo>
                        <a:pt x="0" y="10"/>
                        <a:pt x="0" y="10"/>
                        <a:pt x="0" y="10"/>
                      </a:cubicBezTo>
                      <a:cubicBezTo>
                        <a:pt x="0" y="10"/>
                        <a:pt x="0" y="11"/>
                        <a:pt x="1" y="11"/>
                      </a:cubicBezTo>
                      <a:close/>
                      <a:moveTo>
                        <a:pt x="2" y="3"/>
                      </a:moveTo>
                      <a:cubicBezTo>
                        <a:pt x="8" y="3"/>
                        <a:pt x="8" y="3"/>
                        <a:pt x="8" y="3"/>
                      </a:cubicBezTo>
                      <a:cubicBezTo>
                        <a:pt x="8" y="9"/>
                        <a:pt x="8" y="9"/>
                        <a:pt x="8" y="9"/>
                      </a:cubicBezTo>
                      <a:cubicBezTo>
                        <a:pt x="2" y="9"/>
                        <a:pt x="2" y="9"/>
                        <a:pt x="2" y="9"/>
                      </a:cubicBezTo>
                      <a:lnTo>
                        <a:pt x="2"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 name="Freeform 212"/>
                <p:cNvSpPr>
                  <a:spLocks noEditPoints="1"/>
                </p:cNvSpPr>
                <p:nvPr/>
              </p:nvSpPr>
              <p:spPr bwMode="auto">
                <a:xfrm>
                  <a:off x="17529559" y="11936358"/>
                  <a:ext cx="104775" cy="104775"/>
                </a:xfrm>
                <a:custGeom>
                  <a:avLst/>
                  <a:gdLst>
                    <a:gd name="T0" fmla="*/ 2 w 11"/>
                    <a:gd name="T1" fmla="*/ 11 h 11"/>
                    <a:gd name="T2" fmla="*/ 10 w 11"/>
                    <a:gd name="T3" fmla="*/ 11 h 11"/>
                    <a:gd name="T4" fmla="*/ 11 w 11"/>
                    <a:gd name="T5" fmla="*/ 10 h 11"/>
                    <a:gd name="T6" fmla="*/ 11 w 11"/>
                    <a:gd name="T7" fmla="*/ 1 h 11"/>
                    <a:gd name="T8" fmla="*/ 10 w 11"/>
                    <a:gd name="T9" fmla="*/ 0 h 11"/>
                    <a:gd name="T10" fmla="*/ 2 w 11"/>
                    <a:gd name="T11" fmla="*/ 0 h 11"/>
                    <a:gd name="T12" fmla="*/ 0 w 11"/>
                    <a:gd name="T13" fmla="*/ 1 h 11"/>
                    <a:gd name="T14" fmla="*/ 0 w 11"/>
                    <a:gd name="T15" fmla="*/ 10 h 11"/>
                    <a:gd name="T16" fmla="*/ 2 w 11"/>
                    <a:gd name="T17" fmla="*/ 11 h 11"/>
                    <a:gd name="T18" fmla="*/ 3 w 11"/>
                    <a:gd name="T19" fmla="*/ 3 h 11"/>
                    <a:gd name="T20" fmla="*/ 9 w 11"/>
                    <a:gd name="T21" fmla="*/ 3 h 11"/>
                    <a:gd name="T22" fmla="*/ 9 w 11"/>
                    <a:gd name="T23" fmla="*/ 9 h 11"/>
                    <a:gd name="T24" fmla="*/ 3 w 11"/>
                    <a:gd name="T25" fmla="*/ 9 h 11"/>
                    <a:gd name="T26" fmla="*/ 3 w 11"/>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1">
                      <a:moveTo>
                        <a:pt x="2" y="11"/>
                      </a:moveTo>
                      <a:cubicBezTo>
                        <a:pt x="10" y="11"/>
                        <a:pt x="10" y="11"/>
                        <a:pt x="10" y="11"/>
                      </a:cubicBezTo>
                      <a:cubicBezTo>
                        <a:pt x="10" y="11"/>
                        <a:pt x="11" y="10"/>
                        <a:pt x="11" y="10"/>
                      </a:cubicBezTo>
                      <a:cubicBezTo>
                        <a:pt x="11" y="1"/>
                        <a:pt x="11" y="1"/>
                        <a:pt x="11" y="1"/>
                      </a:cubicBezTo>
                      <a:cubicBezTo>
                        <a:pt x="11" y="1"/>
                        <a:pt x="10" y="0"/>
                        <a:pt x="10" y="0"/>
                      </a:cubicBezTo>
                      <a:cubicBezTo>
                        <a:pt x="2" y="0"/>
                        <a:pt x="2" y="0"/>
                        <a:pt x="2" y="0"/>
                      </a:cubicBezTo>
                      <a:cubicBezTo>
                        <a:pt x="1" y="0"/>
                        <a:pt x="0" y="1"/>
                        <a:pt x="0" y="1"/>
                      </a:cubicBezTo>
                      <a:cubicBezTo>
                        <a:pt x="0" y="10"/>
                        <a:pt x="0" y="10"/>
                        <a:pt x="0" y="10"/>
                      </a:cubicBezTo>
                      <a:cubicBezTo>
                        <a:pt x="0" y="10"/>
                        <a:pt x="1" y="11"/>
                        <a:pt x="2" y="11"/>
                      </a:cubicBezTo>
                      <a:close/>
                      <a:moveTo>
                        <a:pt x="3" y="3"/>
                      </a:moveTo>
                      <a:cubicBezTo>
                        <a:pt x="9" y="3"/>
                        <a:pt x="9" y="3"/>
                        <a:pt x="9" y="3"/>
                      </a:cubicBezTo>
                      <a:cubicBezTo>
                        <a:pt x="9" y="9"/>
                        <a:pt x="9" y="9"/>
                        <a:pt x="9" y="9"/>
                      </a:cubicBezTo>
                      <a:cubicBezTo>
                        <a:pt x="3" y="9"/>
                        <a:pt x="3" y="9"/>
                        <a:pt x="3" y="9"/>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 name="Freeform 213"/>
                <p:cNvSpPr>
                  <a:spLocks noEditPoints="1"/>
                </p:cNvSpPr>
                <p:nvPr/>
              </p:nvSpPr>
              <p:spPr bwMode="auto">
                <a:xfrm>
                  <a:off x="17253334" y="11803008"/>
                  <a:ext cx="104775" cy="95250"/>
                </a:xfrm>
                <a:custGeom>
                  <a:avLst/>
                  <a:gdLst>
                    <a:gd name="T0" fmla="*/ 1 w 11"/>
                    <a:gd name="T1" fmla="*/ 10 h 10"/>
                    <a:gd name="T2" fmla="*/ 10 w 11"/>
                    <a:gd name="T3" fmla="*/ 10 h 10"/>
                    <a:gd name="T4" fmla="*/ 11 w 11"/>
                    <a:gd name="T5" fmla="*/ 9 h 10"/>
                    <a:gd name="T6" fmla="*/ 11 w 11"/>
                    <a:gd name="T7" fmla="*/ 1 h 10"/>
                    <a:gd name="T8" fmla="*/ 10 w 11"/>
                    <a:gd name="T9" fmla="*/ 0 h 10"/>
                    <a:gd name="T10" fmla="*/ 1 w 11"/>
                    <a:gd name="T11" fmla="*/ 0 h 10"/>
                    <a:gd name="T12" fmla="*/ 0 w 11"/>
                    <a:gd name="T13" fmla="*/ 1 h 10"/>
                    <a:gd name="T14" fmla="*/ 0 w 11"/>
                    <a:gd name="T15" fmla="*/ 9 h 10"/>
                    <a:gd name="T16" fmla="*/ 1 w 11"/>
                    <a:gd name="T17" fmla="*/ 10 h 10"/>
                    <a:gd name="T18" fmla="*/ 3 w 11"/>
                    <a:gd name="T19" fmla="*/ 2 h 10"/>
                    <a:gd name="T20" fmla="*/ 8 w 11"/>
                    <a:gd name="T21" fmla="*/ 2 h 10"/>
                    <a:gd name="T22" fmla="*/ 8 w 11"/>
                    <a:gd name="T23" fmla="*/ 8 h 10"/>
                    <a:gd name="T24" fmla="*/ 3 w 11"/>
                    <a:gd name="T25" fmla="*/ 8 h 10"/>
                    <a:gd name="T26" fmla="*/ 3 w 11"/>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0">
                      <a:moveTo>
                        <a:pt x="1" y="10"/>
                      </a:moveTo>
                      <a:cubicBezTo>
                        <a:pt x="10" y="10"/>
                        <a:pt x="10" y="10"/>
                        <a:pt x="10" y="10"/>
                      </a:cubicBezTo>
                      <a:cubicBezTo>
                        <a:pt x="10" y="10"/>
                        <a:pt x="11" y="10"/>
                        <a:pt x="11" y="9"/>
                      </a:cubicBezTo>
                      <a:cubicBezTo>
                        <a:pt x="11" y="1"/>
                        <a:pt x="11" y="1"/>
                        <a:pt x="11" y="1"/>
                      </a:cubicBezTo>
                      <a:cubicBezTo>
                        <a:pt x="11" y="0"/>
                        <a:pt x="10" y="0"/>
                        <a:pt x="10" y="0"/>
                      </a:cubicBezTo>
                      <a:cubicBezTo>
                        <a:pt x="1" y="0"/>
                        <a:pt x="1" y="0"/>
                        <a:pt x="1" y="0"/>
                      </a:cubicBezTo>
                      <a:cubicBezTo>
                        <a:pt x="1" y="0"/>
                        <a:pt x="0" y="0"/>
                        <a:pt x="0" y="1"/>
                      </a:cubicBezTo>
                      <a:cubicBezTo>
                        <a:pt x="0" y="9"/>
                        <a:pt x="0" y="9"/>
                        <a:pt x="0" y="9"/>
                      </a:cubicBezTo>
                      <a:cubicBezTo>
                        <a:pt x="0" y="10"/>
                        <a:pt x="1" y="10"/>
                        <a:pt x="1" y="10"/>
                      </a:cubicBezTo>
                      <a:close/>
                      <a:moveTo>
                        <a:pt x="3" y="2"/>
                      </a:moveTo>
                      <a:cubicBezTo>
                        <a:pt x="8" y="2"/>
                        <a:pt x="8" y="2"/>
                        <a:pt x="8" y="2"/>
                      </a:cubicBezTo>
                      <a:cubicBezTo>
                        <a:pt x="8" y="8"/>
                        <a:pt x="8" y="8"/>
                        <a:pt x="8" y="8"/>
                      </a:cubicBezTo>
                      <a:cubicBezTo>
                        <a:pt x="3" y="8"/>
                        <a:pt x="3" y="8"/>
                        <a:pt x="3" y="8"/>
                      </a:cubicBezTo>
                      <a:lnTo>
                        <a:pt x="3"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 name="Freeform 214"/>
                <p:cNvSpPr>
                  <a:spLocks noEditPoints="1"/>
                </p:cNvSpPr>
                <p:nvPr/>
              </p:nvSpPr>
              <p:spPr bwMode="auto">
                <a:xfrm>
                  <a:off x="17396209" y="11803008"/>
                  <a:ext cx="95250" cy="95250"/>
                </a:xfrm>
                <a:custGeom>
                  <a:avLst/>
                  <a:gdLst>
                    <a:gd name="T0" fmla="*/ 1 w 10"/>
                    <a:gd name="T1" fmla="*/ 10 h 10"/>
                    <a:gd name="T2" fmla="*/ 9 w 10"/>
                    <a:gd name="T3" fmla="*/ 10 h 10"/>
                    <a:gd name="T4" fmla="*/ 10 w 10"/>
                    <a:gd name="T5" fmla="*/ 9 h 10"/>
                    <a:gd name="T6" fmla="*/ 10 w 10"/>
                    <a:gd name="T7" fmla="*/ 1 h 10"/>
                    <a:gd name="T8" fmla="*/ 9 w 10"/>
                    <a:gd name="T9" fmla="*/ 0 h 10"/>
                    <a:gd name="T10" fmla="*/ 1 w 10"/>
                    <a:gd name="T11" fmla="*/ 0 h 10"/>
                    <a:gd name="T12" fmla="*/ 0 w 10"/>
                    <a:gd name="T13" fmla="*/ 1 h 10"/>
                    <a:gd name="T14" fmla="*/ 0 w 10"/>
                    <a:gd name="T15" fmla="*/ 9 h 10"/>
                    <a:gd name="T16" fmla="*/ 1 w 10"/>
                    <a:gd name="T17" fmla="*/ 10 h 10"/>
                    <a:gd name="T18" fmla="*/ 2 w 10"/>
                    <a:gd name="T19" fmla="*/ 2 h 10"/>
                    <a:gd name="T20" fmla="*/ 8 w 10"/>
                    <a:gd name="T21" fmla="*/ 2 h 10"/>
                    <a:gd name="T22" fmla="*/ 8 w 10"/>
                    <a:gd name="T23" fmla="*/ 8 h 10"/>
                    <a:gd name="T24" fmla="*/ 2 w 10"/>
                    <a:gd name="T25" fmla="*/ 8 h 10"/>
                    <a:gd name="T26" fmla="*/ 2 w 10"/>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10">
                      <a:moveTo>
                        <a:pt x="1" y="10"/>
                      </a:moveTo>
                      <a:cubicBezTo>
                        <a:pt x="9" y="10"/>
                        <a:pt x="9" y="10"/>
                        <a:pt x="9" y="10"/>
                      </a:cubicBezTo>
                      <a:cubicBezTo>
                        <a:pt x="10" y="10"/>
                        <a:pt x="10" y="10"/>
                        <a:pt x="10" y="9"/>
                      </a:cubicBezTo>
                      <a:cubicBezTo>
                        <a:pt x="10" y="1"/>
                        <a:pt x="10" y="1"/>
                        <a:pt x="10" y="1"/>
                      </a:cubicBezTo>
                      <a:cubicBezTo>
                        <a:pt x="10" y="0"/>
                        <a:pt x="10" y="0"/>
                        <a:pt x="9" y="0"/>
                      </a:cubicBezTo>
                      <a:cubicBezTo>
                        <a:pt x="1" y="0"/>
                        <a:pt x="1" y="0"/>
                        <a:pt x="1" y="0"/>
                      </a:cubicBezTo>
                      <a:cubicBezTo>
                        <a:pt x="0" y="0"/>
                        <a:pt x="0" y="0"/>
                        <a:pt x="0" y="1"/>
                      </a:cubicBezTo>
                      <a:cubicBezTo>
                        <a:pt x="0" y="9"/>
                        <a:pt x="0" y="9"/>
                        <a:pt x="0" y="9"/>
                      </a:cubicBezTo>
                      <a:cubicBezTo>
                        <a:pt x="0" y="10"/>
                        <a:pt x="0" y="10"/>
                        <a:pt x="1" y="10"/>
                      </a:cubicBezTo>
                      <a:close/>
                      <a:moveTo>
                        <a:pt x="2" y="2"/>
                      </a:moveTo>
                      <a:cubicBezTo>
                        <a:pt x="8" y="2"/>
                        <a:pt x="8" y="2"/>
                        <a:pt x="8" y="2"/>
                      </a:cubicBezTo>
                      <a:cubicBezTo>
                        <a:pt x="8" y="8"/>
                        <a:pt x="8" y="8"/>
                        <a:pt x="8" y="8"/>
                      </a:cubicBezTo>
                      <a:cubicBezTo>
                        <a:pt x="2" y="8"/>
                        <a:pt x="2" y="8"/>
                        <a:pt x="2" y="8"/>
                      </a:cubicBezTo>
                      <a:lnTo>
                        <a:pt x="2"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 name="Freeform 215"/>
                <p:cNvSpPr>
                  <a:spLocks noEditPoints="1"/>
                </p:cNvSpPr>
                <p:nvPr/>
              </p:nvSpPr>
              <p:spPr bwMode="auto">
                <a:xfrm>
                  <a:off x="17529559" y="11803008"/>
                  <a:ext cx="104775" cy="95250"/>
                </a:xfrm>
                <a:custGeom>
                  <a:avLst/>
                  <a:gdLst>
                    <a:gd name="T0" fmla="*/ 2 w 11"/>
                    <a:gd name="T1" fmla="*/ 10 h 10"/>
                    <a:gd name="T2" fmla="*/ 10 w 11"/>
                    <a:gd name="T3" fmla="*/ 10 h 10"/>
                    <a:gd name="T4" fmla="*/ 11 w 11"/>
                    <a:gd name="T5" fmla="*/ 9 h 10"/>
                    <a:gd name="T6" fmla="*/ 11 w 11"/>
                    <a:gd name="T7" fmla="*/ 1 h 10"/>
                    <a:gd name="T8" fmla="*/ 10 w 11"/>
                    <a:gd name="T9" fmla="*/ 0 h 10"/>
                    <a:gd name="T10" fmla="*/ 2 w 11"/>
                    <a:gd name="T11" fmla="*/ 0 h 10"/>
                    <a:gd name="T12" fmla="*/ 0 w 11"/>
                    <a:gd name="T13" fmla="*/ 1 h 10"/>
                    <a:gd name="T14" fmla="*/ 0 w 11"/>
                    <a:gd name="T15" fmla="*/ 9 h 10"/>
                    <a:gd name="T16" fmla="*/ 2 w 11"/>
                    <a:gd name="T17" fmla="*/ 10 h 10"/>
                    <a:gd name="T18" fmla="*/ 3 w 11"/>
                    <a:gd name="T19" fmla="*/ 2 h 10"/>
                    <a:gd name="T20" fmla="*/ 9 w 11"/>
                    <a:gd name="T21" fmla="*/ 2 h 10"/>
                    <a:gd name="T22" fmla="*/ 9 w 11"/>
                    <a:gd name="T23" fmla="*/ 8 h 10"/>
                    <a:gd name="T24" fmla="*/ 3 w 11"/>
                    <a:gd name="T25" fmla="*/ 8 h 10"/>
                    <a:gd name="T26" fmla="*/ 3 w 11"/>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0">
                      <a:moveTo>
                        <a:pt x="2" y="10"/>
                      </a:moveTo>
                      <a:cubicBezTo>
                        <a:pt x="10" y="10"/>
                        <a:pt x="10" y="10"/>
                        <a:pt x="10" y="10"/>
                      </a:cubicBezTo>
                      <a:cubicBezTo>
                        <a:pt x="10" y="10"/>
                        <a:pt x="11" y="10"/>
                        <a:pt x="11" y="9"/>
                      </a:cubicBezTo>
                      <a:cubicBezTo>
                        <a:pt x="11" y="1"/>
                        <a:pt x="11" y="1"/>
                        <a:pt x="11" y="1"/>
                      </a:cubicBezTo>
                      <a:cubicBezTo>
                        <a:pt x="11" y="0"/>
                        <a:pt x="10" y="0"/>
                        <a:pt x="10" y="0"/>
                      </a:cubicBezTo>
                      <a:cubicBezTo>
                        <a:pt x="2" y="0"/>
                        <a:pt x="2" y="0"/>
                        <a:pt x="2" y="0"/>
                      </a:cubicBezTo>
                      <a:cubicBezTo>
                        <a:pt x="1" y="0"/>
                        <a:pt x="0" y="0"/>
                        <a:pt x="0" y="1"/>
                      </a:cubicBezTo>
                      <a:cubicBezTo>
                        <a:pt x="0" y="9"/>
                        <a:pt x="0" y="9"/>
                        <a:pt x="0" y="9"/>
                      </a:cubicBezTo>
                      <a:cubicBezTo>
                        <a:pt x="0" y="10"/>
                        <a:pt x="1" y="10"/>
                        <a:pt x="2" y="10"/>
                      </a:cubicBezTo>
                      <a:close/>
                      <a:moveTo>
                        <a:pt x="3" y="2"/>
                      </a:moveTo>
                      <a:cubicBezTo>
                        <a:pt x="9" y="2"/>
                        <a:pt x="9" y="2"/>
                        <a:pt x="9" y="2"/>
                      </a:cubicBezTo>
                      <a:cubicBezTo>
                        <a:pt x="9" y="8"/>
                        <a:pt x="9" y="8"/>
                        <a:pt x="9" y="8"/>
                      </a:cubicBezTo>
                      <a:cubicBezTo>
                        <a:pt x="3" y="8"/>
                        <a:pt x="3" y="8"/>
                        <a:pt x="3" y="8"/>
                      </a:cubicBezTo>
                      <a:lnTo>
                        <a:pt x="3"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20" name="Group 19"/>
            <p:cNvGrpSpPr/>
            <p:nvPr/>
          </p:nvGrpSpPr>
          <p:grpSpPr>
            <a:xfrm>
              <a:off x="12895586" y="5029200"/>
              <a:ext cx="1920043" cy="1920043"/>
              <a:chOff x="13593935" y="12354171"/>
              <a:chExt cx="1984239" cy="1984239"/>
            </a:xfrm>
          </p:grpSpPr>
          <p:pic>
            <p:nvPicPr>
              <p:cNvPr id="29" name="Picture 2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593935" y="12354171"/>
                <a:ext cx="1984239" cy="1984239"/>
              </a:xfrm>
              <a:prstGeom prst="rect">
                <a:avLst/>
              </a:prstGeom>
            </p:spPr>
          </p:pic>
          <p:sp>
            <p:nvSpPr>
              <p:cNvPr id="30" name="Rectangle 139"/>
              <p:cNvSpPr/>
              <p:nvPr/>
            </p:nvSpPr>
            <p:spPr>
              <a:xfrm>
                <a:off x="14063268" y="12632928"/>
                <a:ext cx="1098826" cy="109911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grpSp>
            <p:nvGrpSpPr>
              <p:cNvPr id="31" name="กลุ่ม 120"/>
              <p:cNvGrpSpPr/>
              <p:nvPr/>
            </p:nvGrpSpPr>
            <p:grpSpPr>
              <a:xfrm>
                <a:off x="14297497" y="12869522"/>
                <a:ext cx="685042" cy="584301"/>
                <a:chOff x="17753013" y="5292725"/>
                <a:chExt cx="647700" cy="552450"/>
              </a:xfrm>
              <a:solidFill>
                <a:schemeClr val="bg1"/>
              </a:solidFill>
            </p:grpSpPr>
            <p:sp>
              <p:nvSpPr>
                <p:cNvPr id="32" name="Freeform 95"/>
                <p:cNvSpPr>
                  <a:spLocks noEditPoints="1"/>
                </p:cNvSpPr>
                <p:nvPr/>
              </p:nvSpPr>
              <p:spPr bwMode="auto">
                <a:xfrm>
                  <a:off x="17753013" y="5368925"/>
                  <a:ext cx="457200" cy="476250"/>
                </a:xfrm>
                <a:custGeom>
                  <a:avLst/>
                  <a:gdLst>
                    <a:gd name="T0" fmla="*/ 30 w 48"/>
                    <a:gd name="T1" fmla="*/ 24 h 50"/>
                    <a:gd name="T2" fmla="*/ 27 w 48"/>
                    <a:gd name="T3" fmla="*/ 2 h 50"/>
                    <a:gd name="T4" fmla="*/ 25 w 48"/>
                    <a:gd name="T5" fmla="*/ 0 h 50"/>
                    <a:gd name="T6" fmla="*/ 9 w 48"/>
                    <a:gd name="T7" fmla="*/ 10 h 50"/>
                    <a:gd name="T8" fmla="*/ 13 w 48"/>
                    <a:gd name="T9" fmla="*/ 44 h 50"/>
                    <a:gd name="T10" fmla="*/ 32 w 48"/>
                    <a:gd name="T11" fmla="*/ 49 h 50"/>
                    <a:gd name="T12" fmla="*/ 48 w 48"/>
                    <a:gd name="T13" fmla="*/ 39 h 50"/>
                    <a:gd name="T14" fmla="*/ 48 w 48"/>
                    <a:gd name="T15" fmla="*/ 37 h 50"/>
                    <a:gd name="T16" fmla="*/ 30 w 48"/>
                    <a:gd name="T17" fmla="*/ 24 h 50"/>
                    <a:gd name="T18" fmla="*/ 31 w 48"/>
                    <a:gd name="T19" fmla="*/ 46 h 50"/>
                    <a:gd name="T20" fmla="*/ 15 w 48"/>
                    <a:gd name="T21" fmla="*/ 42 h 50"/>
                    <a:gd name="T22" fmla="*/ 11 w 48"/>
                    <a:gd name="T23" fmla="*/ 12 h 50"/>
                    <a:gd name="T24" fmla="*/ 24 w 48"/>
                    <a:gd name="T25" fmla="*/ 4 h 50"/>
                    <a:gd name="T26" fmla="*/ 27 w 48"/>
                    <a:gd name="T27" fmla="*/ 25 h 50"/>
                    <a:gd name="T28" fmla="*/ 27 w 48"/>
                    <a:gd name="T29" fmla="*/ 26 h 50"/>
                    <a:gd name="T30" fmla="*/ 44 w 48"/>
                    <a:gd name="T31" fmla="*/ 39 h 50"/>
                    <a:gd name="T32" fmla="*/ 31 w 48"/>
                    <a:gd name="T33" fmla="*/ 4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 h="50">
                      <a:moveTo>
                        <a:pt x="30" y="24"/>
                      </a:moveTo>
                      <a:cubicBezTo>
                        <a:pt x="27" y="2"/>
                        <a:pt x="27" y="2"/>
                        <a:pt x="27" y="2"/>
                      </a:cubicBezTo>
                      <a:cubicBezTo>
                        <a:pt x="26" y="1"/>
                        <a:pt x="26" y="0"/>
                        <a:pt x="25" y="0"/>
                      </a:cubicBezTo>
                      <a:cubicBezTo>
                        <a:pt x="18" y="1"/>
                        <a:pt x="13" y="5"/>
                        <a:pt x="9" y="10"/>
                      </a:cubicBezTo>
                      <a:cubicBezTo>
                        <a:pt x="0" y="21"/>
                        <a:pt x="3" y="36"/>
                        <a:pt x="13" y="44"/>
                      </a:cubicBezTo>
                      <a:cubicBezTo>
                        <a:pt x="19" y="48"/>
                        <a:pt x="25" y="50"/>
                        <a:pt x="32" y="49"/>
                      </a:cubicBezTo>
                      <a:cubicBezTo>
                        <a:pt x="38" y="48"/>
                        <a:pt x="44" y="45"/>
                        <a:pt x="48" y="39"/>
                      </a:cubicBezTo>
                      <a:cubicBezTo>
                        <a:pt x="48" y="39"/>
                        <a:pt x="48" y="38"/>
                        <a:pt x="48" y="37"/>
                      </a:cubicBezTo>
                      <a:lnTo>
                        <a:pt x="30" y="24"/>
                      </a:lnTo>
                      <a:close/>
                      <a:moveTo>
                        <a:pt x="31" y="46"/>
                      </a:moveTo>
                      <a:cubicBezTo>
                        <a:pt x="26" y="47"/>
                        <a:pt x="20" y="45"/>
                        <a:pt x="15" y="42"/>
                      </a:cubicBezTo>
                      <a:cubicBezTo>
                        <a:pt x="6" y="35"/>
                        <a:pt x="4" y="21"/>
                        <a:pt x="11" y="12"/>
                      </a:cubicBezTo>
                      <a:cubicBezTo>
                        <a:pt x="14" y="8"/>
                        <a:pt x="19" y="5"/>
                        <a:pt x="24" y="4"/>
                      </a:cubicBezTo>
                      <a:cubicBezTo>
                        <a:pt x="27" y="25"/>
                        <a:pt x="27" y="25"/>
                        <a:pt x="27" y="25"/>
                      </a:cubicBezTo>
                      <a:cubicBezTo>
                        <a:pt x="27" y="25"/>
                        <a:pt x="27" y="26"/>
                        <a:pt x="27" y="26"/>
                      </a:cubicBezTo>
                      <a:cubicBezTo>
                        <a:pt x="44" y="39"/>
                        <a:pt x="44" y="39"/>
                        <a:pt x="44" y="39"/>
                      </a:cubicBezTo>
                      <a:cubicBezTo>
                        <a:pt x="41" y="43"/>
                        <a:pt x="36" y="45"/>
                        <a:pt x="31"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 name="Freeform 96"/>
                <p:cNvSpPr>
                  <a:spLocks noEditPoints="1"/>
                </p:cNvSpPr>
                <p:nvPr/>
              </p:nvSpPr>
              <p:spPr bwMode="auto">
                <a:xfrm>
                  <a:off x="18124488" y="5397500"/>
                  <a:ext cx="276225" cy="333375"/>
                </a:xfrm>
                <a:custGeom>
                  <a:avLst/>
                  <a:gdLst>
                    <a:gd name="T0" fmla="*/ 16 w 29"/>
                    <a:gd name="T1" fmla="*/ 0 h 35"/>
                    <a:gd name="T2" fmla="*/ 15 w 29"/>
                    <a:gd name="T3" fmla="*/ 0 h 35"/>
                    <a:gd name="T4" fmla="*/ 14 w 29"/>
                    <a:gd name="T5" fmla="*/ 1 h 35"/>
                    <a:gd name="T6" fmla="*/ 0 w 29"/>
                    <a:gd name="T7" fmla="*/ 19 h 35"/>
                    <a:gd name="T8" fmla="*/ 0 w 29"/>
                    <a:gd name="T9" fmla="*/ 21 h 35"/>
                    <a:gd name="T10" fmla="*/ 19 w 29"/>
                    <a:gd name="T11" fmla="*/ 35 h 35"/>
                    <a:gd name="T12" fmla="*/ 20 w 29"/>
                    <a:gd name="T13" fmla="*/ 35 h 35"/>
                    <a:gd name="T14" fmla="*/ 21 w 29"/>
                    <a:gd name="T15" fmla="*/ 35 h 35"/>
                    <a:gd name="T16" fmla="*/ 16 w 29"/>
                    <a:gd name="T17" fmla="*/ 0 h 35"/>
                    <a:gd name="T18" fmla="*/ 19 w 29"/>
                    <a:gd name="T19" fmla="*/ 32 h 35"/>
                    <a:gd name="T20" fmla="*/ 4 w 29"/>
                    <a:gd name="T21" fmla="*/ 20 h 35"/>
                    <a:gd name="T22" fmla="*/ 16 w 29"/>
                    <a:gd name="T23" fmla="*/ 4 h 35"/>
                    <a:gd name="T24" fmla="*/ 19 w 29"/>
                    <a:gd name="T25"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35">
                      <a:moveTo>
                        <a:pt x="16" y="0"/>
                      </a:moveTo>
                      <a:cubicBezTo>
                        <a:pt x="16" y="0"/>
                        <a:pt x="15" y="0"/>
                        <a:pt x="15" y="0"/>
                      </a:cubicBezTo>
                      <a:cubicBezTo>
                        <a:pt x="15" y="0"/>
                        <a:pt x="14" y="0"/>
                        <a:pt x="14" y="1"/>
                      </a:cubicBezTo>
                      <a:cubicBezTo>
                        <a:pt x="0" y="19"/>
                        <a:pt x="0" y="19"/>
                        <a:pt x="0" y="19"/>
                      </a:cubicBezTo>
                      <a:cubicBezTo>
                        <a:pt x="0" y="20"/>
                        <a:pt x="0" y="21"/>
                        <a:pt x="0" y="21"/>
                      </a:cubicBezTo>
                      <a:cubicBezTo>
                        <a:pt x="19" y="35"/>
                        <a:pt x="19" y="35"/>
                        <a:pt x="19" y="35"/>
                      </a:cubicBezTo>
                      <a:cubicBezTo>
                        <a:pt x="19" y="35"/>
                        <a:pt x="20" y="35"/>
                        <a:pt x="20" y="35"/>
                      </a:cubicBezTo>
                      <a:cubicBezTo>
                        <a:pt x="20" y="35"/>
                        <a:pt x="21" y="35"/>
                        <a:pt x="21" y="35"/>
                      </a:cubicBezTo>
                      <a:cubicBezTo>
                        <a:pt x="29" y="24"/>
                        <a:pt x="27" y="8"/>
                        <a:pt x="16" y="0"/>
                      </a:cubicBezTo>
                      <a:close/>
                      <a:moveTo>
                        <a:pt x="19" y="32"/>
                      </a:moveTo>
                      <a:cubicBezTo>
                        <a:pt x="4" y="20"/>
                        <a:pt x="4" y="20"/>
                        <a:pt x="4" y="20"/>
                      </a:cubicBezTo>
                      <a:cubicBezTo>
                        <a:pt x="16" y="4"/>
                        <a:pt x="16" y="4"/>
                        <a:pt x="16" y="4"/>
                      </a:cubicBezTo>
                      <a:cubicBezTo>
                        <a:pt x="24" y="11"/>
                        <a:pt x="25" y="23"/>
                        <a:pt x="19"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 name="Freeform 97"/>
                <p:cNvSpPr>
                  <a:spLocks noEditPoints="1"/>
                </p:cNvSpPr>
                <p:nvPr/>
              </p:nvSpPr>
              <p:spPr bwMode="auto">
                <a:xfrm>
                  <a:off x="18029238" y="5292725"/>
                  <a:ext cx="190500" cy="257175"/>
                </a:xfrm>
                <a:custGeom>
                  <a:avLst/>
                  <a:gdLst>
                    <a:gd name="T0" fmla="*/ 4 w 20"/>
                    <a:gd name="T1" fmla="*/ 27 h 27"/>
                    <a:gd name="T2" fmla="*/ 5 w 20"/>
                    <a:gd name="T3" fmla="*/ 27 h 27"/>
                    <a:gd name="T4" fmla="*/ 6 w 20"/>
                    <a:gd name="T5" fmla="*/ 27 h 27"/>
                    <a:gd name="T6" fmla="*/ 20 w 20"/>
                    <a:gd name="T7" fmla="*/ 8 h 27"/>
                    <a:gd name="T8" fmla="*/ 20 w 20"/>
                    <a:gd name="T9" fmla="*/ 7 h 27"/>
                    <a:gd name="T10" fmla="*/ 19 w 20"/>
                    <a:gd name="T11" fmla="*/ 6 h 27"/>
                    <a:gd name="T12" fmla="*/ 1 w 20"/>
                    <a:gd name="T13" fmla="*/ 1 h 27"/>
                    <a:gd name="T14" fmla="*/ 0 w 20"/>
                    <a:gd name="T15" fmla="*/ 3 h 27"/>
                    <a:gd name="T16" fmla="*/ 3 w 20"/>
                    <a:gd name="T17" fmla="*/ 26 h 27"/>
                    <a:gd name="T18" fmla="*/ 4 w 20"/>
                    <a:gd name="T19" fmla="*/ 27 h 27"/>
                    <a:gd name="T20" fmla="*/ 16 w 20"/>
                    <a:gd name="T21" fmla="*/ 8 h 27"/>
                    <a:gd name="T22" fmla="*/ 5 w 20"/>
                    <a:gd name="T23" fmla="*/ 22 h 27"/>
                    <a:gd name="T24" fmla="*/ 3 w 20"/>
                    <a:gd name="T25" fmla="*/ 4 h 27"/>
                    <a:gd name="T26" fmla="*/ 16 w 20"/>
                    <a:gd name="T27" fmla="*/ 8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 h="27">
                      <a:moveTo>
                        <a:pt x="4" y="27"/>
                      </a:moveTo>
                      <a:cubicBezTo>
                        <a:pt x="4" y="27"/>
                        <a:pt x="4" y="27"/>
                        <a:pt x="5" y="27"/>
                      </a:cubicBezTo>
                      <a:cubicBezTo>
                        <a:pt x="5" y="27"/>
                        <a:pt x="5" y="27"/>
                        <a:pt x="6" y="27"/>
                      </a:cubicBezTo>
                      <a:cubicBezTo>
                        <a:pt x="20" y="8"/>
                        <a:pt x="20" y="8"/>
                        <a:pt x="20" y="8"/>
                      </a:cubicBezTo>
                      <a:cubicBezTo>
                        <a:pt x="20" y="8"/>
                        <a:pt x="20" y="7"/>
                        <a:pt x="20" y="7"/>
                      </a:cubicBezTo>
                      <a:cubicBezTo>
                        <a:pt x="20" y="7"/>
                        <a:pt x="20" y="6"/>
                        <a:pt x="19" y="6"/>
                      </a:cubicBezTo>
                      <a:cubicBezTo>
                        <a:pt x="14" y="2"/>
                        <a:pt x="7" y="0"/>
                        <a:pt x="1" y="1"/>
                      </a:cubicBezTo>
                      <a:cubicBezTo>
                        <a:pt x="0" y="2"/>
                        <a:pt x="0" y="2"/>
                        <a:pt x="0" y="3"/>
                      </a:cubicBezTo>
                      <a:cubicBezTo>
                        <a:pt x="3" y="26"/>
                        <a:pt x="3" y="26"/>
                        <a:pt x="3" y="26"/>
                      </a:cubicBezTo>
                      <a:cubicBezTo>
                        <a:pt x="3" y="27"/>
                        <a:pt x="3" y="27"/>
                        <a:pt x="4" y="27"/>
                      </a:cubicBezTo>
                      <a:close/>
                      <a:moveTo>
                        <a:pt x="16" y="8"/>
                      </a:moveTo>
                      <a:cubicBezTo>
                        <a:pt x="5" y="22"/>
                        <a:pt x="5" y="22"/>
                        <a:pt x="5" y="22"/>
                      </a:cubicBezTo>
                      <a:cubicBezTo>
                        <a:pt x="3" y="4"/>
                        <a:pt x="3" y="4"/>
                        <a:pt x="3" y="4"/>
                      </a:cubicBezTo>
                      <a:cubicBezTo>
                        <a:pt x="8" y="4"/>
                        <a:pt x="12" y="5"/>
                        <a:pt x="1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21" name="Group 20"/>
            <p:cNvGrpSpPr/>
            <p:nvPr/>
          </p:nvGrpSpPr>
          <p:grpSpPr>
            <a:xfrm>
              <a:off x="17937218" y="4994739"/>
              <a:ext cx="1920043" cy="1920043"/>
              <a:chOff x="3425802" y="9721503"/>
              <a:chExt cx="2309359" cy="2309359"/>
            </a:xfrm>
          </p:grpSpPr>
          <p:pic>
            <p:nvPicPr>
              <p:cNvPr id="26" name="Picture 2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25802" y="9721503"/>
                <a:ext cx="2309359" cy="2309359"/>
              </a:xfrm>
              <a:prstGeom prst="rect">
                <a:avLst/>
              </a:prstGeom>
            </p:spPr>
          </p:pic>
          <p:sp>
            <p:nvSpPr>
              <p:cNvPr id="27" name="Rectangle 139"/>
              <p:cNvSpPr/>
              <p:nvPr/>
            </p:nvSpPr>
            <p:spPr>
              <a:xfrm>
                <a:off x="3972035" y="10045935"/>
                <a:ext cx="1278870" cy="12792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28" name="Freeform 208"/>
              <p:cNvSpPr>
                <a:spLocks noEditPoints="1"/>
              </p:cNvSpPr>
              <p:nvPr/>
            </p:nvSpPr>
            <p:spPr bwMode="auto">
              <a:xfrm>
                <a:off x="4243321" y="10449134"/>
                <a:ext cx="683465" cy="635590"/>
              </a:xfrm>
              <a:custGeom>
                <a:avLst/>
                <a:gdLst>
                  <a:gd name="T0" fmla="*/ 57 w 69"/>
                  <a:gd name="T1" fmla="*/ 6 h 64"/>
                  <a:gd name="T2" fmla="*/ 56 w 69"/>
                  <a:gd name="T3" fmla="*/ 0 h 64"/>
                  <a:gd name="T4" fmla="*/ 38 w 69"/>
                  <a:gd name="T5" fmla="*/ 0 h 64"/>
                  <a:gd name="T6" fmla="*/ 13 w 69"/>
                  <a:gd name="T7" fmla="*/ 0 h 64"/>
                  <a:gd name="T8" fmla="*/ 12 w 69"/>
                  <a:gd name="T9" fmla="*/ 6 h 64"/>
                  <a:gd name="T10" fmla="*/ 0 w 69"/>
                  <a:gd name="T11" fmla="*/ 9 h 64"/>
                  <a:gd name="T12" fmla="*/ 20 w 69"/>
                  <a:gd name="T13" fmla="*/ 35 h 64"/>
                  <a:gd name="T14" fmla="*/ 21 w 69"/>
                  <a:gd name="T15" fmla="*/ 35 h 64"/>
                  <a:gd name="T16" fmla="*/ 15 w 69"/>
                  <a:gd name="T17" fmla="*/ 57 h 64"/>
                  <a:gd name="T18" fmla="*/ 14 w 69"/>
                  <a:gd name="T19" fmla="*/ 63 h 64"/>
                  <a:gd name="T20" fmla="*/ 37 w 69"/>
                  <a:gd name="T21" fmla="*/ 64 h 64"/>
                  <a:gd name="T22" fmla="*/ 54 w 69"/>
                  <a:gd name="T23" fmla="*/ 64 h 64"/>
                  <a:gd name="T24" fmla="*/ 55 w 69"/>
                  <a:gd name="T25" fmla="*/ 59 h 64"/>
                  <a:gd name="T26" fmla="*/ 45 w 69"/>
                  <a:gd name="T27" fmla="*/ 49 h 64"/>
                  <a:gd name="T28" fmla="*/ 49 w 69"/>
                  <a:gd name="T29" fmla="*/ 35 h 64"/>
                  <a:gd name="T30" fmla="*/ 66 w 69"/>
                  <a:gd name="T31" fmla="*/ 22 h 64"/>
                  <a:gd name="T32" fmla="*/ 65 w 69"/>
                  <a:gd name="T33" fmla="*/ 6 h 64"/>
                  <a:gd name="T34" fmla="*/ 4 w 69"/>
                  <a:gd name="T35" fmla="*/ 9 h 64"/>
                  <a:gd name="T36" fmla="*/ 12 w 69"/>
                  <a:gd name="T37" fmla="*/ 9 h 64"/>
                  <a:gd name="T38" fmla="*/ 14 w 69"/>
                  <a:gd name="T39" fmla="*/ 17 h 64"/>
                  <a:gd name="T40" fmla="*/ 14 w 69"/>
                  <a:gd name="T41" fmla="*/ 18 h 64"/>
                  <a:gd name="T42" fmla="*/ 6 w 69"/>
                  <a:gd name="T43" fmla="*/ 20 h 64"/>
                  <a:gd name="T44" fmla="*/ 42 w 69"/>
                  <a:gd name="T45" fmla="*/ 51 h 64"/>
                  <a:gd name="T46" fmla="*/ 52 w 69"/>
                  <a:gd name="T47" fmla="*/ 61 h 64"/>
                  <a:gd name="T48" fmla="*/ 37 w 69"/>
                  <a:gd name="T49" fmla="*/ 61 h 64"/>
                  <a:gd name="T50" fmla="*/ 17 w 69"/>
                  <a:gd name="T51" fmla="*/ 60 h 64"/>
                  <a:gd name="T52" fmla="*/ 37 w 69"/>
                  <a:gd name="T53" fmla="*/ 51 h 64"/>
                  <a:gd name="T54" fmla="*/ 37 w 69"/>
                  <a:gd name="T55" fmla="*/ 48 h 64"/>
                  <a:gd name="T56" fmla="*/ 24 w 69"/>
                  <a:gd name="T57" fmla="*/ 33 h 64"/>
                  <a:gd name="T58" fmla="*/ 31 w 69"/>
                  <a:gd name="T59" fmla="*/ 26 h 64"/>
                  <a:gd name="T60" fmla="*/ 31 w 69"/>
                  <a:gd name="T61" fmla="*/ 23 h 64"/>
                  <a:gd name="T62" fmla="*/ 18 w 69"/>
                  <a:gd name="T63" fmla="*/ 19 h 64"/>
                  <a:gd name="T64" fmla="*/ 41 w 69"/>
                  <a:gd name="T65" fmla="*/ 17 h 64"/>
                  <a:gd name="T66" fmla="*/ 17 w 69"/>
                  <a:gd name="T67" fmla="*/ 16 h 64"/>
                  <a:gd name="T68" fmla="*/ 48 w 69"/>
                  <a:gd name="T69" fmla="*/ 11 h 64"/>
                  <a:gd name="T70" fmla="*/ 48 w 69"/>
                  <a:gd name="T71" fmla="*/ 8 h 64"/>
                  <a:gd name="T72" fmla="*/ 15 w 69"/>
                  <a:gd name="T73" fmla="*/ 3 h 64"/>
                  <a:gd name="T74" fmla="*/ 38 w 69"/>
                  <a:gd name="T75" fmla="*/ 3 h 64"/>
                  <a:gd name="T76" fmla="*/ 54 w 69"/>
                  <a:gd name="T77" fmla="*/ 3 h 64"/>
                  <a:gd name="T78" fmla="*/ 63 w 69"/>
                  <a:gd name="T79" fmla="*/ 20 h 64"/>
                  <a:gd name="T80" fmla="*/ 57 w 69"/>
                  <a:gd name="T81" fmla="*/ 9 h 64"/>
                  <a:gd name="T82" fmla="*/ 65 w 69"/>
                  <a:gd name="T83" fmla="*/ 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9" h="64">
                    <a:moveTo>
                      <a:pt x="65" y="6"/>
                    </a:moveTo>
                    <a:cubicBezTo>
                      <a:pt x="57" y="6"/>
                      <a:pt x="57" y="6"/>
                      <a:pt x="57" y="6"/>
                    </a:cubicBezTo>
                    <a:cubicBezTo>
                      <a:pt x="58" y="3"/>
                      <a:pt x="58" y="1"/>
                      <a:pt x="58" y="1"/>
                    </a:cubicBezTo>
                    <a:cubicBezTo>
                      <a:pt x="58" y="0"/>
                      <a:pt x="57" y="0"/>
                      <a:pt x="56" y="0"/>
                    </a:cubicBezTo>
                    <a:cubicBezTo>
                      <a:pt x="38" y="0"/>
                      <a:pt x="38" y="0"/>
                      <a:pt x="38" y="0"/>
                    </a:cubicBezTo>
                    <a:cubicBezTo>
                      <a:pt x="38" y="0"/>
                      <a:pt x="38" y="0"/>
                      <a:pt x="38" y="0"/>
                    </a:cubicBezTo>
                    <a:cubicBezTo>
                      <a:pt x="38" y="0"/>
                      <a:pt x="37" y="0"/>
                      <a:pt x="37" y="0"/>
                    </a:cubicBezTo>
                    <a:cubicBezTo>
                      <a:pt x="13" y="0"/>
                      <a:pt x="13" y="0"/>
                      <a:pt x="13" y="0"/>
                    </a:cubicBezTo>
                    <a:cubicBezTo>
                      <a:pt x="12" y="0"/>
                      <a:pt x="12" y="0"/>
                      <a:pt x="12" y="1"/>
                    </a:cubicBezTo>
                    <a:cubicBezTo>
                      <a:pt x="12" y="1"/>
                      <a:pt x="12" y="3"/>
                      <a:pt x="12" y="6"/>
                    </a:cubicBezTo>
                    <a:cubicBezTo>
                      <a:pt x="4" y="6"/>
                      <a:pt x="4" y="6"/>
                      <a:pt x="4" y="6"/>
                    </a:cubicBezTo>
                    <a:cubicBezTo>
                      <a:pt x="2" y="6"/>
                      <a:pt x="0" y="7"/>
                      <a:pt x="0" y="9"/>
                    </a:cubicBezTo>
                    <a:cubicBezTo>
                      <a:pt x="0" y="10"/>
                      <a:pt x="0" y="16"/>
                      <a:pt x="3" y="22"/>
                    </a:cubicBezTo>
                    <a:cubicBezTo>
                      <a:pt x="6" y="30"/>
                      <a:pt x="12" y="34"/>
                      <a:pt x="20" y="35"/>
                    </a:cubicBezTo>
                    <a:cubicBezTo>
                      <a:pt x="20" y="35"/>
                      <a:pt x="20" y="35"/>
                      <a:pt x="21" y="35"/>
                    </a:cubicBezTo>
                    <a:cubicBezTo>
                      <a:pt x="21" y="35"/>
                      <a:pt x="21" y="35"/>
                      <a:pt x="21" y="35"/>
                    </a:cubicBezTo>
                    <a:cubicBezTo>
                      <a:pt x="25" y="41"/>
                      <a:pt x="26" y="46"/>
                      <a:pt x="24" y="49"/>
                    </a:cubicBezTo>
                    <a:cubicBezTo>
                      <a:pt x="23" y="53"/>
                      <a:pt x="18" y="57"/>
                      <a:pt x="15" y="57"/>
                    </a:cubicBezTo>
                    <a:cubicBezTo>
                      <a:pt x="14" y="58"/>
                      <a:pt x="14" y="58"/>
                      <a:pt x="14" y="59"/>
                    </a:cubicBezTo>
                    <a:cubicBezTo>
                      <a:pt x="14" y="63"/>
                      <a:pt x="14" y="63"/>
                      <a:pt x="14" y="63"/>
                    </a:cubicBezTo>
                    <a:cubicBezTo>
                      <a:pt x="14" y="64"/>
                      <a:pt x="15" y="64"/>
                      <a:pt x="16" y="64"/>
                    </a:cubicBezTo>
                    <a:cubicBezTo>
                      <a:pt x="37" y="64"/>
                      <a:pt x="37" y="64"/>
                      <a:pt x="37" y="64"/>
                    </a:cubicBezTo>
                    <a:cubicBezTo>
                      <a:pt x="38" y="64"/>
                      <a:pt x="38" y="64"/>
                      <a:pt x="38" y="64"/>
                    </a:cubicBezTo>
                    <a:cubicBezTo>
                      <a:pt x="54" y="64"/>
                      <a:pt x="54" y="64"/>
                      <a:pt x="54" y="64"/>
                    </a:cubicBezTo>
                    <a:cubicBezTo>
                      <a:pt x="55" y="64"/>
                      <a:pt x="55" y="64"/>
                      <a:pt x="55" y="63"/>
                    </a:cubicBezTo>
                    <a:cubicBezTo>
                      <a:pt x="55" y="59"/>
                      <a:pt x="55" y="59"/>
                      <a:pt x="55" y="59"/>
                    </a:cubicBezTo>
                    <a:cubicBezTo>
                      <a:pt x="55" y="58"/>
                      <a:pt x="55" y="58"/>
                      <a:pt x="54" y="57"/>
                    </a:cubicBezTo>
                    <a:cubicBezTo>
                      <a:pt x="51" y="57"/>
                      <a:pt x="47" y="53"/>
                      <a:pt x="45" y="49"/>
                    </a:cubicBezTo>
                    <a:cubicBezTo>
                      <a:pt x="44" y="46"/>
                      <a:pt x="45" y="41"/>
                      <a:pt x="48" y="35"/>
                    </a:cubicBezTo>
                    <a:cubicBezTo>
                      <a:pt x="48" y="35"/>
                      <a:pt x="48" y="35"/>
                      <a:pt x="49" y="35"/>
                    </a:cubicBezTo>
                    <a:cubicBezTo>
                      <a:pt x="49" y="35"/>
                      <a:pt x="49" y="35"/>
                      <a:pt x="49" y="35"/>
                    </a:cubicBezTo>
                    <a:cubicBezTo>
                      <a:pt x="57" y="34"/>
                      <a:pt x="63" y="30"/>
                      <a:pt x="66" y="22"/>
                    </a:cubicBezTo>
                    <a:cubicBezTo>
                      <a:pt x="69" y="16"/>
                      <a:pt x="69" y="10"/>
                      <a:pt x="69" y="9"/>
                    </a:cubicBezTo>
                    <a:cubicBezTo>
                      <a:pt x="69" y="7"/>
                      <a:pt x="67" y="6"/>
                      <a:pt x="65" y="6"/>
                    </a:cubicBezTo>
                    <a:close/>
                    <a:moveTo>
                      <a:pt x="6" y="20"/>
                    </a:moveTo>
                    <a:cubicBezTo>
                      <a:pt x="4" y="15"/>
                      <a:pt x="4" y="10"/>
                      <a:pt x="4" y="9"/>
                    </a:cubicBezTo>
                    <a:cubicBezTo>
                      <a:pt x="4" y="9"/>
                      <a:pt x="4" y="9"/>
                      <a:pt x="4" y="9"/>
                    </a:cubicBezTo>
                    <a:cubicBezTo>
                      <a:pt x="12" y="9"/>
                      <a:pt x="12" y="9"/>
                      <a:pt x="12" y="9"/>
                    </a:cubicBezTo>
                    <a:cubicBezTo>
                      <a:pt x="12" y="10"/>
                      <a:pt x="12" y="10"/>
                      <a:pt x="13" y="10"/>
                    </a:cubicBezTo>
                    <a:cubicBezTo>
                      <a:pt x="13" y="12"/>
                      <a:pt x="13" y="14"/>
                      <a:pt x="14" y="17"/>
                    </a:cubicBezTo>
                    <a:cubicBezTo>
                      <a:pt x="14" y="17"/>
                      <a:pt x="14" y="17"/>
                      <a:pt x="14" y="17"/>
                    </a:cubicBezTo>
                    <a:cubicBezTo>
                      <a:pt x="14" y="18"/>
                      <a:pt x="14" y="18"/>
                      <a:pt x="14" y="18"/>
                    </a:cubicBezTo>
                    <a:cubicBezTo>
                      <a:pt x="16" y="22"/>
                      <a:pt x="17" y="27"/>
                      <a:pt x="19" y="31"/>
                    </a:cubicBezTo>
                    <a:cubicBezTo>
                      <a:pt x="13" y="30"/>
                      <a:pt x="9" y="27"/>
                      <a:pt x="6" y="20"/>
                    </a:cubicBezTo>
                    <a:close/>
                    <a:moveTo>
                      <a:pt x="45" y="33"/>
                    </a:moveTo>
                    <a:cubicBezTo>
                      <a:pt x="41" y="41"/>
                      <a:pt x="40" y="46"/>
                      <a:pt x="42" y="51"/>
                    </a:cubicBezTo>
                    <a:cubicBezTo>
                      <a:pt x="44" y="55"/>
                      <a:pt x="48" y="59"/>
                      <a:pt x="52" y="60"/>
                    </a:cubicBezTo>
                    <a:cubicBezTo>
                      <a:pt x="52" y="61"/>
                      <a:pt x="52" y="61"/>
                      <a:pt x="52" y="61"/>
                    </a:cubicBezTo>
                    <a:cubicBezTo>
                      <a:pt x="38" y="61"/>
                      <a:pt x="38" y="61"/>
                      <a:pt x="38" y="61"/>
                    </a:cubicBezTo>
                    <a:cubicBezTo>
                      <a:pt x="37" y="61"/>
                      <a:pt x="37" y="61"/>
                      <a:pt x="37" y="61"/>
                    </a:cubicBezTo>
                    <a:cubicBezTo>
                      <a:pt x="17" y="61"/>
                      <a:pt x="17" y="61"/>
                      <a:pt x="17" y="61"/>
                    </a:cubicBezTo>
                    <a:cubicBezTo>
                      <a:pt x="17" y="60"/>
                      <a:pt x="17" y="60"/>
                      <a:pt x="17" y="60"/>
                    </a:cubicBezTo>
                    <a:cubicBezTo>
                      <a:pt x="21" y="59"/>
                      <a:pt x="25" y="55"/>
                      <a:pt x="27" y="51"/>
                    </a:cubicBezTo>
                    <a:cubicBezTo>
                      <a:pt x="37" y="51"/>
                      <a:pt x="37" y="51"/>
                      <a:pt x="37" y="51"/>
                    </a:cubicBezTo>
                    <a:cubicBezTo>
                      <a:pt x="38" y="51"/>
                      <a:pt x="39" y="50"/>
                      <a:pt x="39" y="49"/>
                    </a:cubicBezTo>
                    <a:cubicBezTo>
                      <a:pt x="39" y="49"/>
                      <a:pt x="38" y="48"/>
                      <a:pt x="37" y="48"/>
                    </a:cubicBezTo>
                    <a:cubicBezTo>
                      <a:pt x="28" y="48"/>
                      <a:pt x="28" y="48"/>
                      <a:pt x="28" y="48"/>
                    </a:cubicBezTo>
                    <a:cubicBezTo>
                      <a:pt x="29" y="44"/>
                      <a:pt x="27" y="39"/>
                      <a:pt x="24" y="33"/>
                    </a:cubicBezTo>
                    <a:cubicBezTo>
                      <a:pt x="23" y="31"/>
                      <a:pt x="22" y="28"/>
                      <a:pt x="21" y="26"/>
                    </a:cubicBezTo>
                    <a:cubicBezTo>
                      <a:pt x="31" y="26"/>
                      <a:pt x="31" y="26"/>
                      <a:pt x="31" y="26"/>
                    </a:cubicBezTo>
                    <a:cubicBezTo>
                      <a:pt x="32" y="26"/>
                      <a:pt x="32" y="25"/>
                      <a:pt x="32" y="25"/>
                    </a:cubicBezTo>
                    <a:cubicBezTo>
                      <a:pt x="32" y="24"/>
                      <a:pt x="32" y="23"/>
                      <a:pt x="31" y="23"/>
                    </a:cubicBezTo>
                    <a:cubicBezTo>
                      <a:pt x="20" y="23"/>
                      <a:pt x="20" y="23"/>
                      <a:pt x="20" y="23"/>
                    </a:cubicBezTo>
                    <a:cubicBezTo>
                      <a:pt x="19" y="22"/>
                      <a:pt x="18" y="20"/>
                      <a:pt x="18" y="19"/>
                    </a:cubicBezTo>
                    <a:cubicBezTo>
                      <a:pt x="39" y="19"/>
                      <a:pt x="39" y="19"/>
                      <a:pt x="39" y="19"/>
                    </a:cubicBezTo>
                    <a:cubicBezTo>
                      <a:pt x="40" y="19"/>
                      <a:pt x="41" y="18"/>
                      <a:pt x="41" y="17"/>
                    </a:cubicBezTo>
                    <a:cubicBezTo>
                      <a:pt x="41" y="16"/>
                      <a:pt x="40" y="16"/>
                      <a:pt x="39" y="16"/>
                    </a:cubicBezTo>
                    <a:cubicBezTo>
                      <a:pt x="17" y="16"/>
                      <a:pt x="17" y="16"/>
                      <a:pt x="17" y="16"/>
                    </a:cubicBezTo>
                    <a:cubicBezTo>
                      <a:pt x="17" y="14"/>
                      <a:pt x="16" y="12"/>
                      <a:pt x="16" y="11"/>
                    </a:cubicBezTo>
                    <a:cubicBezTo>
                      <a:pt x="48" y="11"/>
                      <a:pt x="48" y="11"/>
                      <a:pt x="48" y="11"/>
                    </a:cubicBezTo>
                    <a:cubicBezTo>
                      <a:pt x="49" y="11"/>
                      <a:pt x="49" y="10"/>
                      <a:pt x="49" y="9"/>
                    </a:cubicBezTo>
                    <a:cubicBezTo>
                      <a:pt x="49" y="8"/>
                      <a:pt x="49" y="8"/>
                      <a:pt x="48" y="8"/>
                    </a:cubicBezTo>
                    <a:cubicBezTo>
                      <a:pt x="16" y="8"/>
                      <a:pt x="16" y="8"/>
                      <a:pt x="16" y="8"/>
                    </a:cubicBezTo>
                    <a:cubicBezTo>
                      <a:pt x="15" y="6"/>
                      <a:pt x="15" y="4"/>
                      <a:pt x="15" y="3"/>
                    </a:cubicBezTo>
                    <a:cubicBezTo>
                      <a:pt x="37" y="3"/>
                      <a:pt x="37" y="3"/>
                      <a:pt x="37" y="3"/>
                    </a:cubicBezTo>
                    <a:cubicBezTo>
                      <a:pt x="37" y="3"/>
                      <a:pt x="38" y="3"/>
                      <a:pt x="38" y="3"/>
                    </a:cubicBezTo>
                    <a:cubicBezTo>
                      <a:pt x="38" y="3"/>
                      <a:pt x="38" y="3"/>
                      <a:pt x="38" y="3"/>
                    </a:cubicBezTo>
                    <a:cubicBezTo>
                      <a:pt x="54" y="3"/>
                      <a:pt x="54" y="3"/>
                      <a:pt x="54" y="3"/>
                    </a:cubicBezTo>
                    <a:cubicBezTo>
                      <a:pt x="54" y="7"/>
                      <a:pt x="53" y="19"/>
                      <a:pt x="45" y="33"/>
                    </a:cubicBezTo>
                    <a:close/>
                    <a:moveTo>
                      <a:pt x="63" y="20"/>
                    </a:moveTo>
                    <a:cubicBezTo>
                      <a:pt x="60" y="27"/>
                      <a:pt x="56" y="30"/>
                      <a:pt x="50" y="31"/>
                    </a:cubicBezTo>
                    <a:cubicBezTo>
                      <a:pt x="54" y="23"/>
                      <a:pt x="56" y="15"/>
                      <a:pt x="57" y="9"/>
                    </a:cubicBezTo>
                    <a:cubicBezTo>
                      <a:pt x="65" y="9"/>
                      <a:pt x="65" y="9"/>
                      <a:pt x="65" y="9"/>
                    </a:cubicBezTo>
                    <a:cubicBezTo>
                      <a:pt x="65" y="9"/>
                      <a:pt x="65" y="9"/>
                      <a:pt x="65" y="9"/>
                    </a:cubicBezTo>
                    <a:cubicBezTo>
                      <a:pt x="65" y="10"/>
                      <a:pt x="65" y="15"/>
                      <a:pt x="63" y="2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22" name="Group 21"/>
            <p:cNvGrpSpPr/>
            <p:nvPr/>
          </p:nvGrpSpPr>
          <p:grpSpPr>
            <a:xfrm>
              <a:off x="8049216" y="5090357"/>
              <a:ext cx="1920043" cy="1920043"/>
              <a:chOff x="33706395" y="2468802"/>
              <a:chExt cx="1984239" cy="1984239"/>
            </a:xfrm>
          </p:grpSpPr>
          <p:pic>
            <p:nvPicPr>
              <p:cNvPr id="23" name="Picture 2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706395" y="2468802"/>
                <a:ext cx="1984239" cy="1984239"/>
              </a:xfrm>
              <a:prstGeom prst="rect">
                <a:avLst/>
              </a:prstGeom>
            </p:spPr>
          </p:pic>
          <p:sp>
            <p:nvSpPr>
              <p:cNvPr id="24" name="Rectangle 139"/>
              <p:cNvSpPr/>
              <p:nvPr/>
            </p:nvSpPr>
            <p:spPr>
              <a:xfrm>
                <a:off x="34175728" y="2747559"/>
                <a:ext cx="1098826" cy="109911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25" name="Freeform 134"/>
              <p:cNvSpPr>
                <a:spLocks noEditPoints="1"/>
              </p:cNvSpPr>
              <p:nvPr/>
            </p:nvSpPr>
            <p:spPr bwMode="auto">
              <a:xfrm>
                <a:off x="34395541" y="2977768"/>
                <a:ext cx="644746" cy="644746"/>
              </a:xfrm>
              <a:custGeom>
                <a:avLst/>
                <a:gdLst>
                  <a:gd name="T0" fmla="*/ 64 w 64"/>
                  <a:gd name="T1" fmla="*/ 32 h 64"/>
                  <a:gd name="T2" fmla="*/ 5 w 64"/>
                  <a:gd name="T3" fmla="*/ 15 h 64"/>
                  <a:gd name="T4" fmla="*/ 0 w 64"/>
                  <a:gd name="T5" fmla="*/ 32 h 64"/>
                  <a:gd name="T6" fmla="*/ 0 w 64"/>
                  <a:gd name="T7" fmla="*/ 32 h 64"/>
                  <a:gd name="T8" fmla="*/ 5 w 64"/>
                  <a:gd name="T9" fmla="*/ 49 h 64"/>
                  <a:gd name="T10" fmla="*/ 32 w 64"/>
                  <a:gd name="T11" fmla="*/ 64 h 64"/>
                  <a:gd name="T12" fmla="*/ 64 w 64"/>
                  <a:gd name="T13" fmla="*/ 32 h 64"/>
                  <a:gd name="T14" fmla="*/ 48 w 64"/>
                  <a:gd name="T15" fmla="*/ 46 h 64"/>
                  <a:gd name="T16" fmla="*/ 60 w 64"/>
                  <a:gd name="T17" fmla="*/ 33 h 64"/>
                  <a:gd name="T18" fmla="*/ 3 w 64"/>
                  <a:gd name="T19" fmla="*/ 33 h 64"/>
                  <a:gd name="T20" fmla="*/ 16 w 64"/>
                  <a:gd name="T21" fmla="*/ 46 h 64"/>
                  <a:gd name="T22" fmla="*/ 3 w 64"/>
                  <a:gd name="T23" fmla="*/ 33 h 64"/>
                  <a:gd name="T24" fmla="*/ 16 w 64"/>
                  <a:gd name="T25" fmla="*/ 17 h 64"/>
                  <a:gd name="T26" fmla="*/ 3 w 64"/>
                  <a:gd name="T27" fmla="*/ 30 h 64"/>
                  <a:gd name="T28" fmla="*/ 34 w 64"/>
                  <a:gd name="T29" fmla="*/ 14 h 64"/>
                  <a:gd name="T30" fmla="*/ 34 w 64"/>
                  <a:gd name="T31" fmla="*/ 4 h 64"/>
                  <a:gd name="T32" fmla="*/ 43 w 64"/>
                  <a:gd name="T33" fmla="*/ 14 h 64"/>
                  <a:gd name="T34" fmla="*/ 44 w 64"/>
                  <a:gd name="T35" fmla="*/ 17 h 64"/>
                  <a:gd name="T36" fmla="*/ 34 w 64"/>
                  <a:gd name="T37" fmla="*/ 30 h 64"/>
                  <a:gd name="T38" fmla="*/ 44 w 64"/>
                  <a:gd name="T39" fmla="*/ 17 h 64"/>
                  <a:gd name="T40" fmla="*/ 29 w 64"/>
                  <a:gd name="T41" fmla="*/ 4 h 64"/>
                  <a:gd name="T42" fmla="*/ 30 w 64"/>
                  <a:gd name="T43" fmla="*/ 3 h 64"/>
                  <a:gd name="T44" fmla="*/ 21 w 64"/>
                  <a:gd name="T45" fmla="*/ 14 h 64"/>
                  <a:gd name="T46" fmla="*/ 30 w 64"/>
                  <a:gd name="T47" fmla="*/ 17 h 64"/>
                  <a:gd name="T48" fmla="*/ 17 w 64"/>
                  <a:gd name="T49" fmla="*/ 30 h 64"/>
                  <a:gd name="T50" fmla="*/ 30 w 64"/>
                  <a:gd name="T51" fmla="*/ 17 h 64"/>
                  <a:gd name="T52" fmla="*/ 30 w 64"/>
                  <a:gd name="T53" fmla="*/ 33 h 64"/>
                  <a:gd name="T54" fmla="*/ 20 w 64"/>
                  <a:gd name="T55" fmla="*/ 46 h 64"/>
                  <a:gd name="T56" fmla="*/ 30 w 64"/>
                  <a:gd name="T57" fmla="*/ 50 h 64"/>
                  <a:gd name="T58" fmla="*/ 28 w 64"/>
                  <a:gd name="T59" fmla="*/ 60 h 64"/>
                  <a:gd name="T60" fmla="*/ 30 w 64"/>
                  <a:gd name="T61" fmla="*/ 50 h 64"/>
                  <a:gd name="T62" fmla="*/ 34 w 64"/>
                  <a:gd name="T63" fmla="*/ 60 h 64"/>
                  <a:gd name="T64" fmla="*/ 34 w 64"/>
                  <a:gd name="T65" fmla="*/ 50 h 64"/>
                  <a:gd name="T66" fmla="*/ 36 w 64"/>
                  <a:gd name="T67" fmla="*/ 60 h 64"/>
                  <a:gd name="T68" fmla="*/ 34 w 64"/>
                  <a:gd name="T69" fmla="*/ 33 h 64"/>
                  <a:gd name="T70" fmla="*/ 44 w 64"/>
                  <a:gd name="T71" fmla="*/ 46 h 64"/>
                  <a:gd name="T72" fmla="*/ 50 w 64"/>
                  <a:gd name="T73" fmla="*/ 30 h 64"/>
                  <a:gd name="T74" fmla="*/ 57 w 64"/>
                  <a:gd name="T75" fmla="*/ 17 h 64"/>
                  <a:gd name="T76" fmla="*/ 50 w 64"/>
                  <a:gd name="T77" fmla="*/ 30 h 64"/>
                  <a:gd name="T78" fmla="*/ 47 w 64"/>
                  <a:gd name="T79" fmla="*/ 14 h 64"/>
                  <a:gd name="T80" fmla="*/ 54 w 64"/>
                  <a:gd name="T81" fmla="*/ 14 h 64"/>
                  <a:gd name="T82" fmla="*/ 17 w 64"/>
                  <a:gd name="T83" fmla="*/ 14 h 64"/>
                  <a:gd name="T84" fmla="*/ 23 w 64"/>
                  <a:gd name="T85" fmla="*/ 5 h 64"/>
                  <a:gd name="T86" fmla="*/ 17 w 64"/>
                  <a:gd name="T87" fmla="*/ 50 h 64"/>
                  <a:gd name="T88" fmla="*/ 10 w 64"/>
                  <a:gd name="T89" fmla="*/ 50 h 64"/>
                  <a:gd name="T90" fmla="*/ 47 w 64"/>
                  <a:gd name="T91" fmla="*/ 50 h 64"/>
                  <a:gd name="T92" fmla="*/ 41 w 64"/>
                  <a:gd name="T93" fmla="*/ 5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4" h="64">
                    <a:moveTo>
                      <a:pt x="64" y="32"/>
                    </a:moveTo>
                    <a:cubicBezTo>
                      <a:pt x="64" y="32"/>
                      <a:pt x="64" y="32"/>
                      <a:pt x="64" y="32"/>
                    </a:cubicBezTo>
                    <a:cubicBezTo>
                      <a:pt x="64" y="14"/>
                      <a:pt x="50" y="0"/>
                      <a:pt x="32" y="0"/>
                    </a:cubicBezTo>
                    <a:cubicBezTo>
                      <a:pt x="21" y="0"/>
                      <a:pt x="11" y="6"/>
                      <a:pt x="5" y="15"/>
                    </a:cubicBezTo>
                    <a:cubicBezTo>
                      <a:pt x="5" y="15"/>
                      <a:pt x="5" y="15"/>
                      <a:pt x="5" y="15"/>
                    </a:cubicBezTo>
                    <a:cubicBezTo>
                      <a:pt x="2" y="20"/>
                      <a:pt x="0" y="26"/>
                      <a:pt x="0" y="32"/>
                    </a:cubicBezTo>
                    <a:cubicBezTo>
                      <a:pt x="0" y="32"/>
                      <a:pt x="0" y="32"/>
                      <a:pt x="0" y="32"/>
                    </a:cubicBezTo>
                    <a:cubicBezTo>
                      <a:pt x="0" y="32"/>
                      <a:pt x="0" y="32"/>
                      <a:pt x="0" y="32"/>
                    </a:cubicBezTo>
                    <a:cubicBezTo>
                      <a:pt x="0" y="32"/>
                      <a:pt x="0" y="32"/>
                      <a:pt x="0" y="32"/>
                    </a:cubicBezTo>
                    <a:cubicBezTo>
                      <a:pt x="0" y="38"/>
                      <a:pt x="2" y="44"/>
                      <a:pt x="5" y="49"/>
                    </a:cubicBezTo>
                    <a:cubicBezTo>
                      <a:pt x="5" y="49"/>
                      <a:pt x="5" y="49"/>
                      <a:pt x="5" y="49"/>
                    </a:cubicBezTo>
                    <a:cubicBezTo>
                      <a:pt x="11" y="58"/>
                      <a:pt x="21" y="64"/>
                      <a:pt x="32" y="64"/>
                    </a:cubicBezTo>
                    <a:cubicBezTo>
                      <a:pt x="50" y="64"/>
                      <a:pt x="64" y="49"/>
                      <a:pt x="64" y="32"/>
                    </a:cubicBezTo>
                    <a:cubicBezTo>
                      <a:pt x="64" y="32"/>
                      <a:pt x="64" y="32"/>
                      <a:pt x="64" y="32"/>
                    </a:cubicBezTo>
                    <a:close/>
                    <a:moveTo>
                      <a:pt x="57" y="46"/>
                    </a:moveTo>
                    <a:cubicBezTo>
                      <a:pt x="48" y="46"/>
                      <a:pt x="48" y="46"/>
                      <a:pt x="48" y="46"/>
                    </a:cubicBezTo>
                    <a:cubicBezTo>
                      <a:pt x="49" y="42"/>
                      <a:pt x="50" y="38"/>
                      <a:pt x="50" y="33"/>
                    </a:cubicBezTo>
                    <a:cubicBezTo>
                      <a:pt x="60" y="33"/>
                      <a:pt x="60" y="33"/>
                      <a:pt x="60" y="33"/>
                    </a:cubicBezTo>
                    <a:cubicBezTo>
                      <a:pt x="60" y="38"/>
                      <a:pt x="59" y="43"/>
                      <a:pt x="57" y="46"/>
                    </a:cubicBezTo>
                    <a:close/>
                    <a:moveTo>
                      <a:pt x="3" y="33"/>
                    </a:moveTo>
                    <a:cubicBezTo>
                      <a:pt x="14" y="33"/>
                      <a:pt x="14" y="33"/>
                      <a:pt x="14" y="33"/>
                    </a:cubicBezTo>
                    <a:cubicBezTo>
                      <a:pt x="14" y="38"/>
                      <a:pt x="15" y="42"/>
                      <a:pt x="16" y="46"/>
                    </a:cubicBezTo>
                    <a:cubicBezTo>
                      <a:pt x="7" y="46"/>
                      <a:pt x="7" y="46"/>
                      <a:pt x="7" y="46"/>
                    </a:cubicBezTo>
                    <a:cubicBezTo>
                      <a:pt x="5" y="43"/>
                      <a:pt x="4" y="38"/>
                      <a:pt x="3" y="33"/>
                    </a:cubicBezTo>
                    <a:close/>
                    <a:moveTo>
                      <a:pt x="7" y="17"/>
                    </a:moveTo>
                    <a:cubicBezTo>
                      <a:pt x="16" y="17"/>
                      <a:pt x="16" y="17"/>
                      <a:pt x="16" y="17"/>
                    </a:cubicBezTo>
                    <a:cubicBezTo>
                      <a:pt x="15" y="21"/>
                      <a:pt x="14" y="26"/>
                      <a:pt x="14" y="30"/>
                    </a:cubicBezTo>
                    <a:cubicBezTo>
                      <a:pt x="3" y="30"/>
                      <a:pt x="3" y="30"/>
                      <a:pt x="3" y="30"/>
                    </a:cubicBezTo>
                    <a:cubicBezTo>
                      <a:pt x="4" y="26"/>
                      <a:pt x="5" y="21"/>
                      <a:pt x="7" y="17"/>
                    </a:cubicBezTo>
                    <a:close/>
                    <a:moveTo>
                      <a:pt x="34" y="14"/>
                    </a:moveTo>
                    <a:cubicBezTo>
                      <a:pt x="34" y="3"/>
                      <a:pt x="34" y="3"/>
                      <a:pt x="34" y="3"/>
                    </a:cubicBezTo>
                    <a:cubicBezTo>
                      <a:pt x="34" y="3"/>
                      <a:pt x="34" y="3"/>
                      <a:pt x="34" y="4"/>
                    </a:cubicBezTo>
                    <a:cubicBezTo>
                      <a:pt x="34" y="4"/>
                      <a:pt x="34" y="4"/>
                      <a:pt x="34" y="4"/>
                    </a:cubicBezTo>
                    <a:cubicBezTo>
                      <a:pt x="38" y="6"/>
                      <a:pt x="41" y="9"/>
                      <a:pt x="43" y="14"/>
                    </a:cubicBezTo>
                    <a:lnTo>
                      <a:pt x="34" y="14"/>
                    </a:lnTo>
                    <a:close/>
                    <a:moveTo>
                      <a:pt x="44" y="17"/>
                    </a:moveTo>
                    <a:cubicBezTo>
                      <a:pt x="46" y="21"/>
                      <a:pt x="46" y="26"/>
                      <a:pt x="46" y="30"/>
                    </a:cubicBezTo>
                    <a:cubicBezTo>
                      <a:pt x="34" y="30"/>
                      <a:pt x="34" y="30"/>
                      <a:pt x="34" y="30"/>
                    </a:cubicBezTo>
                    <a:cubicBezTo>
                      <a:pt x="34" y="17"/>
                      <a:pt x="34" y="17"/>
                      <a:pt x="34" y="17"/>
                    </a:cubicBezTo>
                    <a:lnTo>
                      <a:pt x="44" y="17"/>
                    </a:lnTo>
                    <a:close/>
                    <a:moveTo>
                      <a:pt x="29" y="4"/>
                    </a:moveTo>
                    <a:cubicBezTo>
                      <a:pt x="29" y="4"/>
                      <a:pt x="29" y="4"/>
                      <a:pt x="29" y="4"/>
                    </a:cubicBezTo>
                    <a:cubicBezTo>
                      <a:pt x="29" y="4"/>
                      <a:pt x="29" y="4"/>
                      <a:pt x="29" y="4"/>
                    </a:cubicBezTo>
                    <a:cubicBezTo>
                      <a:pt x="30" y="4"/>
                      <a:pt x="30" y="4"/>
                      <a:pt x="30" y="3"/>
                    </a:cubicBezTo>
                    <a:cubicBezTo>
                      <a:pt x="30" y="14"/>
                      <a:pt x="30" y="14"/>
                      <a:pt x="30" y="14"/>
                    </a:cubicBezTo>
                    <a:cubicBezTo>
                      <a:pt x="21" y="14"/>
                      <a:pt x="21" y="14"/>
                      <a:pt x="21" y="14"/>
                    </a:cubicBezTo>
                    <a:cubicBezTo>
                      <a:pt x="23" y="9"/>
                      <a:pt x="26" y="6"/>
                      <a:pt x="29" y="4"/>
                    </a:cubicBezTo>
                    <a:close/>
                    <a:moveTo>
                      <a:pt x="30" y="17"/>
                    </a:moveTo>
                    <a:cubicBezTo>
                      <a:pt x="30" y="30"/>
                      <a:pt x="30" y="30"/>
                      <a:pt x="30" y="30"/>
                    </a:cubicBezTo>
                    <a:cubicBezTo>
                      <a:pt x="17" y="30"/>
                      <a:pt x="17" y="30"/>
                      <a:pt x="17" y="30"/>
                    </a:cubicBezTo>
                    <a:cubicBezTo>
                      <a:pt x="18" y="26"/>
                      <a:pt x="18" y="21"/>
                      <a:pt x="20" y="17"/>
                    </a:cubicBezTo>
                    <a:lnTo>
                      <a:pt x="30" y="17"/>
                    </a:lnTo>
                    <a:close/>
                    <a:moveTo>
                      <a:pt x="17" y="33"/>
                    </a:moveTo>
                    <a:cubicBezTo>
                      <a:pt x="30" y="33"/>
                      <a:pt x="30" y="33"/>
                      <a:pt x="30" y="33"/>
                    </a:cubicBezTo>
                    <a:cubicBezTo>
                      <a:pt x="30" y="46"/>
                      <a:pt x="30" y="46"/>
                      <a:pt x="30" y="46"/>
                    </a:cubicBezTo>
                    <a:cubicBezTo>
                      <a:pt x="20" y="46"/>
                      <a:pt x="20" y="46"/>
                      <a:pt x="20" y="46"/>
                    </a:cubicBezTo>
                    <a:cubicBezTo>
                      <a:pt x="18" y="43"/>
                      <a:pt x="18" y="38"/>
                      <a:pt x="17" y="33"/>
                    </a:cubicBezTo>
                    <a:close/>
                    <a:moveTo>
                      <a:pt x="30" y="50"/>
                    </a:moveTo>
                    <a:cubicBezTo>
                      <a:pt x="30" y="60"/>
                      <a:pt x="30" y="60"/>
                      <a:pt x="30" y="60"/>
                    </a:cubicBezTo>
                    <a:cubicBezTo>
                      <a:pt x="30" y="60"/>
                      <a:pt x="29" y="60"/>
                      <a:pt x="28" y="60"/>
                    </a:cubicBezTo>
                    <a:cubicBezTo>
                      <a:pt x="25" y="58"/>
                      <a:pt x="23" y="54"/>
                      <a:pt x="21" y="50"/>
                    </a:cubicBezTo>
                    <a:lnTo>
                      <a:pt x="30" y="50"/>
                    </a:lnTo>
                    <a:close/>
                    <a:moveTo>
                      <a:pt x="36" y="60"/>
                    </a:moveTo>
                    <a:cubicBezTo>
                      <a:pt x="35" y="60"/>
                      <a:pt x="34" y="60"/>
                      <a:pt x="34" y="60"/>
                    </a:cubicBezTo>
                    <a:cubicBezTo>
                      <a:pt x="34" y="60"/>
                      <a:pt x="34" y="60"/>
                      <a:pt x="34" y="60"/>
                    </a:cubicBezTo>
                    <a:cubicBezTo>
                      <a:pt x="34" y="50"/>
                      <a:pt x="34" y="50"/>
                      <a:pt x="34" y="50"/>
                    </a:cubicBezTo>
                    <a:cubicBezTo>
                      <a:pt x="43" y="50"/>
                      <a:pt x="43" y="50"/>
                      <a:pt x="43" y="50"/>
                    </a:cubicBezTo>
                    <a:cubicBezTo>
                      <a:pt x="41" y="54"/>
                      <a:pt x="39" y="58"/>
                      <a:pt x="36" y="60"/>
                    </a:cubicBezTo>
                    <a:close/>
                    <a:moveTo>
                      <a:pt x="34" y="46"/>
                    </a:moveTo>
                    <a:cubicBezTo>
                      <a:pt x="34" y="33"/>
                      <a:pt x="34" y="33"/>
                      <a:pt x="34" y="33"/>
                    </a:cubicBezTo>
                    <a:cubicBezTo>
                      <a:pt x="46" y="33"/>
                      <a:pt x="46" y="33"/>
                      <a:pt x="46" y="33"/>
                    </a:cubicBezTo>
                    <a:cubicBezTo>
                      <a:pt x="46" y="38"/>
                      <a:pt x="46" y="43"/>
                      <a:pt x="44" y="46"/>
                    </a:cubicBezTo>
                    <a:lnTo>
                      <a:pt x="34" y="46"/>
                    </a:lnTo>
                    <a:close/>
                    <a:moveTo>
                      <a:pt x="50" y="30"/>
                    </a:moveTo>
                    <a:cubicBezTo>
                      <a:pt x="50" y="26"/>
                      <a:pt x="49" y="21"/>
                      <a:pt x="48" y="17"/>
                    </a:cubicBezTo>
                    <a:cubicBezTo>
                      <a:pt x="57" y="17"/>
                      <a:pt x="57" y="17"/>
                      <a:pt x="57" y="17"/>
                    </a:cubicBezTo>
                    <a:cubicBezTo>
                      <a:pt x="59" y="21"/>
                      <a:pt x="60" y="26"/>
                      <a:pt x="60" y="30"/>
                    </a:cubicBezTo>
                    <a:lnTo>
                      <a:pt x="50" y="30"/>
                    </a:lnTo>
                    <a:close/>
                    <a:moveTo>
                      <a:pt x="54" y="14"/>
                    </a:moveTo>
                    <a:cubicBezTo>
                      <a:pt x="47" y="14"/>
                      <a:pt x="47" y="14"/>
                      <a:pt x="47" y="14"/>
                    </a:cubicBezTo>
                    <a:cubicBezTo>
                      <a:pt x="45" y="10"/>
                      <a:pt x="43" y="7"/>
                      <a:pt x="41" y="5"/>
                    </a:cubicBezTo>
                    <a:cubicBezTo>
                      <a:pt x="46" y="6"/>
                      <a:pt x="51" y="10"/>
                      <a:pt x="54" y="14"/>
                    </a:cubicBezTo>
                    <a:close/>
                    <a:moveTo>
                      <a:pt x="23" y="5"/>
                    </a:moveTo>
                    <a:cubicBezTo>
                      <a:pt x="21" y="7"/>
                      <a:pt x="19" y="10"/>
                      <a:pt x="17" y="14"/>
                    </a:cubicBezTo>
                    <a:cubicBezTo>
                      <a:pt x="10" y="14"/>
                      <a:pt x="10" y="14"/>
                      <a:pt x="10" y="14"/>
                    </a:cubicBezTo>
                    <a:cubicBezTo>
                      <a:pt x="13" y="10"/>
                      <a:pt x="18" y="6"/>
                      <a:pt x="23" y="5"/>
                    </a:cubicBezTo>
                    <a:close/>
                    <a:moveTo>
                      <a:pt x="10" y="50"/>
                    </a:moveTo>
                    <a:cubicBezTo>
                      <a:pt x="17" y="50"/>
                      <a:pt x="17" y="50"/>
                      <a:pt x="17" y="50"/>
                    </a:cubicBezTo>
                    <a:cubicBezTo>
                      <a:pt x="19" y="53"/>
                      <a:pt x="21" y="56"/>
                      <a:pt x="23" y="59"/>
                    </a:cubicBezTo>
                    <a:cubicBezTo>
                      <a:pt x="18" y="57"/>
                      <a:pt x="13" y="54"/>
                      <a:pt x="10" y="50"/>
                    </a:cubicBezTo>
                    <a:close/>
                    <a:moveTo>
                      <a:pt x="41" y="59"/>
                    </a:moveTo>
                    <a:cubicBezTo>
                      <a:pt x="43" y="56"/>
                      <a:pt x="45" y="53"/>
                      <a:pt x="47" y="50"/>
                    </a:cubicBezTo>
                    <a:cubicBezTo>
                      <a:pt x="54" y="50"/>
                      <a:pt x="54" y="50"/>
                      <a:pt x="54" y="50"/>
                    </a:cubicBezTo>
                    <a:cubicBezTo>
                      <a:pt x="51" y="54"/>
                      <a:pt x="46" y="57"/>
                      <a:pt x="41" y="59"/>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th-TH"/>
              </a:p>
            </p:txBody>
          </p:sp>
        </p:grpSp>
      </p:grpSp>
      <p:grpSp>
        <p:nvGrpSpPr>
          <p:cNvPr id="45" name="Group 44"/>
          <p:cNvGrpSpPr/>
          <p:nvPr/>
        </p:nvGrpSpPr>
        <p:grpSpPr>
          <a:xfrm>
            <a:off x="2332037" y="2816969"/>
            <a:ext cx="18953688" cy="1241284"/>
            <a:chOff x="1744566" y="4248502"/>
            <a:chExt cx="18953688" cy="1241284"/>
          </a:xfrm>
        </p:grpSpPr>
        <p:sp>
          <p:nvSpPr>
            <p:cNvPr id="46" name="TextBox 45"/>
            <p:cNvSpPr txBox="1"/>
            <p:nvPr/>
          </p:nvSpPr>
          <p:spPr bwMode="auto">
            <a:xfrm>
              <a:off x="1744567" y="4248502"/>
              <a:ext cx="4033476" cy="553998"/>
            </a:xfrm>
            <a:prstGeom prst="rect">
              <a:avLst/>
            </a:prstGeom>
            <a:noFill/>
          </p:spPr>
          <p:txBody>
            <a:bodyPr wrap="none">
              <a:spAutoFit/>
            </a:bodyPr>
            <a:lstStyle/>
            <a:p>
              <a:pPr defTabSz="1828434" fontAlgn="auto">
                <a:spcBef>
                  <a:spcPts val="0"/>
                </a:spcBef>
                <a:spcAft>
                  <a:spcPts val="0"/>
                </a:spcAft>
                <a:defRPr/>
              </a:pPr>
              <a:r>
                <a:rPr lang="id-ID" sz="3000" b="1" dirty="0" smtClean="0">
                  <a:solidFill>
                    <a:schemeClr val="accent1"/>
                  </a:solidFill>
                  <a:latin typeface="Lato" pitchFamily="34" charset="0"/>
                  <a:ea typeface="Lato" pitchFamily="34" charset="0"/>
                  <a:cs typeface="Lato" pitchFamily="34" charset="0"/>
                </a:rPr>
                <a:t>INFORMATION</a:t>
              </a:r>
              <a:r>
                <a:rPr lang="id-ID" sz="3000" b="1" dirty="0" smtClean="0">
                  <a:solidFill>
                    <a:schemeClr val="accent3"/>
                  </a:solidFill>
                  <a:latin typeface="Lato" pitchFamily="34" charset="0"/>
                  <a:ea typeface="Lato" pitchFamily="34" charset="0"/>
                  <a:cs typeface="Lato" pitchFamily="34" charset="0"/>
                </a:rPr>
                <a:t> HERE</a:t>
              </a:r>
              <a:endParaRPr lang="id-ID" sz="3000" b="1" dirty="0">
                <a:solidFill>
                  <a:schemeClr val="accent3"/>
                </a:solidFill>
                <a:latin typeface="Lato" pitchFamily="34" charset="0"/>
                <a:ea typeface="Lato" pitchFamily="34" charset="0"/>
                <a:cs typeface="Lato" pitchFamily="34" charset="0"/>
              </a:endParaRPr>
            </a:p>
          </p:txBody>
        </p:sp>
        <p:sp>
          <p:nvSpPr>
            <p:cNvPr id="47" name="TextBox 46"/>
            <p:cNvSpPr txBox="1"/>
            <p:nvPr/>
          </p:nvSpPr>
          <p:spPr>
            <a:xfrm>
              <a:off x="1744566" y="4781900"/>
              <a:ext cx="18953688" cy="707886"/>
            </a:xfrm>
            <a:prstGeom prst="rect">
              <a:avLst/>
            </a:prstGeom>
            <a:noFill/>
          </p:spPr>
          <p:txBody>
            <a:bodyPr wrap="square" rtlCol="0">
              <a:spAutoFit/>
            </a:bodyPr>
            <a:lstStyle/>
            <a:p>
              <a:pPr algn="just"/>
              <a:r>
                <a:rPr lang="en-US" sz="2000" dirty="0" err="1">
                  <a:solidFill>
                    <a:schemeClr val="tx1">
                      <a:lumMod val="50000"/>
                      <a:lumOff val="50000"/>
                    </a:schemeClr>
                  </a:solidFill>
                </a:rPr>
                <a:t>Lorem</a:t>
              </a:r>
              <a:r>
                <a:rPr lang="en-US" sz="2000" dirty="0">
                  <a:solidFill>
                    <a:schemeClr val="tx1">
                      <a:lumMod val="50000"/>
                      <a:lumOff val="50000"/>
                    </a:schemeClr>
                  </a:solidFill>
                </a:rPr>
                <a:t> </a:t>
              </a:r>
              <a:r>
                <a:rPr lang="en-US" sz="2000" dirty="0" err="1">
                  <a:solidFill>
                    <a:schemeClr val="tx1">
                      <a:lumMod val="50000"/>
                      <a:lumOff val="50000"/>
                    </a:schemeClr>
                  </a:solidFill>
                </a:rPr>
                <a:t>ipsum</a:t>
              </a:r>
              <a:r>
                <a:rPr lang="en-US" sz="2000" dirty="0">
                  <a:solidFill>
                    <a:schemeClr val="tx1">
                      <a:lumMod val="50000"/>
                      <a:lumOff val="50000"/>
                    </a:schemeClr>
                  </a:solidFill>
                </a:rPr>
                <a:t> dolor sit </a:t>
              </a:r>
              <a:r>
                <a:rPr lang="en-US" sz="2000" dirty="0" err="1">
                  <a:solidFill>
                    <a:schemeClr val="tx1">
                      <a:lumMod val="50000"/>
                      <a:lumOff val="50000"/>
                    </a:schemeClr>
                  </a:solidFill>
                </a:rPr>
                <a:t>amet</a:t>
              </a:r>
              <a:r>
                <a:rPr lang="en-US" sz="2000" dirty="0">
                  <a:solidFill>
                    <a:schemeClr val="tx1">
                      <a:lumMod val="50000"/>
                      <a:lumOff val="50000"/>
                    </a:schemeClr>
                  </a:solidFill>
                </a:rPr>
                <a:t>, </a:t>
              </a:r>
              <a:r>
                <a:rPr lang="en-US" sz="2000" dirty="0" err="1">
                  <a:solidFill>
                    <a:schemeClr val="tx1">
                      <a:lumMod val="50000"/>
                      <a:lumOff val="50000"/>
                    </a:schemeClr>
                  </a:solidFill>
                </a:rPr>
                <a:t>consectetuer</a:t>
              </a:r>
              <a:r>
                <a:rPr lang="en-US" sz="2000" dirty="0">
                  <a:solidFill>
                    <a:schemeClr val="tx1">
                      <a:lumMod val="50000"/>
                      <a:lumOff val="50000"/>
                    </a:schemeClr>
                  </a:solidFill>
                </a:rPr>
                <a:t> </a:t>
              </a:r>
              <a:r>
                <a:rPr lang="en-US" sz="2000" dirty="0" err="1">
                  <a:solidFill>
                    <a:schemeClr val="tx1">
                      <a:lumMod val="50000"/>
                      <a:lumOff val="50000"/>
                    </a:schemeClr>
                  </a:solidFill>
                </a:rPr>
                <a:t>adipiscing</a:t>
              </a:r>
              <a:r>
                <a:rPr lang="en-US" sz="2000" dirty="0">
                  <a:solidFill>
                    <a:schemeClr val="tx1">
                      <a:lumMod val="50000"/>
                      <a:lumOff val="50000"/>
                    </a:schemeClr>
                  </a:solidFill>
                </a:rPr>
                <a:t> </a:t>
              </a:r>
              <a:r>
                <a:rPr lang="en-US" sz="2000" dirty="0" err="1">
                  <a:solidFill>
                    <a:schemeClr val="tx1">
                      <a:lumMod val="50000"/>
                      <a:lumOff val="50000"/>
                    </a:schemeClr>
                  </a:solidFill>
                </a:rPr>
                <a:t>elit</a:t>
              </a:r>
              <a:r>
                <a:rPr lang="en-US" sz="2000" dirty="0">
                  <a:solidFill>
                    <a:schemeClr val="tx1">
                      <a:lumMod val="50000"/>
                      <a:lumOff val="50000"/>
                    </a:schemeClr>
                  </a:solidFill>
                </a:rPr>
                <a:t>. </a:t>
              </a:r>
              <a:r>
                <a:rPr lang="en-US" sz="2000" dirty="0" err="1">
                  <a:solidFill>
                    <a:schemeClr val="tx1">
                      <a:lumMod val="50000"/>
                      <a:lumOff val="50000"/>
                    </a:schemeClr>
                  </a:solidFill>
                </a:rPr>
                <a:t>Duis</a:t>
              </a:r>
              <a:r>
                <a:rPr lang="en-US" sz="2000" dirty="0">
                  <a:solidFill>
                    <a:schemeClr val="tx1">
                      <a:lumMod val="50000"/>
                      <a:lumOff val="50000"/>
                    </a:schemeClr>
                  </a:solidFill>
                </a:rPr>
                <a:t> ligula </a:t>
              </a:r>
              <a:r>
                <a:rPr lang="en-US" sz="2000" dirty="0" err="1">
                  <a:solidFill>
                    <a:schemeClr val="tx1">
                      <a:lumMod val="50000"/>
                      <a:lumOff val="50000"/>
                    </a:schemeClr>
                  </a:solidFill>
                </a:rPr>
                <a:t>lorem</a:t>
              </a:r>
              <a:r>
                <a:rPr lang="en-US" sz="2000" dirty="0">
                  <a:solidFill>
                    <a:schemeClr val="tx1">
                      <a:lumMod val="50000"/>
                      <a:lumOff val="50000"/>
                    </a:schemeClr>
                  </a:solidFill>
                </a:rPr>
                <a:t>, </a:t>
              </a:r>
              <a:r>
                <a:rPr lang="en-US" sz="2000" dirty="0" err="1">
                  <a:solidFill>
                    <a:schemeClr val="tx1">
                      <a:lumMod val="50000"/>
                      <a:lumOff val="50000"/>
                    </a:schemeClr>
                  </a:solidFill>
                </a:rPr>
                <a:t>consequat</a:t>
              </a:r>
              <a:r>
                <a:rPr lang="en-US" sz="2000" dirty="0">
                  <a:solidFill>
                    <a:schemeClr val="tx1">
                      <a:lumMod val="50000"/>
                      <a:lumOff val="50000"/>
                    </a:schemeClr>
                  </a:solidFill>
                </a:rPr>
                <a:t> </a:t>
              </a:r>
              <a:r>
                <a:rPr lang="en-US" sz="2000" dirty="0" err="1">
                  <a:solidFill>
                    <a:schemeClr val="tx1">
                      <a:lumMod val="50000"/>
                      <a:lumOff val="50000"/>
                    </a:schemeClr>
                  </a:solidFill>
                </a:rPr>
                <a:t>eget</a:t>
              </a:r>
              <a:r>
                <a:rPr lang="en-US" sz="2000" dirty="0">
                  <a:solidFill>
                    <a:schemeClr val="tx1">
                      <a:lumMod val="50000"/>
                      <a:lumOff val="50000"/>
                    </a:schemeClr>
                  </a:solidFill>
                </a:rPr>
                <a:t>, </a:t>
              </a:r>
              <a:r>
                <a:rPr lang="en-US" sz="2000" dirty="0" err="1">
                  <a:solidFill>
                    <a:schemeClr val="tx1">
                      <a:lumMod val="50000"/>
                      <a:lumOff val="50000"/>
                    </a:schemeClr>
                  </a:solidFill>
                </a:rPr>
                <a:t>tristique</a:t>
              </a:r>
              <a:r>
                <a:rPr lang="en-US" sz="2000" dirty="0">
                  <a:solidFill>
                    <a:schemeClr val="tx1">
                      <a:lumMod val="50000"/>
                      <a:lumOff val="50000"/>
                    </a:schemeClr>
                  </a:solidFill>
                </a:rPr>
                <a:t> </a:t>
              </a:r>
              <a:r>
                <a:rPr lang="en-US" sz="2000" dirty="0" err="1">
                  <a:solidFill>
                    <a:schemeClr val="tx1">
                      <a:lumMod val="50000"/>
                      <a:lumOff val="50000"/>
                    </a:schemeClr>
                  </a:solidFill>
                </a:rPr>
                <a:t>nec</a:t>
              </a:r>
              <a:r>
                <a:rPr lang="en-US" sz="2000" dirty="0">
                  <a:solidFill>
                    <a:schemeClr val="tx1">
                      <a:lumMod val="50000"/>
                      <a:lumOff val="50000"/>
                    </a:schemeClr>
                  </a:solidFill>
                </a:rPr>
                <a:t>, </a:t>
              </a:r>
              <a:r>
                <a:rPr lang="en-US" sz="2000" dirty="0" err="1">
                  <a:solidFill>
                    <a:schemeClr val="tx1">
                      <a:lumMod val="50000"/>
                      <a:lumOff val="50000"/>
                    </a:schemeClr>
                  </a:solidFill>
                </a:rPr>
                <a:t>auctor</a:t>
              </a:r>
              <a:r>
                <a:rPr lang="en-US" sz="2000" dirty="0">
                  <a:solidFill>
                    <a:schemeClr val="tx1">
                      <a:lumMod val="50000"/>
                      <a:lumOff val="50000"/>
                    </a:schemeClr>
                  </a:solidFill>
                </a:rPr>
                <a:t> </a:t>
              </a:r>
              <a:r>
                <a:rPr lang="en-US" sz="2000" dirty="0" err="1">
                  <a:solidFill>
                    <a:schemeClr val="tx1">
                      <a:lumMod val="50000"/>
                      <a:lumOff val="50000"/>
                    </a:schemeClr>
                  </a:solidFill>
                </a:rPr>
                <a:t>quis</a:t>
              </a:r>
              <a:r>
                <a:rPr lang="en-US" sz="2000" dirty="0">
                  <a:solidFill>
                    <a:schemeClr val="tx1">
                      <a:lumMod val="50000"/>
                      <a:lumOff val="50000"/>
                    </a:schemeClr>
                  </a:solidFill>
                </a:rPr>
                <a:t>, </a:t>
              </a:r>
              <a:r>
                <a:rPr lang="en-US" sz="2000" dirty="0" err="1">
                  <a:solidFill>
                    <a:schemeClr val="tx1">
                      <a:lumMod val="50000"/>
                      <a:lumOff val="50000"/>
                    </a:schemeClr>
                  </a:solidFill>
                </a:rPr>
                <a:t>purus</a:t>
              </a:r>
              <a:r>
                <a:rPr lang="en-US" sz="2000" dirty="0">
                  <a:solidFill>
                    <a:schemeClr val="tx1">
                      <a:lumMod val="50000"/>
                      <a:lumOff val="50000"/>
                    </a:schemeClr>
                  </a:solidFill>
                </a:rPr>
                <a:t>. </a:t>
              </a:r>
              <a:r>
                <a:rPr lang="en-US" sz="2000" dirty="0" err="1">
                  <a:solidFill>
                    <a:schemeClr val="tx1">
                      <a:lumMod val="50000"/>
                      <a:lumOff val="50000"/>
                    </a:schemeClr>
                  </a:solidFill>
                </a:rPr>
                <a:t>Vivamus</a:t>
              </a:r>
              <a:r>
                <a:rPr lang="en-US" sz="2000" dirty="0">
                  <a:solidFill>
                    <a:schemeClr val="tx1">
                      <a:lumMod val="50000"/>
                      <a:lumOff val="50000"/>
                    </a:schemeClr>
                  </a:solidFill>
                </a:rPr>
                <a:t> </a:t>
              </a:r>
              <a:r>
                <a:rPr lang="en-US" sz="2000" dirty="0" err="1">
                  <a:solidFill>
                    <a:schemeClr val="tx1">
                      <a:lumMod val="50000"/>
                      <a:lumOff val="50000"/>
                    </a:schemeClr>
                  </a:solidFill>
                </a:rPr>
                <a:t>ut</a:t>
              </a:r>
              <a:r>
                <a:rPr lang="en-US" sz="2000" dirty="0">
                  <a:solidFill>
                    <a:schemeClr val="tx1">
                      <a:lumMod val="50000"/>
                      <a:lumOff val="50000"/>
                    </a:schemeClr>
                  </a:solidFill>
                </a:rPr>
                <a:t> sem. </a:t>
              </a:r>
              <a:r>
                <a:rPr lang="en-US" sz="2000" dirty="0" err="1">
                  <a:solidFill>
                    <a:schemeClr val="tx1">
                      <a:lumMod val="50000"/>
                      <a:lumOff val="50000"/>
                    </a:schemeClr>
                  </a:solidFill>
                </a:rPr>
                <a:t>Fusce</a:t>
              </a:r>
              <a:r>
                <a:rPr lang="en-US" sz="2000" dirty="0">
                  <a:solidFill>
                    <a:schemeClr val="tx1">
                      <a:lumMod val="50000"/>
                      <a:lumOff val="50000"/>
                    </a:schemeClr>
                  </a:solidFill>
                </a:rPr>
                <a:t> </a:t>
              </a:r>
              <a:r>
                <a:rPr lang="en-US" sz="2000" dirty="0" err="1">
                  <a:solidFill>
                    <a:schemeClr val="tx1">
                      <a:lumMod val="50000"/>
                      <a:lumOff val="50000"/>
                    </a:schemeClr>
                  </a:solidFill>
                </a:rPr>
                <a:t>aliquam</a:t>
              </a:r>
              <a:r>
                <a:rPr lang="en-US" sz="2000" dirty="0">
                  <a:solidFill>
                    <a:schemeClr val="tx1">
                      <a:lumMod val="50000"/>
                      <a:lumOff val="50000"/>
                    </a:schemeClr>
                  </a:solidFill>
                </a:rPr>
                <a:t> </a:t>
              </a:r>
              <a:r>
                <a:rPr lang="en-US" sz="2000" dirty="0" err="1">
                  <a:solidFill>
                    <a:schemeClr val="tx1">
                      <a:lumMod val="50000"/>
                      <a:lumOff val="50000"/>
                    </a:schemeClr>
                  </a:solidFill>
                </a:rPr>
                <a:t>nunc</a:t>
              </a:r>
              <a:r>
                <a:rPr lang="en-US" sz="2000" dirty="0">
                  <a:solidFill>
                    <a:schemeClr val="tx1">
                      <a:lumMod val="50000"/>
                      <a:lumOff val="50000"/>
                    </a:schemeClr>
                  </a:solidFill>
                </a:rPr>
                <a:t> vitae </a:t>
              </a:r>
              <a:r>
                <a:rPr lang="en-US" sz="2000" dirty="0" err="1">
                  <a:solidFill>
                    <a:schemeClr val="tx1">
                      <a:lumMod val="50000"/>
                      <a:lumOff val="50000"/>
                    </a:schemeClr>
                  </a:solidFill>
                </a:rPr>
                <a:t>purus</a:t>
              </a:r>
              <a:r>
                <a:rPr lang="en-US" sz="2000" dirty="0">
                  <a:solidFill>
                    <a:schemeClr val="tx1">
                      <a:lumMod val="50000"/>
                      <a:lumOff val="50000"/>
                    </a:schemeClr>
                  </a:solidFill>
                </a:rPr>
                <a:t>. </a:t>
              </a:r>
              <a:r>
                <a:rPr lang="en-US" sz="2000" dirty="0" err="1">
                  <a:solidFill>
                    <a:schemeClr val="tx1">
                      <a:lumMod val="50000"/>
                      <a:lumOff val="50000"/>
                    </a:schemeClr>
                  </a:solidFill>
                </a:rPr>
                <a:t>Aenean</a:t>
              </a:r>
              <a:r>
                <a:rPr lang="en-US" sz="2000" dirty="0">
                  <a:solidFill>
                    <a:schemeClr val="tx1">
                      <a:lumMod val="50000"/>
                      <a:lumOff val="50000"/>
                    </a:schemeClr>
                  </a:solidFill>
                </a:rPr>
                <a:t> </a:t>
              </a:r>
              <a:r>
                <a:rPr lang="en-US" sz="2000" dirty="0" err="1">
                  <a:solidFill>
                    <a:schemeClr val="tx1">
                      <a:lumMod val="50000"/>
                      <a:lumOff val="50000"/>
                    </a:schemeClr>
                  </a:solidFill>
                </a:rPr>
                <a:t>viverra</a:t>
              </a:r>
              <a:r>
                <a:rPr lang="en-US" sz="2000" dirty="0">
                  <a:solidFill>
                    <a:schemeClr val="tx1">
                      <a:lumMod val="50000"/>
                      <a:lumOff val="50000"/>
                    </a:schemeClr>
                  </a:solidFill>
                </a:rPr>
                <a:t> </a:t>
              </a:r>
              <a:r>
                <a:rPr lang="en-US" sz="2000" dirty="0" err="1">
                  <a:solidFill>
                    <a:schemeClr val="tx1">
                      <a:lumMod val="50000"/>
                      <a:lumOff val="50000"/>
                    </a:schemeClr>
                  </a:solidFill>
                </a:rPr>
                <a:t>malesuada</a:t>
              </a:r>
              <a:r>
                <a:rPr lang="en-US" sz="2000" dirty="0">
                  <a:solidFill>
                    <a:schemeClr val="tx1">
                      <a:lumMod val="50000"/>
                      <a:lumOff val="50000"/>
                    </a:schemeClr>
                  </a:solidFill>
                </a:rPr>
                <a:t> libero. </a:t>
              </a:r>
              <a:r>
                <a:rPr lang="en-US" sz="2000" dirty="0" err="1">
                  <a:solidFill>
                    <a:schemeClr val="tx1">
                      <a:lumMod val="50000"/>
                      <a:lumOff val="50000"/>
                    </a:schemeClr>
                  </a:solidFill>
                </a:rPr>
                <a:t>Fusce</a:t>
              </a:r>
              <a:r>
                <a:rPr lang="en-US" sz="2000" dirty="0">
                  <a:solidFill>
                    <a:schemeClr val="tx1">
                      <a:lumMod val="50000"/>
                      <a:lumOff val="50000"/>
                    </a:schemeClr>
                  </a:solidFill>
                </a:rPr>
                <a:t> ac quam. </a:t>
              </a:r>
              <a:r>
                <a:rPr lang="en-US" sz="2000" dirty="0" err="1">
                  <a:solidFill>
                    <a:schemeClr val="tx1">
                      <a:lumMod val="50000"/>
                      <a:lumOff val="50000"/>
                    </a:schemeClr>
                  </a:solidFill>
                </a:rPr>
                <a:t>Donec</a:t>
              </a:r>
              <a:r>
                <a:rPr lang="en-US" sz="2000" dirty="0">
                  <a:solidFill>
                    <a:schemeClr val="tx1">
                      <a:lumMod val="50000"/>
                      <a:lumOff val="50000"/>
                    </a:schemeClr>
                  </a:solidFill>
                </a:rPr>
                <a:t> </a:t>
              </a:r>
              <a:r>
                <a:rPr lang="en-US" sz="2000" dirty="0" err="1">
                  <a:solidFill>
                    <a:schemeClr val="tx1">
                      <a:lumMod val="50000"/>
                      <a:lumOff val="50000"/>
                    </a:schemeClr>
                  </a:solidFill>
                </a:rPr>
                <a:t>neque</a:t>
              </a:r>
              <a:r>
                <a:rPr lang="en-US" sz="2000" dirty="0">
                  <a:solidFill>
                    <a:schemeClr val="tx1">
                      <a:lumMod val="50000"/>
                      <a:lumOff val="50000"/>
                    </a:schemeClr>
                  </a:solidFill>
                </a:rPr>
                <a:t>. </a:t>
              </a:r>
              <a:r>
                <a:rPr lang="en-US" sz="2000" dirty="0" err="1">
                  <a:solidFill>
                    <a:schemeClr val="tx1">
                      <a:lumMod val="50000"/>
                      <a:lumOff val="50000"/>
                    </a:schemeClr>
                  </a:solidFill>
                </a:rPr>
                <a:t>Nunc</a:t>
              </a:r>
              <a:r>
                <a:rPr lang="en-US" sz="2000" dirty="0">
                  <a:solidFill>
                    <a:schemeClr val="tx1">
                      <a:lumMod val="50000"/>
                      <a:lumOff val="50000"/>
                    </a:schemeClr>
                  </a:solidFill>
                </a:rPr>
                <a:t> </a:t>
              </a:r>
              <a:r>
                <a:rPr lang="en-US" sz="2000" dirty="0" err="1">
                  <a:solidFill>
                    <a:schemeClr val="tx1">
                      <a:lumMod val="50000"/>
                      <a:lumOff val="50000"/>
                    </a:schemeClr>
                  </a:solidFill>
                </a:rPr>
                <a:t>venenatis</a:t>
              </a:r>
              <a:r>
                <a:rPr lang="en-US" sz="2000" dirty="0">
                  <a:solidFill>
                    <a:schemeClr val="tx1">
                      <a:lumMod val="50000"/>
                      <a:lumOff val="50000"/>
                    </a:schemeClr>
                  </a:solidFill>
                </a:rPr>
                <a:t> </a:t>
              </a:r>
              <a:r>
                <a:rPr lang="en-US" sz="2000" dirty="0" err="1">
                  <a:solidFill>
                    <a:schemeClr val="tx1">
                      <a:lumMod val="50000"/>
                      <a:lumOff val="50000"/>
                    </a:schemeClr>
                  </a:solidFill>
                </a:rPr>
                <a:t>enim</a:t>
              </a:r>
              <a:r>
                <a:rPr lang="en-US" sz="2000" dirty="0">
                  <a:solidFill>
                    <a:schemeClr val="tx1">
                      <a:lumMod val="50000"/>
                      <a:lumOff val="50000"/>
                    </a:schemeClr>
                  </a:solidFill>
                </a:rPr>
                <a:t> </a:t>
              </a:r>
              <a:r>
                <a:rPr lang="en-US" sz="2000" dirty="0" err="1">
                  <a:solidFill>
                    <a:schemeClr val="tx1">
                      <a:lumMod val="50000"/>
                      <a:lumOff val="50000"/>
                    </a:schemeClr>
                  </a:solidFill>
                </a:rPr>
                <a:t>nec</a:t>
              </a:r>
              <a:r>
                <a:rPr lang="en-US" sz="2000" dirty="0">
                  <a:solidFill>
                    <a:schemeClr val="tx1">
                      <a:lumMod val="50000"/>
                      <a:lumOff val="50000"/>
                    </a:schemeClr>
                  </a:solidFill>
                </a:rPr>
                <a:t> quam. </a:t>
              </a:r>
            </a:p>
          </p:txBody>
        </p:sp>
      </p:grpSp>
      <p:grpSp>
        <p:nvGrpSpPr>
          <p:cNvPr id="48" name="Group 47"/>
          <p:cNvGrpSpPr/>
          <p:nvPr/>
        </p:nvGrpSpPr>
        <p:grpSpPr>
          <a:xfrm>
            <a:off x="7588158" y="199112"/>
            <a:ext cx="8536079" cy="999434"/>
            <a:chOff x="7513637" y="199112"/>
            <a:chExt cx="8536079" cy="999434"/>
          </a:xfrm>
        </p:grpSpPr>
        <p:sp>
          <p:nvSpPr>
            <p:cNvPr id="49" name="TextBox 48"/>
            <p:cNvSpPr txBox="1"/>
            <p:nvPr/>
          </p:nvSpPr>
          <p:spPr>
            <a:xfrm>
              <a:off x="7513637" y="199112"/>
              <a:ext cx="8536079" cy="553998"/>
            </a:xfrm>
            <a:prstGeom prst="rect">
              <a:avLst/>
            </a:prstGeom>
            <a:noFill/>
          </p:spPr>
          <p:txBody>
            <a:bodyPr wrap="square" rtlCol="0">
              <a:spAutoFit/>
            </a:bodyPr>
            <a:lstStyle/>
            <a:p>
              <a:pPr algn="ctr"/>
              <a:r>
                <a:rPr lang="en-US" sz="3000" b="1" dirty="0" smtClean="0">
                  <a:solidFill>
                    <a:schemeClr val="accent6"/>
                  </a:solidFill>
                  <a:latin typeface="Lato Black" charset="0"/>
                  <a:ea typeface="Lato Black" charset="0"/>
                  <a:cs typeface="Lato Black" charset="0"/>
                </a:rPr>
                <a:t>PRESENTATION</a:t>
              </a:r>
              <a:endParaRPr lang="en-US" sz="3000" b="1" dirty="0">
                <a:solidFill>
                  <a:schemeClr val="accent1"/>
                </a:solidFill>
                <a:latin typeface="Lato Black" charset="0"/>
                <a:ea typeface="Lato Black" charset="0"/>
                <a:cs typeface="Lato Black" charset="0"/>
              </a:endParaRPr>
            </a:p>
          </p:txBody>
        </p:sp>
        <p:sp>
          <p:nvSpPr>
            <p:cNvPr id="50" name="Subtitle 2"/>
            <p:cNvSpPr txBox="1">
              <a:spLocks/>
            </p:cNvSpPr>
            <p:nvPr/>
          </p:nvSpPr>
          <p:spPr>
            <a:xfrm>
              <a:off x="10028237" y="609600"/>
              <a:ext cx="3675690" cy="588946"/>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000" dirty="0">
                  <a:solidFill>
                    <a:schemeClr val="tx1">
                      <a:lumMod val="50000"/>
                      <a:lumOff val="50000"/>
                    </a:schemeClr>
                  </a:solidFill>
                  <a:latin typeface="Lato Light"/>
                  <a:cs typeface="Lato Light"/>
                </a:rPr>
                <a:t>Your </a:t>
              </a:r>
              <a:r>
                <a:rPr lang="en-US" sz="2000" dirty="0" smtClean="0">
                  <a:solidFill>
                    <a:schemeClr val="tx1">
                      <a:lumMod val="50000"/>
                      <a:lumOff val="50000"/>
                    </a:schemeClr>
                  </a:solidFill>
                  <a:latin typeface="Lato Light"/>
                  <a:cs typeface="Lato Light"/>
                </a:rPr>
                <a:t>great subtitle in this line</a:t>
              </a:r>
              <a:endParaRPr lang="en-US" sz="20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861992703"/>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45"/>
                                        </p:tgtEl>
                                        <p:attrNameLst>
                                          <p:attrName>style.visibility</p:attrName>
                                        </p:attrNameLst>
                                      </p:cBhvr>
                                      <p:to>
                                        <p:strVal val="visible"/>
                                      </p:to>
                                    </p:set>
                                    <p:anim calcmode="lin" valueType="num">
                                      <p:cBhvr additive="base">
                                        <p:cTn id="12" dur="500" fill="hold"/>
                                        <p:tgtEl>
                                          <p:spTgt spid="45"/>
                                        </p:tgtEl>
                                        <p:attrNameLst>
                                          <p:attrName>ppt_x</p:attrName>
                                        </p:attrNameLst>
                                      </p:cBhvr>
                                      <p:tavLst>
                                        <p:tav tm="0">
                                          <p:val>
                                            <p:strVal val="0-#ppt_w/2"/>
                                          </p:val>
                                        </p:tav>
                                        <p:tav tm="100000">
                                          <p:val>
                                            <p:strVal val="#ppt_x"/>
                                          </p:val>
                                        </p:tav>
                                      </p:tavLst>
                                    </p:anim>
                                    <p:anim calcmode="lin" valueType="num">
                                      <p:cBhvr additive="base">
                                        <p:cTn id="13" dur="500" fill="hold"/>
                                        <p:tgtEl>
                                          <p:spTgt spid="4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4975423" y="8305800"/>
            <a:ext cx="12825214" cy="4198678"/>
            <a:chOff x="3703637" y="8305800"/>
            <a:chExt cx="12825214" cy="4198678"/>
          </a:xfrm>
        </p:grpSpPr>
        <p:grpSp>
          <p:nvGrpSpPr>
            <p:cNvPr id="3" name="Group 2"/>
            <p:cNvGrpSpPr/>
            <p:nvPr/>
          </p:nvGrpSpPr>
          <p:grpSpPr>
            <a:xfrm>
              <a:off x="3703637" y="8305800"/>
              <a:ext cx="11119179" cy="4198678"/>
              <a:chOff x="2411114" y="3503557"/>
              <a:chExt cx="7664573" cy="2894195"/>
            </a:xfrm>
          </p:grpSpPr>
          <p:sp>
            <p:nvSpPr>
              <p:cNvPr id="12" name="Freeform 14">
                <a:extLst>
                  <a:ext uri="{FF2B5EF4-FFF2-40B4-BE49-F238E27FC236}">
                    <a16:creationId xmlns:a16="http://schemas.microsoft.com/office/drawing/2014/main" xmlns="" id="{8591334C-D1CB-4720-8504-7F835F2086C1}"/>
                  </a:ext>
                </a:extLst>
              </p:cNvPr>
              <p:cNvSpPr>
                <a:spLocks/>
              </p:cNvSpPr>
              <p:nvPr/>
            </p:nvSpPr>
            <p:spPr bwMode="auto">
              <a:xfrm>
                <a:off x="5177617" y="4379573"/>
                <a:ext cx="4898070" cy="1292553"/>
              </a:xfrm>
              <a:custGeom>
                <a:avLst/>
                <a:gdLst>
                  <a:gd name="T0" fmla="*/ 297 w 342"/>
                  <a:gd name="T1" fmla="*/ 0 h 90"/>
                  <a:gd name="T2" fmla="*/ 0 w 342"/>
                  <a:gd name="T3" fmla="*/ 0 h 90"/>
                  <a:gd name="T4" fmla="*/ 1 w 342"/>
                  <a:gd name="T5" fmla="*/ 90 h 90"/>
                  <a:gd name="T6" fmla="*/ 297 w 342"/>
                  <a:gd name="T7" fmla="*/ 90 h 90"/>
                  <a:gd name="T8" fmla="*/ 342 w 342"/>
                  <a:gd name="T9" fmla="*/ 45 h 90"/>
                  <a:gd name="T10" fmla="*/ 297 w 342"/>
                  <a:gd name="T11" fmla="*/ 0 h 90"/>
                </a:gdLst>
                <a:ahLst/>
                <a:cxnLst>
                  <a:cxn ang="0">
                    <a:pos x="T0" y="T1"/>
                  </a:cxn>
                  <a:cxn ang="0">
                    <a:pos x="T2" y="T3"/>
                  </a:cxn>
                  <a:cxn ang="0">
                    <a:pos x="T4" y="T5"/>
                  </a:cxn>
                  <a:cxn ang="0">
                    <a:pos x="T6" y="T7"/>
                  </a:cxn>
                  <a:cxn ang="0">
                    <a:pos x="T8" y="T9"/>
                  </a:cxn>
                  <a:cxn ang="0">
                    <a:pos x="T10" y="T11"/>
                  </a:cxn>
                </a:cxnLst>
                <a:rect l="0" t="0" r="r" b="b"/>
                <a:pathLst>
                  <a:path w="342" h="90">
                    <a:moveTo>
                      <a:pt x="297" y="0"/>
                    </a:moveTo>
                    <a:cubicBezTo>
                      <a:pt x="0" y="0"/>
                      <a:pt x="0" y="0"/>
                      <a:pt x="0" y="0"/>
                    </a:cubicBezTo>
                    <a:cubicBezTo>
                      <a:pt x="1" y="90"/>
                      <a:pt x="1" y="90"/>
                      <a:pt x="1" y="90"/>
                    </a:cubicBezTo>
                    <a:cubicBezTo>
                      <a:pt x="297" y="90"/>
                      <a:pt x="297" y="90"/>
                      <a:pt x="297" y="90"/>
                    </a:cubicBezTo>
                    <a:cubicBezTo>
                      <a:pt x="322" y="90"/>
                      <a:pt x="342" y="70"/>
                      <a:pt x="342" y="45"/>
                    </a:cubicBezTo>
                    <a:cubicBezTo>
                      <a:pt x="342" y="20"/>
                      <a:pt x="322" y="0"/>
                      <a:pt x="297" y="0"/>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 name="Freeform 15">
                <a:extLst>
                  <a:ext uri="{FF2B5EF4-FFF2-40B4-BE49-F238E27FC236}">
                    <a16:creationId xmlns:a16="http://schemas.microsoft.com/office/drawing/2014/main" xmlns="" id="{C41C7862-3062-49C6-BBD0-B9A5D7C55A2B}"/>
                  </a:ext>
                </a:extLst>
              </p:cNvPr>
              <p:cNvSpPr>
                <a:spLocks/>
              </p:cNvSpPr>
              <p:nvPr/>
            </p:nvSpPr>
            <p:spPr bwMode="auto">
              <a:xfrm>
                <a:off x="2547172" y="4266184"/>
                <a:ext cx="2653129" cy="2131568"/>
              </a:xfrm>
              <a:custGeom>
                <a:avLst/>
                <a:gdLst>
                  <a:gd name="T0" fmla="*/ 186 w 186"/>
                  <a:gd name="T1" fmla="*/ 0 h 148"/>
                  <a:gd name="T2" fmla="*/ 100 w 186"/>
                  <a:gd name="T3" fmla="*/ 54 h 148"/>
                  <a:gd name="T4" fmla="*/ 0 w 186"/>
                  <a:gd name="T5" fmla="*/ 0 h 148"/>
                  <a:gd name="T6" fmla="*/ 0 w 186"/>
                  <a:gd name="T7" fmla="*/ 92 h 148"/>
                  <a:gd name="T8" fmla="*/ 100 w 186"/>
                  <a:gd name="T9" fmla="*/ 145 h 148"/>
                  <a:gd name="T10" fmla="*/ 184 w 186"/>
                  <a:gd name="T11" fmla="*/ 103 h 148"/>
                  <a:gd name="T12" fmla="*/ 186 w 186"/>
                  <a:gd name="T13" fmla="*/ 92 h 148"/>
                  <a:gd name="T14" fmla="*/ 186 w 186"/>
                  <a:gd name="T15" fmla="*/ 0 h 1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6" h="148">
                    <a:moveTo>
                      <a:pt x="186" y="0"/>
                    </a:moveTo>
                    <a:cubicBezTo>
                      <a:pt x="183" y="39"/>
                      <a:pt x="132" y="52"/>
                      <a:pt x="100" y="54"/>
                    </a:cubicBezTo>
                    <a:cubicBezTo>
                      <a:pt x="64" y="56"/>
                      <a:pt x="2" y="41"/>
                      <a:pt x="0" y="0"/>
                    </a:cubicBezTo>
                    <a:cubicBezTo>
                      <a:pt x="0" y="92"/>
                      <a:pt x="0" y="92"/>
                      <a:pt x="0" y="92"/>
                    </a:cubicBezTo>
                    <a:cubicBezTo>
                      <a:pt x="2" y="132"/>
                      <a:pt x="64" y="148"/>
                      <a:pt x="100" y="145"/>
                    </a:cubicBezTo>
                    <a:cubicBezTo>
                      <a:pt x="130" y="144"/>
                      <a:pt x="171" y="134"/>
                      <a:pt x="184" y="103"/>
                    </a:cubicBezTo>
                    <a:cubicBezTo>
                      <a:pt x="185" y="99"/>
                      <a:pt x="186" y="96"/>
                      <a:pt x="186" y="92"/>
                    </a:cubicBezTo>
                    <a:lnTo>
                      <a:pt x="186" y="0"/>
                    </a:lnTo>
                    <a:close/>
                  </a:path>
                </a:pathLst>
              </a:custGeom>
              <a:solidFill>
                <a:schemeClr val="accent2">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 name="Freeform 16">
                <a:extLst>
                  <a:ext uri="{FF2B5EF4-FFF2-40B4-BE49-F238E27FC236}">
                    <a16:creationId xmlns:a16="http://schemas.microsoft.com/office/drawing/2014/main" xmlns="" id="{CE135291-CCF8-469C-8BC0-E4FE2287B7DA}"/>
                  </a:ext>
                </a:extLst>
              </p:cNvPr>
              <p:cNvSpPr>
                <a:spLocks/>
              </p:cNvSpPr>
              <p:nvPr/>
            </p:nvSpPr>
            <p:spPr bwMode="auto">
              <a:xfrm>
                <a:off x="2411114" y="3503557"/>
                <a:ext cx="2925244" cy="1678043"/>
              </a:xfrm>
              <a:custGeom>
                <a:avLst/>
                <a:gdLst>
                  <a:gd name="T0" fmla="*/ 167 w 204"/>
                  <a:gd name="T1" fmla="*/ 21 h 118"/>
                  <a:gd name="T2" fmla="*/ 168 w 204"/>
                  <a:gd name="T3" fmla="*/ 97 h 118"/>
                  <a:gd name="T4" fmla="*/ 36 w 204"/>
                  <a:gd name="T5" fmla="*/ 97 h 118"/>
                  <a:gd name="T6" fmla="*/ 36 w 204"/>
                  <a:gd name="T7" fmla="*/ 21 h 118"/>
                  <a:gd name="T8" fmla="*/ 167 w 204"/>
                  <a:gd name="T9" fmla="*/ 21 h 118"/>
                </a:gdLst>
                <a:ahLst/>
                <a:cxnLst>
                  <a:cxn ang="0">
                    <a:pos x="T0" y="T1"/>
                  </a:cxn>
                  <a:cxn ang="0">
                    <a:pos x="T2" y="T3"/>
                  </a:cxn>
                  <a:cxn ang="0">
                    <a:pos x="T4" y="T5"/>
                  </a:cxn>
                  <a:cxn ang="0">
                    <a:pos x="T6" y="T7"/>
                  </a:cxn>
                  <a:cxn ang="0">
                    <a:pos x="T8" y="T9"/>
                  </a:cxn>
                </a:cxnLst>
                <a:rect l="0" t="0" r="r" b="b"/>
                <a:pathLst>
                  <a:path w="204" h="118">
                    <a:moveTo>
                      <a:pt x="167" y="21"/>
                    </a:moveTo>
                    <a:cubicBezTo>
                      <a:pt x="204" y="42"/>
                      <a:pt x="204" y="76"/>
                      <a:pt x="168" y="97"/>
                    </a:cubicBezTo>
                    <a:cubicBezTo>
                      <a:pt x="132" y="118"/>
                      <a:pt x="73" y="118"/>
                      <a:pt x="36" y="97"/>
                    </a:cubicBezTo>
                    <a:cubicBezTo>
                      <a:pt x="0" y="76"/>
                      <a:pt x="0" y="42"/>
                      <a:pt x="36" y="21"/>
                    </a:cubicBezTo>
                    <a:cubicBezTo>
                      <a:pt x="72" y="0"/>
                      <a:pt x="131" y="0"/>
                      <a:pt x="167" y="21"/>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4" name="Group 3"/>
            <p:cNvGrpSpPr/>
            <p:nvPr/>
          </p:nvGrpSpPr>
          <p:grpSpPr>
            <a:xfrm>
              <a:off x="8103858" y="9889307"/>
              <a:ext cx="5181600" cy="1235893"/>
              <a:chOff x="6290974" y="3276600"/>
              <a:chExt cx="5181600" cy="1235893"/>
            </a:xfrm>
          </p:grpSpPr>
          <p:sp>
            <p:nvSpPr>
              <p:cNvPr id="10" name="TextBox 9"/>
              <p:cNvSpPr txBox="1"/>
              <p:nvPr/>
            </p:nvSpPr>
            <p:spPr>
              <a:xfrm>
                <a:off x="6290974" y="3675377"/>
                <a:ext cx="5181600" cy="837116"/>
              </a:xfrm>
              <a:prstGeom prst="rect">
                <a:avLst/>
              </a:prstGeom>
              <a:noFill/>
            </p:spPr>
            <p:txBody>
              <a:bodyPr wrap="square" lIns="219419" tIns="109710" rIns="219419" bIns="109710" rtlCol="0">
                <a:spAutoFit/>
              </a:bodyPr>
              <a:lstStyle/>
              <a:p>
                <a:r>
                  <a:rPr lang="en-US" sz="2000" dirty="0">
                    <a:solidFill>
                      <a:schemeClr val="bg1"/>
                    </a:solidFill>
                    <a:latin typeface="Lato" pitchFamily="34" charset="0"/>
                    <a:ea typeface="Lato" pitchFamily="34" charset="0"/>
                    <a:cs typeface="Lato" pitchFamily="34" charset="0"/>
                  </a:rPr>
                  <a:t>Lorem Ipsum has two main data statistical this </a:t>
                </a:r>
                <a:r>
                  <a:rPr lang="en-US" sz="2000" dirty="0" smtClean="0">
                    <a:solidFill>
                      <a:schemeClr val="bg1"/>
                    </a:solidFill>
                    <a:latin typeface="Lato" pitchFamily="34" charset="0"/>
                    <a:ea typeface="Lato" pitchFamily="34" charset="0"/>
                    <a:cs typeface="Lato" pitchFamily="34" charset="0"/>
                  </a:rPr>
                  <a:t>important Data </a:t>
                </a:r>
                <a:r>
                  <a:rPr lang="en-US" sz="2000" dirty="0">
                    <a:solidFill>
                      <a:schemeClr val="bg1"/>
                    </a:solidFill>
                    <a:latin typeface="Lato" pitchFamily="34" charset="0"/>
                    <a:ea typeface="Lato" pitchFamily="34" charset="0"/>
                    <a:cs typeface="Lato" pitchFamily="34" charset="0"/>
                  </a:rPr>
                  <a:t>analysis </a:t>
                </a:r>
                <a:r>
                  <a:rPr lang="en-US" sz="2000" dirty="0" smtClean="0">
                    <a:solidFill>
                      <a:schemeClr val="bg1"/>
                    </a:solidFill>
                    <a:latin typeface="Lato" pitchFamily="34" charset="0"/>
                    <a:ea typeface="Lato" pitchFamily="34" charset="0"/>
                    <a:cs typeface="Lato" pitchFamily="34" charset="0"/>
                  </a:rPr>
                  <a:t>important </a:t>
                </a:r>
                <a:r>
                  <a:rPr lang="en-US" sz="2000" dirty="0">
                    <a:solidFill>
                      <a:schemeClr val="bg1"/>
                    </a:solidFill>
                    <a:latin typeface="Lato" pitchFamily="34" charset="0"/>
                    <a:ea typeface="Lato" pitchFamily="34" charset="0"/>
                    <a:cs typeface="Lato" pitchFamily="34" charset="0"/>
                  </a:rPr>
                  <a:t>.</a:t>
                </a:r>
              </a:p>
            </p:txBody>
          </p:sp>
          <p:sp>
            <p:nvSpPr>
              <p:cNvPr id="11" name="TextBox 10"/>
              <p:cNvSpPr txBox="1"/>
              <p:nvPr/>
            </p:nvSpPr>
            <p:spPr bwMode="auto">
              <a:xfrm>
                <a:off x="6443544" y="3276600"/>
                <a:ext cx="3293683" cy="492443"/>
              </a:xfrm>
              <a:prstGeom prst="rect">
                <a:avLst/>
              </a:prstGeom>
              <a:noFill/>
            </p:spPr>
            <p:txBody>
              <a:bodyPr wrap="square">
                <a:spAutoFit/>
              </a:bodyPr>
              <a:lstStyle/>
              <a:p>
                <a:pPr defTabSz="1828434" fontAlgn="auto">
                  <a:spcBef>
                    <a:spcPts val="0"/>
                  </a:spcBef>
                  <a:spcAft>
                    <a:spcPts val="0"/>
                  </a:spcAft>
                  <a:defRPr/>
                </a:pPr>
                <a:r>
                  <a:rPr lang="id-ID" sz="2600" b="1" dirty="0" smtClean="0">
                    <a:solidFill>
                      <a:schemeClr val="bg1"/>
                    </a:solidFill>
                    <a:latin typeface="Lato" pitchFamily="34" charset="0"/>
                    <a:ea typeface="Lato" pitchFamily="34" charset="0"/>
                    <a:cs typeface="Lato" pitchFamily="34" charset="0"/>
                  </a:rPr>
                  <a:t>INFORMATION</a:t>
                </a:r>
                <a:endParaRPr lang="id-ID" sz="2600" b="1" dirty="0">
                  <a:solidFill>
                    <a:schemeClr val="bg1"/>
                  </a:solidFill>
                  <a:latin typeface="Lato" pitchFamily="34" charset="0"/>
                  <a:ea typeface="Lato" pitchFamily="34" charset="0"/>
                  <a:cs typeface="Lato" pitchFamily="34" charset="0"/>
                </a:endParaRPr>
              </a:p>
            </p:txBody>
          </p:sp>
        </p:grpSp>
        <p:grpSp>
          <p:nvGrpSpPr>
            <p:cNvPr id="5" name="Group 4"/>
            <p:cNvGrpSpPr/>
            <p:nvPr/>
          </p:nvGrpSpPr>
          <p:grpSpPr>
            <a:xfrm>
              <a:off x="13971258" y="9482007"/>
              <a:ext cx="2557593" cy="2557593"/>
              <a:chOff x="3425802" y="9721503"/>
              <a:chExt cx="2309359" cy="2309359"/>
            </a:xfrm>
          </p:grpSpPr>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25802" y="9721503"/>
                <a:ext cx="2309359" cy="2309359"/>
              </a:xfrm>
              <a:prstGeom prst="rect">
                <a:avLst/>
              </a:prstGeom>
            </p:spPr>
          </p:pic>
          <p:sp>
            <p:nvSpPr>
              <p:cNvPr id="8" name="Rectangle 139"/>
              <p:cNvSpPr/>
              <p:nvPr/>
            </p:nvSpPr>
            <p:spPr>
              <a:xfrm>
                <a:off x="3972035" y="10045935"/>
                <a:ext cx="1278870" cy="12792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9" name="Freeform 208"/>
              <p:cNvSpPr>
                <a:spLocks noEditPoints="1"/>
              </p:cNvSpPr>
              <p:nvPr/>
            </p:nvSpPr>
            <p:spPr bwMode="auto">
              <a:xfrm>
                <a:off x="4243321" y="10449134"/>
                <a:ext cx="683465" cy="635590"/>
              </a:xfrm>
              <a:custGeom>
                <a:avLst/>
                <a:gdLst>
                  <a:gd name="T0" fmla="*/ 57 w 69"/>
                  <a:gd name="T1" fmla="*/ 6 h 64"/>
                  <a:gd name="T2" fmla="*/ 56 w 69"/>
                  <a:gd name="T3" fmla="*/ 0 h 64"/>
                  <a:gd name="T4" fmla="*/ 38 w 69"/>
                  <a:gd name="T5" fmla="*/ 0 h 64"/>
                  <a:gd name="T6" fmla="*/ 13 w 69"/>
                  <a:gd name="T7" fmla="*/ 0 h 64"/>
                  <a:gd name="T8" fmla="*/ 12 w 69"/>
                  <a:gd name="T9" fmla="*/ 6 h 64"/>
                  <a:gd name="T10" fmla="*/ 0 w 69"/>
                  <a:gd name="T11" fmla="*/ 9 h 64"/>
                  <a:gd name="T12" fmla="*/ 20 w 69"/>
                  <a:gd name="T13" fmla="*/ 35 h 64"/>
                  <a:gd name="T14" fmla="*/ 21 w 69"/>
                  <a:gd name="T15" fmla="*/ 35 h 64"/>
                  <a:gd name="T16" fmla="*/ 15 w 69"/>
                  <a:gd name="T17" fmla="*/ 57 h 64"/>
                  <a:gd name="T18" fmla="*/ 14 w 69"/>
                  <a:gd name="T19" fmla="*/ 63 h 64"/>
                  <a:gd name="T20" fmla="*/ 37 w 69"/>
                  <a:gd name="T21" fmla="*/ 64 h 64"/>
                  <a:gd name="T22" fmla="*/ 54 w 69"/>
                  <a:gd name="T23" fmla="*/ 64 h 64"/>
                  <a:gd name="T24" fmla="*/ 55 w 69"/>
                  <a:gd name="T25" fmla="*/ 59 h 64"/>
                  <a:gd name="T26" fmla="*/ 45 w 69"/>
                  <a:gd name="T27" fmla="*/ 49 h 64"/>
                  <a:gd name="T28" fmla="*/ 49 w 69"/>
                  <a:gd name="T29" fmla="*/ 35 h 64"/>
                  <a:gd name="T30" fmla="*/ 66 w 69"/>
                  <a:gd name="T31" fmla="*/ 22 h 64"/>
                  <a:gd name="T32" fmla="*/ 65 w 69"/>
                  <a:gd name="T33" fmla="*/ 6 h 64"/>
                  <a:gd name="T34" fmla="*/ 4 w 69"/>
                  <a:gd name="T35" fmla="*/ 9 h 64"/>
                  <a:gd name="T36" fmla="*/ 12 w 69"/>
                  <a:gd name="T37" fmla="*/ 9 h 64"/>
                  <a:gd name="T38" fmla="*/ 14 w 69"/>
                  <a:gd name="T39" fmla="*/ 17 h 64"/>
                  <a:gd name="T40" fmla="*/ 14 w 69"/>
                  <a:gd name="T41" fmla="*/ 18 h 64"/>
                  <a:gd name="T42" fmla="*/ 6 w 69"/>
                  <a:gd name="T43" fmla="*/ 20 h 64"/>
                  <a:gd name="T44" fmla="*/ 42 w 69"/>
                  <a:gd name="T45" fmla="*/ 51 h 64"/>
                  <a:gd name="T46" fmla="*/ 52 w 69"/>
                  <a:gd name="T47" fmla="*/ 61 h 64"/>
                  <a:gd name="T48" fmla="*/ 37 w 69"/>
                  <a:gd name="T49" fmla="*/ 61 h 64"/>
                  <a:gd name="T50" fmla="*/ 17 w 69"/>
                  <a:gd name="T51" fmla="*/ 60 h 64"/>
                  <a:gd name="T52" fmla="*/ 37 w 69"/>
                  <a:gd name="T53" fmla="*/ 51 h 64"/>
                  <a:gd name="T54" fmla="*/ 37 w 69"/>
                  <a:gd name="T55" fmla="*/ 48 h 64"/>
                  <a:gd name="T56" fmla="*/ 24 w 69"/>
                  <a:gd name="T57" fmla="*/ 33 h 64"/>
                  <a:gd name="T58" fmla="*/ 31 w 69"/>
                  <a:gd name="T59" fmla="*/ 26 h 64"/>
                  <a:gd name="T60" fmla="*/ 31 w 69"/>
                  <a:gd name="T61" fmla="*/ 23 h 64"/>
                  <a:gd name="T62" fmla="*/ 18 w 69"/>
                  <a:gd name="T63" fmla="*/ 19 h 64"/>
                  <a:gd name="T64" fmla="*/ 41 w 69"/>
                  <a:gd name="T65" fmla="*/ 17 h 64"/>
                  <a:gd name="T66" fmla="*/ 17 w 69"/>
                  <a:gd name="T67" fmla="*/ 16 h 64"/>
                  <a:gd name="T68" fmla="*/ 48 w 69"/>
                  <a:gd name="T69" fmla="*/ 11 h 64"/>
                  <a:gd name="T70" fmla="*/ 48 w 69"/>
                  <a:gd name="T71" fmla="*/ 8 h 64"/>
                  <a:gd name="T72" fmla="*/ 15 w 69"/>
                  <a:gd name="T73" fmla="*/ 3 h 64"/>
                  <a:gd name="T74" fmla="*/ 38 w 69"/>
                  <a:gd name="T75" fmla="*/ 3 h 64"/>
                  <a:gd name="T76" fmla="*/ 54 w 69"/>
                  <a:gd name="T77" fmla="*/ 3 h 64"/>
                  <a:gd name="T78" fmla="*/ 63 w 69"/>
                  <a:gd name="T79" fmla="*/ 20 h 64"/>
                  <a:gd name="T80" fmla="*/ 57 w 69"/>
                  <a:gd name="T81" fmla="*/ 9 h 64"/>
                  <a:gd name="T82" fmla="*/ 65 w 69"/>
                  <a:gd name="T83" fmla="*/ 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9" h="64">
                    <a:moveTo>
                      <a:pt x="65" y="6"/>
                    </a:moveTo>
                    <a:cubicBezTo>
                      <a:pt x="57" y="6"/>
                      <a:pt x="57" y="6"/>
                      <a:pt x="57" y="6"/>
                    </a:cubicBezTo>
                    <a:cubicBezTo>
                      <a:pt x="58" y="3"/>
                      <a:pt x="58" y="1"/>
                      <a:pt x="58" y="1"/>
                    </a:cubicBezTo>
                    <a:cubicBezTo>
                      <a:pt x="58" y="0"/>
                      <a:pt x="57" y="0"/>
                      <a:pt x="56" y="0"/>
                    </a:cubicBezTo>
                    <a:cubicBezTo>
                      <a:pt x="38" y="0"/>
                      <a:pt x="38" y="0"/>
                      <a:pt x="38" y="0"/>
                    </a:cubicBezTo>
                    <a:cubicBezTo>
                      <a:pt x="38" y="0"/>
                      <a:pt x="38" y="0"/>
                      <a:pt x="38" y="0"/>
                    </a:cubicBezTo>
                    <a:cubicBezTo>
                      <a:pt x="38" y="0"/>
                      <a:pt x="37" y="0"/>
                      <a:pt x="37" y="0"/>
                    </a:cubicBezTo>
                    <a:cubicBezTo>
                      <a:pt x="13" y="0"/>
                      <a:pt x="13" y="0"/>
                      <a:pt x="13" y="0"/>
                    </a:cubicBezTo>
                    <a:cubicBezTo>
                      <a:pt x="12" y="0"/>
                      <a:pt x="12" y="0"/>
                      <a:pt x="12" y="1"/>
                    </a:cubicBezTo>
                    <a:cubicBezTo>
                      <a:pt x="12" y="1"/>
                      <a:pt x="12" y="3"/>
                      <a:pt x="12" y="6"/>
                    </a:cubicBezTo>
                    <a:cubicBezTo>
                      <a:pt x="4" y="6"/>
                      <a:pt x="4" y="6"/>
                      <a:pt x="4" y="6"/>
                    </a:cubicBezTo>
                    <a:cubicBezTo>
                      <a:pt x="2" y="6"/>
                      <a:pt x="0" y="7"/>
                      <a:pt x="0" y="9"/>
                    </a:cubicBezTo>
                    <a:cubicBezTo>
                      <a:pt x="0" y="10"/>
                      <a:pt x="0" y="16"/>
                      <a:pt x="3" y="22"/>
                    </a:cubicBezTo>
                    <a:cubicBezTo>
                      <a:pt x="6" y="30"/>
                      <a:pt x="12" y="34"/>
                      <a:pt x="20" y="35"/>
                    </a:cubicBezTo>
                    <a:cubicBezTo>
                      <a:pt x="20" y="35"/>
                      <a:pt x="20" y="35"/>
                      <a:pt x="21" y="35"/>
                    </a:cubicBezTo>
                    <a:cubicBezTo>
                      <a:pt x="21" y="35"/>
                      <a:pt x="21" y="35"/>
                      <a:pt x="21" y="35"/>
                    </a:cubicBezTo>
                    <a:cubicBezTo>
                      <a:pt x="25" y="41"/>
                      <a:pt x="26" y="46"/>
                      <a:pt x="24" y="49"/>
                    </a:cubicBezTo>
                    <a:cubicBezTo>
                      <a:pt x="23" y="53"/>
                      <a:pt x="18" y="57"/>
                      <a:pt x="15" y="57"/>
                    </a:cubicBezTo>
                    <a:cubicBezTo>
                      <a:pt x="14" y="58"/>
                      <a:pt x="14" y="58"/>
                      <a:pt x="14" y="59"/>
                    </a:cubicBezTo>
                    <a:cubicBezTo>
                      <a:pt x="14" y="63"/>
                      <a:pt x="14" y="63"/>
                      <a:pt x="14" y="63"/>
                    </a:cubicBezTo>
                    <a:cubicBezTo>
                      <a:pt x="14" y="64"/>
                      <a:pt x="15" y="64"/>
                      <a:pt x="16" y="64"/>
                    </a:cubicBezTo>
                    <a:cubicBezTo>
                      <a:pt x="37" y="64"/>
                      <a:pt x="37" y="64"/>
                      <a:pt x="37" y="64"/>
                    </a:cubicBezTo>
                    <a:cubicBezTo>
                      <a:pt x="38" y="64"/>
                      <a:pt x="38" y="64"/>
                      <a:pt x="38" y="64"/>
                    </a:cubicBezTo>
                    <a:cubicBezTo>
                      <a:pt x="54" y="64"/>
                      <a:pt x="54" y="64"/>
                      <a:pt x="54" y="64"/>
                    </a:cubicBezTo>
                    <a:cubicBezTo>
                      <a:pt x="55" y="64"/>
                      <a:pt x="55" y="64"/>
                      <a:pt x="55" y="63"/>
                    </a:cubicBezTo>
                    <a:cubicBezTo>
                      <a:pt x="55" y="59"/>
                      <a:pt x="55" y="59"/>
                      <a:pt x="55" y="59"/>
                    </a:cubicBezTo>
                    <a:cubicBezTo>
                      <a:pt x="55" y="58"/>
                      <a:pt x="55" y="58"/>
                      <a:pt x="54" y="57"/>
                    </a:cubicBezTo>
                    <a:cubicBezTo>
                      <a:pt x="51" y="57"/>
                      <a:pt x="47" y="53"/>
                      <a:pt x="45" y="49"/>
                    </a:cubicBezTo>
                    <a:cubicBezTo>
                      <a:pt x="44" y="46"/>
                      <a:pt x="45" y="41"/>
                      <a:pt x="48" y="35"/>
                    </a:cubicBezTo>
                    <a:cubicBezTo>
                      <a:pt x="48" y="35"/>
                      <a:pt x="48" y="35"/>
                      <a:pt x="49" y="35"/>
                    </a:cubicBezTo>
                    <a:cubicBezTo>
                      <a:pt x="49" y="35"/>
                      <a:pt x="49" y="35"/>
                      <a:pt x="49" y="35"/>
                    </a:cubicBezTo>
                    <a:cubicBezTo>
                      <a:pt x="57" y="34"/>
                      <a:pt x="63" y="30"/>
                      <a:pt x="66" y="22"/>
                    </a:cubicBezTo>
                    <a:cubicBezTo>
                      <a:pt x="69" y="16"/>
                      <a:pt x="69" y="10"/>
                      <a:pt x="69" y="9"/>
                    </a:cubicBezTo>
                    <a:cubicBezTo>
                      <a:pt x="69" y="7"/>
                      <a:pt x="67" y="6"/>
                      <a:pt x="65" y="6"/>
                    </a:cubicBezTo>
                    <a:close/>
                    <a:moveTo>
                      <a:pt x="6" y="20"/>
                    </a:moveTo>
                    <a:cubicBezTo>
                      <a:pt x="4" y="15"/>
                      <a:pt x="4" y="10"/>
                      <a:pt x="4" y="9"/>
                    </a:cubicBezTo>
                    <a:cubicBezTo>
                      <a:pt x="4" y="9"/>
                      <a:pt x="4" y="9"/>
                      <a:pt x="4" y="9"/>
                    </a:cubicBezTo>
                    <a:cubicBezTo>
                      <a:pt x="12" y="9"/>
                      <a:pt x="12" y="9"/>
                      <a:pt x="12" y="9"/>
                    </a:cubicBezTo>
                    <a:cubicBezTo>
                      <a:pt x="12" y="10"/>
                      <a:pt x="12" y="10"/>
                      <a:pt x="13" y="10"/>
                    </a:cubicBezTo>
                    <a:cubicBezTo>
                      <a:pt x="13" y="12"/>
                      <a:pt x="13" y="14"/>
                      <a:pt x="14" y="17"/>
                    </a:cubicBezTo>
                    <a:cubicBezTo>
                      <a:pt x="14" y="17"/>
                      <a:pt x="14" y="17"/>
                      <a:pt x="14" y="17"/>
                    </a:cubicBezTo>
                    <a:cubicBezTo>
                      <a:pt x="14" y="18"/>
                      <a:pt x="14" y="18"/>
                      <a:pt x="14" y="18"/>
                    </a:cubicBezTo>
                    <a:cubicBezTo>
                      <a:pt x="16" y="22"/>
                      <a:pt x="17" y="27"/>
                      <a:pt x="19" y="31"/>
                    </a:cubicBezTo>
                    <a:cubicBezTo>
                      <a:pt x="13" y="30"/>
                      <a:pt x="9" y="27"/>
                      <a:pt x="6" y="20"/>
                    </a:cubicBezTo>
                    <a:close/>
                    <a:moveTo>
                      <a:pt x="45" y="33"/>
                    </a:moveTo>
                    <a:cubicBezTo>
                      <a:pt x="41" y="41"/>
                      <a:pt x="40" y="46"/>
                      <a:pt x="42" y="51"/>
                    </a:cubicBezTo>
                    <a:cubicBezTo>
                      <a:pt x="44" y="55"/>
                      <a:pt x="48" y="59"/>
                      <a:pt x="52" y="60"/>
                    </a:cubicBezTo>
                    <a:cubicBezTo>
                      <a:pt x="52" y="61"/>
                      <a:pt x="52" y="61"/>
                      <a:pt x="52" y="61"/>
                    </a:cubicBezTo>
                    <a:cubicBezTo>
                      <a:pt x="38" y="61"/>
                      <a:pt x="38" y="61"/>
                      <a:pt x="38" y="61"/>
                    </a:cubicBezTo>
                    <a:cubicBezTo>
                      <a:pt x="37" y="61"/>
                      <a:pt x="37" y="61"/>
                      <a:pt x="37" y="61"/>
                    </a:cubicBezTo>
                    <a:cubicBezTo>
                      <a:pt x="17" y="61"/>
                      <a:pt x="17" y="61"/>
                      <a:pt x="17" y="61"/>
                    </a:cubicBezTo>
                    <a:cubicBezTo>
                      <a:pt x="17" y="60"/>
                      <a:pt x="17" y="60"/>
                      <a:pt x="17" y="60"/>
                    </a:cubicBezTo>
                    <a:cubicBezTo>
                      <a:pt x="21" y="59"/>
                      <a:pt x="25" y="55"/>
                      <a:pt x="27" y="51"/>
                    </a:cubicBezTo>
                    <a:cubicBezTo>
                      <a:pt x="37" y="51"/>
                      <a:pt x="37" y="51"/>
                      <a:pt x="37" y="51"/>
                    </a:cubicBezTo>
                    <a:cubicBezTo>
                      <a:pt x="38" y="51"/>
                      <a:pt x="39" y="50"/>
                      <a:pt x="39" y="49"/>
                    </a:cubicBezTo>
                    <a:cubicBezTo>
                      <a:pt x="39" y="49"/>
                      <a:pt x="38" y="48"/>
                      <a:pt x="37" y="48"/>
                    </a:cubicBezTo>
                    <a:cubicBezTo>
                      <a:pt x="28" y="48"/>
                      <a:pt x="28" y="48"/>
                      <a:pt x="28" y="48"/>
                    </a:cubicBezTo>
                    <a:cubicBezTo>
                      <a:pt x="29" y="44"/>
                      <a:pt x="27" y="39"/>
                      <a:pt x="24" y="33"/>
                    </a:cubicBezTo>
                    <a:cubicBezTo>
                      <a:pt x="23" y="31"/>
                      <a:pt x="22" y="28"/>
                      <a:pt x="21" y="26"/>
                    </a:cubicBezTo>
                    <a:cubicBezTo>
                      <a:pt x="31" y="26"/>
                      <a:pt x="31" y="26"/>
                      <a:pt x="31" y="26"/>
                    </a:cubicBezTo>
                    <a:cubicBezTo>
                      <a:pt x="32" y="26"/>
                      <a:pt x="32" y="25"/>
                      <a:pt x="32" y="25"/>
                    </a:cubicBezTo>
                    <a:cubicBezTo>
                      <a:pt x="32" y="24"/>
                      <a:pt x="32" y="23"/>
                      <a:pt x="31" y="23"/>
                    </a:cubicBezTo>
                    <a:cubicBezTo>
                      <a:pt x="20" y="23"/>
                      <a:pt x="20" y="23"/>
                      <a:pt x="20" y="23"/>
                    </a:cubicBezTo>
                    <a:cubicBezTo>
                      <a:pt x="19" y="22"/>
                      <a:pt x="18" y="20"/>
                      <a:pt x="18" y="19"/>
                    </a:cubicBezTo>
                    <a:cubicBezTo>
                      <a:pt x="39" y="19"/>
                      <a:pt x="39" y="19"/>
                      <a:pt x="39" y="19"/>
                    </a:cubicBezTo>
                    <a:cubicBezTo>
                      <a:pt x="40" y="19"/>
                      <a:pt x="41" y="18"/>
                      <a:pt x="41" y="17"/>
                    </a:cubicBezTo>
                    <a:cubicBezTo>
                      <a:pt x="41" y="16"/>
                      <a:pt x="40" y="16"/>
                      <a:pt x="39" y="16"/>
                    </a:cubicBezTo>
                    <a:cubicBezTo>
                      <a:pt x="17" y="16"/>
                      <a:pt x="17" y="16"/>
                      <a:pt x="17" y="16"/>
                    </a:cubicBezTo>
                    <a:cubicBezTo>
                      <a:pt x="17" y="14"/>
                      <a:pt x="16" y="12"/>
                      <a:pt x="16" y="11"/>
                    </a:cubicBezTo>
                    <a:cubicBezTo>
                      <a:pt x="48" y="11"/>
                      <a:pt x="48" y="11"/>
                      <a:pt x="48" y="11"/>
                    </a:cubicBezTo>
                    <a:cubicBezTo>
                      <a:pt x="49" y="11"/>
                      <a:pt x="49" y="10"/>
                      <a:pt x="49" y="9"/>
                    </a:cubicBezTo>
                    <a:cubicBezTo>
                      <a:pt x="49" y="8"/>
                      <a:pt x="49" y="8"/>
                      <a:pt x="48" y="8"/>
                    </a:cubicBezTo>
                    <a:cubicBezTo>
                      <a:pt x="16" y="8"/>
                      <a:pt x="16" y="8"/>
                      <a:pt x="16" y="8"/>
                    </a:cubicBezTo>
                    <a:cubicBezTo>
                      <a:pt x="15" y="6"/>
                      <a:pt x="15" y="4"/>
                      <a:pt x="15" y="3"/>
                    </a:cubicBezTo>
                    <a:cubicBezTo>
                      <a:pt x="37" y="3"/>
                      <a:pt x="37" y="3"/>
                      <a:pt x="37" y="3"/>
                    </a:cubicBezTo>
                    <a:cubicBezTo>
                      <a:pt x="37" y="3"/>
                      <a:pt x="38" y="3"/>
                      <a:pt x="38" y="3"/>
                    </a:cubicBezTo>
                    <a:cubicBezTo>
                      <a:pt x="38" y="3"/>
                      <a:pt x="38" y="3"/>
                      <a:pt x="38" y="3"/>
                    </a:cubicBezTo>
                    <a:cubicBezTo>
                      <a:pt x="54" y="3"/>
                      <a:pt x="54" y="3"/>
                      <a:pt x="54" y="3"/>
                    </a:cubicBezTo>
                    <a:cubicBezTo>
                      <a:pt x="54" y="7"/>
                      <a:pt x="53" y="19"/>
                      <a:pt x="45" y="33"/>
                    </a:cubicBezTo>
                    <a:close/>
                    <a:moveTo>
                      <a:pt x="63" y="20"/>
                    </a:moveTo>
                    <a:cubicBezTo>
                      <a:pt x="60" y="27"/>
                      <a:pt x="56" y="30"/>
                      <a:pt x="50" y="31"/>
                    </a:cubicBezTo>
                    <a:cubicBezTo>
                      <a:pt x="54" y="23"/>
                      <a:pt x="56" y="15"/>
                      <a:pt x="57" y="9"/>
                    </a:cubicBezTo>
                    <a:cubicBezTo>
                      <a:pt x="65" y="9"/>
                      <a:pt x="65" y="9"/>
                      <a:pt x="65" y="9"/>
                    </a:cubicBezTo>
                    <a:cubicBezTo>
                      <a:pt x="65" y="9"/>
                      <a:pt x="65" y="9"/>
                      <a:pt x="65" y="9"/>
                    </a:cubicBezTo>
                    <a:cubicBezTo>
                      <a:pt x="65" y="10"/>
                      <a:pt x="65" y="15"/>
                      <a:pt x="63" y="2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sp>
          <p:nvSpPr>
            <p:cNvPr id="6" name="TextBox 5"/>
            <p:cNvSpPr txBox="1"/>
            <p:nvPr/>
          </p:nvSpPr>
          <p:spPr bwMode="auto">
            <a:xfrm>
              <a:off x="4370058" y="11049000"/>
              <a:ext cx="2853072" cy="553998"/>
            </a:xfrm>
            <a:prstGeom prst="rect">
              <a:avLst/>
            </a:prstGeom>
            <a:noFill/>
          </p:spPr>
          <p:txBody>
            <a:bodyPr wrap="square">
              <a:spAutoFit/>
            </a:bodyPr>
            <a:lstStyle/>
            <a:p>
              <a:pPr algn="ctr" defTabSz="1828434" fontAlgn="auto">
                <a:spcBef>
                  <a:spcPts val="0"/>
                </a:spcBef>
                <a:spcAft>
                  <a:spcPts val="0"/>
                </a:spcAft>
                <a:defRPr/>
              </a:pPr>
              <a:r>
                <a:rPr lang="id-ID" sz="3000" b="1" smtClean="0">
                  <a:solidFill>
                    <a:schemeClr val="bg1"/>
                  </a:solidFill>
                  <a:latin typeface="Lato" pitchFamily="34" charset="0"/>
                  <a:ea typeface="Lato" pitchFamily="34" charset="0"/>
                  <a:cs typeface="Lato" pitchFamily="34" charset="0"/>
                </a:rPr>
                <a:t>TEAMWORK</a:t>
              </a:r>
              <a:endParaRPr lang="id-ID" sz="3000" b="1" dirty="0">
                <a:solidFill>
                  <a:schemeClr val="bg1"/>
                </a:solidFill>
                <a:latin typeface="Lato" pitchFamily="34" charset="0"/>
                <a:ea typeface="Lato" pitchFamily="34" charset="0"/>
                <a:cs typeface="Lato" pitchFamily="34" charset="0"/>
              </a:endParaRPr>
            </a:p>
          </p:txBody>
        </p:sp>
      </p:grpSp>
      <p:grpSp>
        <p:nvGrpSpPr>
          <p:cNvPr id="15" name="Group 14"/>
          <p:cNvGrpSpPr/>
          <p:nvPr/>
        </p:nvGrpSpPr>
        <p:grpSpPr>
          <a:xfrm>
            <a:off x="4972392" y="6127169"/>
            <a:ext cx="12828245" cy="4198678"/>
            <a:chOff x="3700606" y="6127169"/>
            <a:chExt cx="12828245" cy="4198678"/>
          </a:xfrm>
        </p:grpSpPr>
        <p:grpSp>
          <p:nvGrpSpPr>
            <p:cNvPr id="16" name="Group 15"/>
            <p:cNvGrpSpPr/>
            <p:nvPr/>
          </p:nvGrpSpPr>
          <p:grpSpPr>
            <a:xfrm>
              <a:off x="3700606" y="6127169"/>
              <a:ext cx="11119179" cy="4198678"/>
              <a:chOff x="2411114" y="3503557"/>
              <a:chExt cx="7664573" cy="2894195"/>
            </a:xfrm>
          </p:grpSpPr>
          <p:sp>
            <p:nvSpPr>
              <p:cNvPr id="28" name="Freeform 14">
                <a:extLst>
                  <a:ext uri="{FF2B5EF4-FFF2-40B4-BE49-F238E27FC236}">
                    <a16:creationId xmlns:a16="http://schemas.microsoft.com/office/drawing/2014/main" xmlns="" id="{8591334C-D1CB-4720-8504-7F835F2086C1}"/>
                  </a:ext>
                </a:extLst>
              </p:cNvPr>
              <p:cNvSpPr>
                <a:spLocks/>
              </p:cNvSpPr>
              <p:nvPr/>
            </p:nvSpPr>
            <p:spPr bwMode="auto">
              <a:xfrm>
                <a:off x="5177617" y="4379573"/>
                <a:ext cx="4898070" cy="1292553"/>
              </a:xfrm>
              <a:custGeom>
                <a:avLst/>
                <a:gdLst>
                  <a:gd name="T0" fmla="*/ 297 w 342"/>
                  <a:gd name="T1" fmla="*/ 0 h 90"/>
                  <a:gd name="T2" fmla="*/ 0 w 342"/>
                  <a:gd name="T3" fmla="*/ 0 h 90"/>
                  <a:gd name="T4" fmla="*/ 1 w 342"/>
                  <a:gd name="T5" fmla="*/ 90 h 90"/>
                  <a:gd name="T6" fmla="*/ 297 w 342"/>
                  <a:gd name="T7" fmla="*/ 90 h 90"/>
                  <a:gd name="T8" fmla="*/ 342 w 342"/>
                  <a:gd name="T9" fmla="*/ 45 h 90"/>
                  <a:gd name="T10" fmla="*/ 297 w 342"/>
                  <a:gd name="T11" fmla="*/ 0 h 90"/>
                </a:gdLst>
                <a:ahLst/>
                <a:cxnLst>
                  <a:cxn ang="0">
                    <a:pos x="T0" y="T1"/>
                  </a:cxn>
                  <a:cxn ang="0">
                    <a:pos x="T2" y="T3"/>
                  </a:cxn>
                  <a:cxn ang="0">
                    <a:pos x="T4" y="T5"/>
                  </a:cxn>
                  <a:cxn ang="0">
                    <a:pos x="T6" y="T7"/>
                  </a:cxn>
                  <a:cxn ang="0">
                    <a:pos x="T8" y="T9"/>
                  </a:cxn>
                  <a:cxn ang="0">
                    <a:pos x="T10" y="T11"/>
                  </a:cxn>
                </a:cxnLst>
                <a:rect l="0" t="0" r="r" b="b"/>
                <a:pathLst>
                  <a:path w="342" h="90">
                    <a:moveTo>
                      <a:pt x="297" y="0"/>
                    </a:moveTo>
                    <a:cubicBezTo>
                      <a:pt x="0" y="0"/>
                      <a:pt x="0" y="0"/>
                      <a:pt x="0" y="0"/>
                    </a:cubicBezTo>
                    <a:cubicBezTo>
                      <a:pt x="1" y="90"/>
                      <a:pt x="1" y="90"/>
                      <a:pt x="1" y="90"/>
                    </a:cubicBezTo>
                    <a:cubicBezTo>
                      <a:pt x="297" y="90"/>
                      <a:pt x="297" y="90"/>
                      <a:pt x="297" y="90"/>
                    </a:cubicBezTo>
                    <a:cubicBezTo>
                      <a:pt x="322" y="90"/>
                      <a:pt x="342" y="70"/>
                      <a:pt x="342" y="45"/>
                    </a:cubicBezTo>
                    <a:cubicBezTo>
                      <a:pt x="342" y="20"/>
                      <a:pt x="322" y="0"/>
                      <a:pt x="297" y="0"/>
                    </a:cubicBez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9" name="Freeform 15">
                <a:extLst>
                  <a:ext uri="{FF2B5EF4-FFF2-40B4-BE49-F238E27FC236}">
                    <a16:creationId xmlns:a16="http://schemas.microsoft.com/office/drawing/2014/main" xmlns="" id="{C41C7862-3062-49C6-BBD0-B9A5D7C55A2B}"/>
                  </a:ext>
                </a:extLst>
              </p:cNvPr>
              <p:cNvSpPr>
                <a:spLocks/>
              </p:cNvSpPr>
              <p:nvPr/>
            </p:nvSpPr>
            <p:spPr bwMode="auto">
              <a:xfrm>
                <a:off x="2547172" y="4266184"/>
                <a:ext cx="2653129" cy="2131568"/>
              </a:xfrm>
              <a:custGeom>
                <a:avLst/>
                <a:gdLst>
                  <a:gd name="T0" fmla="*/ 186 w 186"/>
                  <a:gd name="T1" fmla="*/ 0 h 148"/>
                  <a:gd name="T2" fmla="*/ 100 w 186"/>
                  <a:gd name="T3" fmla="*/ 54 h 148"/>
                  <a:gd name="T4" fmla="*/ 0 w 186"/>
                  <a:gd name="T5" fmla="*/ 0 h 148"/>
                  <a:gd name="T6" fmla="*/ 0 w 186"/>
                  <a:gd name="T7" fmla="*/ 92 h 148"/>
                  <a:gd name="T8" fmla="*/ 100 w 186"/>
                  <a:gd name="T9" fmla="*/ 145 h 148"/>
                  <a:gd name="T10" fmla="*/ 184 w 186"/>
                  <a:gd name="T11" fmla="*/ 103 h 148"/>
                  <a:gd name="T12" fmla="*/ 186 w 186"/>
                  <a:gd name="T13" fmla="*/ 92 h 148"/>
                  <a:gd name="T14" fmla="*/ 186 w 186"/>
                  <a:gd name="T15" fmla="*/ 0 h 1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6" h="148">
                    <a:moveTo>
                      <a:pt x="186" y="0"/>
                    </a:moveTo>
                    <a:cubicBezTo>
                      <a:pt x="183" y="39"/>
                      <a:pt x="132" y="52"/>
                      <a:pt x="100" y="54"/>
                    </a:cubicBezTo>
                    <a:cubicBezTo>
                      <a:pt x="64" y="56"/>
                      <a:pt x="2" y="41"/>
                      <a:pt x="0" y="0"/>
                    </a:cubicBezTo>
                    <a:cubicBezTo>
                      <a:pt x="0" y="92"/>
                      <a:pt x="0" y="92"/>
                      <a:pt x="0" y="92"/>
                    </a:cubicBezTo>
                    <a:cubicBezTo>
                      <a:pt x="2" y="132"/>
                      <a:pt x="64" y="148"/>
                      <a:pt x="100" y="145"/>
                    </a:cubicBezTo>
                    <a:cubicBezTo>
                      <a:pt x="130" y="144"/>
                      <a:pt x="171" y="134"/>
                      <a:pt x="184" y="103"/>
                    </a:cubicBezTo>
                    <a:cubicBezTo>
                      <a:pt x="185" y="99"/>
                      <a:pt x="186" y="96"/>
                      <a:pt x="186" y="92"/>
                    </a:cubicBezTo>
                    <a:lnTo>
                      <a:pt x="186" y="0"/>
                    </a:lnTo>
                    <a:close/>
                  </a:path>
                </a:pathLst>
              </a:custGeom>
              <a:solidFill>
                <a:schemeClr val="accent5">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0" name="Freeform 16">
                <a:extLst>
                  <a:ext uri="{FF2B5EF4-FFF2-40B4-BE49-F238E27FC236}">
                    <a16:creationId xmlns:a16="http://schemas.microsoft.com/office/drawing/2014/main" xmlns="" id="{CE135291-CCF8-469C-8BC0-E4FE2287B7DA}"/>
                  </a:ext>
                </a:extLst>
              </p:cNvPr>
              <p:cNvSpPr>
                <a:spLocks/>
              </p:cNvSpPr>
              <p:nvPr/>
            </p:nvSpPr>
            <p:spPr bwMode="auto">
              <a:xfrm>
                <a:off x="2411114" y="3503557"/>
                <a:ext cx="2925244" cy="1678043"/>
              </a:xfrm>
              <a:custGeom>
                <a:avLst/>
                <a:gdLst>
                  <a:gd name="T0" fmla="*/ 167 w 204"/>
                  <a:gd name="T1" fmla="*/ 21 h 118"/>
                  <a:gd name="T2" fmla="*/ 168 w 204"/>
                  <a:gd name="T3" fmla="*/ 97 h 118"/>
                  <a:gd name="T4" fmla="*/ 36 w 204"/>
                  <a:gd name="T5" fmla="*/ 97 h 118"/>
                  <a:gd name="T6" fmla="*/ 36 w 204"/>
                  <a:gd name="T7" fmla="*/ 21 h 118"/>
                  <a:gd name="T8" fmla="*/ 167 w 204"/>
                  <a:gd name="T9" fmla="*/ 21 h 118"/>
                </a:gdLst>
                <a:ahLst/>
                <a:cxnLst>
                  <a:cxn ang="0">
                    <a:pos x="T0" y="T1"/>
                  </a:cxn>
                  <a:cxn ang="0">
                    <a:pos x="T2" y="T3"/>
                  </a:cxn>
                  <a:cxn ang="0">
                    <a:pos x="T4" y="T5"/>
                  </a:cxn>
                  <a:cxn ang="0">
                    <a:pos x="T6" y="T7"/>
                  </a:cxn>
                  <a:cxn ang="0">
                    <a:pos x="T8" y="T9"/>
                  </a:cxn>
                </a:cxnLst>
                <a:rect l="0" t="0" r="r" b="b"/>
                <a:pathLst>
                  <a:path w="204" h="118">
                    <a:moveTo>
                      <a:pt x="167" y="21"/>
                    </a:moveTo>
                    <a:cubicBezTo>
                      <a:pt x="204" y="42"/>
                      <a:pt x="204" y="76"/>
                      <a:pt x="168" y="97"/>
                    </a:cubicBezTo>
                    <a:cubicBezTo>
                      <a:pt x="132" y="118"/>
                      <a:pt x="73" y="118"/>
                      <a:pt x="36" y="97"/>
                    </a:cubicBezTo>
                    <a:cubicBezTo>
                      <a:pt x="0" y="76"/>
                      <a:pt x="0" y="42"/>
                      <a:pt x="36" y="21"/>
                    </a:cubicBezTo>
                    <a:cubicBezTo>
                      <a:pt x="72" y="0"/>
                      <a:pt x="131" y="0"/>
                      <a:pt x="167" y="21"/>
                    </a:cubicBez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7" name="Group 16"/>
            <p:cNvGrpSpPr/>
            <p:nvPr/>
          </p:nvGrpSpPr>
          <p:grpSpPr>
            <a:xfrm>
              <a:off x="8090478" y="7747048"/>
              <a:ext cx="5181600" cy="1235893"/>
              <a:chOff x="6290974" y="3276600"/>
              <a:chExt cx="5181600" cy="1235893"/>
            </a:xfrm>
          </p:grpSpPr>
          <p:sp>
            <p:nvSpPr>
              <p:cNvPr id="26" name="TextBox 25"/>
              <p:cNvSpPr txBox="1"/>
              <p:nvPr/>
            </p:nvSpPr>
            <p:spPr>
              <a:xfrm>
                <a:off x="6290974" y="3675377"/>
                <a:ext cx="5181600" cy="837116"/>
              </a:xfrm>
              <a:prstGeom prst="rect">
                <a:avLst/>
              </a:prstGeom>
              <a:noFill/>
            </p:spPr>
            <p:txBody>
              <a:bodyPr wrap="square" lIns="219419" tIns="109710" rIns="219419" bIns="109710" rtlCol="0">
                <a:spAutoFit/>
              </a:bodyPr>
              <a:lstStyle/>
              <a:p>
                <a:r>
                  <a:rPr lang="en-US" sz="2000" dirty="0">
                    <a:solidFill>
                      <a:schemeClr val="bg1"/>
                    </a:solidFill>
                    <a:latin typeface="Lato" pitchFamily="34" charset="0"/>
                    <a:ea typeface="Lato" pitchFamily="34" charset="0"/>
                    <a:cs typeface="Lato" pitchFamily="34" charset="0"/>
                  </a:rPr>
                  <a:t>Lorem Ipsum has two main data statistical this </a:t>
                </a:r>
                <a:r>
                  <a:rPr lang="en-US" sz="2000" dirty="0" smtClean="0">
                    <a:solidFill>
                      <a:schemeClr val="bg1"/>
                    </a:solidFill>
                    <a:latin typeface="Lato" pitchFamily="34" charset="0"/>
                    <a:ea typeface="Lato" pitchFamily="34" charset="0"/>
                    <a:cs typeface="Lato" pitchFamily="34" charset="0"/>
                  </a:rPr>
                  <a:t>important Data </a:t>
                </a:r>
                <a:r>
                  <a:rPr lang="en-US" sz="2000" dirty="0">
                    <a:solidFill>
                      <a:schemeClr val="bg1"/>
                    </a:solidFill>
                    <a:latin typeface="Lato" pitchFamily="34" charset="0"/>
                    <a:ea typeface="Lato" pitchFamily="34" charset="0"/>
                    <a:cs typeface="Lato" pitchFamily="34" charset="0"/>
                  </a:rPr>
                  <a:t>analysis </a:t>
                </a:r>
                <a:r>
                  <a:rPr lang="en-US" sz="2000" dirty="0" smtClean="0">
                    <a:solidFill>
                      <a:schemeClr val="bg1"/>
                    </a:solidFill>
                    <a:latin typeface="Lato" pitchFamily="34" charset="0"/>
                    <a:ea typeface="Lato" pitchFamily="34" charset="0"/>
                    <a:cs typeface="Lato" pitchFamily="34" charset="0"/>
                  </a:rPr>
                  <a:t>important </a:t>
                </a:r>
                <a:r>
                  <a:rPr lang="en-US" sz="2000" dirty="0">
                    <a:solidFill>
                      <a:schemeClr val="bg1"/>
                    </a:solidFill>
                    <a:latin typeface="Lato" pitchFamily="34" charset="0"/>
                    <a:ea typeface="Lato" pitchFamily="34" charset="0"/>
                    <a:cs typeface="Lato" pitchFamily="34" charset="0"/>
                  </a:rPr>
                  <a:t>.</a:t>
                </a:r>
              </a:p>
            </p:txBody>
          </p:sp>
          <p:sp>
            <p:nvSpPr>
              <p:cNvPr id="27" name="TextBox 26"/>
              <p:cNvSpPr txBox="1"/>
              <p:nvPr/>
            </p:nvSpPr>
            <p:spPr bwMode="auto">
              <a:xfrm>
                <a:off x="6443544" y="3276600"/>
                <a:ext cx="3293683" cy="492443"/>
              </a:xfrm>
              <a:prstGeom prst="rect">
                <a:avLst/>
              </a:prstGeom>
              <a:noFill/>
            </p:spPr>
            <p:txBody>
              <a:bodyPr wrap="square">
                <a:spAutoFit/>
              </a:bodyPr>
              <a:lstStyle/>
              <a:p>
                <a:pPr defTabSz="1828434" fontAlgn="auto">
                  <a:spcBef>
                    <a:spcPts val="0"/>
                  </a:spcBef>
                  <a:spcAft>
                    <a:spcPts val="0"/>
                  </a:spcAft>
                  <a:defRPr/>
                </a:pPr>
                <a:r>
                  <a:rPr lang="id-ID" sz="2600" b="1" dirty="0" smtClean="0">
                    <a:solidFill>
                      <a:schemeClr val="bg1"/>
                    </a:solidFill>
                    <a:latin typeface="Lato" pitchFamily="34" charset="0"/>
                    <a:ea typeface="Lato" pitchFamily="34" charset="0"/>
                    <a:cs typeface="Lato" pitchFamily="34" charset="0"/>
                  </a:rPr>
                  <a:t>INFORMATION</a:t>
                </a:r>
                <a:endParaRPr lang="id-ID" sz="2600" b="1" dirty="0">
                  <a:solidFill>
                    <a:schemeClr val="bg1"/>
                  </a:solidFill>
                  <a:latin typeface="Lato" pitchFamily="34" charset="0"/>
                  <a:ea typeface="Lato" pitchFamily="34" charset="0"/>
                  <a:cs typeface="Lato" pitchFamily="34" charset="0"/>
                </a:endParaRPr>
              </a:p>
            </p:txBody>
          </p:sp>
        </p:grpSp>
        <p:grpSp>
          <p:nvGrpSpPr>
            <p:cNvPr id="18" name="Group 17"/>
            <p:cNvGrpSpPr/>
            <p:nvPr/>
          </p:nvGrpSpPr>
          <p:grpSpPr>
            <a:xfrm>
              <a:off x="13971258" y="7196007"/>
              <a:ext cx="2557593" cy="2557593"/>
              <a:chOff x="13593935" y="12354171"/>
              <a:chExt cx="1984239" cy="1984239"/>
            </a:xfrm>
          </p:grpSpPr>
          <p:pic>
            <p:nvPicPr>
              <p:cNvPr id="20" name="Picture 1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593935" y="12354171"/>
                <a:ext cx="1984239" cy="1984239"/>
              </a:xfrm>
              <a:prstGeom prst="rect">
                <a:avLst/>
              </a:prstGeom>
            </p:spPr>
          </p:pic>
          <p:sp>
            <p:nvSpPr>
              <p:cNvPr id="21" name="Rectangle 139"/>
              <p:cNvSpPr/>
              <p:nvPr/>
            </p:nvSpPr>
            <p:spPr>
              <a:xfrm>
                <a:off x="14063268" y="12632928"/>
                <a:ext cx="1098826" cy="109911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grpSp>
            <p:nvGrpSpPr>
              <p:cNvPr id="22" name="กลุ่ม 120"/>
              <p:cNvGrpSpPr/>
              <p:nvPr/>
            </p:nvGrpSpPr>
            <p:grpSpPr>
              <a:xfrm>
                <a:off x="14297497" y="12869522"/>
                <a:ext cx="685042" cy="584301"/>
                <a:chOff x="17753013" y="5292725"/>
                <a:chExt cx="647700" cy="552450"/>
              </a:xfrm>
              <a:solidFill>
                <a:schemeClr val="bg1"/>
              </a:solidFill>
            </p:grpSpPr>
            <p:sp>
              <p:nvSpPr>
                <p:cNvPr id="23" name="Freeform 95"/>
                <p:cNvSpPr>
                  <a:spLocks noEditPoints="1"/>
                </p:cNvSpPr>
                <p:nvPr/>
              </p:nvSpPr>
              <p:spPr bwMode="auto">
                <a:xfrm>
                  <a:off x="17753013" y="5368925"/>
                  <a:ext cx="457200" cy="476250"/>
                </a:xfrm>
                <a:custGeom>
                  <a:avLst/>
                  <a:gdLst>
                    <a:gd name="T0" fmla="*/ 30 w 48"/>
                    <a:gd name="T1" fmla="*/ 24 h 50"/>
                    <a:gd name="T2" fmla="*/ 27 w 48"/>
                    <a:gd name="T3" fmla="*/ 2 h 50"/>
                    <a:gd name="T4" fmla="*/ 25 w 48"/>
                    <a:gd name="T5" fmla="*/ 0 h 50"/>
                    <a:gd name="T6" fmla="*/ 9 w 48"/>
                    <a:gd name="T7" fmla="*/ 10 h 50"/>
                    <a:gd name="T8" fmla="*/ 13 w 48"/>
                    <a:gd name="T9" fmla="*/ 44 h 50"/>
                    <a:gd name="T10" fmla="*/ 32 w 48"/>
                    <a:gd name="T11" fmla="*/ 49 h 50"/>
                    <a:gd name="T12" fmla="*/ 48 w 48"/>
                    <a:gd name="T13" fmla="*/ 39 h 50"/>
                    <a:gd name="T14" fmla="*/ 48 w 48"/>
                    <a:gd name="T15" fmla="*/ 37 h 50"/>
                    <a:gd name="T16" fmla="*/ 30 w 48"/>
                    <a:gd name="T17" fmla="*/ 24 h 50"/>
                    <a:gd name="T18" fmla="*/ 31 w 48"/>
                    <a:gd name="T19" fmla="*/ 46 h 50"/>
                    <a:gd name="T20" fmla="*/ 15 w 48"/>
                    <a:gd name="T21" fmla="*/ 42 h 50"/>
                    <a:gd name="T22" fmla="*/ 11 w 48"/>
                    <a:gd name="T23" fmla="*/ 12 h 50"/>
                    <a:gd name="T24" fmla="*/ 24 w 48"/>
                    <a:gd name="T25" fmla="*/ 4 h 50"/>
                    <a:gd name="T26" fmla="*/ 27 w 48"/>
                    <a:gd name="T27" fmla="*/ 25 h 50"/>
                    <a:gd name="T28" fmla="*/ 27 w 48"/>
                    <a:gd name="T29" fmla="*/ 26 h 50"/>
                    <a:gd name="T30" fmla="*/ 44 w 48"/>
                    <a:gd name="T31" fmla="*/ 39 h 50"/>
                    <a:gd name="T32" fmla="*/ 31 w 48"/>
                    <a:gd name="T33" fmla="*/ 4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 h="50">
                      <a:moveTo>
                        <a:pt x="30" y="24"/>
                      </a:moveTo>
                      <a:cubicBezTo>
                        <a:pt x="27" y="2"/>
                        <a:pt x="27" y="2"/>
                        <a:pt x="27" y="2"/>
                      </a:cubicBezTo>
                      <a:cubicBezTo>
                        <a:pt x="26" y="1"/>
                        <a:pt x="26" y="0"/>
                        <a:pt x="25" y="0"/>
                      </a:cubicBezTo>
                      <a:cubicBezTo>
                        <a:pt x="18" y="1"/>
                        <a:pt x="13" y="5"/>
                        <a:pt x="9" y="10"/>
                      </a:cubicBezTo>
                      <a:cubicBezTo>
                        <a:pt x="0" y="21"/>
                        <a:pt x="3" y="36"/>
                        <a:pt x="13" y="44"/>
                      </a:cubicBezTo>
                      <a:cubicBezTo>
                        <a:pt x="19" y="48"/>
                        <a:pt x="25" y="50"/>
                        <a:pt x="32" y="49"/>
                      </a:cubicBezTo>
                      <a:cubicBezTo>
                        <a:pt x="38" y="48"/>
                        <a:pt x="44" y="45"/>
                        <a:pt x="48" y="39"/>
                      </a:cubicBezTo>
                      <a:cubicBezTo>
                        <a:pt x="48" y="39"/>
                        <a:pt x="48" y="38"/>
                        <a:pt x="48" y="37"/>
                      </a:cubicBezTo>
                      <a:lnTo>
                        <a:pt x="30" y="24"/>
                      </a:lnTo>
                      <a:close/>
                      <a:moveTo>
                        <a:pt x="31" y="46"/>
                      </a:moveTo>
                      <a:cubicBezTo>
                        <a:pt x="26" y="47"/>
                        <a:pt x="20" y="45"/>
                        <a:pt x="15" y="42"/>
                      </a:cubicBezTo>
                      <a:cubicBezTo>
                        <a:pt x="6" y="35"/>
                        <a:pt x="4" y="21"/>
                        <a:pt x="11" y="12"/>
                      </a:cubicBezTo>
                      <a:cubicBezTo>
                        <a:pt x="14" y="8"/>
                        <a:pt x="19" y="5"/>
                        <a:pt x="24" y="4"/>
                      </a:cubicBezTo>
                      <a:cubicBezTo>
                        <a:pt x="27" y="25"/>
                        <a:pt x="27" y="25"/>
                        <a:pt x="27" y="25"/>
                      </a:cubicBezTo>
                      <a:cubicBezTo>
                        <a:pt x="27" y="25"/>
                        <a:pt x="27" y="26"/>
                        <a:pt x="27" y="26"/>
                      </a:cubicBezTo>
                      <a:cubicBezTo>
                        <a:pt x="44" y="39"/>
                        <a:pt x="44" y="39"/>
                        <a:pt x="44" y="39"/>
                      </a:cubicBezTo>
                      <a:cubicBezTo>
                        <a:pt x="41" y="43"/>
                        <a:pt x="36" y="45"/>
                        <a:pt x="31"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 name="Freeform 96"/>
                <p:cNvSpPr>
                  <a:spLocks noEditPoints="1"/>
                </p:cNvSpPr>
                <p:nvPr/>
              </p:nvSpPr>
              <p:spPr bwMode="auto">
                <a:xfrm>
                  <a:off x="18124488" y="5397500"/>
                  <a:ext cx="276225" cy="333375"/>
                </a:xfrm>
                <a:custGeom>
                  <a:avLst/>
                  <a:gdLst>
                    <a:gd name="T0" fmla="*/ 16 w 29"/>
                    <a:gd name="T1" fmla="*/ 0 h 35"/>
                    <a:gd name="T2" fmla="*/ 15 w 29"/>
                    <a:gd name="T3" fmla="*/ 0 h 35"/>
                    <a:gd name="T4" fmla="*/ 14 w 29"/>
                    <a:gd name="T5" fmla="*/ 1 h 35"/>
                    <a:gd name="T6" fmla="*/ 0 w 29"/>
                    <a:gd name="T7" fmla="*/ 19 h 35"/>
                    <a:gd name="T8" fmla="*/ 0 w 29"/>
                    <a:gd name="T9" fmla="*/ 21 h 35"/>
                    <a:gd name="T10" fmla="*/ 19 w 29"/>
                    <a:gd name="T11" fmla="*/ 35 h 35"/>
                    <a:gd name="T12" fmla="*/ 20 w 29"/>
                    <a:gd name="T13" fmla="*/ 35 h 35"/>
                    <a:gd name="T14" fmla="*/ 21 w 29"/>
                    <a:gd name="T15" fmla="*/ 35 h 35"/>
                    <a:gd name="T16" fmla="*/ 16 w 29"/>
                    <a:gd name="T17" fmla="*/ 0 h 35"/>
                    <a:gd name="T18" fmla="*/ 19 w 29"/>
                    <a:gd name="T19" fmla="*/ 32 h 35"/>
                    <a:gd name="T20" fmla="*/ 4 w 29"/>
                    <a:gd name="T21" fmla="*/ 20 h 35"/>
                    <a:gd name="T22" fmla="*/ 16 w 29"/>
                    <a:gd name="T23" fmla="*/ 4 h 35"/>
                    <a:gd name="T24" fmla="*/ 19 w 29"/>
                    <a:gd name="T25"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35">
                      <a:moveTo>
                        <a:pt x="16" y="0"/>
                      </a:moveTo>
                      <a:cubicBezTo>
                        <a:pt x="16" y="0"/>
                        <a:pt x="15" y="0"/>
                        <a:pt x="15" y="0"/>
                      </a:cubicBezTo>
                      <a:cubicBezTo>
                        <a:pt x="15" y="0"/>
                        <a:pt x="14" y="0"/>
                        <a:pt x="14" y="1"/>
                      </a:cubicBezTo>
                      <a:cubicBezTo>
                        <a:pt x="0" y="19"/>
                        <a:pt x="0" y="19"/>
                        <a:pt x="0" y="19"/>
                      </a:cubicBezTo>
                      <a:cubicBezTo>
                        <a:pt x="0" y="20"/>
                        <a:pt x="0" y="21"/>
                        <a:pt x="0" y="21"/>
                      </a:cubicBezTo>
                      <a:cubicBezTo>
                        <a:pt x="19" y="35"/>
                        <a:pt x="19" y="35"/>
                        <a:pt x="19" y="35"/>
                      </a:cubicBezTo>
                      <a:cubicBezTo>
                        <a:pt x="19" y="35"/>
                        <a:pt x="20" y="35"/>
                        <a:pt x="20" y="35"/>
                      </a:cubicBezTo>
                      <a:cubicBezTo>
                        <a:pt x="20" y="35"/>
                        <a:pt x="21" y="35"/>
                        <a:pt x="21" y="35"/>
                      </a:cubicBezTo>
                      <a:cubicBezTo>
                        <a:pt x="29" y="24"/>
                        <a:pt x="27" y="8"/>
                        <a:pt x="16" y="0"/>
                      </a:cubicBezTo>
                      <a:close/>
                      <a:moveTo>
                        <a:pt x="19" y="32"/>
                      </a:moveTo>
                      <a:cubicBezTo>
                        <a:pt x="4" y="20"/>
                        <a:pt x="4" y="20"/>
                        <a:pt x="4" y="20"/>
                      </a:cubicBezTo>
                      <a:cubicBezTo>
                        <a:pt x="16" y="4"/>
                        <a:pt x="16" y="4"/>
                        <a:pt x="16" y="4"/>
                      </a:cubicBezTo>
                      <a:cubicBezTo>
                        <a:pt x="24" y="11"/>
                        <a:pt x="25" y="23"/>
                        <a:pt x="19"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 name="Freeform 97"/>
                <p:cNvSpPr>
                  <a:spLocks noEditPoints="1"/>
                </p:cNvSpPr>
                <p:nvPr/>
              </p:nvSpPr>
              <p:spPr bwMode="auto">
                <a:xfrm>
                  <a:off x="18029238" y="5292725"/>
                  <a:ext cx="190500" cy="257175"/>
                </a:xfrm>
                <a:custGeom>
                  <a:avLst/>
                  <a:gdLst>
                    <a:gd name="T0" fmla="*/ 4 w 20"/>
                    <a:gd name="T1" fmla="*/ 27 h 27"/>
                    <a:gd name="T2" fmla="*/ 5 w 20"/>
                    <a:gd name="T3" fmla="*/ 27 h 27"/>
                    <a:gd name="T4" fmla="*/ 6 w 20"/>
                    <a:gd name="T5" fmla="*/ 27 h 27"/>
                    <a:gd name="T6" fmla="*/ 20 w 20"/>
                    <a:gd name="T7" fmla="*/ 8 h 27"/>
                    <a:gd name="T8" fmla="*/ 20 w 20"/>
                    <a:gd name="T9" fmla="*/ 7 h 27"/>
                    <a:gd name="T10" fmla="*/ 19 w 20"/>
                    <a:gd name="T11" fmla="*/ 6 h 27"/>
                    <a:gd name="T12" fmla="*/ 1 w 20"/>
                    <a:gd name="T13" fmla="*/ 1 h 27"/>
                    <a:gd name="T14" fmla="*/ 0 w 20"/>
                    <a:gd name="T15" fmla="*/ 3 h 27"/>
                    <a:gd name="T16" fmla="*/ 3 w 20"/>
                    <a:gd name="T17" fmla="*/ 26 h 27"/>
                    <a:gd name="T18" fmla="*/ 4 w 20"/>
                    <a:gd name="T19" fmla="*/ 27 h 27"/>
                    <a:gd name="T20" fmla="*/ 16 w 20"/>
                    <a:gd name="T21" fmla="*/ 8 h 27"/>
                    <a:gd name="T22" fmla="*/ 5 w 20"/>
                    <a:gd name="T23" fmla="*/ 22 h 27"/>
                    <a:gd name="T24" fmla="*/ 3 w 20"/>
                    <a:gd name="T25" fmla="*/ 4 h 27"/>
                    <a:gd name="T26" fmla="*/ 16 w 20"/>
                    <a:gd name="T27" fmla="*/ 8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 h="27">
                      <a:moveTo>
                        <a:pt x="4" y="27"/>
                      </a:moveTo>
                      <a:cubicBezTo>
                        <a:pt x="4" y="27"/>
                        <a:pt x="4" y="27"/>
                        <a:pt x="5" y="27"/>
                      </a:cubicBezTo>
                      <a:cubicBezTo>
                        <a:pt x="5" y="27"/>
                        <a:pt x="5" y="27"/>
                        <a:pt x="6" y="27"/>
                      </a:cubicBezTo>
                      <a:cubicBezTo>
                        <a:pt x="20" y="8"/>
                        <a:pt x="20" y="8"/>
                        <a:pt x="20" y="8"/>
                      </a:cubicBezTo>
                      <a:cubicBezTo>
                        <a:pt x="20" y="8"/>
                        <a:pt x="20" y="7"/>
                        <a:pt x="20" y="7"/>
                      </a:cubicBezTo>
                      <a:cubicBezTo>
                        <a:pt x="20" y="7"/>
                        <a:pt x="20" y="6"/>
                        <a:pt x="19" y="6"/>
                      </a:cubicBezTo>
                      <a:cubicBezTo>
                        <a:pt x="14" y="2"/>
                        <a:pt x="7" y="0"/>
                        <a:pt x="1" y="1"/>
                      </a:cubicBezTo>
                      <a:cubicBezTo>
                        <a:pt x="0" y="2"/>
                        <a:pt x="0" y="2"/>
                        <a:pt x="0" y="3"/>
                      </a:cubicBezTo>
                      <a:cubicBezTo>
                        <a:pt x="3" y="26"/>
                        <a:pt x="3" y="26"/>
                        <a:pt x="3" y="26"/>
                      </a:cubicBezTo>
                      <a:cubicBezTo>
                        <a:pt x="3" y="27"/>
                        <a:pt x="3" y="27"/>
                        <a:pt x="4" y="27"/>
                      </a:cubicBezTo>
                      <a:close/>
                      <a:moveTo>
                        <a:pt x="16" y="8"/>
                      </a:moveTo>
                      <a:cubicBezTo>
                        <a:pt x="5" y="22"/>
                        <a:pt x="5" y="22"/>
                        <a:pt x="5" y="22"/>
                      </a:cubicBezTo>
                      <a:cubicBezTo>
                        <a:pt x="3" y="4"/>
                        <a:pt x="3" y="4"/>
                        <a:pt x="3" y="4"/>
                      </a:cubicBezTo>
                      <a:cubicBezTo>
                        <a:pt x="8" y="4"/>
                        <a:pt x="12" y="5"/>
                        <a:pt x="1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sp>
          <p:nvSpPr>
            <p:cNvPr id="19" name="TextBox 18"/>
            <p:cNvSpPr txBox="1"/>
            <p:nvPr/>
          </p:nvSpPr>
          <p:spPr bwMode="auto">
            <a:xfrm>
              <a:off x="4426066" y="8763000"/>
              <a:ext cx="2853072" cy="553998"/>
            </a:xfrm>
            <a:prstGeom prst="rect">
              <a:avLst/>
            </a:prstGeom>
            <a:noFill/>
          </p:spPr>
          <p:txBody>
            <a:bodyPr wrap="square">
              <a:spAutoFit/>
            </a:bodyPr>
            <a:lstStyle/>
            <a:p>
              <a:pPr algn="ctr" defTabSz="1828434" fontAlgn="auto">
                <a:spcBef>
                  <a:spcPts val="0"/>
                </a:spcBef>
                <a:spcAft>
                  <a:spcPts val="0"/>
                </a:spcAft>
                <a:defRPr/>
              </a:pPr>
              <a:r>
                <a:rPr lang="id-ID" sz="3000" b="1" smtClean="0">
                  <a:solidFill>
                    <a:schemeClr val="bg1"/>
                  </a:solidFill>
                  <a:latin typeface="Lato" pitchFamily="34" charset="0"/>
                  <a:ea typeface="Lato" pitchFamily="34" charset="0"/>
                  <a:cs typeface="Lato" pitchFamily="34" charset="0"/>
                </a:rPr>
                <a:t>INVESTMENT</a:t>
              </a:r>
              <a:endParaRPr lang="id-ID" sz="3000" b="1" dirty="0">
                <a:solidFill>
                  <a:schemeClr val="bg1"/>
                </a:solidFill>
                <a:latin typeface="Lato" pitchFamily="34" charset="0"/>
                <a:ea typeface="Lato" pitchFamily="34" charset="0"/>
                <a:cs typeface="Lato" pitchFamily="34" charset="0"/>
              </a:endParaRPr>
            </a:p>
          </p:txBody>
        </p:sp>
      </p:grpSp>
      <p:grpSp>
        <p:nvGrpSpPr>
          <p:cNvPr id="31" name="Group 30"/>
          <p:cNvGrpSpPr/>
          <p:nvPr/>
        </p:nvGrpSpPr>
        <p:grpSpPr>
          <a:xfrm>
            <a:off x="4960218" y="3954722"/>
            <a:ext cx="12671604" cy="4198678"/>
            <a:chOff x="3688432" y="3954722"/>
            <a:chExt cx="12671604" cy="4198678"/>
          </a:xfrm>
        </p:grpSpPr>
        <p:grpSp>
          <p:nvGrpSpPr>
            <p:cNvPr id="32" name="Group 31"/>
            <p:cNvGrpSpPr/>
            <p:nvPr/>
          </p:nvGrpSpPr>
          <p:grpSpPr>
            <a:xfrm>
              <a:off x="3688432" y="3954722"/>
              <a:ext cx="11119179" cy="4198678"/>
              <a:chOff x="2411114" y="3503557"/>
              <a:chExt cx="7664573" cy="2894195"/>
            </a:xfrm>
          </p:grpSpPr>
          <p:sp>
            <p:nvSpPr>
              <p:cNvPr id="41" name="Freeform 14">
                <a:extLst>
                  <a:ext uri="{FF2B5EF4-FFF2-40B4-BE49-F238E27FC236}">
                    <a16:creationId xmlns:a16="http://schemas.microsoft.com/office/drawing/2014/main" xmlns="" id="{8591334C-D1CB-4720-8504-7F835F2086C1}"/>
                  </a:ext>
                </a:extLst>
              </p:cNvPr>
              <p:cNvSpPr>
                <a:spLocks/>
              </p:cNvSpPr>
              <p:nvPr/>
            </p:nvSpPr>
            <p:spPr bwMode="auto">
              <a:xfrm>
                <a:off x="5177617" y="4379573"/>
                <a:ext cx="4898070" cy="1292553"/>
              </a:xfrm>
              <a:custGeom>
                <a:avLst/>
                <a:gdLst>
                  <a:gd name="T0" fmla="*/ 297 w 342"/>
                  <a:gd name="T1" fmla="*/ 0 h 90"/>
                  <a:gd name="T2" fmla="*/ 0 w 342"/>
                  <a:gd name="T3" fmla="*/ 0 h 90"/>
                  <a:gd name="T4" fmla="*/ 1 w 342"/>
                  <a:gd name="T5" fmla="*/ 90 h 90"/>
                  <a:gd name="T6" fmla="*/ 297 w 342"/>
                  <a:gd name="T7" fmla="*/ 90 h 90"/>
                  <a:gd name="T8" fmla="*/ 342 w 342"/>
                  <a:gd name="T9" fmla="*/ 45 h 90"/>
                  <a:gd name="T10" fmla="*/ 297 w 342"/>
                  <a:gd name="T11" fmla="*/ 0 h 90"/>
                </a:gdLst>
                <a:ahLst/>
                <a:cxnLst>
                  <a:cxn ang="0">
                    <a:pos x="T0" y="T1"/>
                  </a:cxn>
                  <a:cxn ang="0">
                    <a:pos x="T2" y="T3"/>
                  </a:cxn>
                  <a:cxn ang="0">
                    <a:pos x="T4" y="T5"/>
                  </a:cxn>
                  <a:cxn ang="0">
                    <a:pos x="T6" y="T7"/>
                  </a:cxn>
                  <a:cxn ang="0">
                    <a:pos x="T8" y="T9"/>
                  </a:cxn>
                  <a:cxn ang="0">
                    <a:pos x="T10" y="T11"/>
                  </a:cxn>
                </a:cxnLst>
                <a:rect l="0" t="0" r="r" b="b"/>
                <a:pathLst>
                  <a:path w="342" h="90">
                    <a:moveTo>
                      <a:pt x="297" y="0"/>
                    </a:moveTo>
                    <a:cubicBezTo>
                      <a:pt x="0" y="0"/>
                      <a:pt x="0" y="0"/>
                      <a:pt x="0" y="0"/>
                    </a:cubicBezTo>
                    <a:cubicBezTo>
                      <a:pt x="1" y="90"/>
                      <a:pt x="1" y="90"/>
                      <a:pt x="1" y="90"/>
                    </a:cubicBezTo>
                    <a:cubicBezTo>
                      <a:pt x="297" y="90"/>
                      <a:pt x="297" y="90"/>
                      <a:pt x="297" y="90"/>
                    </a:cubicBezTo>
                    <a:cubicBezTo>
                      <a:pt x="322" y="90"/>
                      <a:pt x="342" y="70"/>
                      <a:pt x="342" y="45"/>
                    </a:cubicBezTo>
                    <a:cubicBezTo>
                      <a:pt x="342" y="20"/>
                      <a:pt x="322" y="0"/>
                      <a:pt x="297" y="0"/>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2" name="Freeform 15">
                <a:extLst>
                  <a:ext uri="{FF2B5EF4-FFF2-40B4-BE49-F238E27FC236}">
                    <a16:creationId xmlns:a16="http://schemas.microsoft.com/office/drawing/2014/main" xmlns="" id="{C41C7862-3062-49C6-BBD0-B9A5D7C55A2B}"/>
                  </a:ext>
                </a:extLst>
              </p:cNvPr>
              <p:cNvSpPr>
                <a:spLocks/>
              </p:cNvSpPr>
              <p:nvPr/>
            </p:nvSpPr>
            <p:spPr bwMode="auto">
              <a:xfrm>
                <a:off x="2547172" y="4266184"/>
                <a:ext cx="2653129" cy="2131568"/>
              </a:xfrm>
              <a:custGeom>
                <a:avLst/>
                <a:gdLst>
                  <a:gd name="T0" fmla="*/ 186 w 186"/>
                  <a:gd name="T1" fmla="*/ 0 h 148"/>
                  <a:gd name="T2" fmla="*/ 100 w 186"/>
                  <a:gd name="T3" fmla="*/ 54 h 148"/>
                  <a:gd name="T4" fmla="*/ 0 w 186"/>
                  <a:gd name="T5" fmla="*/ 0 h 148"/>
                  <a:gd name="T6" fmla="*/ 0 w 186"/>
                  <a:gd name="T7" fmla="*/ 92 h 148"/>
                  <a:gd name="T8" fmla="*/ 100 w 186"/>
                  <a:gd name="T9" fmla="*/ 145 h 148"/>
                  <a:gd name="T10" fmla="*/ 184 w 186"/>
                  <a:gd name="T11" fmla="*/ 103 h 148"/>
                  <a:gd name="T12" fmla="*/ 186 w 186"/>
                  <a:gd name="T13" fmla="*/ 92 h 148"/>
                  <a:gd name="T14" fmla="*/ 186 w 186"/>
                  <a:gd name="T15" fmla="*/ 0 h 1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6" h="148">
                    <a:moveTo>
                      <a:pt x="186" y="0"/>
                    </a:moveTo>
                    <a:cubicBezTo>
                      <a:pt x="183" y="39"/>
                      <a:pt x="132" y="52"/>
                      <a:pt x="100" y="54"/>
                    </a:cubicBezTo>
                    <a:cubicBezTo>
                      <a:pt x="64" y="56"/>
                      <a:pt x="2" y="41"/>
                      <a:pt x="0" y="0"/>
                    </a:cubicBezTo>
                    <a:cubicBezTo>
                      <a:pt x="0" y="92"/>
                      <a:pt x="0" y="92"/>
                      <a:pt x="0" y="92"/>
                    </a:cubicBezTo>
                    <a:cubicBezTo>
                      <a:pt x="2" y="132"/>
                      <a:pt x="64" y="148"/>
                      <a:pt x="100" y="145"/>
                    </a:cubicBezTo>
                    <a:cubicBezTo>
                      <a:pt x="130" y="144"/>
                      <a:pt x="171" y="134"/>
                      <a:pt x="184" y="103"/>
                    </a:cubicBezTo>
                    <a:cubicBezTo>
                      <a:pt x="185" y="99"/>
                      <a:pt x="186" y="96"/>
                      <a:pt x="186" y="92"/>
                    </a:cubicBezTo>
                    <a:lnTo>
                      <a:pt x="186" y="0"/>
                    </a:ln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3" name="Freeform 16">
                <a:extLst>
                  <a:ext uri="{FF2B5EF4-FFF2-40B4-BE49-F238E27FC236}">
                    <a16:creationId xmlns:a16="http://schemas.microsoft.com/office/drawing/2014/main" xmlns="" id="{CE135291-CCF8-469C-8BC0-E4FE2287B7DA}"/>
                  </a:ext>
                </a:extLst>
              </p:cNvPr>
              <p:cNvSpPr>
                <a:spLocks/>
              </p:cNvSpPr>
              <p:nvPr/>
            </p:nvSpPr>
            <p:spPr bwMode="auto">
              <a:xfrm>
                <a:off x="2411114" y="3503557"/>
                <a:ext cx="2925244" cy="1678043"/>
              </a:xfrm>
              <a:custGeom>
                <a:avLst/>
                <a:gdLst>
                  <a:gd name="T0" fmla="*/ 167 w 204"/>
                  <a:gd name="T1" fmla="*/ 21 h 118"/>
                  <a:gd name="T2" fmla="*/ 168 w 204"/>
                  <a:gd name="T3" fmla="*/ 97 h 118"/>
                  <a:gd name="T4" fmla="*/ 36 w 204"/>
                  <a:gd name="T5" fmla="*/ 97 h 118"/>
                  <a:gd name="T6" fmla="*/ 36 w 204"/>
                  <a:gd name="T7" fmla="*/ 21 h 118"/>
                  <a:gd name="T8" fmla="*/ 167 w 204"/>
                  <a:gd name="T9" fmla="*/ 21 h 118"/>
                </a:gdLst>
                <a:ahLst/>
                <a:cxnLst>
                  <a:cxn ang="0">
                    <a:pos x="T0" y="T1"/>
                  </a:cxn>
                  <a:cxn ang="0">
                    <a:pos x="T2" y="T3"/>
                  </a:cxn>
                  <a:cxn ang="0">
                    <a:pos x="T4" y="T5"/>
                  </a:cxn>
                  <a:cxn ang="0">
                    <a:pos x="T6" y="T7"/>
                  </a:cxn>
                  <a:cxn ang="0">
                    <a:pos x="T8" y="T9"/>
                  </a:cxn>
                </a:cxnLst>
                <a:rect l="0" t="0" r="r" b="b"/>
                <a:pathLst>
                  <a:path w="204" h="118">
                    <a:moveTo>
                      <a:pt x="167" y="21"/>
                    </a:moveTo>
                    <a:cubicBezTo>
                      <a:pt x="204" y="42"/>
                      <a:pt x="204" y="76"/>
                      <a:pt x="168" y="97"/>
                    </a:cubicBezTo>
                    <a:cubicBezTo>
                      <a:pt x="132" y="118"/>
                      <a:pt x="73" y="118"/>
                      <a:pt x="36" y="97"/>
                    </a:cubicBezTo>
                    <a:cubicBezTo>
                      <a:pt x="0" y="76"/>
                      <a:pt x="0" y="42"/>
                      <a:pt x="36" y="21"/>
                    </a:cubicBezTo>
                    <a:cubicBezTo>
                      <a:pt x="72" y="0"/>
                      <a:pt x="131" y="0"/>
                      <a:pt x="167" y="21"/>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33" name="Group 32"/>
            <p:cNvGrpSpPr/>
            <p:nvPr/>
          </p:nvGrpSpPr>
          <p:grpSpPr>
            <a:xfrm>
              <a:off x="8041038" y="5554566"/>
              <a:ext cx="5181600" cy="1235893"/>
              <a:chOff x="6290974" y="3276600"/>
              <a:chExt cx="5181600" cy="1235893"/>
            </a:xfrm>
          </p:grpSpPr>
          <p:sp>
            <p:nvSpPr>
              <p:cNvPr id="39" name="TextBox 38"/>
              <p:cNvSpPr txBox="1"/>
              <p:nvPr/>
            </p:nvSpPr>
            <p:spPr>
              <a:xfrm>
                <a:off x="6290974" y="3675377"/>
                <a:ext cx="5181600" cy="837116"/>
              </a:xfrm>
              <a:prstGeom prst="rect">
                <a:avLst/>
              </a:prstGeom>
              <a:noFill/>
            </p:spPr>
            <p:txBody>
              <a:bodyPr wrap="square" lIns="219419" tIns="109710" rIns="219419" bIns="109710" rtlCol="0">
                <a:spAutoFit/>
              </a:bodyPr>
              <a:lstStyle/>
              <a:p>
                <a:r>
                  <a:rPr lang="en-US" sz="2000" dirty="0">
                    <a:solidFill>
                      <a:schemeClr val="bg1"/>
                    </a:solidFill>
                    <a:latin typeface="Lato" pitchFamily="34" charset="0"/>
                    <a:ea typeface="Lato" pitchFamily="34" charset="0"/>
                    <a:cs typeface="Lato" pitchFamily="34" charset="0"/>
                  </a:rPr>
                  <a:t>Lorem Ipsum has two main data statistical this </a:t>
                </a:r>
                <a:r>
                  <a:rPr lang="en-US" sz="2000" dirty="0" smtClean="0">
                    <a:solidFill>
                      <a:schemeClr val="bg1"/>
                    </a:solidFill>
                    <a:latin typeface="Lato" pitchFamily="34" charset="0"/>
                    <a:ea typeface="Lato" pitchFamily="34" charset="0"/>
                    <a:cs typeface="Lato" pitchFamily="34" charset="0"/>
                  </a:rPr>
                  <a:t>important Data </a:t>
                </a:r>
                <a:r>
                  <a:rPr lang="en-US" sz="2000" dirty="0">
                    <a:solidFill>
                      <a:schemeClr val="bg1"/>
                    </a:solidFill>
                    <a:latin typeface="Lato" pitchFamily="34" charset="0"/>
                    <a:ea typeface="Lato" pitchFamily="34" charset="0"/>
                    <a:cs typeface="Lato" pitchFamily="34" charset="0"/>
                  </a:rPr>
                  <a:t>analysis </a:t>
                </a:r>
                <a:r>
                  <a:rPr lang="en-US" sz="2000" dirty="0" smtClean="0">
                    <a:solidFill>
                      <a:schemeClr val="bg1"/>
                    </a:solidFill>
                    <a:latin typeface="Lato" pitchFamily="34" charset="0"/>
                    <a:ea typeface="Lato" pitchFamily="34" charset="0"/>
                    <a:cs typeface="Lato" pitchFamily="34" charset="0"/>
                  </a:rPr>
                  <a:t>important </a:t>
                </a:r>
                <a:r>
                  <a:rPr lang="en-US" sz="2000" dirty="0">
                    <a:solidFill>
                      <a:schemeClr val="bg1"/>
                    </a:solidFill>
                    <a:latin typeface="Lato" pitchFamily="34" charset="0"/>
                    <a:ea typeface="Lato" pitchFamily="34" charset="0"/>
                    <a:cs typeface="Lato" pitchFamily="34" charset="0"/>
                  </a:rPr>
                  <a:t>.</a:t>
                </a:r>
              </a:p>
            </p:txBody>
          </p:sp>
          <p:sp>
            <p:nvSpPr>
              <p:cNvPr id="40" name="TextBox 39"/>
              <p:cNvSpPr txBox="1"/>
              <p:nvPr/>
            </p:nvSpPr>
            <p:spPr bwMode="auto">
              <a:xfrm>
                <a:off x="6443544" y="3276600"/>
                <a:ext cx="3293683" cy="492443"/>
              </a:xfrm>
              <a:prstGeom prst="rect">
                <a:avLst/>
              </a:prstGeom>
              <a:noFill/>
            </p:spPr>
            <p:txBody>
              <a:bodyPr wrap="square">
                <a:spAutoFit/>
              </a:bodyPr>
              <a:lstStyle/>
              <a:p>
                <a:pPr defTabSz="1828434" fontAlgn="auto">
                  <a:spcBef>
                    <a:spcPts val="0"/>
                  </a:spcBef>
                  <a:spcAft>
                    <a:spcPts val="0"/>
                  </a:spcAft>
                  <a:defRPr/>
                </a:pPr>
                <a:r>
                  <a:rPr lang="id-ID" sz="2600" b="1" dirty="0" smtClean="0">
                    <a:solidFill>
                      <a:schemeClr val="bg1"/>
                    </a:solidFill>
                    <a:latin typeface="Lato" pitchFamily="34" charset="0"/>
                    <a:ea typeface="Lato" pitchFamily="34" charset="0"/>
                    <a:cs typeface="Lato" pitchFamily="34" charset="0"/>
                  </a:rPr>
                  <a:t>INFORMATION</a:t>
                </a:r>
                <a:endParaRPr lang="id-ID" sz="2600" b="1" dirty="0">
                  <a:solidFill>
                    <a:schemeClr val="bg1"/>
                  </a:solidFill>
                  <a:latin typeface="Lato" pitchFamily="34" charset="0"/>
                  <a:ea typeface="Lato" pitchFamily="34" charset="0"/>
                  <a:cs typeface="Lato" pitchFamily="34" charset="0"/>
                </a:endParaRPr>
              </a:p>
            </p:txBody>
          </p:sp>
        </p:grpSp>
        <p:grpSp>
          <p:nvGrpSpPr>
            <p:cNvPr id="34" name="Group 33"/>
            <p:cNvGrpSpPr/>
            <p:nvPr/>
          </p:nvGrpSpPr>
          <p:grpSpPr>
            <a:xfrm>
              <a:off x="13802443" y="5039965"/>
              <a:ext cx="2557593" cy="2557593"/>
              <a:chOff x="33706395" y="2468802"/>
              <a:chExt cx="1984239" cy="1984239"/>
            </a:xfrm>
          </p:grpSpPr>
          <p:pic>
            <p:nvPicPr>
              <p:cNvPr id="36" name="Picture 3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706395" y="2468802"/>
                <a:ext cx="1984239" cy="1984239"/>
              </a:xfrm>
              <a:prstGeom prst="rect">
                <a:avLst/>
              </a:prstGeom>
            </p:spPr>
          </p:pic>
          <p:sp>
            <p:nvSpPr>
              <p:cNvPr id="37" name="Rectangle 139"/>
              <p:cNvSpPr/>
              <p:nvPr/>
            </p:nvSpPr>
            <p:spPr>
              <a:xfrm>
                <a:off x="34175728" y="2747559"/>
                <a:ext cx="1098826" cy="109911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38" name="Freeform 134"/>
              <p:cNvSpPr>
                <a:spLocks noEditPoints="1"/>
              </p:cNvSpPr>
              <p:nvPr/>
            </p:nvSpPr>
            <p:spPr bwMode="auto">
              <a:xfrm>
                <a:off x="34395541" y="2977768"/>
                <a:ext cx="644746" cy="644746"/>
              </a:xfrm>
              <a:custGeom>
                <a:avLst/>
                <a:gdLst>
                  <a:gd name="T0" fmla="*/ 64 w 64"/>
                  <a:gd name="T1" fmla="*/ 32 h 64"/>
                  <a:gd name="T2" fmla="*/ 5 w 64"/>
                  <a:gd name="T3" fmla="*/ 15 h 64"/>
                  <a:gd name="T4" fmla="*/ 0 w 64"/>
                  <a:gd name="T5" fmla="*/ 32 h 64"/>
                  <a:gd name="T6" fmla="*/ 0 w 64"/>
                  <a:gd name="T7" fmla="*/ 32 h 64"/>
                  <a:gd name="T8" fmla="*/ 5 w 64"/>
                  <a:gd name="T9" fmla="*/ 49 h 64"/>
                  <a:gd name="T10" fmla="*/ 32 w 64"/>
                  <a:gd name="T11" fmla="*/ 64 h 64"/>
                  <a:gd name="T12" fmla="*/ 64 w 64"/>
                  <a:gd name="T13" fmla="*/ 32 h 64"/>
                  <a:gd name="T14" fmla="*/ 48 w 64"/>
                  <a:gd name="T15" fmla="*/ 46 h 64"/>
                  <a:gd name="T16" fmla="*/ 60 w 64"/>
                  <a:gd name="T17" fmla="*/ 33 h 64"/>
                  <a:gd name="T18" fmla="*/ 3 w 64"/>
                  <a:gd name="T19" fmla="*/ 33 h 64"/>
                  <a:gd name="T20" fmla="*/ 16 w 64"/>
                  <a:gd name="T21" fmla="*/ 46 h 64"/>
                  <a:gd name="T22" fmla="*/ 3 w 64"/>
                  <a:gd name="T23" fmla="*/ 33 h 64"/>
                  <a:gd name="T24" fmla="*/ 16 w 64"/>
                  <a:gd name="T25" fmla="*/ 17 h 64"/>
                  <a:gd name="T26" fmla="*/ 3 w 64"/>
                  <a:gd name="T27" fmla="*/ 30 h 64"/>
                  <a:gd name="T28" fmla="*/ 34 w 64"/>
                  <a:gd name="T29" fmla="*/ 14 h 64"/>
                  <a:gd name="T30" fmla="*/ 34 w 64"/>
                  <a:gd name="T31" fmla="*/ 4 h 64"/>
                  <a:gd name="T32" fmla="*/ 43 w 64"/>
                  <a:gd name="T33" fmla="*/ 14 h 64"/>
                  <a:gd name="T34" fmla="*/ 44 w 64"/>
                  <a:gd name="T35" fmla="*/ 17 h 64"/>
                  <a:gd name="T36" fmla="*/ 34 w 64"/>
                  <a:gd name="T37" fmla="*/ 30 h 64"/>
                  <a:gd name="T38" fmla="*/ 44 w 64"/>
                  <a:gd name="T39" fmla="*/ 17 h 64"/>
                  <a:gd name="T40" fmla="*/ 29 w 64"/>
                  <a:gd name="T41" fmla="*/ 4 h 64"/>
                  <a:gd name="T42" fmla="*/ 30 w 64"/>
                  <a:gd name="T43" fmla="*/ 3 h 64"/>
                  <a:gd name="T44" fmla="*/ 21 w 64"/>
                  <a:gd name="T45" fmla="*/ 14 h 64"/>
                  <a:gd name="T46" fmla="*/ 30 w 64"/>
                  <a:gd name="T47" fmla="*/ 17 h 64"/>
                  <a:gd name="T48" fmla="*/ 17 w 64"/>
                  <a:gd name="T49" fmla="*/ 30 h 64"/>
                  <a:gd name="T50" fmla="*/ 30 w 64"/>
                  <a:gd name="T51" fmla="*/ 17 h 64"/>
                  <a:gd name="T52" fmla="*/ 30 w 64"/>
                  <a:gd name="T53" fmla="*/ 33 h 64"/>
                  <a:gd name="T54" fmla="*/ 20 w 64"/>
                  <a:gd name="T55" fmla="*/ 46 h 64"/>
                  <a:gd name="T56" fmla="*/ 30 w 64"/>
                  <a:gd name="T57" fmla="*/ 50 h 64"/>
                  <a:gd name="T58" fmla="*/ 28 w 64"/>
                  <a:gd name="T59" fmla="*/ 60 h 64"/>
                  <a:gd name="T60" fmla="*/ 30 w 64"/>
                  <a:gd name="T61" fmla="*/ 50 h 64"/>
                  <a:gd name="T62" fmla="*/ 34 w 64"/>
                  <a:gd name="T63" fmla="*/ 60 h 64"/>
                  <a:gd name="T64" fmla="*/ 34 w 64"/>
                  <a:gd name="T65" fmla="*/ 50 h 64"/>
                  <a:gd name="T66" fmla="*/ 36 w 64"/>
                  <a:gd name="T67" fmla="*/ 60 h 64"/>
                  <a:gd name="T68" fmla="*/ 34 w 64"/>
                  <a:gd name="T69" fmla="*/ 33 h 64"/>
                  <a:gd name="T70" fmla="*/ 44 w 64"/>
                  <a:gd name="T71" fmla="*/ 46 h 64"/>
                  <a:gd name="T72" fmla="*/ 50 w 64"/>
                  <a:gd name="T73" fmla="*/ 30 h 64"/>
                  <a:gd name="T74" fmla="*/ 57 w 64"/>
                  <a:gd name="T75" fmla="*/ 17 h 64"/>
                  <a:gd name="T76" fmla="*/ 50 w 64"/>
                  <a:gd name="T77" fmla="*/ 30 h 64"/>
                  <a:gd name="T78" fmla="*/ 47 w 64"/>
                  <a:gd name="T79" fmla="*/ 14 h 64"/>
                  <a:gd name="T80" fmla="*/ 54 w 64"/>
                  <a:gd name="T81" fmla="*/ 14 h 64"/>
                  <a:gd name="T82" fmla="*/ 17 w 64"/>
                  <a:gd name="T83" fmla="*/ 14 h 64"/>
                  <a:gd name="T84" fmla="*/ 23 w 64"/>
                  <a:gd name="T85" fmla="*/ 5 h 64"/>
                  <a:gd name="T86" fmla="*/ 17 w 64"/>
                  <a:gd name="T87" fmla="*/ 50 h 64"/>
                  <a:gd name="T88" fmla="*/ 10 w 64"/>
                  <a:gd name="T89" fmla="*/ 50 h 64"/>
                  <a:gd name="T90" fmla="*/ 47 w 64"/>
                  <a:gd name="T91" fmla="*/ 50 h 64"/>
                  <a:gd name="T92" fmla="*/ 41 w 64"/>
                  <a:gd name="T93" fmla="*/ 5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4" h="64">
                    <a:moveTo>
                      <a:pt x="64" y="32"/>
                    </a:moveTo>
                    <a:cubicBezTo>
                      <a:pt x="64" y="32"/>
                      <a:pt x="64" y="32"/>
                      <a:pt x="64" y="32"/>
                    </a:cubicBezTo>
                    <a:cubicBezTo>
                      <a:pt x="64" y="14"/>
                      <a:pt x="50" y="0"/>
                      <a:pt x="32" y="0"/>
                    </a:cubicBezTo>
                    <a:cubicBezTo>
                      <a:pt x="21" y="0"/>
                      <a:pt x="11" y="6"/>
                      <a:pt x="5" y="15"/>
                    </a:cubicBezTo>
                    <a:cubicBezTo>
                      <a:pt x="5" y="15"/>
                      <a:pt x="5" y="15"/>
                      <a:pt x="5" y="15"/>
                    </a:cubicBezTo>
                    <a:cubicBezTo>
                      <a:pt x="2" y="20"/>
                      <a:pt x="0" y="26"/>
                      <a:pt x="0" y="32"/>
                    </a:cubicBezTo>
                    <a:cubicBezTo>
                      <a:pt x="0" y="32"/>
                      <a:pt x="0" y="32"/>
                      <a:pt x="0" y="32"/>
                    </a:cubicBezTo>
                    <a:cubicBezTo>
                      <a:pt x="0" y="32"/>
                      <a:pt x="0" y="32"/>
                      <a:pt x="0" y="32"/>
                    </a:cubicBezTo>
                    <a:cubicBezTo>
                      <a:pt x="0" y="32"/>
                      <a:pt x="0" y="32"/>
                      <a:pt x="0" y="32"/>
                    </a:cubicBezTo>
                    <a:cubicBezTo>
                      <a:pt x="0" y="38"/>
                      <a:pt x="2" y="44"/>
                      <a:pt x="5" y="49"/>
                    </a:cubicBezTo>
                    <a:cubicBezTo>
                      <a:pt x="5" y="49"/>
                      <a:pt x="5" y="49"/>
                      <a:pt x="5" y="49"/>
                    </a:cubicBezTo>
                    <a:cubicBezTo>
                      <a:pt x="11" y="58"/>
                      <a:pt x="21" y="64"/>
                      <a:pt x="32" y="64"/>
                    </a:cubicBezTo>
                    <a:cubicBezTo>
                      <a:pt x="50" y="64"/>
                      <a:pt x="64" y="49"/>
                      <a:pt x="64" y="32"/>
                    </a:cubicBezTo>
                    <a:cubicBezTo>
                      <a:pt x="64" y="32"/>
                      <a:pt x="64" y="32"/>
                      <a:pt x="64" y="32"/>
                    </a:cubicBezTo>
                    <a:close/>
                    <a:moveTo>
                      <a:pt x="57" y="46"/>
                    </a:moveTo>
                    <a:cubicBezTo>
                      <a:pt x="48" y="46"/>
                      <a:pt x="48" y="46"/>
                      <a:pt x="48" y="46"/>
                    </a:cubicBezTo>
                    <a:cubicBezTo>
                      <a:pt x="49" y="42"/>
                      <a:pt x="50" y="38"/>
                      <a:pt x="50" y="33"/>
                    </a:cubicBezTo>
                    <a:cubicBezTo>
                      <a:pt x="60" y="33"/>
                      <a:pt x="60" y="33"/>
                      <a:pt x="60" y="33"/>
                    </a:cubicBezTo>
                    <a:cubicBezTo>
                      <a:pt x="60" y="38"/>
                      <a:pt x="59" y="43"/>
                      <a:pt x="57" y="46"/>
                    </a:cubicBezTo>
                    <a:close/>
                    <a:moveTo>
                      <a:pt x="3" y="33"/>
                    </a:moveTo>
                    <a:cubicBezTo>
                      <a:pt x="14" y="33"/>
                      <a:pt x="14" y="33"/>
                      <a:pt x="14" y="33"/>
                    </a:cubicBezTo>
                    <a:cubicBezTo>
                      <a:pt x="14" y="38"/>
                      <a:pt x="15" y="42"/>
                      <a:pt x="16" y="46"/>
                    </a:cubicBezTo>
                    <a:cubicBezTo>
                      <a:pt x="7" y="46"/>
                      <a:pt x="7" y="46"/>
                      <a:pt x="7" y="46"/>
                    </a:cubicBezTo>
                    <a:cubicBezTo>
                      <a:pt x="5" y="43"/>
                      <a:pt x="4" y="38"/>
                      <a:pt x="3" y="33"/>
                    </a:cubicBezTo>
                    <a:close/>
                    <a:moveTo>
                      <a:pt x="7" y="17"/>
                    </a:moveTo>
                    <a:cubicBezTo>
                      <a:pt x="16" y="17"/>
                      <a:pt x="16" y="17"/>
                      <a:pt x="16" y="17"/>
                    </a:cubicBezTo>
                    <a:cubicBezTo>
                      <a:pt x="15" y="21"/>
                      <a:pt x="14" y="26"/>
                      <a:pt x="14" y="30"/>
                    </a:cubicBezTo>
                    <a:cubicBezTo>
                      <a:pt x="3" y="30"/>
                      <a:pt x="3" y="30"/>
                      <a:pt x="3" y="30"/>
                    </a:cubicBezTo>
                    <a:cubicBezTo>
                      <a:pt x="4" y="26"/>
                      <a:pt x="5" y="21"/>
                      <a:pt x="7" y="17"/>
                    </a:cubicBezTo>
                    <a:close/>
                    <a:moveTo>
                      <a:pt x="34" y="14"/>
                    </a:moveTo>
                    <a:cubicBezTo>
                      <a:pt x="34" y="3"/>
                      <a:pt x="34" y="3"/>
                      <a:pt x="34" y="3"/>
                    </a:cubicBezTo>
                    <a:cubicBezTo>
                      <a:pt x="34" y="3"/>
                      <a:pt x="34" y="3"/>
                      <a:pt x="34" y="4"/>
                    </a:cubicBezTo>
                    <a:cubicBezTo>
                      <a:pt x="34" y="4"/>
                      <a:pt x="34" y="4"/>
                      <a:pt x="34" y="4"/>
                    </a:cubicBezTo>
                    <a:cubicBezTo>
                      <a:pt x="38" y="6"/>
                      <a:pt x="41" y="9"/>
                      <a:pt x="43" y="14"/>
                    </a:cubicBezTo>
                    <a:lnTo>
                      <a:pt x="34" y="14"/>
                    </a:lnTo>
                    <a:close/>
                    <a:moveTo>
                      <a:pt x="44" y="17"/>
                    </a:moveTo>
                    <a:cubicBezTo>
                      <a:pt x="46" y="21"/>
                      <a:pt x="46" y="26"/>
                      <a:pt x="46" y="30"/>
                    </a:cubicBezTo>
                    <a:cubicBezTo>
                      <a:pt x="34" y="30"/>
                      <a:pt x="34" y="30"/>
                      <a:pt x="34" y="30"/>
                    </a:cubicBezTo>
                    <a:cubicBezTo>
                      <a:pt x="34" y="17"/>
                      <a:pt x="34" y="17"/>
                      <a:pt x="34" y="17"/>
                    </a:cubicBezTo>
                    <a:lnTo>
                      <a:pt x="44" y="17"/>
                    </a:lnTo>
                    <a:close/>
                    <a:moveTo>
                      <a:pt x="29" y="4"/>
                    </a:moveTo>
                    <a:cubicBezTo>
                      <a:pt x="29" y="4"/>
                      <a:pt x="29" y="4"/>
                      <a:pt x="29" y="4"/>
                    </a:cubicBezTo>
                    <a:cubicBezTo>
                      <a:pt x="29" y="4"/>
                      <a:pt x="29" y="4"/>
                      <a:pt x="29" y="4"/>
                    </a:cubicBezTo>
                    <a:cubicBezTo>
                      <a:pt x="30" y="4"/>
                      <a:pt x="30" y="4"/>
                      <a:pt x="30" y="3"/>
                    </a:cubicBezTo>
                    <a:cubicBezTo>
                      <a:pt x="30" y="14"/>
                      <a:pt x="30" y="14"/>
                      <a:pt x="30" y="14"/>
                    </a:cubicBezTo>
                    <a:cubicBezTo>
                      <a:pt x="21" y="14"/>
                      <a:pt x="21" y="14"/>
                      <a:pt x="21" y="14"/>
                    </a:cubicBezTo>
                    <a:cubicBezTo>
                      <a:pt x="23" y="9"/>
                      <a:pt x="26" y="6"/>
                      <a:pt x="29" y="4"/>
                    </a:cubicBezTo>
                    <a:close/>
                    <a:moveTo>
                      <a:pt x="30" y="17"/>
                    </a:moveTo>
                    <a:cubicBezTo>
                      <a:pt x="30" y="30"/>
                      <a:pt x="30" y="30"/>
                      <a:pt x="30" y="30"/>
                    </a:cubicBezTo>
                    <a:cubicBezTo>
                      <a:pt x="17" y="30"/>
                      <a:pt x="17" y="30"/>
                      <a:pt x="17" y="30"/>
                    </a:cubicBezTo>
                    <a:cubicBezTo>
                      <a:pt x="18" y="26"/>
                      <a:pt x="18" y="21"/>
                      <a:pt x="20" y="17"/>
                    </a:cubicBezTo>
                    <a:lnTo>
                      <a:pt x="30" y="17"/>
                    </a:lnTo>
                    <a:close/>
                    <a:moveTo>
                      <a:pt x="17" y="33"/>
                    </a:moveTo>
                    <a:cubicBezTo>
                      <a:pt x="30" y="33"/>
                      <a:pt x="30" y="33"/>
                      <a:pt x="30" y="33"/>
                    </a:cubicBezTo>
                    <a:cubicBezTo>
                      <a:pt x="30" y="46"/>
                      <a:pt x="30" y="46"/>
                      <a:pt x="30" y="46"/>
                    </a:cubicBezTo>
                    <a:cubicBezTo>
                      <a:pt x="20" y="46"/>
                      <a:pt x="20" y="46"/>
                      <a:pt x="20" y="46"/>
                    </a:cubicBezTo>
                    <a:cubicBezTo>
                      <a:pt x="18" y="43"/>
                      <a:pt x="18" y="38"/>
                      <a:pt x="17" y="33"/>
                    </a:cubicBezTo>
                    <a:close/>
                    <a:moveTo>
                      <a:pt x="30" y="50"/>
                    </a:moveTo>
                    <a:cubicBezTo>
                      <a:pt x="30" y="60"/>
                      <a:pt x="30" y="60"/>
                      <a:pt x="30" y="60"/>
                    </a:cubicBezTo>
                    <a:cubicBezTo>
                      <a:pt x="30" y="60"/>
                      <a:pt x="29" y="60"/>
                      <a:pt x="28" y="60"/>
                    </a:cubicBezTo>
                    <a:cubicBezTo>
                      <a:pt x="25" y="58"/>
                      <a:pt x="23" y="54"/>
                      <a:pt x="21" y="50"/>
                    </a:cubicBezTo>
                    <a:lnTo>
                      <a:pt x="30" y="50"/>
                    </a:lnTo>
                    <a:close/>
                    <a:moveTo>
                      <a:pt x="36" y="60"/>
                    </a:moveTo>
                    <a:cubicBezTo>
                      <a:pt x="35" y="60"/>
                      <a:pt x="34" y="60"/>
                      <a:pt x="34" y="60"/>
                    </a:cubicBezTo>
                    <a:cubicBezTo>
                      <a:pt x="34" y="60"/>
                      <a:pt x="34" y="60"/>
                      <a:pt x="34" y="60"/>
                    </a:cubicBezTo>
                    <a:cubicBezTo>
                      <a:pt x="34" y="50"/>
                      <a:pt x="34" y="50"/>
                      <a:pt x="34" y="50"/>
                    </a:cubicBezTo>
                    <a:cubicBezTo>
                      <a:pt x="43" y="50"/>
                      <a:pt x="43" y="50"/>
                      <a:pt x="43" y="50"/>
                    </a:cubicBezTo>
                    <a:cubicBezTo>
                      <a:pt x="41" y="54"/>
                      <a:pt x="39" y="58"/>
                      <a:pt x="36" y="60"/>
                    </a:cubicBezTo>
                    <a:close/>
                    <a:moveTo>
                      <a:pt x="34" y="46"/>
                    </a:moveTo>
                    <a:cubicBezTo>
                      <a:pt x="34" y="33"/>
                      <a:pt x="34" y="33"/>
                      <a:pt x="34" y="33"/>
                    </a:cubicBezTo>
                    <a:cubicBezTo>
                      <a:pt x="46" y="33"/>
                      <a:pt x="46" y="33"/>
                      <a:pt x="46" y="33"/>
                    </a:cubicBezTo>
                    <a:cubicBezTo>
                      <a:pt x="46" y="38"/>
                      <a:pt x="46" y="43"/>
                      <a:pt x="44" y="46"/>
                    </a:cubicBezTo>
                    <a:lnTo>
                      <a:pt x="34" y="46"/>
                    </a:lnTo>
                    <a:close/>
                    <a:moveTo>
                      <a:pt x="50" y="30"/>
                    </a:moveTo>
                    <a:cubicBezTo>
                      <a:pt x="50" y="26"/>
                      <a:pt x="49" y="21"/>
                      <a:pt x="48" y="17"/>
                    </a:cubicBezTo>
                    <a:cubicBezTo>
                      <a:pt x="57" y="17"/>
                      <a:pt x="57" y="17"/>
                      <a:pt x="57" y="17"/>
                    </a:cubicBezTo>
                    <a:cubicBezTo>
                      <a:pt x="59" y="21"/>
                      <a:pt x="60" y="26"/>
                      <a:pt x="60" y="30"/>
                    </a:cubicBezTo>
                    <a:lnTo>
                      <a:pt x="50" y="30"/>
                    </a:lnTo>
                    <a:close/>
                    <a:moveTo>
                      <a:pt x="54" y="14"/>
                    </a:moveTo>
                    <a:cubicBezTo>
                      <a:pt x="47" y="14"/>
                      <a:pt x="47" y="14"/>
                      <a:pt x="47" y="14"/>
                    </a:cubicBezTo>
                    <a:cubicBezTo>
                      <a:pt x="45" y="10"/>
                      <a:pt x="43" y="7"/>
                      <a:pt x="41" y="5"/>
                    </a:cubicBezTo>
                    <a:cubicBezTo>
                      <a:pt x="46" y="6"/>
                      <a:pt x="51" y="10"/>
                      <a:pt x="54" y="14"/>
                    </a:cubicBezTo>
                    <a:close/>
                    <a:moveTo>
                      <a:pt x="23" y="5"/>
                    </a:moveTo>
                    <a:cubicBezTo>
                      <a:pt x="21" y="7"/>
                      <a:pt x="19" y="10"/>
                      <a:pt x="17" y="14"/>
                    </a:cubicBezTo>
                    <a:cubicBezTo>
                      <a:pt x="10" y="14"/>
                      <a:pt x="10" y="14"/>
                      <a:pt x="10" y="14"/>
                    </a:cubicBezTo>
                    <a:cubicBezTo>
                      <a:pt x="13" y="10"/>
                      <a:pt x="18" y="6"/>
                      <a:pt x="23" y="5"/>
                    </a:cubicBezTo>
                    <a:close/>
                    <a:moveTo>
                      <a:pt x="10" y="50"/>
                    </a:moveTo>
                    <a:cubicBezTo>
                      <a:pt x="17" y="50"/>
                      <a:pt x="17" y="50"/>
                      <a:pt x="17" y="50"/>
                    </a:cubicBezTo>
                    <a:cubicBezTo>
                      <a:pt x="19" y="53"/>
                      <a:pt x="21" y="56"/>
                      <a:pt x="23" y="59"/>
                    </a:cubicBezTo>
                    <a:cubicBezTo>
                      <a:pt x="18" y="57"/>
                      <a:pt x="13" y="54"/>
                      <a:pt x="10" y="50"/>
                    </a:cubicBezTo>
                    <a:close/>
                    <a:moveTo>
                      <a:pt x="41" y="59"/>
                    </a:moveTo>
                    <a:cubicBezTo>
                      <a:pt x="43" y="56"/>
                      <a:pt x="45" y="53"/>
                      <a:pt x="47" y="50"/>
                    </a:cubicBezTo>
                    <a:cubicBezTo>
                      <a:pt x="54" y="50"/>
                      <a:pt x="54" y="50"/>
                      <a:pt x="54" y="50"/>
                    </a:cubicBezTo>
                    <a:cubicBezTo>
                      <a:pt x="51" y="54"/>
                      <a:pt x="46" y="57"/>
                      <a:pt x="41" y="59"/>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th-TH"/>
              </a:p>
            </p:txBody>
          </p:sp>
        </p:grpSp>
        <p:sp>
          <p:nvSpPr>
            <p:cNvPr id="35" name="TextBox 34"/>
            <p:cNvSpPr txBox="1"/>
            <p:nvPr/>
          </p:nvSpPr>
          <p:spPr bwMode="auto">
            <a:xfrm>
              <a:off x="4370058" y="6761202"/>
              <a:ext cx="2853072" cy="553998"/>
            </a:xfrm>
            <a:prstGeom prst="rect">
              <a:avLst/>
            </a:prstGeom>
            <a:noFill/>
          </p:spPr>
          <p:txBody>
            <a:bodyPr wrap="square">
              <a:spAutoFit/>
            </a:bodyPr>
            <a:lstStyle/>
            <a:p>
              <a:pPr algn="ctr" defTabSz="1828434" fontAlgn="auto">
                <a:spcBef>
                  <a:spcPts val="0"/>
                </a:spcBef>
                <a:spcAft>
                  <a:spcPts val="0"/>
                </a:spcAft>
                <a:defRPr/>
              </a:pPr>
              <a:r>
                <a:rPr lang="id-ID" sz="3000" b="1" dirty="0" smtClean="0">
                  <a:solidFill>
                    <a:schemeClr val="bg1"/>
                  </a:solidFill>
                  <a:latin typeface="Lato" pitchFamily="34" charset="0"/>
                  <a:ea typeface="Lato" pitchFamily="34" charset="0"/>
                  <a:cs typeface="Lato" pitchFamily="34" charset="0"/>
                </a:rPr>
                <a:t>STRATEGY</a:t>
              </a:r>
              <a:endParaRPr lang="id-ID" sz="3000" b="1" dirty="0">
                <a:solidFill>
                  <a:schemeClr val="bg1"/>
                </a:solidFill>
                <a:latin typeface="Lato" pitchFamily="34" charset="0"/>
                <a:ea typeface="Lato" pitchFamily="34" charset="0"/>
                <a:cs typeface="Lato" pitchFamily="34" charset="0"/>
              </a:endParaRPr>
            </a:p>
          </p:txBody>
        </p:sp>
      </p:grpSp>
      <p:grpSp>
        <p:nvGrpSpPr>
          <p:cNvPr id="44" name="Group 43"/>
          <p:cNvGrpSpPr/>
          <p:nvPr/>
        </p:nvGrpSpPr>
        <p:grpSpPr>
          <a:xfrm>
            <a:off x="4956044" y="1801003"/>
            <a:ext cx="12649200" cy="4198678"/>
            <a:chOff x="3684258" y="1801003"/>
            <a:chExt cx="12649200" cy="4198678"/>
          </a:xfrm>
        </p:grpSpPr>
        <p:grpSp>
          <p:nvGrpSpPr>
            <p:cNvPr id="45" name="Group 44"/>
            <p:cNvGrpSpPr/>
            <p:nvPr/>
          </p:nvGrpSpPr>
          <p:grpSpPr>
            <a:xfrm>
              <a:off x="3684258" y="1801003"/>
              <a:ext cx="11119179" cy="4198678"/>
              <a:chOff x="2411114" y="3503557"/>
              <a:chExt cx="7664573" cy="2894195"/>
            </a:xfrm>
          </p:grpSpPr>
          <p:sp>
            <p:nvSpPr>
              <p:cNvPr id="61" name="Freeform 14">
                <a:extLst>
                  <a:ext uri="{FF2B5EF4-FFF2-40B4-BE49-F238E27FC236}">
                    <a16:creationId xmlns:a16="http://schemas.microsoft.com/office/drawing/2014/main" xmlns="" id="{8591334C-D1CB-4720-8504-7F835F2086C1}"/>
                  </a:ext>
                </a:extLst>
              </p:cNvPr>
              <p:cNvSpPr>
                <a:spLocks/>
              </p:cNvSpPr>
              <p:nvPr/>
            </p:nvSpPr>
            <p:spPr bwMode="auto">
              <a:xfrm>
                <a:off x="5177617" y="4379573"/>
                <a:ext cx="4898070" cy="1292553"/>
              </a:xfrm>
              <a:custGeom>
                <a:avLst/>
                <a:gdLst>
                  <a:gd name="T0" fmla="*/ 297 w 342"/>
                  <a:gd name="T1" fmla="*/ 0 h 90"/>
                  <a:gd name="T2" fmla="*/ 0 w 342"/>
                  <a:gd name="T3" fmla="*/ 0 h 90"/>
                  <a:gd name="T4" fmla="*/ 1 w 342"/>
                  <a:gd name="T5" fmla="*/ 90 h 90"/>
                  <a:gd name="T6" fmla="*/ 297 w 342"/>
                  <a:gd name="T7" fmla="*/ 90 h 90"/>
                  <a:gd name="T8" fmla="*/ 342 w 342"/>
                  <a:gd name="T9" fmla="*/ 45 h 90"/>
                  <a:gd name="T10" fmla="*/ 297 w 342"/>
                  <a:gd name="T11" fmla="*/ 0 h 90"/>
                </a:gdLst>
                <a:ahLst/>
                <a:cxnLst>
                  <a:cxn ang="0">
                    <a:pos x="T0" y="T1"/>
                  </a:cxn>
                  <a:cxn ang="0">
                    <a:pos x="T2" y="T3"/>
                  </a:cxn>
                  <a:cxn ang="0">
                    <a:pos x="T4" y="T5"/>
                  </a:cxn>
                  <a:cxn ang="0">
                    <a:pos x="T6" y="T7"/>
                  </a:cxn>
                  <a:cxn ang="0">
                    <a:pos x="T8" y="T9"/>
                  </a:cxn>
                  <a:cxn ang="0">
                    <a:pos x="T10" y="T11"/>
                  </a:cxn>
                </a:cxnLst>
                <a:rect l="0" t="0" r="r" b="b"/>
                <a:pathLst>
                  <a:path w="342" h="90">
                    <a:moveTo>
                      <a:pt x="297" y="0"/>
                    </a:moveTo>
                    <a:cubicBezTo>
                      <a:pt x="0" y="0"/>
                      <a:pt x="0" y="0"/>
                      <a:pt x="0" y="0"/>
                    </a:cubicBezTo>
                    <a:cubicBezTo>
                      <a:pt x="1" y="90"/>
                      <a:pt x="1" y="90"/>
                      <a:pt x="1" y="90"/>
                    </a:cubicBezTo>
                    <a:cubicBezTo>
                      <a:pt x="297" y="90"/>
                      <a:pt x="297" y="90"/>
                      <a:pt x="297" y="90"/>
                    </a:cubicBezTo>
                    <a:cubicBezTo>
                      <a:pt x="322" y="90"/>
                      <a:pt x="342" y="70"/>
                      <a:pt x="342" y="45"/>
                    </a:cubicBezTo>
                    <a:cubicBezTo>
                      <a:pt x="342" y="20"/>
                      <a:pt x="322" y="0"/>
                      <a:pt x="297" y="0"/>
                    </a:cubicBezTo>
                    <a:close/>
                  </a:path>
                </a:pathLst>
              </a:custGeom>
              <a:solidFill>
                <a:schemeClr val="accent6"/>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2" name="Freeform 15">
                <a:extLst>
                  <a:ext uri="{FF2B5EF4-FFF2-40B4-BE49-F238E27FC236}">
                    <a16:creationId xmlns:a16="http://schemas.microsoft.com/office/drawing/2014/main" xmlns="" id="{C41C7862-3062-49C6-BBD0-B9A5D7C55A2B}"/>
                  </a:ext>
                </a:extLst>
              </p:cNvPr>
              <p:cNvSpPr>
                <a:spLocks/>
              </p:cNvSpPr>
              <p:nvPr/>
            </p:nvSpPr>
            <p:spPr bwMode="auto">
              <a:xfrm>
                <a:off x="2547172" y="4266184"/>
                <a:ext cx="2653129" cy="2131568"/>
              </a:xfrm>
              <a:custGeom>
                <a:avLst/>
                <a:gdLst>
                  <a:gd name="T0" fmla="*/ 186 w 186"/>
                  <a:gd name="T1" fmla="*/ 0 h 148"/>
                  <a:gd name="T2" fmla="*/ 100 w 186"/>
                  <a:gd name="T3" fmla="*/ 54 h 148"/>
                  <a:gd name="T4" fmla="*/ 0 w 186"/>
                  <a:gd name="T5" fmla="*/ 0 h 148"/>
                  <a:gd name="T6" fmla="*/ 0 w 186"/>
                  <a:gd name="T7" fmla="*/ 92 h 148"/>
                  <a:gd name="T8" fmla="*/ 100 w 186"/>
                  <a:gd name="T9" fmla="*/ 145 h 148"/>
                  <a:gd name="T10" fmla="*/ 184 w 186"/>
                  <a:gd name="T11" fmla="*/ 103 h 148"/>
                  <a:gd name="T12" fmla="*/ 186 w 186"/>
                  <a:gd name="T13" fmla="*/ 92 h 148"/>
                  <a:gd name="T14" fmla="*/ 186 w 186"/>
                  <a:gd name="T15" fmla="*/ 0 h 1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6" h="148">
                    <a:moveTo>
                      <a:pt x="186" y="0"/>
                    </a:moveTo>
                    <a:cubicBezTo>
                      <a:pt x="183" y="39"/>
                      <a:pt x="132" y="52"/>
                      <a:pt x="100" y="54"/>
                    </a:cubicBezTo>
                    <a:cubicBezTo>
                      <a:pt x="64" y="56"/>
                      <a:pt x="2" y="41"/>
                      <a:pt x="0" y="0"/>
                    </a:cubicBezTo>
                    <a:cubicBezTo>
                      <a:pt x="0" y="92"/>
                      <a:pt x="0" y="92"/>
                      <a:pt x="0" y="92"/>
                    </a:cubicBezTo>
                    <a:cubicBezTo>
                      <a:pt x="2" y="132"/>
                      <a:pt x="64" y="148"/>
                      <a:pt x="100" y="145"/>
                    </a:cubicBezTo>
                    <a:cubicBezTo>
                      <a:pt x="130" y="144"/>
                      <a:pt x="171" y="134"/>
                      <a:pt x="184" y="103"/>
                    </a:cubicBezTo>
                    <a:cubicBezTo>
                      <a:pt x="185" y="99"/>
                      <a:pt x="186" y="96"/>
                      <a:pt x="186" y="92"/>
                    </a:cubicBezTo>
                    <a:lnTo>
                      <a:pt x="186" y="0"/>
                    </a:lnTo>
                    <a:close/>
                  </a:path>
                </a:pathLst>
              </a:custGeom>
              <a:solidFill>
                <a:schemeClr val="accent6">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3" name="Freeform 16">
                <a:extLst>
                  <a:ext uri="{FF2B5EF4-FFF2-40B4-BE49-F238E27FC236}">
                    <a16:creationId xmlns:a16="http://schemas.microsoft.com/office/drawing/2014/main" xmlns="" id="{CE135291-CCF8-469C-8BC0-E4FE2287B7DA}"/>
                  </a:ext>
                </a:extLst>
              </p:cNvPr>
              <p:cNvSpPr>
                <a:spLocks/>
              </p:cNvSpPr>
              <p:nvPr/>
            </p:nvSpPr>
            <p:spPr bwMode="auto">
              <a:xfrm>
                <a:off x="2411114" y="3503557"/>
                <a:ext cx="2925244" cy="1678043"/>
              </a:xfrm>
              <a:custGeom>
                <a:avLst/>
                <a:gdLst>
                  <a:gd name="T0" fmla="*/ 167 w 204"/>
                  <a:gd name="T1" fmla="*/ 21 h 118"/>
                  <a:gd name="T2" fmla="*/ 168 w 204"/>
                  <a:gd name="T3" fmla="*/ 97 h 118"/>
                  <a:gd name="T4" fmla="*/ 36 w 204"/>
                  <a:gd name="T5" fmla="*/ 97 h 118"/>
                  <a:gd name="T6" fmla="*/ 36 w 204"/>
                  <a:gd name="T7" fmla="*/ 21 h 118"/>
                  <a:gd name="T8" fmla="*/ 167 w 204"/>
                  <a:gd name="T9" fmla="*/ 21 h 118"/>
                </a:gdLst>
                <a:ahLst/>
                <a:cxnLst>
                  <a:cxn ang="0">
                    <a:pos x="T0" y="T1"/>
                  </a:cxn>
                  <a:cxn ang="0">
                    <a:pos x="T2" y="T3"/>
                  </a:cxn>
                  <a:cxn ang="0">
                    <a:pos x="T4" y="T5"/>
                  </a:cxn>
                  <a:cxn ang="0">
                    <a:pos x="T6" y="T7"/>
                  </a:cxn>
                  <a:cxn ang="0">
                    <a:pos x="T8" y="T9"/>
                  </a:cxn>
                </a:cxnLst>
                <a:rect l="0" t="0" r="r" b="b"/>
                <a:pathLst>
                  <a:path w="204" h="118">
                    <a:moveTo>
                      <a:pt x="167" y="21"/>
                    </a:moveTo>
                    <a:cubicBezTo>
                      <a:pt x="204" y="42"/>
                      <a:pt x="204" y="76"/>
                      <a:pt x="168" y="97"/>
                    </a:cubicBezTo>
                    <a:cubicBezTo>
                      <a:pt x="132" y="118"/>
                      <a:pt x="73" y="118"/>
                      <a:pt x="36" y="97"/>
                    </a:cubicBezTo>
                    <a:cubicBezTo>
                      <a:pt x="0" y="76"/>
                      <a:pt x="0" y="42"/>
                      <a:pt x="36" y="21"/>
                    </a:cubicBezTo>
                    <a:cubicBezTo>
                      <a:pt x="72" y="0"/>
                      <a:pt x="131" y="0"/>
                      <a:pt x="167" y="21"/>
                    </a:cubicBezTo>
                    <a:close/>
                  </a:path>
                </a:pathLst>
              </a:custGeom>
              <a:solidFill>
                <a:schemeClr val="accent6"/>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46" name="Group 45"/>
            <p:cNvGrpSpPr/>
            <p:nvPr/>
          </p:nvGrpSpPr>
          <p:grpSpPr>
            <a:xfrm>
              <a:off x="8027658" y="3412307"/>
              <a:ext cx="5181600" cy="1235893"/>
              <a:chOff x="6290974" y="3276600"/>
              <a:chExt cx="5181600" cy="1235893"/>
            </a:xfrm>
          </p:grpSpPr>
          <p:sp>
            <p:nvSpPr>
              <p:cNvPr id="59" name="TextBox 58"/>
              <p:cNvSpPr txBox="1"/>
              <p:nvPr/>
            </p:nvSpPr>
            <p:spPr>
              <a:xfrm>
                <a:off x="6290974" y="3675377"/>
                <a:ext cx="5181600" cy="837116"/>
              </a:xfrm>
              <a:prstGeom prst="rect">
                <a:avLst/>
              </a:prstGeom>
              <a:noFill/>
            </p:spPr>
            <p:txBody>
              <a:bodyPr wrap="square" lIns="219419" tIns="109710" rIns="219419" bIns="109710" rtlCol="0">
                <a:spAutoFit/>
              </a:bodyPr>
              <a:lstStyle/>
              <a:p>
                <a:r>
                  <a:rPr lang="en-US" sz="2000" dirty="0">
                    <a:solidFill>
                      <a:schemeClr val="bg1"/>
                    </a:solidFill>
                    <a:latin typeface="Lato" pitchFamily="34" charset="0"/>
                    <a:ea typeface="Lato" pitchFamily="34" charset="0"/>
                    <a:cs typeface="Lato" pitchFamily="34" charset="0"/>
                  </a:rPr>
                  <a:t>Lorem Ipsum has two main data statistical this </a:t>
                </a:r>
                <a:r>
                  <a:rPr lang="en-US" sz="2000" dirty="0" smtClean="0">
                    <a:solidFill>
                      <a:schemeClr val="bg1"/>
                    </a:solidFill>
                    <a:latin typeface="Lato" pitchFamily="34" charset="0"/>
                    <a:ea typeface="Lato" pitchFamily="34" charset="0"/>
                    <a:cs typeface="Lato" pitchFamily="34" charset="0"/>
                  </a:rPr>
                  <a:t>important Data </a:t>
                </a:r>
                <a:r>
                  <a:rPr lang="en-US" sz="2000" dirty="0">
                    <a:solidFill>
                      <a:schemeClr val="bg1"/>
                    </a:solidFill>
                    <a:latin typeface="Lato" pitchFamily="34" charset="0"/>
                    <a:ea typeface="Lato" pitchFamily="34" charset="0"/>
                    <a:cs typeface="Lato" pitchFamily="34" charset="0"/>
                  </a:rPr>
                  <a:t>analysis </a:t>
                </a:r>
                <a:r>
                  <a:rPr lang="en-US" sz="2000" dirty="0" smtClean="0">
                    <a:solidFill>
                      <a:schemeClr val="bg1"/>
                    </a:solidFill>
                    <a:latin typeface="Lato" pitchFamily="34" charset="0"/>
                    <a:ea typeface="Lato" pitchFamily="34" charset="0"/>
                    <a:cs typeface="Lato" pitchFamily="34" charset="0"/>
                  </a:rPr>
                  <a:t>important </a:t>
                </a:r>
                <a:r>
                  <a:rPr lang="en-US" sz="2000" dirty="0">
                    <a:solidFill>
                      <a:schemeClr val="bg1"/>
                    </a:solidFill>
                    <a:latin typeface="Lato" pitchFamily="34" charset="0"/>
                    <a:ea typeface="Lato" pitchFamily="34" charset="0"/>
                    <a:cs typeface="Lato" pitchFamily="34" charset="0"/>
                  </a:rPr>
                  <a:t>.</a:t>
                </a:r>
              </a:p>
            </p:txBody>
          </p:sp>
          <p:sp>
            <p:nvSpPr>
              <p:cNvPr id="60" name="TextBox 59"/>
              <p:cNvSpPr txBox="1"/>
              <p:nvPr/>
            </p:nvSpPr>
            <p:spPr bwMode="auto">
              <a:xfrm>
                <a:off x="6443544" y="3276600"/>
                <a:ext cx="3293683" cy="492443"/>
              </a:xfrm>
              <a:prstGeom prst="rect">
                <a:avLst/>
              </a:prstGeom>
              <a:noFill/>
            </p:spPr>
            <p:txBody>
              <a:bodyPr wrap="square">
                <a:spAutoFit/>
              </a:bodyPr>
              <a:lstStyle/>
              <a:p>
                <a:pPr defTabSz="1828434" fontAlgn="auto">
                  <a:spcBef>
                    <a:spcPts val="0"/>
                  </a:spcBef>
                  <a:spcAft>
                    <a:spcPts val="0"/>
                  </a:spcAft>
                  <a:defRPr/>
                </a:pPr>
                <a:r>
                  <a:rPr lang="id-ID" sz="2600" b="1" dirty="0" smtClean="0">
                    <a:solidFill>
                      <a:schemeClr val="bg1"/>
                    </a:solidFill>
                    <a:latin typeface="Lato" pitchFamily="34" charset="0"/>
                    <a:ea typeface="Lato" pitchFamily="34" charset="0"/>
                    <a:cs typeface="Lato" pitchFamily="34" charset="0"/>
                  </a:rPr>
                  <a:t>INFORMATION</a:t>
                </a:r>
                <a:endParaRPr lang="id-ID" sz="2600" b="1" dirty="0">
                  <a:solidFill>
                    <a:schemeClr val="bg1"/>
                  </a:solidFill>
                  <a:latin typeface="Lato" pitchFamily="34" charset="0"/>
                  <a:ea typeface="Lato" pitchFamily="34" charset="0"/>
                  <a:cs typeface="Lato" pitchFamily="34" charset="0"/>
                </a:endParaRPr>
              </a:p>
            </p:txBody>
          </p:sp>
        </p:grpSp>
        <p:grpSp>
          <p:nvGrpSpPr>
            <p:cNvPr id="47" name="Group 46"/>
            <p:cNvGrpSpPr/>
            <p:nvPr/>
          </p:nvGrpSpPr>
          <p:grpSpPr>
            <a:xfrm>
              <a:off x="13775865" y="2743200"/>
              <a:ext cx="2557593" cy="2557593"/>
              <a:chOff x="17008473" y="8263156"/>
              <a:chExt cx="5452844" cy="5452844"/>
            </a:xfrm>
          </p:grpSpPr>
          <p:pic>
            <p:nvPicPr>
              <p:cNvPr id="49" name="Picture 4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008473" y="8263156"/>
                <a:ext cx="5452844" cy="5452844"/>
              </a:xfrm>
              <a:prstGeom prst="rect">
                <a:avLst/>
              </a:prstGeom>
            </p:spPr>
          </p:pic>
          <p:sp>
            <p:nvSpPr>
              <p:cNvPr id="50" name="Rectangle 139"/>
              <p:cNvSpPr/>
              <p:nvPr/>
            </p:nvSpPr>
            <p:spPr>
              <a:xfrm>
                <a:off x="18298236" y="9029202"/>
                <a:ext cx="3019661" cy="302044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grpSp>
            <p:nvGrpSpPr>
              <p:cNvPr id="51" name="กลุ่ม 63"/>
              <p:cNvGrpSpPr/>
              <p:nvPr/>
            </p:nvGrpSpPr>
            <p:grpSpPr>
              <a:xfrm>
                <a:off x="19136773" y="9762392"/>
                <a:ext cx="1483264" cy="1486955"/>
                <a:chOff x="17129509" y="11525195"/>
                <a:chExt cx="638175" cy="639763"/>
              </a:xfrm>
              <a:solidFill>
                <a:schemeClr val="bg1"/>
              </a:solidFill>
            </p:grpSpPr>
            <p:sp>
              <p:nvSpPr>
                <p:cNvPr id="52" name="Freeform 209"/>
                <p:cNvSpPr>
                  <a:spLocks noEditPoints="1"/>
                </p:cNvSpPr>
                <p:nvPr/>
              </p:nvSpPr>
              <p:spPr bwMode="auto">
                <a:xfrm>
                  <a:off x="17129509" y="11525195"/>
                  <a:ext cx="638175" cy="639763"/>
                </a:xfrm>
                <a:custGeom>
                  <a:avLst/>
                  <a:gdLst>
                    <a:gd name="T0" fmla="*/ 59 w 67"/>
                    <a:gd name="T1" fmla="*/ 5 h 67"/>
                    <a:gd name="T2" fmla="*/ 52 w 67"/>
                    <a:gd name="T3" fmla="*/ 5 h 67"/>
                    <a:gd name="T4" fmla="*/ 52 w 67"/>
                    <a:gd name="T5" fmla="*/ 2 h 67"/>
                    <a:gd name="T6" fmla="*/ 50 w 67"/>
                    <a:gd name="T7" fmla="*/ 0 h 67"/>
                    <a:gd name="T8" fmla="*/ 49 w 67"/>
                    <a:gd name="T9" fmla="*/ 2 h 67"/>
                    <a:gd name="T10" fmla="*/ 49 w 67"/>
                    <a:gd name="T11" fmla="*/ 5 h 67"/>
                    <a:gd name="T12" fmla="*/ 18 w 67"/>
                    <a:gd name="T13" fmla="*/ 5 h 67"/>
                    <a:gd name="T14" fmla="*/ 18 w 67"/>
                    <a:gd name="T15" fmla="*/ 2 h 67"/>
                    <a:gd name="T16" fmla="*/ 16 w 67"/>
                    <a:gd name="T17" fmla="*/ 0 h 67"/>
                    <a:gd name="T18" fmla="*/ 14 w 67"/>
                    <a:gd name="T19" fmla="*/ 2 h 67"/>
                    <a:gd name="T20" fmla="*/ 14 w 67"/>
                    <a:gd name="T21" fmla="*/ 5 h 67"/>
                    <a:gd name="T22" fmla="*/ 8 w 67"/>
                    <a:gd name="T23" fmla="*/ 5 h 67"/>
                    <a:gd name="T24" fmla="*/ 0 w 67"/>
                    <a:gd name="T25" fmla="*/ 13 h 67"/>
                    <a:gd name="T26" fmla="*/ 0 w 67"/>
                    <a:gd name="T27" fmla="*/ 59 h 67"/>
                    <a:gd name="T28" fmla="*/ 8 w 67"/>
                    <a:gd name="T29" fmla="*/ 67 h 67"/>
                    <a:gd name="T30" fmla="*/ 59 w 67"/>
                    <a:gd name="T31" fmla="*/ 67 h 67"/>
                    <a:gd name="T32" fmla="*/ 67 w 67"/>
                    <a:gd name="T33" fmla="*/ 59 h 67"/>
                    <a:gd name="T34" fmla="*/ 67 w 67"/>
                    <a:gd name="T35" fmla="*/ 13 h 67"/>
                    <a:gd name="T36" fmla="*/ 59 w 67"/>
                    <a:gd name="T37" fmla="*/ 5 h 67"/>
                    <a:gd name="T38" fmla="*/ 63 w 67"/>
                    <a:gd name="T39" fmla="*/ 59 h 67"/>
                    <a:gd name="T40" fmla="*/ 59 w 67"/>
                    <a:gd name="T41" fmla="*/ 63 h 67"/>
                    <a:gd name="T42" fmla="*/ 8 w 67"/>
                    <a:gd name="T43" fmla="*/ 63 h 67"/>
                    <a:gd name="T44" fmla="*/ 3 w 67"/>
                    <a:gd name="T45" fmla="*/ 59 h 67"/>
                    <a:gd name="T46" fmla="*/ 3 w 67"/>
                    <a:gd name="T47" fmla="*/ 21 h 67"/>
                    <a:gd name="T48" fmla="*/ 63 w 67"/>
                    <a:gd name="T49" fmla="*/ 21 h 67"/>
                    <a:gd name="T50" fmla="*/ 63 w 67"/>
                    <a:gd name="T51" fmla="*/ 59 h 67"/>
                    <a:gd name="T52" fmla="*/ 63 w 67"/>
                    <a:gd name="T53" fmla="*/ 17 h 67"/>
                    <a:gd name="T54" fmla="*/ 3 w 67"/>
                    <a:gd name="T55" fmla="*/ 17 h 67"/>
                    <a:gd name="T56" fmla="*/ 3 w 67"/>
                    <a:gd name="T57" fmla="*/ 13 h 67"/>
                    <a:gd name="T58" fmla="*/ 8 w 67"/>
                    <a:gd name="T59" fmla="*/ 8 h 67"/>
                    <a:gd name="T60" fmla="*/ 14 w 67"/>
                    <a:gd name="T61" fmla="*/ 8 h 67"/>
                    <a:gd name="T62" fmla="*/ 14 w 67"/>
                    <a:gd name="T63" fmla="*/ 12 h 67"/>
                    <a:gd name="T64" fmla="*/ 16 w 67"/>
                    <a:gd name="T65" fmla="*/ 14 h 67"/>
                    <a:gd name="T66" fmla="*/ 18 w 67"/>
                    <a:gd name="T67" fmla="*/ 12 h 67"/>
                    <a:gd name="T68" fmla="*/ 18 w 67"/>
                    <a:gd name="T69" fmla="*/ 8 h 67"/>
                    <a:gd name="T70" fmla="*/ 49 w 67"/>
                    <a:gd name="T71" fmla="*/ 8 h 67"/>
                    <a:gd name="T72" fmla="*/ 49 w 67"/>
                    <a:gd name="T73" fmla="*/ 12 h 67"/>
                    <a:gd name="T74" fmla="*/ 50 w 67"/>
                    <a:gd name="T75" fmla="*/ 14 h 67"/>
                    <a:gd name="T76" fmla="*/ 52 w 67"/>
                    <a:gd name="T77" fmla="*/ 12 h 67"/>
                    <a:gd name="T78" fmla="*/ 52 w 67"/>
                    <a:gd name="T79" fmla="*/ 8 h 67"/>
                    <a:gd name="T80" fmla="*/ 59 w 67"/>
                    <a:gd name="T81" fmla="*/ 8 h 67"/>
                    <a:gd name="T82" fmla="*/ 63 w 67"/>
                    <a:gd name="T83" fmla="*/ 13 h 67"/>
                    <a:gd name="T84" fmla="*/ 63 w 67"/>
                    <a:gd name="T85" fmla="*/ 1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7" h="67">
                      <a:moveTo>
                        <a:pt x="59" y="5"/>
                      </a:moveTo>
                      <a:cubicBezTo>
                        <a:pt x="52" y="5"/>
                        <a:pt x="52" y="5"/>
                        <a:pt x="52" y="5"/>
                      </a:cubicBezTo>
                      <a:cubicBezTo>
                        <a:pt x="52" y="2"/>
                        <a:pt x="52" y="2"/>
                        <a:pt x="52" y="2"/>
                      </a:cubicBezTo>
                      <a:cubicBezTo>
                        <a:pt x="52" y="1"/>
                        <a:pt x="51" y="0"/>
                        <a:pt x="50" y="0"/>
                      </a:cubicBezTo>
                      <a:cubicBezTo>
                        <a:pt x="49" y="0"/>
                        <a:pt x="49" y="1"/>
                        <a:pt x="49" y="2"/>
                      </a:cubicBezTo>
                      <a:cubicBezTo>
                        <a:pt x="49" y="5"/>
                        <a:pt x="49" y="5"/>
                        <a:pt x="49" y="5"/>
                      </a:cubicBezTo>
                      <a:cubicBezTo>
                        <a:pt x="18" y="5"/>
                        <a:pt x="18" y="5"/>
                        <a:pt x="18" y="5"/>
                      </a:cubicBezTo>
                      <a:cubicBezTo>
                        <a:pt x="18" y="2"/>
                        <a:pt x="18" y="2"/>
                        <a:pt x="18" y="2"/>
                      </a:cubicBezTo>
                      <a:cubicBezTo>
                        <a:pt x="18" y="1"/>
                        <a:pt x="17" y="0"/>
                        <a:pt x="16" y="0"/>
                      </a:cubicBezTo>
                      <a:cubicBezTo>
                        <a:pt x="15" y="0"/>
                        <a:pt x="14" y="1"/>
                        <a:pt x="14" y="2"/>
                      </a:cubicBezTo>
                      <a:cubicBezTo>
                        <a:pt x="14" y="5"/>
                        <a:pt x="14" y="5"/>
                        <a:pt x="14" y="5"/>
                      </a:cubicBezTo>
                      <a:cubicBezTo>
                        <a:pt x="8" y="5"/>
                        <a:pt x="8" y="5"/>
                        <a:pt x="8" y="5"/>
                      </a:cubicBezTo>
                      <a:cubicBezTo>
                        <a:pt x="3" y="5"/>
                        <a:pt x="0" y="8"/>
                        <a:pt x="0" y="13"/>
                      </a:cubicBezTo>
                      <a:cubicBezTo>
                        <a:pt x="0" y="59"/>
                        <a:pt x="0" y="59"/>
                        <a:pt x="0" y="59"/>
                      </a:cubicBezTo>
                      <a:cubicBezTo>
                        <a:pt x="0" y="63"/>
                        <a:pt x="3" y="67"/>
                        <a:pt x="8" y="67"/>
                      </a:cubicBezTo>
                      <a:cubicBezTo>
                        <a:pt x="59" y="67"/>
                        <a:pt x="59" y="67"/>
                        <a:pt x="59" y="67"/>
                      </a:cubicBezTo>
                      <a:cubicBezTo>
                        <a:pt x="63" y="67"/>
                        <a:pt x="67" y="63"/>
                        <a:pt x="67" y="59"/>
                      </a:cubicBezTo>
                      <a:cubicBezTo>
                        <a:pt x="67" y="13"/>
                        <a:pt x="67" y="13"/>
                        <a:pt x="67" y="13"/>
                      </a:cubicBezTo>
                      <a:cubicBezTo>
                        <a:pt x="67" y="8"/>
                        <a:pt x="63" y="5"/>
                        <a:pt x="59" y="5"/>
                      </a:cubicBezTo>
                      <a:close/>
                      <a:moveTo>
                        <a:pt x="63" y="59"/>
                      </a:moveTo>
                      <a:cubicBezTo>
                        <a:pt x="63" y="61"/>
                        <a:pt x="61" y="63"/>
                        <a:pt x="59" y="63"/>
                      </a:cubicBezTo>
                      <a:cubicBezTo>
                        <a:pt x="8" y="63"/>
                        <a:pt x="8" y="63"/>
                        <a:pt x="8" y="63"/>
                      </a:cubicBezTo>
                      <a:cubicBezTo>
                        <a:pt x="5" y="63"/>
                        <a:pt x="3" y="61"/>
                        <a:pt x="3" y="59"/>
                      </a:cubicBezTo>
                      <a:cubicBezTo>
                        <a:pt x="3" y="21"/>
                        <a:pt x="3" y="21"/>
                        <a:pt x="3" y="21"/>
                      </a:cubicBezTo>
                      <a:cubicBezTo>
                        <a:pt x="63" y="21"/>
                        <a:pt x="63" y="21"/>
                        <a:pt x="63" y="21"/>
                      </a:cubicBezTo>
                      <a:lnTo>
                        <a:pt x="63" y="59"/>
                      </a:lnTo>
                      <a:close/>
                      <a:moveTo>
                        <a:pt x="63" y="17"/>
                      </a:moveTo>
                      <a:cubicBezTo>
                        <a:pt x="3" y="17"/>
                        <a:pt x="3" y="17"/>
                        <a:pt x="3" y="17"/>
                      </a:cubicBezTo>
                      <a:cubicBezTo>
                        <a:pt x="3" y="13"/>
                        <a:pt x="3" y="13"/>
                        <a:pt x="3" y="13"/>
                      </a:cubicBezTo>
                      <a:cubicBezTo>
                        <a:pt x="3" y="10"/>
                        <a:pt x="5" y="8"/>
                        <a:pt x="8" y="8"/>
                      </a:cubicBezTo>
                      <a:cubicBezTo>
                        <a:pt x="14" y="8"/>
                        <a:pt x="14" y="8"/>
                        <a:pt x="14" y="8"/>
                      </a:cubicBezTo>
                      <a:cubicBezTo>
                        <a:pt x="14" y="12"/>
                        <a:pt x="14" y="12"/>
                        <a:pt x="14" y="12"/>
                      </a:cubicBezTo>
                      <a:cubicBezTo>
                        <a:pt x="14" y="13"/>
                        <a:pt x="15" y="14"/>
                        <a:pt x="16" y="14"/>
                      </a:cubicBezTo>
                      <a:cubicBezTo>
                        <a:pt x="17" y="14"/>
                        <a:pt x="18" y="13"/>
                        <a:pt x="18" y="12"/>
                      </a:cubicBezTo>
                      <a:cubicBezTo>
                        <a:pt x="18" y="8"/>
                        <a:pt x="18" y="8"/>
                        <a:pt x="18" y="8"/>
                      </a:cubicBezTo>
                      <a:cubicBezTo>
                        <a:pt x="49" y="8"/>
                        <a:pt x="49" y="8"/>
                        <a:pt x="49" y="8"/>
                      </a:cubicBezTo>
                      <a:cubicBezTo>
                        <a:pt x="49" y="12"/>
                        <a:pt x="49" y="12"/>
                        <a:pt x="49" y="12"/>
                      </a:cubicBezTo>
                      <a:cubicBezTo>
                        <a:pt x="49" y="13"/>
                        <a:pt x="49" y="14"/>
                        <a:pt x="50" y="14"/>
                      </a:cubicBezTo>
                      <a:cubicBezTo>
                        <a:pt x="51" y="14"/>
                        <a:pt x="52" y="13"/>
                        <a:pt x="52" y="12"/>
                      </a:cubicBezTo>
                      <a:cubicBezTo>
                        <a:pt x="52" y="8"/>
                        <a:pt x="52" y="8"/>
                        <a:pt x="52" y="8"/>
                      </a:cubicBezTo>
                      <a:cubicBezTo>
                        <a:pt x="59" y="8"/>
                        <a:pt x="59" y="8"/>
                        <a:pt x="59" y="8"/>
                      </a:cubicBezTo>
                      <a:cubicBezTo>
                        <a:pt x="61" y="8"/>
                        <a:pt x="63" y="10"/>
                        <a:pt x="63" y="13"/>
                      </a:cubicBezTo>
                      <a:lnTo>
                        <a:pt x="63"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3" name="Freeform 210"/>
                <p:cNvSpPr>
                  <a:spLocks noEditPoints="1"/>
                </p:cNvSpPr>
                <p:nvPr/>
              </p:nvSpPr>
              <p:spPr bwMode="auto">
                <a:xfrm>
                  <a:off x="17253334" y="11936358"/>
                  <a:ext cx="104775" cy="104775"/>
                </a:xfrm>
                <a:custGeom>
                  <a:avLst/>
                  <a:gdLst>
                    <a:gd name="T0" fmla="*/ 1 w 11"/>
                    <a:gd name="T1" fmla="*/ 11 h 11"/>
                    <a:gd name="T2" fmla="*/ 10 w 11"/>
                    <a:gd name="T3" fmla="*/ 11 h 11"/>
                    <a:gd name="T4" fmla="*/ 11 w 11"/>
                    <a:gd name="T5" fmla="*/ 10 h 11"/>
                    <a:gd name="T6" fmla="*/ 11 w 11"/>
                    <a:gd name="T7" fmla="*/ 1 h 11"/>
                    <a:gd name="T8" fmla="*/ 10 w 11"/>
                    <a:gd name="T9" fmla="*/ 0 h 11"/>
                    <a:gd name="T10" fmla="*/ 1 w 11"/>
                    <a:gd name="T11" fmla="*/ 0 h 11"/>
                    <a:gd name="T12" fmla="*/ 0 w 11"/>
                    <a:gd name="T13" fmla="*/ 1 h 11"/>
                    <a:gd name="T14" fmla="*/ 0 w 11"/>
                    <a:gd name="T15" fmla="*/ 10 h 11"/>
                    <a:gd name="T16" fmla="*/ 1 w 11"/>
                    <a:gd name="T17" fmla="*/ 11 h 11"/>
                    <a:gd name="T18" fmla="*/ 3 w 11"/>
                    <a:gd name="T19" fmla="*/ 3 h 11"/>
                    <a:gd name="T20" fmla="*/ 8 w 11"/>
                    <a:gd name="T21" fmla="*/ 3 h 11"/>
                    <a:gd name="T22" fmla="*/ 8 w 11"/>
                    <a:gd name="T23" fmla="*/ 9 h 11"/>
                    <a:gd name="T24" fmla="*/ 3 w 11"/>
                    <a:gd name="T25" fmla="*/ 9 h 11"/>
                    <a:gd name="T26" fmla="*/ 3 w 11"/>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1">
                      <a:moveTo>
                        <a:pt x="1" y="11"/>
                      </a:moveTo>
                      <a:cubicBezTo>
                        <a:pt x="10" y="11"/>
                        <a:pt x="10" y="11"/>
                        <a:pt x="10" y="11"/>
                      </a:cubicBezTo>
                      <a:cubicBezTo>
                        <a:pt x="10" y="11"/>
                        <a:pt x="11" y="10"/>
                        <a:pt x="11" y="10"/>
                      </a:cubicBezTo>
                      <a:cubicBezTo>
                        <a:pt x="11" y="1"/>
                        <a:pt x="11" y="1"/>
                        <a:pt x="11" y="1"/>
                      </a:cubicBezTo>
                      <a:cubicBezTo>
                        <a:pt x="11" y="1"/>
                        <a:pt x="10" y="0"/>
                        <a:pt x="10" y="0"/>
                      </a:cubicBezTo>
                      <a:cubicBezTo>
                        <a:pt x="1" y="0"/>
                        <a:pt x="1" y="0"/>
                        <a:pt x="1" y="0"/>
                      </a:cubicBezTo>
                      <a:cubicBezTo>
                        <a:pt x="1" y="0"/>
                        <a:pt x="0" y="1"/>
                        <a:pt x="0" y="1"/>
                      </a:cubicBezTo>
                      <a:cubicBezTo>
                        <a:pt x="0" y="10"/>
                        <a:pt x="0" y="10"/>
                        <a:pt x="0" y="10"/>
                      </a:cubicBezTo>
                      <a:cubicBezTo>
                        <a:pt x="0" y="10"/>
                        <a:pt x="1" y="11"/>
                        <a:pt x="1" y="11"/>
                      </a:cubicBezTo>
                      <a:close/>
                      <a:moveTo>
                        <a:pt x="3" y="3"/>
                      </a:moveTo>
                      <a:cubicBezTo>
                        <a:pt x="8" y="3"/>
                        <a:pt x="8" y="3"/>
                        <a:pt x="8" y="3"/>
                      </a:cubicBezTo>
                      <a:cubicBezTo>
                        <a:pt x="8" y="9"/>
                        <a:pt x="8" y="9"/>
                        <a:pt x="8" y="9"/>
                      </a:cubicBezTo>
                      <a:cubicBezTo>
                        <a:pt x="3" y="9"/>
                        <a:pt x="3" y="9"/>
                        <a:pt x="3" y="9"/>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4" name="Freeform 211"/>
                <p:cNvSpPr>
                  <a:spLocks noEditPoints="1"/>
                </p:cNvSpPr>
                <p:nvPr/>
              </p:nvSpPr>
              <p:spPr bwMode="auto">
                <a:xfrm>
                  <a:off x="17396209" y="11936358"/>
                  <a:ext cx="95250" cy="104775"/>
                </a:xfrm>
                <a:custGeom>
                  <a:avLst/>
                  <a:gdLst>
                    <a:gd name="T0" fmla="*/ 1 w 10"/>
                    <a:gd name="T1" fmla="*/ 11 h 11"/>
                    <a:gd name="T2" fmla="*/ 9 w 10"/>
                    <a:gd name="T3" fmla="*/ 11 h 11"/>
                    <a:gd name="T4" fmla="*/ 10 w 10"/>
                    <a:gd name="T5" fmla="*/ 10 h 11"/>
                    <a:gd name="T6" fmla="*/ 10 w 10"/>
                    <a:gd name="T7" fmla="*/ 1 h 11"/>
                    <a:gd name="T8" fmla="*/ 9 w 10"/>
                    <a:gd name="T9" fmla="*/ 0 h 11"/>
                    <a:gd name="T10" fmla="*/ 1 w 10"/>
                    <a:gd name="T11" fmla="*/ 0 h 11"/>
                    <a:gd name="T12" fmla="*/ 0 w 10"/>
                    <a:gd name="T13" fmla="*/ 1 h 11"/>
                    <a:gd name="T14" fmla="*/ 0 w 10"/>
                    <a:gd name="T15" fmla="*/ 10 h 11"/>
                    <a:gd name="T16" fmla="*/ 1 w 10"/>
                    <a:gd name="T17" fmla="*/ 11 h 11"/>
                    <a:gd name="T18" fmla="*/ 2 w 10"/>
                    <a:gd name="T19" fmla="*/ 3 h 11"/>
                    <a:gd name="T20" fmla="*/ 8 w 10"/>
                    <a:gd name="T21" fmla="*/ 3 h 11"/>
                    <a:gd name="T22" fmla="*/ 8 w 10"/>
                    <a:gd name="T23" fmla="*/ 9 h 11"/>
                    <a:gd name="T24" fmla="*/ 2 w 10"/>
                    <a:gd name="T25" fmla="*/ 9 h 11"/>
                    <a:gd name="T26" fmla="*/ 2 w 10"/>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11">
                      <a:moveTo>
                        <a:pt x="1" y="11"/>
                      </a:moveTo>
                      <a:cubicBezTo>
                        <a:pt x="9" y="11"/>
                        <a:pt x="9" y="11"/>
                        <a:pt x="9" y="11"/>
                      </a:cubicBezTo>
                      <a:cubicBezTo>
                        <a:pt x="10" y="11"/>
                        <a:pt x="10" y="10"/>
                        <a:pt x="10" y="10"/>
                      </a:cubicBezTo>
                      <a:cubicBezTo>
                        <a:pt x="10" y="1"/>
                        <a:pt x="10" y="1"/>
                        <a:pt x="10" y="1"/>
                      </a:cubicBezTo>
                      <a:cubicBezTo>
                        <a:pt x="10" y="1"/>
                        <a:pt x="10" y="0"/>
                        <a:pt x="9" y="0"/>
                      </a:cubicBezTo>
                      <a:cubicBezTo>
                        <a:pt x="1" y="0"/>
                        <a:pt x="1" y="0"/>
                        <a:pt x="1" y="0"/>
                      </a:cubicBezTo>
                      <a:cubicBezTo>
                        <a:pt x="0" y="0"/>
                        <a:pt x="0" y="1"/>
                        <a:pt x="0" y="1"/>
                      </a:cubicBezTo>
                      <a:cubicBezTo>
                        <a:pt x="0" y="10"/>
                        <a:pt x="0" y="10"/>
                        <a:pt x="0" y="10"/>
                      </a:cubicBezTo>
                      <a:cubicBezTo>
                        <a:pt x="0" y="10"/>
                        <a:pt x="0" y="11"/>
                        <a:pt x="1" y="11"/>
                      </a:cubicBezTo>
                      <a:close/>
                      <a:moveTo>
                        <a:pt x="2" y="3"/>
                      </a:moveTo>
                      <a:cubicBezTo>
                        <a:pt x="8" y="3"/>
                        <a:pt x="8" y="3"/>
                        <a:pt x="8" y="3"/>
                      </a:cubicBezTo>
                      <a:cubicBezTo>
                        <a:pt x="8" y="9"/>
                        <a:pt x="8" y="9"/>
                        <a:pt x="8" y="9"/>
                      </a:cubicBezTo>
                      <a:cubicBezTo>
                        <a:pt x="2" y="9"/>
                        <a:pt x="2" y="9"/>
                        <a:pt x="2" y="9"/>
                      </a:cubicBezTo>
                      <a:lnTo>
                        <a:pt x="2"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5" name="Freeform 212"/>
                <p:cNvSpPr>
                  <a:spLocks noEditPoints="1"/>
                </p:cNvSpPr>
                <p:nvPr/>
              </p:nvSpPr>
              <p:spPr bwMode="auto">
                <a:xfrm>
                  <a:off x="17529559" y="11936358"/>
                  <a:ext cx="104775" cy="104775"/>
                </a:xfrm>
                <a:custGeom>
                  <a:avLst/>
                  <a:gdLst>
                    <a:gd name="T0" fmla="*/ 2 w 11"/>
                    <a:gd name="T1" fmla="*/ 11 h 11"/>
                    <a:gd name="T2" fmla="*/ 10 w 11"/>
                    <a:gd name="T3" fmla="*/ 11 h 11"/>
                    <a:gd name="T4" fmla="*/ 11 w 11"/>
                    <a:gd name="T5" fmla="*/ 10 h 11"/>
                    <a:gd name="T6" fmla="*/ 11 w 11"/>
                    <a:gd name="T7" fmla="*/ 1 h 11"/>
                    <a:gd name="T8" fmla="*/ 10 w 11"/>
                    <a:gd name="T9" fmla="*/ 0 h 11"/>
                    <a:gd name="T10" fmla="*/ 2 w 11"/>
                    <a:gd name="T11" fmla="*/ 0 h 11"/>
                    <a:gd name="T12" fmla="*/ 0 w 11"/>
                    <a:gd name="T13" fmla="*/ 1 h 11"/>
                    <a:gd name="T14" fmla="*/ 0 w 11"/>
                    <a:gd name="T15" fmla="*/ 10 h 11"/>
                    <a:gd name="T16" fmla="*/ 2 w 11"/>
                    <a:gd name="T17" fmla="*/ 11 h 11"/>
                    <a:gd name="T18" fmla="*/ 3 w 11"/>
                    <a:gd name="T19" fmla="*/ 3 h 11"/>
                    <a:gd name="T20" fmla="*/ 9 w 11"/>
                    <a:gd name="T21" fmla="*/ 3 h 11"/>
                    <a:gd name="T22" fmla="*/ 9 w 11"/>
                    <a:gd name="T23" fmla="*/ 9 h 11"/>
                    <a:gd name="T24" fmla="*/ 3 w 11"/>
                    <a:gd name="T25" fmla="*/ 9 h 11"/>
                    <a:gd name="T26" fmla="*/ 3 w 11"/>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1">
                      <a:moveTo>
                        <a:pt x="2" y="11"/>
                      </a:moveTo>
                      <a:cubicBezTo>
                        <a:pt x="10" y="11"/>
                        <a:pt x="10" y="11"/>
                        <a:pt x="10" y="11"/>
                      </a:cubicBezTo>
                      <a:cubicBezTo>
                        <a:pt x="10" y="11"/>
                        <a:pt x="11" y="10"/>
                        <a:pt x="11" y="10"/>
                      </a:cubicBezTo>
                      <a:cubicBezTo>
                        <a:pt x="11" y="1"/>
                        <a:pt x="11" y="1"/>
                        <a:pt x="11" y="1"/>
                      </a:cubicBezTo>
                      <a:cubicBezTo>
                        <a:pt x="11" y="1"/>
                        <a:pt x="10" y="0"/>
                        <a:pt x="10" y="0"/>
                      </a:cubicBezTo>
                      <a:cubicBezTo>
                        <a:pt x="2" y="0"/>
                        <a:pt x="2" y="0"/>
                        <a:pt x="2" y="0"/>
                      </a:cubicBezTo>
                      <a:cubicBezTo>
                        <a:pt x="1" y="0"/>
                        <a:pt x="0" y="1"/>
                        <a:pt x="0" y="1"/>
                      </a:cubicBezTo>
                      <a:cubicBezTo>
                        <a:pt x="0" y="10"/>
                        <a:pt x="0" y="10"/>
                        <a:pt x="0" y="10"/>
                      </a:cubicBezTo>
                      <a:cubicBezTo>
                        <a:pt x="0" y="10"/>
                        <a:pt x="1" y="11"/>
                        <a:pt x="2" y="11"/>
                      </a:cubicBezTo>
                      <a:close/>
                      <a:moveTo>
                        <a:pt x="3" y="3"/>
                      </a:moveTo>
                      <a:cubicBezTo>
                        <a:pt x="9" y="3"/>
                        <a:pt x="9" y="3"/>
                        <a:pt x="9" y="3"/>
                      </a:cubicBezTo>
                      <a:cubicBezTo>
                        <a:pt x="9" y="9"/>
                        <a:pt x="9" y="9"/>
                        <a:pt x="9" y="9"/>
                      </a:cubicBezTo>
                      <a:cubicBezTo>
                        <a:pt x="3" y="9"/>
                        <a:pt x="3" y="9"/>
                        <a:pt x="3" y="9"/>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6" name="Freeform 213"/>
                <p:cNvSpPr>
                  <a:spLocks noEditPoints="1"/>
                </p:cNvSpPr>
                <p:nvPr/>
              </p:nvSpPr>
              <p:spPr bwMode="auto">
                <a:xfrm>
                  <a:off x="17253334" y="11803008"/>
                  <a:ext cx="104775" cy="95250"/>
                </a:xfrm>
                <a:custGeom>
                  <a:avLst/>
                  <a:gdLst>
                    <a:gd name="T0" fmla="*/ 1 w 11"/>
                    <a:gd name="T1" fmla="*/ 10 h 10"/>
                    <a:gd name="T2" fmla="*/ 10 w 11"/>
                    <a:gd name="T3" fmla="*/ 10 h 10"/>
                    <a:gd name="T4" fmla="*/ 11 w 11"/>
                    <a:gd name="T5" fmla="*/ 9 h 10"/>
                    <a:gd name="T6" fmla="*/ 11 w 11"/>
                    <a:gd name="T7" fmla="*/ 1 h 10"/>
                    <a:gd name="T8" fmla="*/ 10 w 11"/>
                    <a:gd name="T9" fmla="*/ 0 h 10"/>
                    <a:gd name="T10" fmla="*/ 1 w 11"/>
                    <a:gd name="T11" fmla="*/ 0 h 10"/>
                    <a:gd name="T12" fmla="*/ 0 w 11"/>
                    <a:gd name="T13" fmla="*/ 1 h 10"/>
                    <a:gd name="T14" fmla="*/ 0 w 11"/>
                    <a:gd name="T15" fmla="*/ 9 h 10"/>
                    <a:gd name="T16" fmla="*/ 1 w 11"/>
                    <a:gd name="T17" fmla="*/ 10 h 10"/>
                    <a:gd name="T18" fmla="*/ 3 w 11"/>
                    <a:gd name="T19" fmla="*/ 2 h 10"/>
                    <a:gd name="T20" fmla="*/ 8 w 11"/>
                    <a:gd name="T21" fmla="*/ 2 h 10"/>
                    <a:gd name="T22" fmla="*/ 8 w 11"/>
                    <a:gd name="T23" fmla="*/ 8 h 10"/>
                    <a:gd name="T24" fmla="*/ 3 w 11"/>
                    <a:gd name="T25" fmla="*/ 8 h 10"/>
                    <a:gd name="T26" fmla="*/ 3 w 11"/>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0">
                      <a:moveTo>
                        <a:pt x="1" y="10"/>
                      </a:moveTo>
                      <a:cubicBezTo>
                        <a:pt x="10" y="10"/>
                        <a:pt x="10" y="10"/>
                        <a:pt x="10" y="10"/>
                      </a:cubicBezTo>
                      <a:cubicBezTo>
                        <a:pt x="10" y="10"/>
                        <a:pt x="11" y="10"/>
                        <a:pt x="11" y="9"/>
                      </a:cubicBezTo>
                      <a:cubicBezTo>
                        <a:pt x="11" y="1"/>
                        <a:pt x="11" y="1"/>
                        <a:pt x="11" y="1"/>
                      </a:cubicBezTo>
                      <a:cubicBezTo>
                        <a:pt x="11" y="0"/>
                        <a:pt x="10" y="0"/>
                        <a:pt x="10" y="0"/>
                      </a:cubicBezTo>
                      <a:cubicBezTo>
                        <a:pt x="1" y="0"/>
                        <a:pt x="1" y="0"/>
                        <a:pt x="1" y="0"/>
                      </a:cubicBezTo>
                      <a:cubicBezTo>
                        <a:pt x="1" y="0"/>
                        <a:pt x="0" y="0"/>
                        <a:pt x="0" y="1"/>
                      </a:cubicBezTo>
                      <a:cubicBezTo>
                        <a:pt x="0" y="9"/>
                        <a:pt x="0" y="9"/>
                        <a:pt x="0" y="9"/>
                      </a:cubicBezTo>
                      <a:cubicBezTo>
                        <a:pt x="0" y="10"/>
                        <a:pt x="1" y="10"/>
                        <a:pt x="1" y="10"/>
                      </a:cubicBezTo>
                      <a:close/>
                      <a:moveTo>
                        <a:pt x="3" y="2"/>
                      </a:moveTo>
                      <a:cubicBezTo>
                        <a:pt x="8" y="2"/>
                        <a:pt x="8" y="2"/>
                        <a:pt x="8" y="2"/>
                      </a:cubicBezTo>
                      <a:cubicBezTo>
                        <a:pt x="8" y="8"/>
                        <a:pt x="8" y="8"/>
                        <a:pt x="8" y="8"/>
                      </a:cubicBezTo>
                      <a:cubicBezTo>
                        <a:pt x="3" y="8"/>
                        <a:pt x="3" y="8"/>
                        <a:pt x="3" y="8"/>
                      </a:cubicBezTo>
                      <a:lnTo>
                        <a:pt x="3"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7" name="Freeform 214"/>
                <p:cNvSpPr>
                  <a:spLocks noEditPoints="1"/>
                </p:cNvSpPr>
                <p:nvPr/>
              </p:nvSpPr>
              <p:spPr bwMode="auto">
                <a:xfrm>
                  <a:off x="17396209" y="11803008"/>
                  <a:ext cx="95250" cy="95250"/>
                </a:xfrm>
                <a:custGeom>
                  <a:avLst/>
                  <a:gdLst>
                    <a:gd name="T0" fmla="*/ 1 w 10"/>
                    <a:gd name="T1" fmla="*/ 10 h 10"/>
                    <a:gd name="T2" fmla="*/ 9 w 10"/>
                    <a:gd name="T3" fmla="*/ 10 h 10"/>
                    <a:gd name="T4" fmla="*/ 10 w 10"/>
                    <a:gd name="T5" fmla="*/ 9 h 10"/>
                    <a:gd name="T6" fmla="*/ 10 w 10"/>
                    <a:gd name="T7" fmla="*/ 1 h 10"/>
                    <a:gd name="T8" fmla="*/ 9 w 10"/>
                    <a:gd name="T9" fmla="*/ 0 h 10"/>
                    <a:gd name="T10" fmla="*/ 1 w 10"/>
                    <a:gd name="T11" fmla="*/ 0 h 10"/>
                    <a:gd name="T12" fmla="*/ 0 w 10"/>
                    <a:gd name="T13" fmla="*/ 1 h 10"/>
                    <a:gd name="T14" fmla="*/ 0 w 10"/>
                    <a:gd name="T15" fmla="*/ 9 h 10"/>
                    <a:gd name="T16" fmla="*/ 1 w 10"/>
                    <a:gd name="T17" fmla="*/ 10 h 10"/>
                    <a:gd name="T18" fmla="*/ 2 w 10"/>
                    <a:gd name="T19" fmla="*/ 2 h 10"/>
                    <a:gd name="T20" fmla="*/ 8 w 10"/>
                    <a:gd name="T21" fmla="*/ 2 h 10"/>
                    <a:gd name="T22" fmla="*/ 8 w 10"/>
                    <a:gd name="T23" fmla="*/ 8 h 10"/>
                    <a:gd name="T24" fmla="*/ 2 w 10"/>
                    <a:gd name="T25" fmla="*/ 8 h 10"/>
                    <a:gd name="T26" fmla="*/ 2 w 10"/>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10">
                      <a:moveTo>
                        <a:pt x="1" y="10"/>
                      </a:moveTo>
                      <a:cubicBezTo>
                        <a:pt x="9" y="10"/>
                        <a:pt x="9" y="10"/>
                        <a:pt x="9" y="10"/>
                      </a:cubicBezTo>
                      <a:cubicBezTo>
                        <a:pt x="10" y="10"/>
                        <a:pt x="10" y="10"/>
                        <a:pt x="10" y="9"/>
                      </a:cubicBezTo>
                      <a:cubicBezTo>
                        <a:pt x="10" y="1"/>
                        <a:pt x="10" y="1"/>
                        <a:pt x="10" y="1"/>
                      </a:cubicBezTo>
                      <a:cubicBezTo>
                        <a:pt x="10" y="0"/>
                        <a:pt x="10" y="0"/>
                        <a:pt x="9" y="0"/>
                      </a:cubicBezTo>
                      <a:cubicBezTo>
                        <a:pt x="1" y="0"/>
                        <a:pt x="1" y="0"/>
                        <a:pt x="1" y="0"/>
                      </a:cubicBezTo>
                      <a:cubicBezTo>
                        <a:pt x="0" y="0"/>
                        <a:pt x="0" y="0"/>
                        <a:pt x="0" y="1"/>
                      </a:cubicBezTo>
                      <a:cubicBezTo>
                        <a:pt x="0" y="9"/>
                        <a:pt x="0" y="9"/>
                        <a:pt x="0" y="9"/>
                      </a:cubicBezTo>
                      <a:cubicBezTo>
                        <a:pt x="0" y="10"/>
                        <a:pt x="0" y="10"/>
                        <a:pt x="1" y="10"/>
                      </a:cubicBezTo>
                      <a:close/>
                      <a:moveTo>
                        <a:pt x="2" y="2"/>
                      </a:moveTo>
                      <a:cubicBezTo>
                        <a:pt x="8" y="2"/>
                        <a:pt x="8" y="2"/>
                        <a:pt x="8" y="2"/>
                      </a:cubicBezTo>
                      <a:cubicBezTo>
                        <a:pt x="8" y="8"/>
                        <a:pt x="8" y="8"/>
                        <a:pt x="8" y="8"/>
                      </a:cubicBezTo>
                      <a:cubicBezTo>
                        <a:pt x="2" y="8"/>
                        <a:pt x="2" y="8"/>
                        <a:pt x="2" y="8"/>
                      </a:cubicBezTo>
                      <a:lnTo>
                        <a:pt x="2"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8" name="Freeform 215"/>
                <p:cNvSpPr>
                  <a:spLocks noEditPoints="1"/>
                </p:cNvSpPr>
                <p:nvPr/>
              </p:nvSpPr>
              <p:spPr bwMode="auto">
                <a:xfrm>
                  <a:off x="17529559" y="11803008"/>
                  <a:ext cx="104775" cy="95250"/>
                </a:xfrm>
                <a:custGeom>
                  <a:avLst/>
                  <a:gdLst>
                    <a:gd name="T0" fmla="*/ 2 w 11"/>
                    <a:gd name="T1" fmla="*/ 10 h 10"/>
                    <a:gd name="T2" fmla="*/ 10 w 11"/>
                    <a:gd name="T3" fmla="*/ 10 h 10"/>
                    <a:gd name="T4" fmla="*/ 11 w 11"/>
                    <a:gd name="T5" fmla="*/ 9 h 10"/>
                    <a:gd name="T6" fmla="*/ 11 w 11"/>
                    <a:gd name="T7" fmla="*/ 1 h 10"/>
                    <a:gd name="T8" fmla="*/ 10 w 11"/>
                    <a:gd name="T9" fmla="*/ 0 h 10"/>
                    <a:gd name="T10" fmla="*/ 2 w 11"/>
                    <a:gd name="T11" fmla="*/ 0 h 10"/>
                    <a:gd name="T12" fmla="*/ 0 w 11"/>
                    <a:gd name="T13" fmla="*/ 1 h 10"/>
                    <a:gd name="T14" fmla="*/ 0 w 11"/>
                    <a:gd name="T15" fmla="*/ 9 h 10"/>
                    <a:gd name="T16" fmla="*/ 2 w 11"/>
                    <a:gd name="T17" fmla="*/ 10 h 10"/>
                    <a:gd name="T18" fmla="*/ 3 w 11"/>
                    <a:gd name="T19" fmla="*/ 2 h 10"/>
                    <a:gd name="T20" fmla="*/ 9 w 11"/>
                    <a:gd name="T21" fmla="*/ 2 h 10"/>
                    <a:gd name="T22" fmla="*/ 9 w 11"/>
                    <a:gd name="T23" fmla="*/ 8 h 10"/>
                    <a:gd name="T24" fmla="*/ 3 w 11"/>
                    <a:gd name="T25" fmla="*/ 8 h 10"/>
                    <a:gd name="T26" fmla="*/ 3 w 11"/>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0">
                      <a:moveTo>
                        <a:pt x="2" y="10"/>
                      </a:moveTo>
                      <a:cubicBezTo>
                        <a:pt x="10" y="10"/>
                        <a:pt x="10" y="10"/>
                        <a:pt x="10" y="10"/>
                      </a:cubicBezTo>
                      <a:cubicBezTo>
                        <a:pt x="10" y="10"/>
                        <a:pt x="11" y="10"/>
                        <a:pt x="11" y="9"/>
                      </a:cubicBezTo>
                      <a:cubicBezTo>
                        <a:pt x="11" y="1"/>
                        <a:pt x="11" y="1"/>
                        <a:pt x="11" y="1"/>
                      </a:cubicBezTo>
                      <a:cubicBezTo>
                        <a:pt x="11" y="0"/>
                        <a:pt x="10" y="0"/>
                        <a:pt x="10" y="0"/>
                      </a:cubicBezTo>
                      <a:cubicBezTo>
                        <a:pt x="2" y="0"/>
                        <a:pt x="2" y="0"/>
                        <a:pt x="2" y="0"/>
                      </a:cubicBezTo>
                      <a:cubicBezTo>
                        <a:pt x="1" y="0"/>
                        <a:pt x="0" y="0"/>
                        <a:pt x="0" y="1"/>
                      </a:cubicBezTo>
                      <a:cubicBezTo>
                        <a:pt x="0" y="9"/>
                        <a:pt x="0" y="9"/>
                        <a:pt x="0" y="9"/>
                      </a:cubicBezTo>
                      <a:cubicBezTo>
                        <a:pt x="0" y="10"/>
                        <a:pt x="1" y="10"/>
                        <a:pt x="2" y="10"/>
                      </a:cubicBezTo>
                      <a:close/>
                      <a:moveTo>
                        <a:pt x="3" y="2"/>
                      </a:moveTo>
                      <a:cubicBezTo>
                        <a:pt x="9" y="2"/>
                        <a:pt x="9" y="2"/>
                        <a:pt x="9" y="2"/>
                      </a:cubicBezTo>
                      <a:cubicBezTo>
                        <a:pt x="9" y="8"/>
                        <a:pt x="9" y="8"/>
                        <a:pt x="9" y="8"/>
                      </a:cubicBezTo>
                      <a:cubicBezTo>
                        <a:pt x="3" y="8"/>
                        <a:pt x="3" y="8"/>
                        <a:pt x="3" y="8"/>
                      </a:cubicBezTo>
                      <a:lnTo>
                        <a:pt x="3"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sp>
          <p:nvSpPr>
            <p:cNvPr id="48" name="TextBox 47"/>
            <p:cNvSpPr txBox="1"/>
            <p:nvPr/>
          </p:nvSpPr>
          <p:spPr bwMode="auto">
            <a:xfrm>
              <a:off x="4613372" y="4572000"/>
              <a:ext cx="2423686" cy="553998"/>
            </a:xfrm>
            <a:prstGeom prst="rect">
              <a:avLst/>
            </a:prstGeom>
            <a:noFill/>
          </p:spPr>
          <p:txBody>
            <a:bodyPr wrap="square">
              <a:spAutoFit/>
            </a:bodyPr>
            <a:lstStyle/>
            <a:p>
              <a:pPr algn="ctr" defTabSz="1828434" fontAlgn="auto">
                <a:spcBef>
                  <a:spcPts val="0"/>
                </a:spcBef>
                <a:spcAft>
                  <a:spcPts val="0"/>
                </a:spcAft>
                <a:defRPr/>
              </a:pPr>
              <a:r>
                <a:rPr lang="id-ID" sz="3000" b="1" dirty="0" smtClean="0">
                  <a:solidFill>
                    <a:schemeClr val="bg1"/>
                  </a:solidFill>
                  <a:latin typeface="Lato" pitchFamily="34" charset="0"/>
                  <a:ea typeface="Lato" pitchFamily="34" charset="0"/>
                  <a:cs typeface="Lato" pitchFamily="34" charset="0"/>
                </a:rPr>
                <a:t>GOAL</a:t>
              </a:r>
              <a:endParaRPr lang="id-ID" sz="3000" b="1" dirty="0">
                <a:solidFill>
                  <a:schemeClr val="bg1"/>
                </a:solidFill>
                <a:latin typeface="Lato" pitchFamily="34" charset="0"/>
                <a:ea typeface="Lato" pitchFamily="34" charset="0"/>
                <a:cs typeface="Lato" pitchFamily="34" charset="0"/>
              </a:endParaRPr>
            </a:p>
          </p:txBody>
        </p:sp>
      </p:grpSp>
      <p:grpSp>
        <p:nvGrpSpPr>
          <p:cNvPr id="64" name="Group 63"/>
          <p:cNvGrpSpPr/>
          <p:nvPr/>
        </p:nvGrpSpPr>
        <p:grpSpPr>
          <a:xfrm>
            <a:off x="7588158" y="199112"/>
            <a:ext cx="8536079" cy="999434"/>
            <a:chOff x="7513637" y="199112"/>
            <a:chExt cx="8536079" cy="999434"/>
          </a:xfrm>
        </p:grpSpPr>
        <p:sp>
          <p:nvSpPr>
            <p:cNvPr id="65" name="TextBox 64"/>
            <p:cNvSpPr txBox="1"/>
            <p:nvPr/>
          </p:nvSpPr>
          <p:spPr>
            <a:xfrm>
              <a:off x="7513637" y="199112"/>
              <a:ext cx="8536079" cy="553998"/>
            </a:xfrm>
            <a:prstGeom prst="rect">
              <a:avLst/>
            </a:prstGeom>
            <a:noFill/>
          </p:spPr>
          <p:txBody>
            <a:bodyPr wrap="square" rtlCol="0">
              <a:spAutoFit/>
            </a:bodyPr>
            <a:lstStyle/>
            <a:p>
              <a:pPr algn="ctr"/>
              <a:r>
                <a:rPr lang="en-US" sz="3000" b="1" dirty="0" smtClean="0">
                  <a:solidFill>
                    <a:schemeClr val="accent6"/>
                  </a:solidFill>
                  <a:latin typeface="Lato Black" charset="0"/>
                  <a:ea typeface="Lato Black" charset="0"/>
                  <a:cs typeface="Lato Black" charset="0"/>
                </a:rPr>
                <a:t>PRESENTATION</a:t>
              </a:r>
              <a:endParaRPr lang="en-US" sz="3000" b="1" dirty="0">
                <a:solidFill>
                  <a:schemeClr val="accent1"/>
                </a:solidFill>
                <a:latin typeface="Lato Black" charset="0"/>
                <a:ea typeface="Lato Black" charset="0"/>
                <a:cs typeface="Lato Black" charset="0"/>
              </a:endParaRPr>
            </a:p>
          </p:txBody>
        </p:sp>
        <p:sp>
          <p:nvSpPr>
            <p:cNvPr id="66" name="Subtitle 2"/>
            <p:cNvSpPr txBox="1">
              <a:spLocks/>
            </p:cNvSpPr>
            <p:nvPr/>
          </p:nvSpPr>
          <p:spPr>
            <a:xfrm>
              <a:off x="10028237" y="609600"/>
              <a:ext cx="3675690" cy="588946"/>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000" dirty="0">
                  <a:solidFill>
                    <a:schemeClr val="tx1">
                      <a:lumMod val="50000"/>
                      <a:lumOff val="50000"/>
                    </a:schemeClr>
                  </a:solidFill>
                  <a:latin typeface="Lato Light"/>
                  <a:cs typeface="Lato Light"/>
                </a:rPr>
                <a:t>Your </a:t>
              </a:r>
              <a:r>
                <a:rPr lang="en-US" sz="2000" dirty="0" smtClean="0">
                  <a:solidFill>
                    <a:schemeClr val="tx1">
                      <a:lumMod val="50000"/>
                      <a:lumOff val="50000"/>
                    </a:schemeClr>
                  </a:solidFill>
                  <a:latin typeface="Lato Light"/>
                  <a:cs typeface="Lato Light"/>
                </a:rPr>
                <a:t>great subtitle in this line</a:t>
              </a:r>
              <a:endParaRPr lang="en-US" sz="20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171976041"/>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up)">
                                      <p:cBhvr>
                                        <p:cTn id="8" dur="500"/>
                                        <p:tgtEl>
                                          <p:spTgt spid="2"/>
                                        </p:tgtEl>
                                      </p:cBhvr>
                                    </p:animEffect>
                                  </p:childTnLst>
                                </p:cTn>
                              </p:par>
                            </p:childTnLst>
                          </p:cTn>
                        </p:par>
                        <p:par>
                          <p:cTn id="9" fill="hold">
                            <p:stCondLst>
                              <p:cond delay="500"/>
                            </p:stCondLst>
                            <p:childTnLst>
                              <p:par>
                                <p:cTn id="10" presetID="12" presetClass="entr" presetSubtype="4" fill="hold" nodeType="after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additive="base">
                                        <p:cTn id="12" dur="500"/>
                                        <p:tgtEl>
                                          <p:spTgt spid="15"/>
                                        </p:tgtEl>
                                        <p:attrNameLst>
                                          <p:attrName>ppt_y</p:attrName>
                                        </p:attrNameLst>
                                      </p:cBhvr>
                                      <p:tavLst>
                                        <p:tav tm="0">
                                          <p:val>
                                            <p:strVal val="#ppt_y+#ppt_h*1.125000"/>
                                          </p:val>
                                        </p:tav>
                                        <p:tav tm="100000">
                                          <p:val>
                                            <p:strVal val="#ppt_y"/>
                                          </p:val>
                                        </p:tav>
                                      </p:tavLst>
                                    </p:anim>
                                    <p:animEffect transition="in" filter="wipe(up)">
                                      <p:cBhvr>
                                        <p:cTn id="13" dur="500"/>
                                        <p:tgtEl>
                                          <p:spTgt spid="15"/>
                                        </p:tgtEl>
                                      </p:cBhvr>
                                    </p:animEffect>
                                  </p:childTnLst>
                                </p:cTn>
                              </p:par>
                            </p:childTnLst>
                          </p:cTn>
                        </p:par>
                        <p:par>
                          <p:cTn id="14" fill="hold">
                            <p:stCondLst>
                              <p:cond delay="1000"/>
                            </p:stCondLst>
                            <p:childTnLst>
                              <p:par>
                                <p:cTn id="15" presetID="12" presetClass="entr" presetSubtype="4" fill="hold" nodeType="afterEffect">
                                  <p:stCondLst>
                                    <p:cond delay="0"/>
                                  </p:stCondLst>
                                  <p:childTnLst>
                                    <p:set>
                                      <p:cBhvr>
                                        <p:cTn id="16" dur="1" fill="hold">
                                          <p:stCondLst>
                                            <p:cond delay="0"/>
                                          </p:stCondLst>
                                        </p:cTn>
                                        <p:tgtEl>
                                          <p:spTgt spid="31"/>
                                        </p:tgtEl>
                                        <p:attrNameLst>
                                          <p:attrName>style.visibility</p:attrName>
                                        </p:attrNameLst>
                                      </p:cBhvr>
                                      <p:to>
                                        <p:strVal val="visible"/>
                                      </p:to>
                                    </p:set>
                                    <p:anim calcmode="lin" valueType="num">
                                      <p:cBhvr additive="base">
                                        <p:cTn id="17" dur="500"/>
                                        <p:tgtEl>
                                          <p:spTgt spid="31"/>
                                        </p:tgtEl>
                                        <p:attrNameLst>
                                          <p:attrName>ppt_y</p:attrName>
                                        </p:attrNameLst>
                                      </p:cBhvr>
                                      <p:tavLst>
                                        <p:tav tm="0">
                                          <p:val>
                                            <p:strVal val="#ppt_y+#ppt_h*1.125000"/>
                                          </p:val>
                                        </p:tav>
                                        <p:tav tm="100000">
                                          <p:val>
                                            <p:strVal val="#ppt_y"/>
                                          </p:val>
                                        </p:tav>
                                      </p:tavLst>
                                    </p:anim>
                                    <p:animEffect transition="in" filter="wipe(up)">
                                      <p:cBhvr>
                                        <p:cTn id="18" dur="500"/>
                                        <p:tgtEl>
                                          <p:spTgt spid="31"/>
                                        </p:tgtEl>
                                      </p:cBhvr>
                                    </p:animEffect>
                                  </p:childTnLst>
                                </p:cTn>
                              </p:par>
                            </p:childTnLst>
                          </p:cTn>
                        </p:par>
                        <p:par>
                          <p:cTn id="19" fill="hold">
                            <p:stCondLst>
                              <p:cond delay="1500"/>
                            </p:stCondLst>
                            <p:childTnLst>
                              <p:par>
                                <p:cTn id="20" presetID="12" presetClass="entr" presetSubtype="4" fill="hold" nodeType="afterEffect">
                                  <p:stCondLst>
                                    <p:cond delay="0"/>
                                  </p:stCondLst>
                                  <p:childTnLst>
                                    <p:set>
                                      <p:cBhvr>
                                        <p:cTn id="21" dur="1" fill="hold">
                                          <p:stCondLst>
                                            <p:cond delay="0"/>
                                          </p:stCondLst>
                                        </p:cTn>
                                        <p:tgtEl>
                                          <p:spTgt spid="44"/>
                                        </p:tgtEl>
                                        <p:attrNameLst>
                                          <p:attrName>style.visibility</p:attrName>
                                        </p:attrNameLst>
                                      </p:cBhvr>
                                      <p:to>
                                        <p:strVal val="visible"/>
                                      </p:to>
                                    </p:set>
                                    <p:anim calcmode="lin" valueType="num">
                                      <p:cBhvr additive="base">
                                        <p:cTn id="22" dur="500"/>
                                        <p:tgtEl>
                                          <p:spTgt spid="44"/>
                                        </p:tgtEl>
                                        <p:attrNameLst>
                                          <p:attrName>ppt_y</p:attrName>
                                        </p:attrNameLst>
                                      </p:cBhvr>
                                      <p:tavLst>
                                        <p:tav tm="0">
                                          <p:val>
                                            <p:strVal val="#ppt_y+#ppt_h*1.125000"/>
                                          </p:val>
                                        </p:tav>
                                        <p:tav tm="100000">
                                          <p:val>
                                            <p:strVal val="#ppt_y"/>
                                          </p:val>
                                        </p:tav>
                                      </p:tavLst>
                                    </p:anim>
                                    <p:animEffect transition="in" filter="wipe(up)">
                                      <p:cBhvr>
                                        <p:cTn id="23"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9876773" y="2259356"/>
            <a:ext cx="3276600" cy="2764594"/>
            <a:chOff x="9724373" y="2057400"/>
            <a:chExt cx="3276600" cy="2764594"/>
          </a:xfrm>
        </p:grpSpPr>
        <p:sp>
          <p:nvSpPr>
            <p:cNvPr id="3" name="TextBox 2"/>
            <p:cNvSpPr txBox="1"/>
            <p:nvPr/>
          </p:nvSpPr>
          <p:spPr>
            <a:xfrm>
              <a:off x="9724373" y="2445995"/>
              <a:ext cx="3276600" cy="2375999"/>
            </a:xfrm>
            <a:prstGeom prst="rect">
              <a:avLst/>
            </a:prstGeom>
            <a:noFill/>
          </p:spPr>
          <p:txBody>
            <a:bodyPr wrap="square" lIns="219419" tIns="109710" rIns="219419" bIns="109710" rtlCol="0">
              <a:spAutoFit/>
            </a:bodyPr>
            <a:lstStyle/>
            <a:p>
              <a:r>
                <a:rPr lang="en-US" sz="2000" dirty="0">
                  <a:solidFill>
                    <a:schemeClr val="tx1">
                      <a:lumMod val="50000"/>
                      <a:lumOff val="50000"/>
                    </a:schemeClr>
                  </a:solidFill>
                  <a:latin typeface="Lato" pitchFamily="34" charset="0"/>
                  <a:ea typeface="Lato" pitchFamily="34" charset="0"/>
                  <a:cs typeface="Lato" pitchFamily="34" charset="0"/>
                </a:rPr>
                <a:t>Lorem Ipsum has two main </a:t>
              </a:r>
              <a:r>
                <a:rPr lang="en-US" sz="2000" dirty="0" smtClean="0">
                  <a:solidFill>
                    <a:schemeClr val="tx1">
                      <a:lumMod val="50000"/>
                      <a:lumOff val="50000"/>
                    </a:schemeClr>
                  </a:solidFill>
                  <a:latin typeface="Lato" pitchFamily="34" charset="0"/>
                  <a:ea typeface="Lato" pitchFamily="34" charset="0"/>
                  <a:cs typeface="Lato" pitchFamily="34" charset="0"/>
                </a:rPr>
                <a:t>methodologies important analysis summarizes</a:t>
              </a:r>
              <a:r>
                <a:rPr lang="en-US" sz="2000" dirty="0">
                  <a:solidFill>
                    <a:schemeClr val="tx1">
                      <a:lumMod val="50000"/>
                      <a:lumOff val="50000"/>
                    </a:schemeClr>
                  </a:solidFill>
                  <a:latin typeface="Lato" pitchFamily="34" charset="0"/>
                  <a:ea typeface="Lato" pitchFamily="34" charset="0"/>
                  <a:cs typeface="Lato" pitchFamily="34" charset="0"/>
                </a:rPr>
                <a:t>. Data analysis which summarizes.</a:t>
              </a:r>
            </a:p>
            <a:p>
              <a:endParaRPr lang="en-US" sz="2000" dirty="0">
                <a:solidFill>
                  <a:schemeClr val="tx1">
                    <a:lumMod val="50000"/>
                    <a:lumOff val="50000"/>
                  </a:schemeClr>
                </a:solidFill>
                <a:latin typeface="Lato" pitchFamily="34" charset="0"/>
                <a:ea typeface="Lato" pitchFamily="34" charset="0"/>
                <a:cs typeface="Lato" pitchFamily="34" charset="0"/>
              </a:endParaRPr>
            </a:p>
          </p:txBody>
        </p:sp>
        <p:sp>
          <p:nvSpPr>
            <p:cNvPr id="4" name="TextBox 3"/>
            <p:cNvSpPr txBox="1"/>
            <p:nvPr/>
          </p:nvSpPr>
          <p:spPr>
            <a:xfrm>
              <a:off x="9842024" y="2057400"/>
              <a:ext cx="3084913" cy="553998"/>
            </a:xfrm>
            <a:prstGeom prst="rect">
              <a:avLst/>
            </a:prstGeom>
            <a:noFill/>
          </p:spPr>
          <p:txBody>
            <a:bodyPr wrap="square" rtlCol="0">
              <a:spAutoFit/>
            </a:bodyPr>
            <a:lstStyle/>
            <a:p>
              <a:r>
                <a:rPr lang="en-US" sz="3000" b="1" smtClean="0">
                  <a:solidFill>
                    <a:schemeClr val="accent5"/>
                  </a:solidFill>
                  <a:latin typeface="Lato Black" charset="0"/>
                  <a:ea typeface="Lato Black" charset="0"/>
                  <a:cs typeface="Lato Black" charset="0"/>
                </a:rPr>
                <a:t>DATA HERE </a:t>
              </a:r>
              <a:endParaRPr lang="en-US" sz="3000" b="1" dirty="0">
                <a:solidFill>
                  <a:schemeClr val="accent5"/>
                </a:solidFill>
                <a:latin typeface="Lato Black" charset="0"/>
                <a:ea typeface="Lato Black" charset="0"/>
                <a:cs typeface="Lato Black" charset="0"/>
              </a:endParaRPr>
            </a:p>
          </p:txBody>
        </p:sp>
      </p:grpSp>
      <p:grpSp>
        <p:nvGrpSpPr>
          <p:cNvPr id="5" name="Group 4"/>
          <p:cNvGrpSpPr/>
          <p:nvPr/>
        </p:nvGrpSpPr>
        <p:grpSpPr>
          <a:xfrm>
            <a:off x="2332037" y="8562562"/>
            <a:ext cx="3276600" cy="2764594"/>
            <a:chOff x="2179637" y="8360606"/>
            <a:chExt cx="3276600" cy="2764594"/>
          </a:xfrm>
        </p:grpSpPr>
        <p:sp>
          <p:nvSpPr>
            <p:cNvPr id="6" name="TextBox 5"/>
            <p:cNvSpPr txBox="1"/>
            <p:nvPr/>
          </p:nvSpPr>
          <p:spPr>
            <a:xfrm>
              <a:off x="2179637" y="8749201"/>
              <a:ext cx="3276600" cy="2375999"/>
            </a:xfrm>
            <a:prstGeom prst="rect">
              <a:avLst/>
            </a:prstGeom>
            <a:noFill/>
          </p:spPr>
          <p:txBody>
            <a:bodyPr wrap="square" lIns="219419" tIns="109710" rIns="219419" bIns="109710" rtlCol="0">
              <a:spAutoFit/>
            </a:bodyPr>
            <a:lstStyle/>
            <a:p>
              <a:r>
                <a:rPr lang="en-US" sz="2000" dirty="0">
                  <a:solidFill>
                    <a:schemeClr val="tx1">
                      <a:lumMod val="50000"/>
                      <a:lumOff val="50000"/>
                    </a:schemeClr>
                  </a:solidFill>
                  <a:latin typeface="Lato" pitchFamily="34" charset="0"/>
                  <a:ea typeface="Lato" pitchFamily="34" charset="0"/>
                  <a:cs typeface="Lato" pitchFamily="34" charset="0"/>
                </a:rPr>
                <a:t>Lorem Ipsum has two main </a:t>
              </a:r>
              <a:r>
                <a:rPr lang="en-US" sz="2000" dirty="0" smtClean="0">
                  <a:solidFill>
                    <a:schemeClr val="tx1">
                      <a:lumMod val="50000"/>
                      <a:lumOff val="50000"/>
                    </a:schemeClr>
                  </a:solidFill>
                  <a:latin typeface="Lato" pitchFamily="34" charset="0"/>
                  <a:ea typeface="Lato" pitchFamily="34" charset="0"/>
                  <a:cs typeface="Lato" pitchFamily="34" charset="0"/>
                </a:rPr>
                <a:t>methodologies important analysis summarizes</a:t>
              </a:r>
              <a:r>
                <a:rPr lang="en-US" sz="2000" dirty="0">
                  <a:solidFill>
                    <a:schemeClr val="tx1">
                      <a:lumMod val="50000"/>
                      <a:lumOff val="50000"/>
                    </a:schemeClr>
                  </a:solidFill>
                  <a:latin typeface="Lato" pitchFamily="34" charset="0"/>
                  <a:ea typeface="Lato" pitchFamily="34" charset="0"/>
                  <a:cs typeface="Lato" pitchFamily="34" charset="0"/>
                </a:rPr>
                <a:t>. Data analysis which summarizes.</a:t>
              </a:r>
            </a:p>
            <a:p>
              <a:endParaRPr lang="en-US" sz="2000" dirty="0">
                <a:solidFill>
                  <a:schemeClr val="tx1">
                    <a:lumMod val="50000"/>
                    <a:lumOff val="50000"/>
                  </a:schemeClr>
                </a:solidFill>
                <a:latin typeface="Lato" pitchFamily="34" charset="0"/>
                <a:ea typeface="Lato" pitchFamily="34" charset="0"/>
                <a:cs typeface="Lato" pitchFamily="34" charset="0"/>
              </a:endParaRPr>
            </a:p>
          </p:txBody>
        </p:sp>
        <p:sp>
          <p:nvSpPr>
            <p:cNvPr id="7" name="TextBox 6"/>
            <p:cNvSpPr txBox="1"/>
            <p:nvPr/>
          </p:nvSpPr>
          <p:spPr>
            <a:xfrm>
              <a:off x="2297288" y="8360606"/>
              <a:ext cx="3084913" cy="553998"/>
            </a:xfrm>
            <a:prstGeom prst="rect">
              <a:avLst/>
            </a:prstGeom>
            <a:noFill/>
          </p:spPr>
          <p:txBody>
            <a:bodyPr wrap="square" rtlCol="0">
              <a:spAutoFit/>
            </a:bodyPr>
            <a:lstStyle/>
            <a:p>
              <a:r>
                <a:rPr lang="en-US" sz="3000" b="1" smtClean="0">
                  <a:solidFill>
                    <a:schemeClr val="accent1"/>
                  </a:solidFill>
                  <a:latin typeface="Lato Black" charset="0"/>
                  <a:ea typeface="Lato Black" charset="0"/>
                  <a:cs typeface="Lato Black" charset="0"/>
                </a:rPr>
                <a:t>DATA HERE </a:t>
              </a:r>
              <a:endParaRPr lang="en-US" sz="3000" b="1" dirty="0">
                <a:solidFill>
                  <a:schemeClr val="accent1"/>
                </a:solidFill>
                <a:latin typeface="Lato Black" charset="0"/>
                <a:ea typeface="Lato Black" charset="0"/>
                <a:cs typeface="Lato Black" charset="0"/>
              </a:endParaRPr>
            </a:p>
          </p:txBody>
        </p:sp>
      </p:grpSp>
      <p:grpSp>
        <p:nvGrpSpPr>
          <p:cNvPr id="8" name="Group 7"/>
          <p:cNvGrpSpPr/>
          <p:nvPr/>
        </p:nvGrpSpPr>
        <p:grpSpPr>
          <a:xfrm>
            <a:off x="18562637" y="2571751"/>
            <a:ext cx="3276600" cy="2764594"/>
            <a:chOff x="9724373" y="2057400"/>
            <a:chExt cx="3276600" cy="2764594"/>
          </a:xfrm>
        </p:grpSpPr>
        <p:sp>
          <p:nvSpPr>
            <p:cNvPr id="9" name="TextBox 8"/>
            <p:cNvSpPr txBox="1"/>
            <p:nvPr/>
          </p:nvSpPr>
          <p:spPr>
            <a:xfrm>
              <a:off x="9724373" y="2445995"/>
              <a:ext cx="3276600" cy="2375999"/>
            </a:xfrm>
            <a:prstGeom prst="rect">
              <a:avLst/>
            </a:prstGeom>
            <a:noFill/>
          </p:spPr>
          <p:txBody>
            <a:bodyPr wrap="square" lIns="219419" tIns="109710" rIns="219419" bIns="109710" rtlCol="0">
              <a:spAutoFit/>
            </a:bodyPr>
            <a:lstStyle/>
            <a:p>
              <a:r>
                <a:rPr lang="en-US" sz="2000" dirty="0">
                  <a:solidFill>
                    <a:schemeClr val="tx1">
                      <a:lumMod val="50000"/>
                      <a:lumOff val="50000"/>
                    </a:schemeClr>
                  </a:solidFill>
                  <a:latin typeface="Lato" pitchFamily="34" charset="0"/>
                  <a:ea typeface="Lato" pitchFamily="34" charset="0"/>
                  <a:cs typeface="Lato" pitchFamily="34" charset="0"/>
                </a:rPr>
                <a:t>Lorem Ipsum has two main </a:t>
              </a:r>
              <a:r>
                <a:rPr lang="en-US" sz="2000" dirty="0" smtClean="0">
                  <a:solidFill>
                    <a:schemeClr val="tx1">
                      <a:lumMod val="50000"/>
                      <a:lumOff val="50000"/>
                    </a:schemeClr>
                  </a:solidFill>
                  <a:latin typeface="Lato" pitchFamily="34" charset="0"/>
                  <a:ea typeface="Lato" pitchFamily="34" charset="0"/>
                  <a:cs typeface="Lato" pitchFamily="34" charset="0"/>
                </a:rPr>
                <a:t>methodologies important analysis summarizes</a:t>
              </a:r>
              <a:r>
                <a:rPr lang="en-US" sz="2000" dirty="0">
                  <a:solidFill>
                    <a:schemeClr val="tx1">
                      <a:lumMod val="50000"/>
                      <a:lumOff val="50000"/>
                    </a:schemeClr>
                  </a:solidFill>
                  <a:latin typeface="Lato" pitchFamily="34" charset="0"/>
                  <a:ea typeface="Lato" pitchFamily="34" charset="0"/>
                  <a:cs typeface="Lato" pitchFamily="34" charset="0"/>
                </a:rPr>
                <a:t>. Data analysis which summarizes.</a:t>
              </a:r>
            </a:p>
            <a:p>
              <a:endParaRPr lang="en-US" sz="2000" dirty="0">
                <a:solidFill>
                  <a:schemeClr val="tx1">
                    <a:lumMod val="50000"/>
                    <a:lumOff val="50000"/>
                  </a:schemeClr>
                </a:solidFill>
                <a:latin typeface="Lato" pitchFamily="34" charset="0"/>
                <a:ea typeface="Lato" pitchFamily="34" charset="0"/>
                <a:cs typeface="Lato" pitchFamily="34" charset="0"/>
              </a:endParaRPr>
            </a:p>
          </p:txBody>
        </p:sp>
        <p:sp>
          <p:nvSpPr>
            <p:cNvPr id="10" name="TextBox 9"/>
            <p:cNvSpPr txBox="1"/>
            <p:nvPr/>
          </p:nvSpPr>
          <p:spPr>
            <a:xfrm>
              <a:off x="9842024" y="2057400"/>
              <a:ext cx="3084913" cy="553998"/>
            </a:xfrm>
            <a:prstGeom prst="rect">
              <a:avLst/>
            </a:prstGeom>
            <a:noFill/>
          </p:spPr>
          <p:txBody>
            <a:bodyPr wrap="square" rtlCol="0">
              <a:spAutoFit/>
            </a:bodyPr>
            <a:lstStyle/>
            <a:p>
              <a:r>
                <a:rPr lang="en-US" sz="3000" b="1" dirty="0" smtClean="0">
                  <a:solidFill>
                    <a:schemeClr val="accent2"/>
                  </a:solidFill>
                  <a:latin typeface="Lato Black" charset="0"/>
                  <a:ea typeface="Lato Black" charset="0"/>
                  <a:cs typeface="Lato Black" charset="0"/>
                </a:rPr>
                <a:t>DATA HERE </a:t>
              </a:r>
              <a:endParaRPr lang="en-US" sz="3000" b="1" dirty="0">
                <a:solidFill>
                  <a:schemeClr val="accent2"/>
                </a:solidFill>
                <a:latin typeface="Lato Black" charset="0"/>
                <a:ea typeface="Lato Black" charset="0"/>
                <a:cs typeface="Lato Black" charset="0"/>
              </a:endParaRPr>
            </a:p>
          </p:txBody>
        </p:sp>
      </p:grpSp>
      <p:grpSp>
        <p:nvGrpSpPr>
          <p:cNvPr id="11" name="Group 10"/>
          <p:cNvGrpSpPr/>
          <p:nvPr/>
        </p:nvGrpSpPr>
        <p:grpSpPr>
          <a:xfrm>
            <a:off x="11017901" y="8874957"/>
            <a:ext cx="3276600" cy="2764594"/>
            <a:chOff x="2179637" y="8360606"/>
            <a:chExt cx="3276600" cy="2764594"/>
          </a:xfrm>
        </p:grpSpPr>
        <p:sp>
          <p:nvSpPr>
            <p:cNvPr id="12" name="TextBox 11"/>
            <p:cNvSpPr txBox="1"/>
            <p:nvPr/>
          </p:nvSpPr>
          <p:spPr>
            <a:xfrm>
              <a:off x="2179637" y="8749201"/>
              <a:ext cx="3276600" cy="2375999"/>
            </a:xfrm>
            <a:prstGeom prst="rect">
              <a:avLst/>
            </a:prstGeom>
            <a:noFill/>
          </p:spPr>
          <p:txBody>
            <a:bodyPr wrap="square" lIns="219419" tIns="109710" rIns="219419" bIns="109710" rtlCol="0">
              <a:spAutoFit/>
            </a:bodyPr>
            <a:lstStyle/>
            <a:p>
              <a:r>
                <a:rPr lang="en-US" sz="2000" dirty="0">
                  <a:solidFill>
                    <a:schemeClr val="tx1">
                      <a:lumMod val="50000"/>
                      <a:lumOff val="50000"/>
                    </a:schemeClr>
                  </a:solidFill>
                  <a:latin typeface="Lato" pitchFamily="34" charset="0"/>
                  <a:ea typeface="Lato" pitchFamily="34" charset="0"/>
                  <a:cs typeface="Lato" pitchFamily="34" charset="0"/>
                </a:rPr>
                <a:t>Lorem Ipsum has two main </a:t>
              </a:r>
              <a:r>
                <a:rPr lang="en-US" sz="2000" dirty="0" smtClean="0">
                  <a:solidFill>
                    <a:schemeClr val="tx1">
                      <a:lumMod val="50000"/>
                      <a:lumOff val="50000"/>
                    </a:schemeClr>
                  </a:solidFill>
                  <a:latin typeface="Lato" pitchFamily="34" charset="0"/>
                  <a:ea typeface="Lato" pitchFamily="34" charset="0"/>
                  <a:cs typeface="Lato" pitchFamily="34" charset="0"/>
                </a:rPr>
                <a:t>methodologies important analysis summarizes</a:t>
              </a:r>
              <a:r>
                <a:rPr lang="en-US" sz="2000" dirty="0">
                  <a:solidFill>
                    <a:schemeClr val="tx1">
                      <a:lumMod val="50000"/>
                      <a:lumOff val="50000"/>
                    </a:schemeClr>
                  </a:solidFill>
                  <a:latin typeface="Lato" pitchFamily="34" charset="0"/>
                  <a:ea typeface="Lato" pitchFamily="34" charset="0"/>
                  <a:cs typeface="Lato" pitchFamily="34" charset="0"/>
                </a:rPr>
                <a:t>. Data analysis which summarizes.</a:t>
              </a:r>
            </a:p>
            <a:p>
              <a:endParaRPr lang="en-US" sz="2000" dirty="0">
                <a:solidFill>
                  <a:schemeClr val="tx1">
                    <a:lumMod val="50000"/>
                    <a:lumOff val="50000"/>
                  </a:schemeClr>
                </a:solidFill>
                <a:latin typeface="Lato" pitchFamily="34" charset="0"/>
                <a:ea typeface="Lato" pitchFamily="34" charset="0"/>
                <a:cs typeface="Lato" pitchFamily="34" charset="0"/>
              </a:endParaRPr>
            </a:p>
          </p:txBody>
        </p:sp>
        <p:sp>
          <p:nvSpPr>
            <p:cNvPr id="13" name="TextBox 12"/>
            <p:cNvSpPr txBox="1"/>
            <p:nvPr/>
          </p:nvSpPr>
          <p:spPr>
            <a:xfrm>
              <a:off x="2297288" y="8360606"/>
              <a:ext cx="3084913" cy="553998"/>
            </a:xfrm>
            <a:prstGeom prst="rect">
              <a:avLst/>
            </a:prstGeom>
            <a:noFill/>
          </p:spPr>
          <p:txBody>
            <a:bodyPr wrap="square" rtlCol="0">
              <a:spAutoFit/>
            </a:bodyPr>
            <a:lstStyle/>
            <a:p>
              <a:r>
                <a:rPr lang="en-US" sz="3000" b="1" dirty="0" smtClean="0">
                  <a:solidFill>
                    <a:schemeClr val="accent6"/>
                  </a:solidFill>
                  <a:latin typeface="Lato Black" charset="0"/>
                  <a:ea typeface="Lato Black" charset="0"/>
                  <a:cs typeface="Lato Black" charset="0"/>
                </a:rPr>
                <a:t>DATA HERE </a:t>
              </a:r>
              <a:endParaRPr lang="en-US" sz="3000" b="1" dirty="0">
                <a:solidFill>
                  <a:schemeClr val="accent6"/>
                </a:solidFill>
                <a:latin typeface="Lato Black" charset="0"/>
                <a:ea typeface="Lato Black" charset="0"/>
                <a:cs typeface="Lato Black" charset="0"/>
              </a:endParaRPr>
            </a:p>
          </p:txBody>
        </p:sp>
      </p:grpSp>
      <p:grpSp>
        <p:nvGrpSpPr>
          <p:cNvPr id="14" name="Group 13"/>
          <p:cNvGrpSpPr/>
          <p:nvPr/>
        </p:nvGrpSpPr>
        <p:grpSpPr>
          <a:xfrm>
            <a:off x="16649023" y="2647951"/>
            <a:ext cx="2908039" cy="9086849"/>
            <a:chOff x="16496623" y="2445995"/>
            <a:chExt cx="2908039" cy="9086849"/>
          </a:xfrm>
        </p:grpSpPr>
        <p:sp>
          <p:nvSpPr>
            <p:cNvPr id="15" name="Freeform 14">
              <a:extLst>
                <a:ext uri="{FF2B5EF4-FFF2-40B4-BE49-F238E27FC236}">
                  <a16:creationId xmlns:a16="http://schemas.microsoft.com/office/drawing/2014/main" xmlns="" id="{694A616D-330B-455E-8A3D-7AA84525ED5A}"/>
                </a:ext>
              </a:extLst>
            </p:cNvPr>
            <p:cNvSpPr>
              <a:spLocks/>
            </p:cNvSpPr>
            <p:nvPr/>
          </p:nvSpPr>
          <p:spPr bwMode="auto">
            <a:xfrm>
              <a:off x="16496623" y="2445995"/>
              <a:ext cx="2908039" cy="9039413"/>
            </a:xfrm>
            <a:custGeom>
              <a:avLst/>
              <a:gdLst>
                <a:gd name="connsiteX0" fmla="*/ 1442594 w 2908039"/>
                <a:gd name="connsiteY0" fmla="*/ 0 h 9039413"/>
                <a:gd name="connsiteX1" fmla="*/ 1716798 w 2908039"/>
                <a:gd name="connsiteY1" fmla="*/ 265454 h 9039413"/>
                <a:gd name="connsiteX2" fmla="*/ 1716798 w 2908039"/>
                <a:gd name="connsiteY2" fmla="*/ 4494173 h 9039413"/>
                <a:gd name="connsiteX3" fmla="*/ 1716798 w 2908039"/>
                <a:gd name="connsiteY3" fmla="*/ 4714447 h 9039413"/>
                <a:gd name="connsiteX4" fmla="*/ 1809004 w 2908039"/>
                <a:gd name="connsiteY4" fmla="*/ 4770485 h 9039413"/>
                <a:gd name="connsiteX5" fmla="*/ 2908039 w 2908039"/>
                <a:gd name="connsiteY5" fmla="*/ 5438422 h 9039413"/>
                <a:gd name="connsiteX6" fmla="*/ 2908039 w 2908039"/>
                <a:gd name="connsiteY6" fmla="*/ 7581343 h 9039413"/>
                <a:gd name="connsiteX7" fmla="*/ 1454019 w 2908039"/>
                <a:gd name="connsiteY7" fmla="*/ 9039413 h 9039413"/>
                <a:gd name="connsiteX8" fmla="*/ 0 w 2908039"/>
                <a:gd name="connsiteY8" fmla="*/ 7581343 h 9039413"/>
                <a:gd name="connsiteX9" fmla="*/ 0 w 2908039"/>
                <a:gd name="connsiteY9" fmla="*/ 5438422 h 9039413"/>
                <a:gd name="connsiteX10" fmla="*/ 1191240 w 2908039"/>
                <a:gd name="connsiteY10" fmla="*/ 4714447 h 9039413"/>
                <a:gd name="connsiteX11" fmla="*/ 1191240 w 2908039"/>
                <a:gd name="connsiteY11" fmla="*/ 4484149 h 9039413"/>
                <a:gd name="connsiteX12" fmla="*/ 1191240 w 2908039"/>
                <a:gd name="connsiteY12" fmla="*/ 265454 h 9039413"/>
                <a:gd name="connsiteX13" fmla="*/ 1442594 w 2908039"/>
                <a:gd name="connsiteY13" fmla="*/ 0 h 9039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908039" h="9039413">
                  <a:moveTo>
                    <a:pt x="1442594" y="0"/>
                  </a:moveTo>
                  <a:cubicBezTo>
                    <a:pt x="1579696" y="0"/>
                    <a:pt x="1716798" y="110606"/>
                    <a:pt x="1716798" y="265454"/>
                  </a:cubicBezTo>
                  <a:cubicBezTo>
                    <a:pt x="1716798" y="265454"/>
                    <a:pt x="1716798" y="265454"/>
                    <a:pt x="1716798" y="4494173"/>
                  </a:cubicBezTo>
                  <a:lnTo>
                    <a:pt x="1716798" y="4714447"/>
                  </a:lnTo>
                  <a:lnTo>
                    <a:pt x="1809004" y="4770485"/>
                  </a:lnTo>
                  <a:cubicBezTo>
                    <a:pt x="2021996" y="4899930"/>
                    <a:pt x="2362782" y="5107043"/>
                    <a:pt x="2908039" y="5438422"/>
                  </a:cubicBezTo>
                  <a:cubicBezTo>
                    <a:pt x="2908039" y="5438422"/>
                    <a:pt x="2908039" y="5438422"/>
                    <a:pt x="2908039" y="7581343"/>
                  </a:cubicBezTo>
                  <a:cubicBezTo>
                    <a:pt x="2908039" y="8376654"/>
                    <a:pt x="2247121" y="9039413"/>
                    <a:pt x="1454019" y="9039413"/>
                  </a:cubicBezTo>
                  <a:cubicBezTo>
                    <a:pt x="638887" y="9039413"/>
                    <a:pt x="0" y="8376654"/>
                    <a:pt x="0" y="7581343"/>
                  </a:cubicBezTo>
                  <a:cubicBezTo>
                    <a:pt x="0" y="7581343"/>
                    <a:pt x="0" y="7581343"/>
                    <a:pt x="0" y="5438422"/>
                  </a:cubicBezTo>
                  <a:lnTo>
                    <a:pt x="1191240" y="4714447"/>
                  </a:lnTo>
                  <a:lnTo>
                    <a:pt x="1191240" y="4484149"/>
                  </a:lnTo>
                  <a:cubicBezTo>
                    <a:pt x="1191240" y="3773725"/>
                    <a:pt x="1191240" y="2510747"/>
                    <a:pt x="1191240" y="265454"/>
                  </a:cubicBezTo>
                  <a:cubicBezTo>
                    <a:pt x="1191240" y="110606"/>
                    <a:pt x="1305492" y="0"/>
                    <a:pt x="1442594" y="0"/>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noAutofit/>
            </a:bodyPr>
            <a:lstStyle/>
            <a:p>
              <a:endParaRPr lang="en-US"/>
            </a:p>
          </p:txBody>
        </p:sp>
        <p:sp>
          <p:nvSpPr>
            <p:cNvPr id="16" name="TextBox 15"/>
            <p:cNvSpPr txBox="1"/>
            <p:nvPr/>
          </p:nvSpPr>
          <p:spPr>
            <a:xfrm>
              <a:off x="17041990" y="7961928"/>
              <a:ext cx="1817303" cy="784830"/>
            </a:xfrm>
            <a:prstGeom prst="rect">
              <a:avLst/>
            </a:prstGeom>
            <a:noFill/>
          </p:spPr>
          <p:txBody>
            <a:bodyPr wrap="square" rtlCol="0">
              <a:spAutoFit/>
            </a:bodyPr>
            <a:lstStyle/>
            <a:p>
              <a:pPr algn="ctr"/>
              <a:r>
                <a:rPr lang="en-US" sz="4500" b="1" dirty="0" smtClean="0">
                  <a:solidFill>
                    <a:schemeClr val="bg1"/>
                  </a:solidFill>
                  <a:latin typeface="Lato Black" charset="0"/>
                  <a:ea typeface="Lato Black" charset="0"/>
                  <a:cs typeface="Lato Black" charset="0"/>
                </a:rPr>
                <a:t>2020</a:t>
              </a:r>
              <a:endParaRPr lang="en-US" sz="4500" b="1" dirty="0">
                <a:solidFill>
                  <a:schemeClr val="bg1"/>
                </a:solidFill>
                <a:latin typeface="Lato Black" charset="0"/>
                <a:ea typeface="Lato Black" charset="0"/>
                <a:cs typeface="Lato Black" charset="0"/>
              </a:endParaRPr>
            </a:p>
          </p:txBody>
        </p:sp>
        <p:grpSp>
          <p:nvGrpSpPr>
            <p:cNvPr id="17" name="Group 16"/>
            <p:cNvGrpSpPr/>
            <p:nvPr/>
          </p:nvGrpSpPr>
          <p:grpSpPr>
            <a:xfrm>
              <a:off x="16810037" y="9236858"/>
              <a:ext cx="2295986" cy="2295986"/>
              <a:chOff x="5684837" y="8229600"/>
              <a:chExt cx="5452844" cy="5452844"/>
            </a:xfrm>
          </p:grpSpPr>
          <p:pic>
            <p:nvPicPr>
              <p:cNvPr id="18" name="Picture 1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84837" y="8229600"/>
                <a:ext cx="5452844" cy="5452844"/>
              </a:xfrm>
              <a:prstGeom prst="rect">
                <a:avLst/>
              </a:prstGeom>
            </p:spPr>
          </p:pic>
          <p:sp>
            <p:nvSpPr>
              <p:cNvPr id="19" name="Rectangle 139"/>
              <p:cNvSpPr/>
              <p:nvPr/>
            </p:nvSpPr>
            <p:spPr>
              <a:xfrm>
                <a:off x="6974600" y="8995646"/>
                <a:ext cx="3019661" cy="302044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20" name="Freeform 102"/>
              <p:cNvSpPr>
                <a:spLocks noEditPoints="1"/>
              </p:cNvSpPr>
              <p:nvPr/>
            </p:nvSpPr>
            <p:spPr bwMode="auto">
              <a:xfrm>
                <a:off x="7782973" y="9762392"/>
                <a:ext cx="1483264" cy="1372573"/>
              </a:xfrm>
              <a:custGeom>
                <a:avLst/>
                <a:gdLst>
                  <a:gd name="T0" fmla="*/ 59 w 67"/>
                  <a:gd name="T1" fmla="*/ 44 h 62"/>
                  <a:gd name="T2" fmla="*/ 59 w 67"/>
                  <a:gd name="T3" fmla="*/ 35 h 62"/>
                  <a:gd name="T4" fmla="*/ 58 w 67"/>
                  <a:gd name="T5" fmla="*/ 33 h 62"/>
                  <a:gd name="T6" fmla="*/ 53 w 67"/>
                  <a:gd name="T7" fmla="*/ 33 h 62"/>
                  <a:gd name="T8" fmla="*/ 50 w 67"/>
                  <a:gd name="T9" fmla="*/ 33 h 62"/>
                  <a:gd name="T10" fmla="*/ 35 w 67"/>
                  <a:gd name="T11" fmla="*/ 33 h 62"/>
                  <a:gd name="T12" fmla="*/ 35 w 67"/>
                  <a:gd name="T13" fmla="*/ 19 h 62"/>
                  <a:gd name="T14" fmla="*/ 43 w 67"/>
                  <a:gd name="T15" fmla="*/ 10 h 62"/>
                  <a:gd name="T16" fmla="*/ 34 w 67"/>
                  <a:gd name="T17" fmla="*/ 0 h 62"/>
                  <a:gd name="T18" fmla="*/ 24 w 67"/>
                  <a:gd name="T19" fmla="*/ 10 h 62"/>
                  <a:gd name="T20" fmla="*/ 32 w 67"/>
                  <a:gd name="T21" fmla="*/ 19 h 62"/>
                  <a:gd name="T22" fmla="*/ 32 w 67"/>
                  <a:gd name="T23" fmla="*/ 33 h 62"/>
                  <a:gd name="T24" fmla="*/ 10 w 67"/>
                  <a:gd name="T25" fmla="*/ 33 h 62"/>
                  <a:gd name="T26" fmla="*/ 8 w 67"/>
                  <a:gd name="T27" fmla="*/ 35 h 62"/>
                  <a:gd name="T28" fmla="*/ 8 w 67"/>
                  <a:gd name="T29" fmla="*/ 44 h 62"/>
                  <a:gd name="T30" fmla="*/ 0 w 67"/>
                  <a:gd name="T31" fmla="*/ 53 h 62"/>
                  <a:gd name="T32" fmla="*/ 10 w 67"/>
                  <a:gd name="T33" fmla="*/ 62 h 62"/>
                  <a:gd name="T34" fmla="*/ 19 w 67"/>
                  <a:gd name="T35" fmla="*/ 53 h 62"/>
                  <a:gd name="T36" fmla="*/ 11 w 67"/>
                  <a:gd name="T37" fmla="*/ 44 h 62"/>
                  <a:gd name="T38" fmla="*/ 11 w 67"/>
                  <a:gd name="T39" fmla="*/ 36 h 62"/>
                  <a:gd name="T40" fmla="*/ 32 w 67"/>
                  <a:gd name="T41" fmla="*/ 36 h 62"/>
                  <a:gd name="T42" fmla="*/ 32 w 67"/>
                  <a:gd name="T43" fmla="*/ 44 h 62"/>
                  <a:gd name="T44" fmla="*/ 24 w 67"/>
                  <a:gd name="T45" fmla="*/ 53 h 62"/>
                  <a:gd name="T46" fmla="*/ 34 w 67"/>
                  <a:gd name="T47" fmla="*/ 62 h 62"/>
                  <a:gd name="T48" fmla="*/ 43 w 67"/>
                  <a:gd name="T49" fmla="*/ 53 h 62"/>
                  <a:gd name="T50" fmla="*/ 35 w 67"/>
                  <a:gd name="T51" fmla="*/ 44 h 62"/>
                  <a:gd name="T52" fmla="*/ 35 w 67"/>
                  <a:gd name="T53" fmla="*/ 36 h 62"/>
                  <a:gd name="T54" fmla="*/ 50 w 67"/>
                  <a:gd name="T55" fmla="*/ 36 h 62"/>
                  <a:gd name="T56" fmla="*/ 53 w 67"/>
                  <a:gd name="T57" fmla="*/ 36 h 62"/>
                  <a:gd name="T58" fmla="*/ 56 w 67"/>
                  <a:gd name="T59" fmla="*/ 36 h 62"/>
                  <a:gd name="T60" fmla="*/ 56 w 67"/>
                  <a:gd name="T61" fmla="*/ 44 h 62"/>
                  <a:gd name="T62" fmla="*/ 48 w 67"/>
                  <a:gd name="T63" fmla="*/ 53 h 62"/>
                  <a:gd name="T64" fmla="*/ 58 w 67"/>
                  <a:gd name="T65" fmla="*/ 62 h 62"/>
                  <a:gd name="T66" fmla="*/ 67 w 67"/>
                  <a:gd name="T67" fmla="*/ 53 h 62"/>
                  <a:gd name="T68" fmla="*/ 59 w 67"/>
                  <a:gd name="T69" fmla="*/ 44 h 62"/>
                  <a:gd name="T70" fmla="*/ 28 w 67"/>
                  <a:gd name="T71" fmla="*/ 10 h 62"/>
                  <a:gd name="T72" fmla="*/ 34 w 67"/>
                  <a:gd name="T73" fmla="*/ 4 h 62"/>
                  <a:gd name="T74" fmla="*/ 39 w 67"/>
                  <a:gd name="T75" fmla="*/ 10 h 62"/>
                  <a:gd name="T76" fmla="*/ 34 w 67"/>
                  <a:gd name="T77" fmla="*/ 15 h 62"/>
                  <a:gd name="T78" fmla="*/ 28 w 67"/>
                  <a:gd name="T79" fmla="*/ 10 h 62"/>
                  <a:gd name="T80" fmla="*/ 15 w 67"/>
                  <a:gd name="T81" fmla="*/ 53 h 62"/>
                  <a:gd name="T82" fmla="*/ 10 w 67"/>
                  <a:gd name="T83" fmla="*/ 58 h 62"/>
                  <a:gd name="T84" fmla="*/ 4 w 67"/>
                  <a:gd name="T85" fmla="*/ 53 h 62"/>
                  <a:gd name="T86" fmla="*/ 10 w 67"/>
                  <a:gd name="T87" fmla="*/ 47 h 62"/>
                  <a:gd name="T88" fmla="*/ 15 w 67"/>
                  <a:gd name="T89" fmla="*/ 53 h 62"/>
                  <a:gd name="T90" fmla="*/ 39 w 67"/>
                  <a:gd name="T91" fmla="*/ 53 h 62"/>
                  <a:gd name="T92" fmla="*/ 34 w 67"/>
                  <a:gd name="T93" fmla="*/ 58 h 62"/>
                  <a:gd name="T94" fmla="*/ 28 w 67"/>
                  <a:gd name="T95" fmla="*/ 53 h 62"/>
                  <a:gd name="T96" fmla="*/ 34 w 67"/>
                  <a:gd name="T97" fmla="*/ 47 h 62"/>
                  <a:gd name="T98" fmla="*/ 39 w 67"/>
                  <a:gd name="T99" fmla="*/ 53 h 62"/>
                  <a:gd name="T100" fmla="*/ 58 w 67"/>
                  <a:gd name="T101" fmla="*/ 58 h 62"/>
                  <a:gd name="T102" fmla="*/ 52 w 67"/>
                  <a:gd name="T103" fmla="*/ 53 h 62"/>
                  <a:gd name="T104" fmla="*/ 58 w 67"/>
                  <a:gd name="T105" fmla="*/ 47 h 62"/>
                  <a:gd name="T106" fmla="*/ 63 w 67"/>
                  <a:gd name="T107" fmla="*/ 53 h 62"/>
                  <a:gd name="T108" fmla="*/ 58 w 67"/>
                  <a:gd name="T109" fmla="*/ 58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7" h="62">
                    <a:moveTo>
                      <a:pt x="59" y="44"/>
                    </a:moveTo>
                    <a:cubicBezTo>
                      <a:pt x="59" y="35"/>
                      <a:pt x="59" y="35"/>
                      <a:pt x="59" y="35"/>
                    </a:cubicBezTo>
                    <a:cubicBezTo>
                      <a:pt x="59" y="34"/>
                      <a:pt x="59" y="33"/>
                      <a:pt x="58" y="33"/>
                    </a:cubicBezTo>
                    <a:cubicBezTo>
                      <a:pt x="53" y="33"/>
                      <a:pt x="53" y="33"/>
                      <a:pt x="53" y="33"/>
                    </a:cubicBezTo>
                    <a:cubicBezTo>
                      <a:pt x="50" y="33"/>
                      <a:pt x="50" y="33"/>
                      <a:pt x="50" y="33"/>
                    </a:cubicBezTo>
                    <a:cubicBezTo>
                      <a:pt x="35" y="33"/>
                      <a:pt x="35" y="33"/>
                      <a:pt x="35" y="33"/>
                    </a:cubicBezTo>
                    <a:cubicBezTo>
                      <a:pt x="35" y="19"/>
                      <a:pt x="35" y="19"/>
                      <a:pt x="35" y="19"/>
                    </a:cubicBezTo>
                    <a:cubicBezTo>
                      <a:pt x="40" y="18"/>
                      <a:pt x="43" y="14"/>
                      <a:pt x="43" y="10"/>
                    </a:cubicBezTo>
                    <a:cubicBezTo>
                      <a:pt x="43" y="4"/>
                      <a:pt x="39" y="0"/>
                      <a:pt x="34" y="0"/>
                    </a:cubicBezTo>
                    <a:cubicBezTo>
                      <a:pt x="29" y="0"/>
                      <a:pt x="24" y="4"/>
                      <a:pt x="24" y="10"/>
                    </a:cubicBezTo>
                    <a:cubicBezTo>
                      <a:pt x="24" y="14"/>
                      <a:pt x="28" y="18"/>
                      <a:pt x="32" y="19"/>
                    </a:cubicBezTo>
                    <a:cubicBezTo>
                      <a:pt x="32" y="33"/>
                      <a:pt x="32" y="33"/>
                      <a:pt x="32" y="33"/>
                    </a:cubicBezTo>
                    <a:cubicBezTo>
                      <a:pt x="10" y="33"/>
                      <a:pt x="10" y="33"/>
                      <a:pt x="10" y="33"/>
                    </a:cubicBezTo>
                    <a:cubicBezTo>
                      <a:pt x="9" y="33"/>
                      <a:pt x="8" y="34"/>
                      <a:pt x="8" y="35"/>
                    </a:cubicBezTo>
                    <a:cubicBezTo>
                      <a:pt x="8" y="44"/>
                      <a:pt x="8" y="44"/>
                      <a:pt x="8" y="44"/>
                    </a:cubicBezTo>
                    <a:cubicBezTo>
                      <a:pt x="4" y="44"/>
                      <a:pt x="0" y="48"/>
                      <a:pt x="0" y="53"/>
                    </a:cubicBezTo>
                    <a:cubicBezTo>
                      <a:pt x="0" y="58"/>
                      <a:pt x="4" y="62"/>
                      <a:pt x="10" y="62"/>
                    </a:cubicBezTo>
                    <a:cubicBezTo>
                      <a:pt x="15" y="62"/>
                      <a:pt x="19" y="58"/>
                      <a:pt x="19" y="53"/>
                    </a:cubicBezTo>
                    <a:cubicBezTo>
                      <a:pt x="19" y="48"/>
                      <a:pt x="16" y="44"/>
                      <a:pt x="11" y="44"/>
                    </a:cubicBezTo>
                    <a:cubicBezTo>
                      <a:pt x="11" y="36"/>
                      <a:pt x="11" y="36"/>
                      <a:pt x="11" y="36"/>
                    </a:cubicBezTo>
                    <a:cubicBezTo>
                      <a:pt x="32" y="36"/>
                      <a:pt x="32" y="36"/>
                      <a:pt x="32" y="36"/>
                    </a:cubicBezTo>
                    <a:cubicBezTo>
                      <a:pt x="32" y="44"/>
                      <a:pt x="32" y="44"/>
                      <a:pt x="32" y="44"/>
                    </a:cubicBezTo>
                    <a:cubicBezTo>
                      <a:pt x="28" y="44"/>
                      <a:pt x="24" y="48"/>
                      <a:pt x="24" y="53"/>
                    </a:cubicBezTo>
                    <a:cubicBezTo>
                      <a:pt x="24" y="58"/>
                      <a:pt x="29" y="62"/>
                      <a:pt x="34" y="62"/>
                    </a:cubicBezTo>
                    <a:cubicBezTo>
                      <a:pt x="39" y="62"/>
                      <a:pt x="43" y="58"/>
                      <a:pt x="43" y="53"/>
                    </a:cubicBezTo>
                    <a:cubicBezTo>
                      <a:pt x="43" y="48"/>
                      <a:pt x="40" y="44"/>
                      <a:pt x="35" y="44"/>
                    </a:cubicBezTo>
                    <a:cubicBezTo>
                      <a:pt x="35" y="36"/>
                      <a:pt x="35" y="36"/>
                      <a:pt x="35" y="36"/>
                    </a:cubicBezTo>
                    <a:cubicBezTo>
                      <a:pt x="50" y="36"/>
                      <a:pt x="50" y="36"/>
                      <a:pt x="50" y="36"/>
                    </a:cubicBezTo>
                    <a:cubicBezTo>
                      <a:pt x="53" y="36"/>
                      <a:pt x="53" y="36"/>
                      <a:pt x="53" y="36"/>
                    </a:cubicBezTo>
                    <a:cubicBezTo>
                      <a:pt x="56" y="36"/>
                      <a:pt x="56" y="36"/>
                      <a:pt x="56" y="36"/>
                    </a:cubicBezTo>
                    <a:cubicBezTo>
                      <a:pt x="56" y="44"/>
                      <a:pt x="56" y="44"/>
                      <a:pt x="56" y="44"/>
                    </a:cubicBezTo>
                    <a:cubicBezTo>
                      <a:pt x="52" y="44"/>
                      <a:pt x="48" y="48"/>
                      <a:pt x="48" y="53"/>
                    </a:cubicBezTo>
                    <a:cubicBezTo>
                      <a:pt x="48" y="58"/>
                      <a:pt x="53" y="62"/>
                      <a:pt x="58" y="62"/>
                    </a:cubicBezTo>
                    <a:cubicBezTo>
                      <a:pt x="63" y="62"/>
                      <a:pt x="67" y="58"/>
                      <a:pt x="67" y="53"/>
                    </a:cubicBezTo>
                    <a:cubicBezTo>
                      <a:pt x="67" y="48"/>
                      <a:pt x="64" y="44"/>
                      <a:pt x="59" y="44"/>
                    </a:cubicBezTo>
                    <a:close/>
                    <a:moveTo>
                      <a:pt x="28" y="10"/>
                    </a:moveTo>
                    <a:cubicBezTo>
                      <a:pt x="28" y="6"/>
                      <a:pt x="31" y="4"/>
                      <a:pt x="34" y="4"/>
                    </a:cubicBezTo>
                    <a:cubicBezTo>
                      <a:pt x="37" y="4"/>
                      <a:pt x="39" y="6"/>
                      <a:pt x="39" y="10"/>
                    </a:cubicBezTo>
                    <a:cubicBezTo>
                      <a:pt x="39" y="13"/>
                      <a:pt x="37" y="15"/>
                      <a:pt x="34" y="15"/>
                    </a:cubicBezTo>
                    <a:cubicBezTo>
                      <a:pt x="31" y="15"/>
                      <a:pt x="28" y="13"/>
                      <a:pt x="28" y="10"/>
                    </a:cubicBezTo>
                    <a:close/>
                    <a:moveTo>
                      <a:pt x="15" y="53"/>
                    </a:moveTo>
                    <a:cubicBezTo>
                      <a:pt x="15" y="56"/>
                      <a:pt x="13" y="58"/>
                      <a:pt x="10" y="58"/>
                    </a:cubicBezTo>
                    <a:cubicBezTo>
                      <a:pt x="6" y="58"/>
                      <a:pt x="4" y="56"/>
                      <a:pt x="4" y="53"/>
                    </a:cubicBezTo>
                    <a:cubicBezTo>
                      <a:pt x="4" y="50"/>
                      <a:pt x="6" y="47"/>
                      <a:pt x="10" y="47"/>
                    </a:cubicBezTo>
                    <a:cubicBezTo>
                      <a:pt x="13" y="47"/>
                      <a:pt x="15" y="50"/>
                      <a:pt x="15" y="53"/>
                    </a:cubicBezTo>
                    <a:close/>
                    <a:moveTo>
                      <a:pt x="39" y="53"/>
                    </a:moveTo>
                    <a:cubicBezTo>
                      <a:pt x="39" y="56"/>
                      <a:pt x="37" y="58"/>
                      <a:pt x="34" y="58"/>
                    </a:cubicBezTo>
                    <a:cubicBezTo>
                      <a:pt x="31" y="58"/>
                      <a:pt x="28" y="56"/>
                      <a:pt x="28" y="53"/>
                    </a:cubicBezTo>
                    <a:cubicBezTo>
                      <a:pt x="28" y="50"/>
                      <a:pt x="31" y="47"/>
                      <a:pt x="34" y="47"/>
                    </a:cubicBezTo>
                    <a:cubicBezTo>
                      <a:pt x="37" y="47"/>
                      <a:pt x="39" y="50"/>
                      <a:pt x="39" y="53"/>
                    </a:cubicBezTo>
                    <a:close/>
                    <a:moveTo>
                      <a:pt x="58" y="58"/>
                    </a:moveTo>
                    <a:cubicBezTo>
                      <a:pt x="55" y="58"/>
                      <a:pt x="52" y="56"/>
                      <a:pt x="52" y="53"/>
                    </a:cubicBezTo>
                    <a:cubicBezTo>
                      <a:pt x="52" y="50"/>
                      <a:pt x="55" y="47"/>
                      <a:pt x="58" y="47"/>
                    </a:cubicBezTo>
                    <a:cubicBezTo>
                      <a:pt x="61" y="47"/>
                      <a:pt x="63" y="50"/>
                      <a:pt x="63" y="53"/>
                    </a:cubicBezTo>
                    <a:cubicBezTo>
                      <a:pt x="63" y="56"/>
                      <a:pt x="61" y="58"/>
                      <a:pt x="58" y="5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grpSp>
        <p:nvGrpSpPr>
          <p:cNvPr id="21" name="Group 20"/>
          <p:cNvGrpSpPr/>
          <p:nvPr/>
        </p:nvGrpSpPr>
        <p:grpSpPr>
          <a:xfrm>
            <a:off x="7963159" y="2335556"/>
            <a:ext cx="2908039" cy="9039413"/>
            <a:chOff x="7810759" y="2133600"/>
            <a:chExt cx="2908039" cy="9039413"/>
          </a:xfrm>
        </p:grpSpPr>
        <p:sp>
          <p:nvSpPr>
            <p:cNvPr id="22" name="Freeform 21">
              <a:extLst>
                <a:ext uri="{FF2B5EF4-FFF2-40B4-BE49-F238E27FC236}">
                  <a16:creationId xmlns:a16="http://schemas.microsoft.com/office/drawing/2014/main" xmlns="" id="{694A616D-330B-455E-8A3D-7AA84525ED5A}"/>
                </a:ext>
              </a:extLst>
            </p:cNvPr>
            <p:cNvSpPr>
              <a:spLocks/>
            </p:cNvSpPr>
            <p:nvPr/>
          </p:nvSpPr>
          <p:spPr bwMode="auto">
            <a:xfrm>
              <a:off x="7810759" y="2133600"/>
              <a:ext cx="2908039" cy="9039413"/>
            </a:xfrm>
            <a:custGeom>
              <a:avLst/>
              <a:gdLst>
                <a:gd name="connsiteX0" fmla="*/ 1442594 w 2908039"/>
                <a:gd name="connsiteY0" fmla="*/ 0 h 9039413"/>
                <a:gd name="connsiteX1" fmla="*/ 1716798 w 2908039"/>
                <a:gd name="connsiteY1" fmla="*/ 265454 h 9039413"/>
                <a:gd name="connsiteX2" fmla="*/ 1716798 w 2908039"/>
                <a:gd name="connsiteY2" fmla="*/ 4494173 h 9039413"/>
                <a:gd name="connsiteX3" fmla="*/ 1716798 w 2908039"/>
                <a:gd name="connsiteY3" fmla="*/ 4714447 h 9039413"/>
                <a:gd name="connsiteX4" fmla="*/ 1809004 w 2908039"/>
                <a:gd name="connsiteY4" fmla="*/ 4770485 h 9039413"/>
                <a:gd name="connsiteX5" fmla="*/ 2908039 w 2908039"/>
                <a:gd name="connsiteY5" fmla="*/ 5438422 h 9039413"/>
                <a:gd name="connsiteX6" fmla="*/ 2908039 w 2908039"/>
                <a:gd name="connsiteY6" fmla="*/ 7581343 h 9039413"/>
                <a:gd name="connsiteX7" fmla="*/ 1454019 w 2908039"/>
                <a:gd name="connsiteY7" fmla="*/ 9039413 h 9039413"/>
                <a:gd name="connsiteX8" fmla="*/ 0 w 2908039"/>
                <a:gd name="connsiteY8" fmla="*/ 7581343 h 9039413"/>
                <a:gd name="connsiteX9" fmla="*/ 0 w 2908039"/>
                <a:gd name="connsiteY9" fmla="*/ 5438422 h 9039413"/>
                <a:gd name="connsiteX10" fmla="*/ 1191240 w 2908039"/>
                <a:gd name="connsiteY10" fmla="*/ 4714447 h 9039413"/>
                <a:gd name="connsiteX11" fmla="*/ 1191240 w 2908039"/>
                <a:gd name="connsiteY11" fmla="*/ 4484149 h 9039413"/>
                <a:gd name="connsiteX12" fmla="*/ 1191240 w 2908039"/>
                <a:gd name="connsiteY12" fmla="*/ 265454 h 9039413"/>
                <a:gd name="connsiteX13" fmla="*/ 1442594 w 2908039"/>
                <a:gd name="connsiteY13" fmla="*/ 0 h 9039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908039" h="9039413">
                  <a:moveTo>
                    <a:pt x="1442594" y="0"/>
                  </a:moveTo>
                  <a:cubicBezTo>
                    <a:pt x="1579696" y="0"/>
                    <a:pt x="1716798" y="110606"/>
                    <a:pt x="1716798" y="265454"/>
                  </a:cubicBezTo>
                  <a:cubicBezTo>
                    <a:pt x="1716798" y="265454"/>
                    <a:pt x="1716798" y="265454"/>
                    <a:pt x="1716798" y="4494173"/>
                  </a:cubicBezTo>
                  <a:lnTo>
                    <a:pt x="1716798" y="4714447"/>
                  </a:lnTo>
                  <a:lnTo>
                    <a:pt x="1809004" y="4770485"/>
                  </a:lnTo>
                  <a:cubicBezTo>
                    <a:pt x="2021996" y="4899930"/>
                    <a:pt x="2362782" y="5107043"/>
                    <a:pt x="2908039" y="5438422"/>
                  </a:cubicBezTo>
                  <a:cubicBezTo>
                    <a:pt x="2908039" y="5438422"/>
                    <a:pt x="2908039" y="5438422"/>
                    <a:pt x="2908039" y="7581343"/>
                  </a:cubicBezTo>
                  <a:cubicBezTo>
                    <a:pt x="2908039" y="8376654"/>
                    <a:pt x="2247121" y="9039413"/>
                    <a:pt x="1454019" y="9039413"/>
                  </a:cubicBezTo>
                  <a:cubicBezTo>
                    <a:pt x="638887" y="9039413"/>
                    <a:pt x="0" y="8376654"/>
                    <a:pt x="0" y="7581343"/>
                  </a:cubicBezTo>
                  <a:cubicBezTo>
                    <a:pt x="0" y="7581343"/>
                    <a:pt x="0" y="7581343"/>
                    <a:pt x="0" y="5438422"/>
                  </a:cubicBezTo>
                  <a:lnTo>
                    <a:pt x="1191240" y="4714447"/>
                  </a:lnTo>
                  <a:lnTo>
                    <a:pt x="1191240" y="4484149"/>
                  </a:lnTo>
                  <a:cubicBezTo>
                    <a:pt x="1191240" y="3773725"/>
                    <a:pt x="1191240" y="2510747"/>
                    <a:pt x="1191240" y="265454"/>
                  </a:cubicBezTo>
                  <a:cubicBezTo>
                    <a:pt x="1191240" y="110606"/>
                    <a:pt x="1305492" y="0"/>
                    <a:pt x="1442594" y="0"/>
                  </a:cubicBezTo>
                  <a:close/>
                </a:path>
              </a:pathLst>
            </a:custGeom>
            <a:solidFill>
              <a:schemeClr val="accent5"/>
            </a:solidFill>
            <a:ln>
              <a:noFill/>
            </a:ln>
            <a:extLst/>
          </p:spPr>
          <p:txBody>
            <a:bodyPr vert="horz" wrap="square" lIns="91440" tIns="45720" rIns="91440" bIns="45720" numCol="1" anchor="t" anchorCtr="0" compatLnSpc="1">
              <a:prstTxWarp prst="textNoShape">
                <a:avLst/>
              </a:prstTxWarp>
              <a:noAutofit/>
            </a:bodyPr>
            <a:lstStyle/>
            <a:p>
              <a:endParaRPr lang="en-US"/>
            </a:p>
          </p:txBody>
        </p:sp>
        <p:sp>
          <p:nvSpPr>
            <p:cNvPr id="23" name="TextBox 22"/>
            <p:cNvSpPr txBox="1"/>
            <p:nvPr/>
          </p:nvSpPr>
          <p:spPr>
            <a:xfrm>
              <a:off x="8356126" y="7649533"/>
              <a:ext cx="1817303" cy="784830"/>
            </a:xfrm>
            <a:prstGeom prst="rect">
              <a:avLst/>
            </a:prstGeom>
            <a:noFill/>
          </p:spPr>
          <p:txBody>
            <a:bodyPr wrap="square" rtlCol="0">
              <a:spAutoFit/>
            </a:bodyPr>
            <a:lstStyle/>
            <a:p>
              <a:pPr algn="ctr"/>
              <a:r>
                <a:rPr lang="en-US" sz="4500" b="1" dirty="0" smtClean="0">
                  <a:solidFill>
                    <a:schemeClr val="bg1"/>
                  </a:solidFill>
                  <a:latin typeface="Lato Black" charset="0"/>
                  <a:ea typeface="Lato Black" charset="0"/>
                  <a:cs typeface="Lato Black" charset="0"/>
                </a:rPr>
                <a:t>2020</a:t>
              </a:r>
              <a:endParaRPr lang="en-US" sz="4500" b="1" dirty="0">
                <a:solidFill>
                  <a:schemeClr val="bg1"/>
                </a:solidFill>
                <a:latin typeface="Lato Black" charset="0"/>
                <a:ea typeface="Lato Black" charset="0"/>
                <a:cs typeface="Lato Black" charset="0"/>
              </a:endParaRPr>
            </a:p>
          </p:txBody>
        </p:sp>
        <p:grpSp>
          <p:nvGrpSpPr>
            <p:cNvPr id="24" name="Group 23"/>
            <p:cNvGrpSpPr/>
            <p:nvPr/>
          </p:nvGrpSpPr>
          <p:grpSpPr>
            <a:xfrm>
              <a:off x="8116784" y="8839200"/>
              <a:ext cx="2295986" cy="2295986"/>
              <a:chOff x="13593935" y="12354171"/>
              <a:chExt cx="1984239" cy="1984239"/>
            </a:xfrm>
          </p:grpSpPr>
          <p:pic>
            <p:nvPicPr>
              <p:cNvPr id="25" name="Picture 2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593935" y="12354171"/>
                <a:ext cx="1984239" cy="1984239"/>
              </a:xfrm>
              <a:prstGeom prst="rect">
                <a:avLst/>
              </a:prstGeom>
            </p:spPr>
          </p:pic>
          <p:sp>
            <p:nvSpPr>
              <p:cNvPr id="26" name="Rectangle 139"/>
              <p:cNvSpPr/>
              <p:nvPr/>
            </p:nvSpPr>
            <p:spPr>
              <a:xfrm>
                <a:off x="14063268" y="12632928"/>
                <a:ext cx="1098826" cy="109911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grpSp>
            <p:nvGrpSpPr>
              <p:cNvPr id="27" name="กลุ่ม 120"/>
              <p:cNvGrpSpPr/>
              <p:nvPr/>
            </p:nvGrpSpPr>
            <p:grpSpPr>
              <a:xfrm>
                <a:off x="14297497" y="12869522"/>
                <a:ext cx="685042" cy="584301"/>
                <a:chOff x="17753013" y="5292725"/>
                <a:chExt cx="647700" cy="552450"/>
              </a:xfrm>
              <a:solidFill>
                <a:schemeClr val="bg1"/>
              </a:solidFill>
            </p:grpSpPr>
            <p:sp>
              <p:nvSpPr>
                <p:cNvPr id="28" name="Freeform 95"/>
                <p:cNvSpPr>
                  <a:spLocks noEditPoints="1"/>
                </p:cNvSpPr>
                <p:nvPr/>
              </p:nvSpPr>
              <p:spPr bwMode="auto">
                <a:xfrm>
                  <a:off x="17753013" y="5368925"/>
                  <a:ext cx="457200" cy="476250"/>
                </a:xfrm>
                <a:custGeom>
                  <a:avLst/>
                  <a:gdLst>
                    <a:gd name="T0" fmla="*/ 30 w 48"/>
                    <a:gd name="T1" fmla="*/ 24 h 50"/>
                    <a:gd name="T2" fmla="*/ 27 w 48"/>
                    <a:gd name="T3" fmla="*/ 2 h 50"/>
                    <a:gd name="T4" fmla="*/ 25 w 48"/>
                    <a:gd name="T5" fmla="*/ 0 h 50"/>
                    <a:gd name="T6" fmla="*/ 9 w 48"/>
                    <a:gd name="T7" fmla="*/ 10 h 50"/>
                    <a:gd name="T8" fmla="*/ 13 w 48"/>
                    <a:gd name="T9" fmla="*/ 44 h 50"/>
                    <a:gd name="T10" fmla="*/ 32 w 48"/>
                    <a:gd name="T11" fmla="*/ 49 h 50"/>
                    <a:gd name="T12" fmla="*/ 48 w 48"/>
                    <a:gd name="T13" fmla="*/ 39 h 50"/>
                    <a:gd name="T14" fmla="*/ 48 w 48"/>
                    <a:gd name="T15" fmla="*/ 37 h 50"/>
                    <a:gd name="T16" fmla="*/ 30 w 48"/>
                    <a:gd name="T17" fmla="*/ 24 h 50"/>
                    <a:gd name="T18" fmla="*/ 31 w 48"/>
                    <a:gd name="T19" fmla="*/ 46 h 50"/>
                    <a:gd name="T20" fmla="*/ 15 w 48"/>
                    <a:gd name="T21" fmla="*/ 42 h 50"/>
                    <a:gd name="T22" fmla="*/ 11 w 48"/>
                    <a:gd name="T23" fmla="*/ 12 h 50"/>
                    <a:gd name="T24" fmla="*/ 24 w 48"/>
                    <a:gd name="T25" fmla="*/ 4 h 50"/>
                    <a:gd name="T26" fmla="*/ 27 w 48"/>
                    <a:gd name="T27" fmla="*/ 25 h 50"/>
                    <a:gd name="T28" fmla="*/ 27 w 48"/>
                    <a:gd name="T29" fmla="*/ 26 h 50"/>
                    <a:gd name="T30" fmla="*/ 44 w 48"/>
                    <a:gd name="T31" fmla="*/ 39 h 50"/>
                    <a:gd name="T32" fmla="*/ 31 w 48"/>
                    <a:gd name="T33" fmla="*/ 4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 h="50">
                      <a:moveTo>
                        <a:pt x="30" y="24"/>
                      </a:moveTo>
                      <a:cubicBezTo>
                        <a:pt x="27" y="2"/>
                        <a:pt x="27" y="2"/>
                        <a:pt x="27" y="2"/>
                      </a:cubicBezTo>
                      <a:cubicBezTo>
                        <a:pt x="26" y="1"/>
                        <a:pt x="26" y="0"/>
                        <a:pt x="25" y="0"/>
                      </a:cubicBezTo>
                      <a:cubicBezTo>
                        <a:pt x="18" y="1"/>
                        <a:pt x="13" y="5"/>
                        <a:pt x="9" y="10"/>
                      </a:cubicBezTo>
                      <a:cubicBezTo>
                        <a:pt x="0" y="21"/>
                        <a:pt x="3" y="36"/>
                        <a:pt x="13" y="44"/>
                      </a:cubicBezTo>
                      <a:cubicBezTo>
                        <a:pt x="19" y="48"/>
                        <a:pt x="25" y="50"/>
                        <a:pt x="32" y="49"/>
                      </a:cubicBezTo>
                      <a:cubicBezTo>
                        <a:pt x="38" y="48"/>
                        <a:pt x="44" y="45"/>
                        <a:pt x="48" y="39"/>
                      </a:cubicBezTo>
                      <a:cubicBezTo>
                        <a:pt x="48" y="39"/>
                        <a:pt x="48" y="38"/>
                        <a:pt x="48" y="37"/>
                      </a:cubicBezTo>
                      <a:lnTo>
                        <a:pt x="30" y="24"/>
                      </a:lnTo>
                      <a:close/>
                      <a:moveTo>
                        <a:pt x="31" y="46"/>
                      </a:moveTo>
                      <a:cubicBezTo>
                        <a:pt x="26" y="47"/>
                        <a:pt x="20" y="45"/>
                        <a:pt x="15" y="42"/>
                      </a:cubicBezTo>
                      <a:cubicBezTo>
                        <a:pt x="6" y="35"/>
                        <a:pt x="4" y="21"/>
                        <a:pt x="11" y="12"/>
                      </a:cubicBezTo>
                      <a:cubicBezTo>
                        <a:pt x="14" y="8"/>
                        <a:pt x="19" y="5"/>
                        <a:pt x="24" y="4"/>
                      </a:cubicBezTo>
                      <a:cubicBezTo>
                        <a:pt x="27" y="25"/>
                        <a:pt x="27" y="25"/>
                        <a:pt x="27" y="25"/>
                      </a:cubicBezTo>
                      <a:cubicBezTo>
                        <a:pt x="27" y="25"/>
                        <a:pt x="27" y="26"/>
                        <a:pt x="27" y="26"/>
                      </a:cubicBezTo>
                      <a:cubicBezTo>
                        <a:pt x="44" y="39"/>
                        <a:pt x="44" y="39"/>
                        <a:pt x="44" y="39"/>
                      </a:cubicBezTo>
                      <a:cubicBezTo>
                        <a:pt x="41" y="43"/>
                        <a:pt x="36" y="45"/>
                        <a:pt x="31"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 name="Freeform 96"/>
                <p:cNvSpPr>
                  <a:spLocks noEditPoints="1"/>
                </p:cNvSpPr>
                <p:nvPr/>
              </p:nvSpPr>
              <p:spPr bwMode="auto">
                <a:xfrm>
                  <a:off x="18124488" y="5397500"/>
                  <a:ext cx="276225" cy="333375"/>
                </a:xfrm>
                <a:custGeom>
                  <a:avLst/>
                  <a:gdLst>
                    <a:gd name="T0" fmla="*/ 16 w 29"/>
                    <a:gd name="T1" fmla="*/ 0 h 35"/>
                    <a:gd name="T2" fmla="*/ 15 w 29"/>
                    <a:gd name="T3" fmla="*/ 0 h 35"/>
                    <a:gd name="T4" fmla="*/ 14 w 29"/>
                    <a:gd name="T5" fmla="*/ 1 h 35"/>
                    <a:gd name="T6" fmla="*/ 0 w 29"/>
                    <a:gd name="T7" fmla="*/ 19 h 35"/>
                    <a:gd name="T8" fmla="*/ 0 w 29"/>
                    <a:gd name="T9" fmla="*/ 21 h 35"/>
                    <a:gd name="T10" fmla="*/ 19 w 29"/>
                    <a:gd name="T11" fmla="*/ 35 h 35"/>
                    <a:gd name="T12" fmla="*/ 20 w 29"/>
                    <a:gd name="T13" fmla="*/ 35 h 35"/>
                    <a:gd name="T14" fmla="*/ 21 w 29"/>
                    <a:gd name="T15" fmla="*/ 35 h 35"/>
                    <a:gd name="T16" fmla="*/ 16 w 29"/>
                    <a:gd name="T17" fmla="*/ 0 h 35"/>
                    <a:gd name="T18" fmla="*/ 19 w 29"/>
                    <a:gd name="T19" fmla="*/ 32 h 35"/>
                    <a:gd name="T20" fmla="*/ 4 w 29"/>
                    <a:gd name="T21" fmla="*/ 20 h 35"/>
                    <a:gd name="T22" fmla="*/ 16 w 29"/>
                    <a:gd name="T23" fmla="*/ 4 h 35"/>
                    <a:gd name="T24" fmla="*/ 19 w 29"/>
                    <a:gd name="T25"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35">
                      <a:moveTo>
                        <a:pt x="16" y="0"/>
                      </a:moveTo>
                      <a:cubicBezTo>
                        <a:pt x="16" y="0"/>
                        <a:pt x="15" y="0"/>
                        <a:pt x="15" y="0"/>
                      </a:cubicBezTo>
                      <a:cubicBezTo>
                        <a:pt x="15" y="0"/>
                        <a:pt x="14" y="0"/>
                        <a:pt x="14" y="1"/>
                      </a:cubicBezTo>
                      <a:cubicBezTo>
                        <a:pt x="0" y="19"/>
                        <a:pt x="0" y="19"/>
                        <a:pt x="0" y="19"/>
                      </a:cubicBezTo>
                      <a:cubicBezTo>
                        <a:pt x="0" y="20"/>
                        <a:pt x="0" y="21"/>
                        <a:pt x="0" y="21"/>
                      </a:cubicBezTo>
                      <a:cubicBezTo>
                        <a:pt x="19" y="35"/>
                        <a:pt x="19" y="35"/>
                        <a:pt x="19" y="35"/>
                      </a:cubicBezTo>
                      <a:cubicBezTo>
                        <a:pt x="19" y="35"/>
                        <a:pt x="20" y="35"/>
                        <a:pt x="20" y="35"/>
                      </a:cubicBezTo>
                      <a:cubicBezTo>
                        <a:pt x="20" y="35"/>
                        <a:pt x="21" y="35"/>
                        <a:pt x="21" y="35"/>
                      </a:cubicBezTo>
                      <a:cubicBezTo>
                        <a:pt x="29" y="24"/>
                        <a:pt x="27" y="8"/>
                        <a:pt x="16" y="0"/>
                      </a:cubicBezTo>
                      <a:close/>
                      <a:moveTo>
                        <a:pt x="19" y="32"/>
                      </a:moveTo>
                      <a:cubicBezTo>
                        <a:pt x="4" y="20"/>
                        <a:pt x="4" y="20"/>
                        <a:pt x="4" y="20"/>
                      </a:cubicBezTo>
                      <a:cubicBezTo>
                        <a:pt x="16" y="4"/>
                        <a:pt x="16" y="4"/>
                        <a:pt x="16" y="4"/>
                      </a:cubicBezTo>
                      <a:cubicBezTo>
                        <a:pt x="24" y="11"/>
                        <a:pt x="25" y="23"/>
                        <a:pt x="19"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 name="Freeform 97"/>
                <p:cNvSpPr>
                  <a:spLocks noEditPoints="1"/>
                </p:cNvSpPr>
                <p:nvPr/>
              </p:nvSpPr>
              <p:spPr bwMode="auto">
                <a:xfrm>
                  <a:off x="18029238" y="5292725"/>
                  <a:ext cx="190500" cy="257175"/>
                </a:xfrm>
                <a:custGeom>
                  <a:avLst/>
                  <a:gdLst>
                    <a:gd name="T0" fmla="*/ 4 w 20"/>
                    <a:gd name="T1" fmla="*/ 27 h 27"/>
                    <a:gd name="T2" fmla="*/ 5 w 20"/>
                    <a:gd name="T3" fmla="*/ 27 h 27"/>
                    <a:gd name="T4" fmla="*/ 6 w 20"/>
                    <a:gd name="T5" fmla="*/ 27 h 27"/>
                    <a:gd name="T6" fmla="*/ 20 w 20"/>
                    <a:gd name="T7" fmla="*/ 8 h 27"/>
                    <a:gd name="T8" fmla="*/ 20 w 20"/>
                    <a:gd name="T9" fmla="*/ 7 h 27"/>
                    <a:gd name="T10" fmla="*/ 19 w 20"/>
                    <a:gd name="T11" fmla="*/ 6 h 27"/>
                    <a:gd name="T12" fmla="*/ 1 w 20"/>
                    <a:gd name="T13" fmla="*/ 1 h 27"/>
                    <a:gd name="T14" fmla="*/ 0 w 20"/>
                    <a:gd name="T15" fmla="*/ 3 h 27"/>
                    <a:gd name="T16" fmla="*/ 3 w 20"/>
                    <a:gd name="T17" fmla="*/ 26 h 27"/>
                    <a:gd name="T18" fmla="*/ 4 w 20"/>
                    <a:gd name="T19" fmla="*/ 27 h 27"/>
                    <a:gd name="T20" fmla="*/ 16 w 20"/>
                    <a:gd name="T21" fmla="*/ 8 h 27"/>
                    <a:gd name="T22" fmla="*/ 5 w 20"/>
                    <a:gd name="T23" fmla="*/ 22 h 27"/>
                    <a:gd name="T24" fmla="*/ 3 w 20"/>
                    <a:gd name="T25" fmla="*/ 4 h 27"/>
                    <a:gd name="T26" fmla="*/ 16 w 20"/>
                    <a:gd name="T27" fmla="*/ 8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 h="27">
                      <a:moveTo>
                        <a:pt x="4" y="27"/>
                      </a:moveTo>
                      <a:cubicBezTo>
                        <a:pt x="4" y="27"/>
                        <a:pt x="4" y="27"/>
                        <a:pt x="5" y="27"/>
                      </a:cubicBezTo>
                      <a:cubicBezTo>
                        <a:pt x="5" y="27"/>
                        <a:pt x="5" y="27"/>
                        <a:pt x="6" y="27"/>
                      </a:cubicBezTo>
                      <a:cubicBezTo>
                        <a:pt x="20" y="8"/>
                        <a:pt x="20" y="8"/>
                        <a:pt x="20" y="8"/>
                      </a:cubicBezTo>
                      <a:cubicBezTo>
                        <a:pt x="20" y="8"/>
                        <a:pt x="20" y="7"/>
                        <a:pt x="20" y="7"/>
                      </a:cubicBezTo>
                      <a:cubicBezTo>
                        <a:pt x="20" y="7"/>
                        <a:pt x="20" y="6"/>
                        <a:pt x="19" y="6"/>
                      </a:cubicBezTo>
                      <a:cubicBezTo>
                        <a:pt x="14" y="2"/>
                        <a:pt x="7" y="0"/>
                        <a:pt x="1" y="1"/>
                      </a:cubicBezTo>
                      <a:cubicBezTo>
                        <a:pt x="0" y="2"/>
                        <a:pt x="0" y="2"/>
                        <a:pt x="0" y="3"/>
                      </a:cubicBezTo>
                      <a:cubicBezTo>
                        <a:pt x="3" y="26"/>
                        <a:pt x="3" y="26"/>
                        <a:pt x="3" y="26"/>
                      </a:cubicBezTo>
                      <a:cubicBezTo>
                        <a:pt x="3" y="27"/>
                        <a:pt x="3" y="27"/>
                        <a:pt x="4" y="27"/>
                      </a:cubicBezTo>
                      <a:close/>
                      <a:moveTo>
                        <a:pt x="16" y="8"/>
                      </a:moveTo>
                      <a:cubicBezTo>
                        <a:pt x="5" y="22"/>
                        <a:pt x="5" y="22"/>
                        <a:pt x="5" y="22"/>
                      </a:cubicBezTo>
                      <a:cubicBezTo>
                        <a:pt x="3" y="4"/>
                        <a:pt x="3" y="4"/>
                        <a:pt x="3" y="4"/>
                      </a:cubicBezTo>
                      <a:cubicBezTo>
                        <a:pt x="8" y="4"/>
                        <a:pt x="12" y="5"/>
                        <a:pt x="1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grpSp>
        <p:nvGrpSpPr>
          <p:cNvPr id="31" name="Group 30"/>
          <p:cNvGrpSpPr/>
          <p:nvPr/>
        </p:nvGrpSpPr>
        <p:grpSpPr>
          <a:xfrm>
            <a:off x="13075301" y="2647951"/>
            <a:ext cx="2908039" cy="9039413"/>
            <a:chOff x="12922901" y="2445995"/>
            <a:chExt cx="2908039" cy="9039413"/>
          </a:xfrm>
        </p:grpSpPr>
        <p:sp>
          <p:nvSpPr>
            <p:cNvPr id="32" name="Freeform 31">
              <a:extLst>
                <a:ext uri="{FF2B5EF4-FFF2-40B4-BE49-F238E27FC236}">
                  <a16:creationId xmlns:a16="http://schemas.microsoft.com/office/drawing/2014/main" xmlns="" id="{FCF28F12-760A-4449-8528-33089CA15D18}"/>
                </a:ext>
              </a:extLst>
            </p:cNvPr>
            <p:cNvSpPr>
              <a:spLocks/>
            </p:cNvSpPr>
            <p:nvPr/>
          </p:nvSpPr>
          <p:spPr bwMode="auto">
            <a:xfrm>
              <a:off x="12922901" y="2445995"/>
              <a:ext cx="2908039" cy="9039413"/>
            </a:xfrm>
            <a:custGeom>
              <a:avLst/>
              <a:gdLst>
                <a:gd name="connsiteX0" fmla="*/ 1454020 w 2908039"/>
                <a:gd name="connsiteY0" fmla="*/ 0 h 9039413"/>
                <a:gd name="connsiteX1" fmla="*/ 2908039 w 2908039"/>
                <a:gd name="connsiteY1" fmla="*/ 1465288 h 9039413"/>
                <a:gd name="connsiteX2" fmla="*/ 2908039 w 2908039"/>
                <a:gd name="connsiteY2" fmla="*/ 3596617 h 9039413"/>
                <a:gd name="connsiteX3" fmla="*/ 1716799 w 2908039"/>
                <a:gd name="connsiteY3" fmla="*/ 4324176 h 9039413"/>
                <a:gd name="connsiteX4" fmla="*/ 1716799 w 2908039"/>
                <a:gd name="connsiteY4" fmla="*/ 4555264 h 9039413"/>
                <a:gd name="connsiteX5" fmla="*/ 1716799 w 2908039"/>
                <a:gd name="connsiteY5" fmla="*/ 8773960 h 9039413"/>
                <a:gd name="connsiteX6" fmla="*/ 1460880 w 2908039"/>
                <a:gd name="connsiteY6" fmla="*/ 9039413 h 9039413"/>
                <a:gd name="connsiteX7" fmla="*/ 1226288 w 2908039"/>
                <a:gd name="connsiteY7" fmla="*/ 8773960 h 9039413"/>
                <a:gd name="connsiteX8" fmla="*/ 1226288 w 2908039"/>
                <a:gd name="connsiteY8" fmla="*/ 4545241 h 9039413"/>
                <a:gd name="connsiteX9" fmla="*/ 1226288 w 2908039"/>
                <a:gd name="connsiteY9" fmla="*/ 4345582 h 9039413"/>
                <a:gd name="connsiteX10" fmla="*/ 1195235 w 2908039"/>
                <a:gd name="connsiteY10" fmla="*/ 4326616 h 9039413"/>
                <a:gd name="connsiteX11" fmla="*/ 0 w 2908039"/>
                <a:gd name="connsiteY11" fmla="*/ 3596617 h 9039413"/>
                <a:gd name="connsiteX12" fmla="*/ 0 w 2908039"/>
                <a:gd name="connsiteY12" fmla="*/ 1465288 h 9039413"/>
                <a:gd name="connsiteX13" fmla="*/ 1454020 w 2908039"/>
                <a:gd name="connsiteY13" fmla="*/ 0 h 9039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908039" h="9039413">
                  <a:moveTo>
                    <a:pt x="1454020" y="0"/>
                  </a:moveTo>
                  <a:cubicBezTo>
                    <a:pt x="2247121" y="0"/>
                    <a:pt x="2908039" y="666040"/>
                    <a:pt x="2908039" y="1465288"/>
                  </a:cubicBezTo>
                  <a:cubicBezTo>
                    <a:pt x="2908039" y="1465288"/>
                    <a:pt x="2908039" y="1465288"/>
                    <a:pt x="2908039" y="3596617"/>
                  </a:cubicBezTo>
                  <a:lnTo>
                    <a:pt x="1716799" y="4324176"/>
                  </a:lnTo>
                  <a:lnTo>
                    <a:pt x="1716799" y="4555264"/>
                  </a:lnTo>
                  <a:cubicBezTo>
                    <a:pt x="1716799" y="5265689"/>
                    <a:pt x="1716799" y="6528666"/>
                    <a:pt x="1716799" y="8773960"/>
                  </a:cubicBezTo>
                  <a:cubicBezTo>
                    <a:pt x="1716799" y="8906686"/>
                    <a:pt x="1610166" y="9039413"/>
                    <a:pt x="1460880" y="9039413"/>
                  </a:cubicBezTo>
                  <a:cubicBezTo>
                    <a:pt x="1332921" y="9039413"/>
                    <a:pt x="1226288" y="8906686"/>
                    <a:pt x="1226288" y="8773960"/>
                  </a:cubicBezTo>
                  <a:cubicBezTo>
                    <a:pt x="1226288" y="8773960"/>
                    <a:pt x="1226288" y="8773960"/>
                    <a:pt x="1226288" y="4545241"/>
                  </a:cubicBezTo>
                  <a:lnTo>
                    <a:pt x="1226288" y="4345582"/>
                  </a:lnTo>
                  <a:lnTo>
                    <a:pt x="1195235" y="4326616"/>
                  </a:lnTo>
                  <a:cubicBezTo>
                    <a:pt x="993958" y="4203685"/>
                    <a:pt x="636133" y="3985140"/>
                    <a:pt x="0" y="3596617"/>
                  </a:cubicBezTo>
                  <a:cubicBezTo>
                    <a:pt x="0" y="3596617"/>
                    <a:pt x="0" y="3596617"/>
                    <a:pt x="0" y="1465288"/>
                  </a:cubicBezTo>
                  <a:cubicBezTo>
                    <a:pt x="0" y="666040"/>
                    <a:pt x="638887" y="0"/>
                    <a:pt x="1454020" y="0"/>
                  </a:cubicBezTo>
                  <a:close/>
                </a:path>
              </a:pathLst>
            </a:custGeom>
            <a:solidFill>
              <a:schemeClr val="accent6"/>
            </a:solidFill>
            <a:ln>
              <a:noFill/>
            </a:ln>
            <a:extLst/>
          </p:spPr>
          <p:txBody>
            <a:bodyPr vert="horz" wrap="square" lIns="91440" tIns="45720" rIns="91440" bIns="45720" numCol="1" anchor="t" anchorCtr="0" compatLnSpc="1">
              <a:prstTxWarp prst="textNoShape">
                <a:avLst/>
              </a:prstTxWarp>
              <a:noAutofit/>
            </a:bodyPr>
            <a:lstStyle/>
            <a:p>
              <a:endParaRPr lang="en-US"/>
            </a:p>
          </p:txBody>
        </p:sp>
        <p:sp>
          <p:nvSpPr>
            <p:cNvPr id="33" name="TextBox 32"/>
            <p:cNvSpPr txBox="1"/>
            <p:nvPr/>
          </p:nvSpPr>
          <p:spPr>
            <a:xfrm>
              <a:off x="13456301" y="4937765"/>
              <a:ext cx="1817303" cy="784830"/>
            </a:xfrm>
            <a:prstGeom prst="rect">
              <a:avLst/>
            </a:prstGeom>
            <a:noFill/>
          </p:spPr>
          <p:txBody>
            <a:bodyPr wrap="square" rtlCol="0">
              <a:spAutoFit/>
            </a:bodyPr>
            <a:lstStyle/>
            <a:p>
              <a:pPr algn="ctr"/>
              <a:r>
                <a:rPr lang="en-US" sz="4500" b="1" dirty="0" smtClean="0">
                  <a:solidFill>
                    <a:schemeClr val="bg1"/>
                  </a:solidFill>
                  <a:latin typeface="Lato Black" charset="0"/>
                  <a:ea typeface="Lato Black" charset="0"/>
                  <a:cs typeface="Lato Black" charset="0"/>
                </a:rPr>
                <a:t>2019</a:t>
              </a:r>
              <a:endParaRPr lang="en-US" sz="4500" b="1" dirty="0">
                <a:solidFill>
                  <a:schemeClr val="bg1"/>
                </a:solidFill>
                <a:latin typeface="Lato Black" charset="0"/>
                <a:ea typeface="Lato Black" charset="0"/>
                <a:cs typeface="Lato Black" charset="0"/>
              </a:endParaRPr>
            </a:p>
          </p:txBody>
        </p:sp>
        <p:grpSp>
          <p:nvGrpSpPr>
            <p:cNvPr id="34" name="Group 33"/>
            <p:cNvGrpSpPr/>
            <p:nvPr/>
          </p:nvGrpSpPr>
          <p:grpSpPr>
            <a:xfrm>
              <a:off x="13216959" y="2657014"/>
              <a:ext cx="2295986" cy="2295986"/>
              <a:chOff x="3425802" y="9721503"/>
              <a:chExt cx="2309359" cy="2309359"/>
            </a:xfrm>
          </p:grpSpPr>
          <p:pic>
            <p:nvPicPr>
              <p:cNvPr id="35" name="Picture 3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25802" y="9721503"/>
                <a:ext cx="2309359" cy="2309359"/>
              </a:xfrm>
              <a:prstGeom prst="rect">
                <a:avLst/>
              </a:prstGeom>
            </p:spPr>
          </p:pic>
          <p:sp>
            <p:nvSpPr>
              <p:cNvPr id="36" name="Rectangle 139"/>
              <p:cNvSpPr/>
              <p:nvPr/>
            </p:nvSpPr>
            <p:spPr>
              <a:xfrm>
                <a:off x="3972035" y="10045935"/>
                <a:ext cx="1278870" cy="127920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37" name="Freeform 208"/>
              <p:cNvSpPr>
                <a:spLocks noEditPoints="1"/>
              </p:cNvSpPr>
              <p:nvPr/>
            </p:nvSpPr>
            <p:spPr bwMode="auto">
              <a:xfrm>
                <a:off x="4243321" y="10449134"/>
                <a:ext cx="683465" cy="635590"/>
              </a:xfrm>
              <a:custGeom>
                <a:avLst/>
                <a:gdLst>
                  <a:gd name="T0" fmla="*/ 57 w 69"/>
                  <a:gd name="T1" fmla="*/ 6 h 64"/>
                  <a:gd name="T2" fmla="*/ 56 w 69"/>
                  <a:gd name="T3" fmla="*/ 0 h 64"/>
                  <a:gd name="T4" fmla="*/ 38 w 69"/>
                  <a:gd name="T5" fmla="*/ 0 h 64"/>
                  <a:gd name="T6" fmla="*/ 13 w 69"/>
                  <a:gd name="T7" fmla="*/ 0 h 64"/>
                  <a:gd name="T8" fmla="*/ 12 w 69"/>
                  <a:gd name="T9" fmla="*/ 6 h 64"/>
                  <a:gd name="T10" fmla="*/ 0 w 69"/>
                  <a:gd name="T11" fmla="*/ 9 h 64"/>
                  <a:gd name="T12" fmla="*/ 20 w 69"/>
                  <a:gd name="T13" fmla="*/ 35 h 64"/>
                  <a:gd name="T14" fmla="*/ 21 w 69"/>
                  <a:gd name="T15" fmla="*/ 35 h 64"/>
                  <a:gd name="T16" fmla="*/ 15 w 69"/>
                  <a:gd name="T17" fmla="*/ 57 h 64"/>
                  <a:gd name="T18" fmla="*/ 14 w 69"/>
                  <a:gd name="T19" fmla="*/ 63 h 64"/>
                  <a:gd name="T20" fmla="*/ 37 w 69"/>
                  <a:gd name="T21" fmla="*/ 64 h 64"/>
                  <a:gd name="T22" fmla="*/ 54 w 69"/>
                  <a:gd name="T23" fmla="*/ 64 h 64"/>
                  <a:gd name="T24" fmla="*/ 55 w 69"/>
                  <a:gd name="T25" fmla="*/ 59 h 64"/>
                  <a:gd name="T26" fmla="*/ 45 w 69"/>
                  <a:gd name="T27" fmla="*/ 49 h 64"/>
                  <a:gd name="T28" fmla="*/ 49 w 69"/>
                  <a:gd name="T29" fmla="*/ 35 h 64"/>
                  <a:gd name="T30" fmla="*/ 66 w 69"/>
                  <a:gd name="T31" fmla="*/ 22 h 64"/>
                  <a:gd name="T32" fmla="*/ 65 w 69"/>
                  <a:gd name="T33" fmla="*/ 6 h 64"/>
                  <a:gd name="T34" fmla="*/ 4 w 69"/>
                  <a:gd name="T35" fmla="*/ 9 h 64"/>
                  <a:gd name="T36" fmla="*/ 12 w 69"/>
                  <a:gd name="T37" fmla="*/ 9 h 64"/>
                  <a:gd name="T38" fmla="*/ 14 w 69"/>
                  <a:gd name="T39" fmla="*/ 17 h 64"/>
                  <a:gd name="T40" fmla="*/ 14 w 69"/>
                  <a:gd name="T41" fmla="*/ 18 h 64"/>
                  <a:gd name="T42" fmla="*/ 6 w 69"/>
                  <a:gd name="T43" fmla="*/ 20 h 64"/>
                  <a:gd name="T44" fmla="*/ 42 w 69"/>
                  <a:gd name="T45" fmla="*/ 51 h 64"/>
                  <a:gd name="T46" fmla="*/ 52 w 69"/>
                  <a:gd name="T47" fmla="*/ 61 h 64"/>
                  <a:gd name="T48" fmla="*/ 37 w 69"/>
                  <a:gd name="T49" fmla="*/ 61 h 64"/>
                  <a:gd name="T50" fmla="*/ 17 w 69"/>
                  <a:gd name="T51" fmla="*/ 60 h 64"/>
                  <a:gd name="T52" fmla="*/ 37 w 69"/>
                  <a:gd name="T53" fmla="*/ 51 h 64"/>
                  <a:gd name="T54" fmla="*/ 37 w 69"/>
                  <a:gd name="T55" fmla="*/ 48 h 64"/>
                  <a:gd name="T56" fmla="*/ 24 w 69"/>
                  <a:gd name="T57" fmla="*/ 33 h 64"/>
                  <a:gd name="T58" fmla="*/ 31 w 69"/>
                  <a:gd name="T59" fmla="*/ 26 h 64"/>
                  <a:gd name="T60" fmla="*/ 31 w 69"/>
                  <a:gd name="T61" fmla="*/ 23 h 64"/>
                  <a:gd name="T62" fmla="*/ 18 w 69"/>
                  <a:gd name="T63" fmla="*/ 19 h 64"/>
                  <a:gd name="T64" fmla="*/ 41 w 69"/>
                  <a:gd name="T65" fmla="*/ 17 h 64"/>
                  <a:gd name="T66" fmla="*/ 17 w 69"/>
                  <a:gd name="T67" fmla="*/ 16 h 64"/>
                  <a:gd name="T68" fmla="*/ 48 w 69"/>
                  <a:gd name="T69" fmla="*/ 11 h 64"/>
                  <a:gd name="T70" fmla="*/ 48 w 69"/>
                  <a:gd name="T71" fmla="*/ 8 h 64"/>
                  <a:gd name="T72" fmla="*/ 15 w 69"/>
                  <a:gd name="T73" fmla="*/ 3 h 64"/>
                  <a:gd name="T74" fmla="*/ 38 w 69"/>
                  <a:gd name="T75" fmla="*/ 3 h 64"/>
                  <a:gd name="T76" fmla="*/ 54 w 69"/>
                  <a:gd name="T77" fmla="*/ 3 h 64"/>
                  <a:gd name="T78" fmla="*/ 63 w 69"/>
                  <a:gd name="T79" fmla="*/ 20 h 64"/>
                  <a:gd name="T80" fmla="*/ 57 w 69"/>
                  <a:gd name="T81" fmla="*/ 9 h 64"/>
                  <a:gd name="T82" fmla="*/ 65 w 69"/>
                  <a:gd name="T83" fmla="*/ 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9" h="64">
                    <a:moveTo>
                      <a:pt x="65" y="6"/>
                    </a:moveTo>
                    <a:cubicBezTo>
                      <a:pt x="57" y="6"/>
                      <a:pt x="57" y="6"/>
                      <a:pt x="57" y="6"/>
                    </a:cubicBezTo>
                    <a:cubicBezTo>
                      <a:pt x="58" y="3"/>
                      <a:pt x="58" y="1"/>
                      <a:pt x="58" y="1"/>
                    </a:cubicBezTo>
                    <a:cubicBezTo>
                      <a:pt x="58" y="0"/>
                      <a:pt x="57" y="0"/>
                      <a:pt x="56" y="0"/>
                    </a:cubicBezTo>
                    <a:cubicBezTo>
                      <a:pt x="38" y="0"/>
                      <a:pt x="38" y="0"/>
                      <a:pt x="38" y="0"/>
                    </a:cubicBezTo>
                    <a:cubicBezTo>
                      <a:pt x="38" y="0"/>
                      <a:pt x="38" y="0"/>
                      <a:pt x="38" y="0"/>
                    </a:cubicBezTo>
                    <a:cubicBezTo>
                      <a:pt x="38" y="0"/>
                      <a:pt x="37" y="0"/>
                      <a:pt x="37" y="0"/>
                    </a:cubicBezTo>
                    <a:cubicBezTo>
                      <a:pt x="13" y="0"/>
                      <a:pt x="13" y="0"/>
                      <a:pt x="13" y="0"/>
                    </a:cubicBezTo>
                    <a:cubicBezTo>
                      <a:pt x="12" y="0"/>
                      <a:pt x="12" y="0"/>
                      <a:pt x="12" y="1"/>
                    </a:cubicBezTo>
                    <a:cubicBezTo>
                      <a:pt x="12" y="1"/>
                      <a:pt x="12" y="3"/>
                      <a:pt x="12" y="6"/>
                    </a:cubicBezTo>
                    <a:cubicBezTo>
                      <a:pt x="4" y="6"/>
                      <a:pt x="4" y="6"/>
                      <a:pt x="4" y="6"/>
                    </a:cubicBezTo>
                    <a:cubicBezTo>
                      <a:pt x="2" y="6"/>
                      <a:pt x="0" y="7"/>
                      <a:pt x="0" y="9"/>
                    </a:cubicBezTo>
                    <a:cubicBezTo>
                      <a:pt x="0" y="10"/>
                      <a:pt x="0" y="16"/>
                      <a:pt x="3" y="22"/>
                    </a:cubicBezTo>
                    <a:cubicBezTo>
                      <a:pt x="6" y="30"/>
                      <a:pt x="12" y="34"/>
                      <a:pt x="20" y="35"/>
                    </a:cubicBezTo>
                    <a:cubicBezTo>
                      <a:pt x="20" y="35"/>
                      <a:pt x="20" y="35"/>
                      <a:pt x="21" y="35"/>
                    </a:cubicBezTo>
                    <a:cubicBezTo>
                      <a:pt x="21" y="35"/>
                      <a:pt x="21" y="35"/>
                      <a:pt x="21" y="35"/>
                    </a:cubicBezTo>
                    <a:cubicBezTo>
                      <a:pt x="25" y="41"/>
                      <a:pt x="26" y="46"/>
                      <a:pt x="24" y="49"/>
                    </a:cubicBezTo>
                    <a:cubicBezTo>
                      <a:pt x="23" y="53"/>
                      <a:pt x="18" y="57"/>
                      <a:pt x="15" y="57"/>
                    </a:cubicBezTo>
                    <a:cubicBezTo>
                      <a:pt x="14" y="58"/>
                      <a:pt x="14" y="58"/>
                      <a:pt x="14" y="59"/>
                    </a:cubicBezTo>
                    <a:cubicBezTo>
                      <a:pt x="14" y="63"/>
                      <a:pt x="14" y="63"/>
                      <a:pt x="14" y="63"/>
                    </a:cubicBezTo>
                    <a:cubicBezTo>
                      <a:pt x="14" y="64"/>
                      <a:pt x="15" y="64"/>
                      <a:pt x="16" y="64"/>
                    </a:cubicBezTo>
                    <a:cubicBezTo>
                      <a:pt x="37" y="64"/>
                      <a:pt x="37" y="64"/>
                      <a:pt x="37" y="64"/>
                    </a:cubicBezTo>
                    <a:cubicBezTo>
                      <a:pt x="38" y="64"/>
                      <a:pt x="38" y="64"/>
                      <a:pt x="38" y="64"/>
                    </a:cubicBezTo>
                    <a:cubicBezTo>
                      <a:pt x="54" y="64"/>
                      <a:pt x="54" y="64"/>
                      <a:pt x="54" y="64"/>
                    </a:cubicBezTo>
                    <a:cubicBezTo>
                      <a:pt x="55" y="64"/>
                      <a:pt x="55" y="64"/>
                      <a:pt x="55" y="63"/>
                    </a:cubicBezTo>
                    <a:cubicBezTo>
                      <a:pt x="55" y="59"/>
                      <a:pt x="55" y="59"/>
                      <a:pt x="55" y="59"/>
                    </a:cubicBezTo>
                    <a:cubicBezTo>
                      <a:pt x="55" y="58"/>
                      <a:pt x="55" y="58"/>
                      <a:pt x="54" y="57"/>
                    </a:cubicBezTo>
                    <a:cubicBezTo>
                      <a:pt x="51" y="57"/>
                      <a:pt x="47" y="53"/>
                      <a:pt x="45" y="49"/>
                    </a:cubicBezTo>
                    <a:cubicBezTo>
                      <a:pt x="44" y="46"/>
                      <a:pt x="45" y="41"/>
                      <a:pt x="48" y="35"/>
                    </a:cubicBezTo>
                    <a:cubicBezTo>
                      <a:pt x="48" y="35"/>
                      <a:pt x="48" y="35"/>
                      <a:pt x="49" y="35"/>
                    </a:cubicBezTo>
                    <a:cubicBezTo>
                      <a:pt x="49" y="35"/>
                      <a:pt x="49" y="35"/>
                      <a:pt x="49" y="35"/>
                    </a:cubicBezTo>
                    <a:cubicBezTo>
                      <a:pt x="57" y="34"/>
                      <a:pt x="63" y="30"/>
                      <a:pt x="66" y="22"/>
                    </a:cubicBezTo>
                    <a:cubicBezTo>
                      <a:pt x="69" y="16"/>
                      <a:pt x="69" y="10"/>
                      <a:pt x="69" y="9"/>
                    </a:cubicBezTo>
                    <a:cubicBezTo>
                      <a:pt x="69" y="7"/>
                      <a:pt x="67" y="6"/>
                      <a:pt x="65" y="6"/>
                    </a:cubicBezTo>
                    <a:close/>
                    <a:moveTo>
                      <a:pt x="6" y="20"/>
                    </a:moveTo>
                    <a:cubicBezTo>
                      <a:pt x="4" y="15"/>
                      <a:pt x="4" y="10"/>
                      <a:pt x="4" y="9"/>
                    </a:cubicBezTo>
                    <a:cubicBezTo>
                      <a:pt x="4" y="9"/>
                      <a:pt x="4" y="9"/>
                      <a:pt x="4" y="9"/>
                    </a:cubicBezTo>
                    <a:cubicBezTo>
                      <a:pt x="12" y="9"/>
                      <a:pt x="12" y="9"/>
                      <a:pt x="12" y="9"/>
                    </a:cubicBezTo>
                    <a:cubicBezTo>
                      <a:pt x="12" y="10"/>
                      <a:pt x="12" y="10"/>
                      <a:pt x="13" y="10"/>
                    </a:cubicBezTo>
                    <a:cubicBezTo>
                      <a:pt x="13" y="12"/>
                      <a:pt x="13" y="14"/>
                      <a:pt x="14" y="17"/>
                    </a:cubicBezTo>
                    <a:cubicBezTo>
                      <a:pt x="14" y="17"/>
                      <a:pt x="14" y="17"/>
                      <a:pt x="14" y="17"/>
                    </a:cubicBezTo>
                    <a:cubicBezTo>
                      <a:pt x="14" y="18"/>
                      <a:pt x="14" y="18"/>
                      <a:pt x="14" y="18"/>
                    </a:cubicBezTo>
                    <a:cubicBezTo>
                      <a:pt x="16" y="22"/>
                      <a:pt x="17" y="27"/>
                      <a:pt x="19" y="31"/>
                    </a:cubicBezTo>
                    <a:cubicBezTo>
                      <a:pt x="13" y="30"/>
                      <a:pt x="9" y="27"/>
                      <a:pt x="6" y="20"/>
                    </a:cubicBezTo>
                    <a:close/>
                    <a:moveTo>
                      <a:pt x="45" y="33"/>
                    </a:moveTo>
                    <a:cubicBezTo>
                      <a:pt x="41" y="41"/>
                      <a:pt x="40" y="46"/>
                      <a:pt x="42" y="51"/>
                    </a:cubicBezTo>
                    <a:cubicBezTo>
                      <a:pt x="44" y="55"/>
                      <a:pt x="48" y="59"/>
                      <a:pt x="52" y="60"/>
                    </a:cubicBezTo>
                    <a:cubicBezTo>
                      <a:pt x="52" y="61"/>
                      <a:pt x="52" y="61"/>
                      <a:pt x="52" y="61"/>
                    </a:cubicBezTo>
                    <a:cubicBezTo>
                      <a:pt x="38" y="61"/>
                      <a:pt x="38" y="61"/>
                      <a:pt x="38" y="61"/>
                    </a:cubicBezTo>
                    <a:cubicBezTo>
                      <a:pt x="37" y="61"/>
                      <a:pt x="37" y="61"/>
                      <a:pt x="37" y="61"/>
                    </a:cubicBezTo>
                    <a:cubicBezTo>
                      <a:pt x="17" y="61"/>
                      <a:pt x="17" y="61"/>
                      <a:pt x="17" y="61"/>
                    </a:cubicBezTo>
                    <a:cubicBezTo>
                      <a:pt x="17" y="60"/>
                      <a:pt x="17" y="60"/>
                      <a:pt x="17" y="60"/>
                    </a:cubicBezTo>
                    <a:cubicBezTo>
                      <a:pt x="21" y="59"/>
                      <a:pt x="25" y="55"/>
                      <a:pt x="27" y="51"/>
                    </a:cubicBezTo>
                    <a:cubicBezTo>
                      <a:pt x="37" y="51"/>
                      <a:pt x="37" y="51"/>
                      <a:pt x="37" y="51"/>
                    </a:cubicBezTo>
                    <a:cubicBezTo>
                      <a:pt x="38" y="51"/>
                      <a:pt x="39" y="50"/>
                      <a:pt x="39" y="49"/>
                    </a:cubicBezTo>
                    <a:cubicBezTo>
                      <a:pt x="39" y="49"/>
                      <a:pt x="38" y="48"/>
                      <a:pt x="37" y="48"/>
                    </a:cubicBezTo>
                    <a:cubicBezTo>
                      <a:pt x="28" y="48"/>
                      <a:pt x="28" y="48"/>
                      <a:pt x="28" y="48"/>
                    </a:cubicBezTo>
                    <a:cubicBezTo>
                      <a:pt x="29" y="44"/>
                      <a:pt x="27" y="39"/>
                      <a:pt x="24" y="33"/>
                    </a:cubicBezTo>
                    <a:cubicBezTo>
                      <a:pt x="23" y="31"/>
                      <a:pt x="22" y="28"/>
                      <a:pt x="21" y="26"/>
                    </a:cubicBezTo>
                    <a:cubicBezTo>
                      <a:pt x="31" y="26"/>
                      <a:pt x="31" y="26"/>
                      <a:pt x="31" y="26"/>
                    </a:cubicBezTo>
                    <a:cubicBezTo>
                      <a:pt x="32" y="26"/>
                      <a:pt x="32" y="25"/>
                      <a:pt x="32" y="25"/>
                    </a:cubicBezTo>
                    <a:cubicBezTo>
                      <a:pt x="32" y="24"/>
                      <a:pt x="32" y="23"/>
                      <a:pt x="31" y="23"/>
                    </a:cubicBezTo>
                    <a:cubicBezTo>
                      <a:pt x="20" y="23"/>
                      <a:pt x="20" y="23"/>
                      <a:pt x="20" y="23"/>
                    </a:cubicBezTo>
                    <a:cubicBezTo>
                      <a:pt x="19" y="22"/>
                      <a:pt x="18" y="20"/>
                      <a:pt x="18" y="19"/>
                    </a:cubicBezTo>
                    <a:cubicBezTo>
                      <a:pt x="39" y="19"/>
                      <a:pt x="39" y="19"/>
                      <a:pt x="39" y="19"/>
                    </a:cubicBezTo>
                    <a:cubicBezTo>
                      <a:pt x="40" y="19"/>
                      <a:pt x="41" y="18"/>
                      <a:pt x="41" y="17"/>
                    </a:cubicBezTo>
                    <a:cubicBezTo>
                      <a:pt x="41" y="16"/>
                      <a:pt x="40" y="16"/>
                      <a:pt x="39" y="16"/>
                    </a:cubicBezTo>
                    <a:cubicBezTo>
                      <a:pt x="17" y="16"/>
                      <a:pt x="17" y="16"/>
                      <a:pt x="17" y="16"/>
                    </a:cubicBezTo>
                    <a:cubicBezTo>
                      <a:pt x="17" y="14"/>
                      <a:pt x="16" y="12"/>
                      <a:pt x="16" y="11"/>
                    </a:cubicBezTo>
                    <a:cubicBezTo>
                      <a:pt x="48" y="11"/>
                      <a:pt x="48" y="11"/>
                      <a:pt x="48" y="11"/>
                    </a:cubicBezTo>
                    <a:cubicBezTo>
                      <a:pt x="49" y="11"/>
                      <a:pt x="49" y="10"/>
                      <a:pt x="49" y="9"/>
                    </a:cubicBezTo>
                    <a:cubicBezTo>
                      <a:pt x="49" y="8"/>
                      <a:pt x="49" y="8"/>
                      <a:pt x="48" y="8"/>
                    </a:cubicBezTo>
                    <a:cubicBezTo>
                      <a:pt x="16" y="8"/>
                      <a:pt x="16" y="8"/>
                      <a:pt x="16" y="8"/>
                    </a:cubicBezTo>
                    <a:cubicBezTo>
                      <a:pt x="15" y="6"/>
                      <a:pt x="15" y="4"/>
                      <a:pt x="15" y="3"/>
                    </a:cubicBezTo>
                    <a:cubicBezTo>
                      <a:pt x="37" y="3"/>
                      <a:pt x="37" y="3"/>
                      <a:pt x="37" y="3"/>
                    </a:cubicBezTo>
                    <a:cubicBezTo>
                      <a:pt x="37" y="3"/>
                      <a:pt x="38" y="3"/>
                      <a:pt x="38" y="3"/>
                    </a:cubicBezTo>
                    <a:cubicBezTo>
                      <a:pt x="38" y="3"/>
                      <a:pt x="38" y="3"/>
                      <a:pt x="38" y="3"/>
                    </a:cubicBezTo>
                    <a:cubicBezTo>
                      <a:pt x="54" y="3"/>
                      <a:pt x="54" y="3"/>
                      <a:pt x="54" y="3"/>
                    </a:cubicBezTo>
                    <a:cubicBezTo>
                      <a:pt x="54" y="7"/>
                      <a:pt x="53" y="19"/>
                      <a:pt x="45" y="33"/>
                    </a:cubicBezTo>
                    <a:close/>
                    <a:moveTo>
                      <a:pt x="63" y="20"/>
                    </a:moveTo>
                    <a:cubicBezTo>
                      <a:pt x="60" y="27"/>
                      <a:pt x="56" y="30"/>
                      <a:pt x="50" y="31"/>
                    </a:cubicBezTo>
                    <a:cubicBezTo>
                      <a:pt x="54" y="23"/>
                      <a:pt x="56" y="15"/>
                      <a:pt x="57" y="9"/>
                    </a:cubicBezTo>
                    <a:cubicBezTo>
                      <a:pt x="65" y="9"/>
                      <a:pt x="65" y="9"/>
                      <a:pt x="65" y="9"/>
                    </a:cubicBezTo>
                    <a:cubicBezTo>
                      <a:pt x="65" y="9"/>
                      <a:pt x="65" y="9"/>
                      <a:pt x="65" y="9"/>
                    </a:cubicBezTo>
                    <a:cubicBezTo>
                      <a:pt x="65" y="10"/>
                      <a:pt x="65" y="15"/>
                      <a:pt x="63" y="2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grpSp>
        <p:nvGrpSpPr>
          <p:cNvPr id="38" name="Group 37"/>
          <p:cNvGrpSpPr/>
          <p:nvPr/>
        </p:nvGrpSpPr>
        <p:grpSpPr>
          <a:xfrm>
            <a:off x="4389437" y="2335556"/>
            <a:ext cx="2908039" cy="9039413"/>
            <a:chOff x="4237037" y="2133600"/>
            <a:chExt cx="2908039" cy="9039413"/>
          </a:xfrm>
        </p:grpSpPr>
        <p:sp>
          <p:nvSpPr>
            <p:cNvPr id="39" name="Freeform 38">
              <a:extLst>
                <a:ext uri="{FF2B5EF4-FFF2-40B4-BE49-F238E27FC236}">
                  <a16:creationId xmlns:a16="http://schemas.microsoft.com/office/drawing/2014/main" xmlns="" id="{FCF28F12-760A-4449-8528-33089CA15D18}"/>
                </a:ext>
              </a:extLst>
            </p:cNvPr>
            <p:cNvSpPr>
              <a:spLocks/>
            </p:cNvSpPr>
            <p:nvPr/>
          </p:nvSpPr>
          <p:spPr bwMode="auto">
            <a:xfrm>
              <a:off x="4237037" y="2133600"/>
              <a:ext cx="2908039" cy="9039413"/>
            </a:xfrm>
            <a:custGeom>
              <a:avLst/>
              <a:gdLst>
                <a:gd name="connsiteX0" fmla="*/ 1454020 w 2908039"/>
                <a:gd name="connsiteY0" fmla="*/ 0 h 9039413"/>
                <a:gd name="connsiteX1" fmla="*/ 2908039 w 2908039"/>
                <a:gd name="connsiteY1" fmla="*/ 1465288 h 9039413"/>
                <a:gd name="connsiteX2" fmla="*/ 2908039 w 2908039"/>
                <a:gd name="connsiteY2" fmla="*/ 3596617 h 9039413"/>
                <a:gd name="connsiteX3" fmla="*/ 1716799 w 2908039"/>
                <a:gd name="connsiteY3" fmla="*/ 4324176 h 9039413"/>
                <a:gd name="connsiteX4" fmla="*/ 1716799 w 2908039"/>
                <a:gd name="connsiteY4" fmla="*/ 4555264 h 9039413"/>
                <a:gd name="connsiteX5" fmla="*/ 1716799 w 2908039"/>
                <a:gd name="connsiteY5" fmla="*/ 8773960 h 9039413"/>
                <a:gd name="connsiteX6" fmla="*/ 1460880 w 2908039"/>
                <a:gd name="connsiteY6" fmla="*/ 9039413 h 9039413"/>
                <a:gd name="connsiteX7" fmla="*/ 1226288 w 2908039"/>
                <a:gd name="connsiteY7" fmla="*/ 8773960 h 9039413"/>
                <a:gd name="connsiteX8" fmla="*/ 1226288 w 2908039"/>
                <a:gd name="connsiteY8" fmla="*/ 4545241 h 9039413"/>
                <a:gd name="connsiteX9" fmla="*/ 1226288 w 2908039"/>
                <a:gd name="connsiteY9" fmla="*/ 4345582 h 9039413"/>
                <a:gd name="connsiteX10" fmla="*/ 1195235 w 2908039"/>
                <a:gd name="connsiteY10" fmla="*/ 4326616 h 9039413"/>
                <a:gd name="connsiteX11" fmla="*/ 0 w 2908039"/>
                <a:gd name="connsiteY11" fmla="*/ 3596617 h 9039413"/>
                <a:gd name="connsiteX12" fmla="*/ 0 w 2908039"/>
                <a:gd name="connsiteY12" fmla="*/ 1465288 h 9039413"/>
                <a:gd name="connsiteX13" fmla="*/ 1454020 w 2908039"/>
                <a:gd name="connsiteY13" fmla="*/ 0 h 9039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908039" h="9039413">
                  <a:moveTo>
                    <a:pt x="1454020" y="0"/>
                  </a:moveTo>
                  <a:cubicBezTo>
                    <a:pt x="2247121" y="0"/>
                    <a:pt x="2908039" y="666040"/>
                    <a:pt x="2908039" y="1465288"/>
                  </a:cubicBezTo>
                  <a:cubicBezTo>
                    <a:pt x="2908039" y="1465288"/>
                    <a:pt x="2908039" y="1465288"/>
                    <a:pt x="2908039" y="3596617"/>
                  </a:cubicBezTo>
                  <a:lnTo>
                    <a:pt x="1716799" y="4324176"/>
                  </a:lnTo>
                  <a:lnTo>
                    <a:pt x="1716799" y="4555264"/>
                  </a:lnTo>
                  <a:cubicBezTo>
                    <a:pt x="1716799" y="5265689"/>
                    <a:pt x="1716799" y="6528666"/>
                    <a:pt x="1716799" y="8773960"/>
                  </a:cubicBezTo>
                  <a:cubicBezTo>
                    <a:pt x="1716799" y="8906686"/>
                    <a:pt x="1610166" y="9039413"/>
                    <a:pt x="1460880" y="9039413"/>
                  </a:cubicBezTo>
                  <a:cubicBezTo>
                    <a:pt x="1332921" y="9039413"/>
                    <a:pt x="1226288" y="8906686"/>
                    <a:pt x="1226288" y="8773960"/>
                  </a:cubicBezTo>
                  <a:cubicBezTo>
                    <a:pt x="1226288" y="8773960"/>
                    <a:pt x="1226288" y="8773960"/>
                    <a:pt x="1226288" y="4545241"/>
                  </a:cubicBezTo>
                  <a:lnTo>
                    <a:pt x="1226288" y="4345582"/>
                  </a:lnTo>
                  <a:lnTo>
                    <a:pt x="1195235" y="4326616"/>
                  </a:lnTo>
                  <a:cubicBezTo>
                    <a:pt x="993958" y="4203685"/>
                    <a:pt x="636133" y="3985140"/>
                    <a:pt x="0" y="3596617"/>
                  </a:cubicBezTo>
                  <a:cubicBezTo>
                    <a:pt x="0" y="3596617"/>
                    <a:pt x="0" y="3596617"/>
                    <a:pt x="0" y="1465288"/>
                  </a:cubicBezTo>
                  <a:cubicBezTo>
                    <a:pt x="0" y="666040"/>
                    <a:pt x="638887" y="0"/>
                    <a:pt x="1454020" y="0"/>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noAutofit/>
            </a:bodyPr>
            <a:lstStyle/>
            <a:p>
              <a:endParaRPr lang="en-US"/>
            </a:p>
          </p:txBody>
        </p:sp>
        <p:sp>
          <p:nvSpPr>
            <p:cNvPr id="40" name="TextBox 39"/>
            <p:cNvSpPr txBox="1"/>
            <p:nvPr/>
          </p:nvSpPr>
          <p:spPr>
            <a:xfrm>
              <a:off x="4770437" y="4625370"/>
              <a:ext cx="1817303" cy="784830"/>
            </a:xfrm>
            <a:prstGeom prst="rect">
              <a:avLst/>
            </a:prstGeom>
            <a:noFill/>
          </p:spPr>
          <p:txBody>
            <a:bodyPr wrap="square" rtlCol="0">
              <a:spAutoFit/>
            </a:bodyPr>
            <a:lstStyle/>
            <a:p>
              <a:pPr algn="ctr"/>
              <a:r>
                <a:rPr lang="en-US" sz="4500" b="1" dirty="0" smtClean="0">
                  <a:solidFill>
                    <a:schemeClr val="bg1"/>
                  </a:solidFill>
                  <a:latin typeface="Lato Black" charset="0"/>
                  <a:ea typeface="Lato Black" charset="0"/>
                  <a:cs typeface="Lato Black" charset="0"/>
                </a:rPr>
                <a:t>2019</a:t>
              </a:r>
              <a:endParaRPr lang="en-US" sz="4500" b="1" dirty="0">
                <a:solidFill>
                  <a:schemeClr val="bg1"/>
                </a:solidFill>
                <a:latin typeface="Lato Black" charset="0"/>
                <a:ea typeface="Lato Black" charset="0"/>
                <a:cs typeface="Lato Black" charset="0"/>
              </a:endParaRPr>
            </a:p>
          </p:txBody>
        </p:sp>
        <p:grpSp>
          <p:nvGrpSpPr>
            <p:cNvPr id="41" name="Group 40"/>
            <p:cNvGrpSpPr/>
            <p:nvPr/>
          </p:nvGrpSpPr>
          <p:grpSpPr>
            <a:xfrm>
              <a:off x="4515206" y="2428414"/>
              <a:ext cx="2295986" cy="2295986"/>
              <a:chOff x="33706395" y="2468802"/>
              <a:chExt cx="1984239" cy="1984239"/>
            </a:xfrm>
          </p:grpSpPr>
          <p:pic>
            <p:nvPicPr>
              <p:cNvPr id="42" name="Picture 4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706395" y="2468802"/>
                <a:ext cx="1984239" cy="1984239"/>
              </a:xfrm>
              <a:prstGeom prst="rect">
                <a:avLst/>
              </a:prstGeom>
            </p:spPr>
          </p:pic>
          <p:sp>
            <p:nvSpPr>
              <p:cNvPr id="43" name="Rectangle 139"/>
              <p:cNvSpPr/>
              <p:nvPr/>
            </p:nvSpPr>
            <p:spPr>
              <a:xfrm>
                <a:off x="34175728" y="2747559"/>
                <a:ext cx="1098826" cy="109911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44" name="Freeform 134"/>
              <p:cNvSpPr>
                <a:spLocks noEditPoints="1"/>
              </p:cNvSpPr>
              <p:nvPr/>
            </p:nvSpPr>
            <p:spPr bwMode="auto">
              <a:xfrm>
                <a:off x="34395541" y="2977768"/>
                <a:ext cx="644746" cy="644746"/>
              </a:xfrm>
              <a:custGeom>
                <a:avLst/>
                <a:gdLst>
                  <a:gd name="T0" fmla="*/ 64 w 64"/>
                  <a:gd name="T1" fmla="*/ 32 h 64"/>
                  <a:gd name="T2" fmla="*/ 5 w 64"/>
                  <a:gd name="T3" fmla="*/ 15 h 64"/>
                  <a:gd name="T4" fmla="*/ 0 w 64"/>
                  <a:gd name="T5" fmla="*/ 32 h 64"/>
                  <a:gd name="T6" fmla="*/ 0 w 64"/>
                  <a:gd name="T7" fmla="*/ 32 h 64"/>
                  <a:gd name="T8" fmla="*/ 5 w 64"/>
                  <a:gd name="T9" fmla="*/ 49 h 64"/>
                  <a:gd name="T10" fmla="*/ 32 w 64"/>
                  <a:gd name="T11" fmla="*/ 64 h 64"/>
                  <a:gd name="T12" fmla="*/ 64 w 64"/>
                  <a:gd name="T13" fmla="*/ 32 h 64"/>
                  <a:gd name="T14" fmla="*/ 48 w 64"/>
                  <a:gd name="T15" fmla="*/ 46 h 64"/>
                  <a:gd name="T16" fmla="*/ 60 w 64"/>
                  <a:gd name="T17" fmla="*/ 33 h 64"/>
                  <a:gd name="T18" fmla="*/ 3 w 64"/>
                  <a:gd name="T19" fmla="*/ 33 h 64"/>
                  <a:gd name="T20" fmla="*/ 16 w 64"/>
                  <a:gd name="T21" fmla="*/ 46 h 64"/>
                  <a:gd name="T22" fmla="*/ 3 w 64"/>
                  <a:gd name="T23" fmla="*/ 33 h 64"/>
                  <a:gd name="T24" fmla="*/ 16 w 64"/>
                  <a:gd name="T25" fmla="*/ 17 h 64"/>
                  <a:gd name="T26" fmla="*/ 3 w 64"/>
                  <a:gd name="T27" fmla="*/ 30 h 64"/>
                  <a:gd name="T28" fmla="*/ 34 w 64"/>
                  <a:gd name="T29" fmla="*/ 14 h 64"/>
                  <a:gd name="T30" fmla="*/ 34 w 64"/>
                  <a:gd name="T31" fmla="*/ 4 h 64"/>
                  <a:gd name="T32" fmla="*/ 43 w 64"/>
                  <a:gd name="T33" fmla="*/ 14 h 64"/>
                  <a:gd name="T34" fmla="*/ 44 w 64"/>
                  <a:gd name="T35" fmla="*/ 17 h 64"/>
                  <a:gd name="T36" fmla="*/ 34 w 64"/>
                  <a:gd name="T37" fmla="*/ 30 h 64"/>
                  <a:gd name="T38" fmla="*/ 44 w 64"/>
                  <a:gd name="T39" fmla="*/ 17 h 64"/>
                  <a:gd name="T40" fmla="*/ 29 w 64"/>
                  <a:gd name="T41" fmla="*/ 4 h 64"/>
                  <a:gd name="T42" fmla="*/ 30 w 64"/>
                  <a:gd name="T43" fmla="*/ 3 h 64"/>
                  <a:gd name="T44" fmla="*/ 21 w 64"/>
                  <a:gd name="T45" fmla="*/ 14 h 64"/>
                  <a:gd name="T46" fmla="*/ 30 w 64"/>
                  <a:gd name="T47" fmla="*/ 17 h 64"/>
                  <a:gd name="T48" fmla="*/ 17 w 64"/>
                  <a:gd name="T49" fmla="*/ 30 h 64"/>
                  <a:gd name="T50" fmla="*/ 30 w 64"/>
                  <a:gd name="T51" fmla="*/ 17 h 64"/>
                  <a:gd name="T52" fmla="*/ 30 w 64"/>
                  <a:gd name="T53" fmla="*/ 33 h 64"/>
                  <a:gd name="T54" fmla="*/ 20 w 64"/>
                  <a:gd name="T55" fmla="*/ 46 h 64"/>
                  <a:gd name="T56" fmla="*/ 30 w 64"/>
                  <a:gd name="T57" fmla="*/ 50 h 64"/>
                  <a:gd name="T58" fmla="*/ 28 w 64"/>
                  <a:gd name="T59" fmla="*/ 60 h 64"/>
                  <a:gd name="T60" fmla="*/ 30 w 64"/>
                  <a:gd name="T61" fmla="*/ 50 h 64"/>
                  <a:gd name="T62" fmla="*/ 34 w 64"/>
                  <a:gd name="T63" fmla="*/ 60 h 64"/>
                  <a:gd name="T64" fmla="*/ 34 w 64"/>
                  <a:gd name="T65" fmla="*/ 50 h 64"/>
                  <a:gd name="T66" fmla="*/ 36 w 64"/>
                  <a:gd name="T67" fmla="*/ 60 h 64"/>
                  <a:gd name="T68" fmla="*/ 34 w 64"/>
                  <a:gd name="T69" fmla="*/ 33 h 64"/>
                  <a:gd name="T70" fmla="*/ 44 w 64"/>
                  <a:gd name="T71" fmla="*/ 46 h 64"/>
                  <a:gd name="T72" fmla="*/ 50 w 64"/>
                  <a:gd name="T73" fmla="*/ 30 h 64"/>
                  <a:gd name="T74" fmla="*/ 57 w 64"/>
                  <a:gd name="T75" fmla="*/ 17 h 64"/>
                  <a:gd name="T76" fmla="*/ 50 w 64"/>
                  <a:gd name="T77" fmla="*/ 30 h 64"/>
                  <a:gd name="T78" fmla="*/ 47 w 64"/>
                  <a:gd name="T79" fmla="*/ 14 h 64"/>
                  <a:gd name="T80" fmla="*/ 54 w 64"/>
                  <a:gd name="T81" fmla="*/ 14 h 64"/>
                  <a:gd name="T82" fmla="*/ 17 w 64"/>
                  <a:gd name="T83" fmla="*/ 14 h 64"/>
                  <a:gd name="T84" fmla="*/ 23 w 64"/>
                  <a:gd name="T85" fmla="*/ 5 h 64"/>
                  <a:gd name="T86" fmla="*/ 17 w 64"/>
                  <a:gd name="T87" fmla="*/ 50 h 64"/>
                  <a:gd name="T88" fmla="*/ 10 w 64"/>
                  <a:gd name="T89" fmla="*/ 50 h 64"/>
                  <a:gd name="T90" fmla="*/ 47 w 64"/>
                  <a:gd name="T91" fmla="*/ 50 h 64"/>
                  <a:gd name="T92" fmla="*/ 41 w 64"/>
                  <a:gd name="T93" fmla="*/ 5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4" h="64">
                    <a:moveTo>
                      <a:pt x="64" y="32"/>
                    </a:moveTo>
                    <a:cubicBezTo>
                      <a:pt x="64" y="32"/>
                      <a:pt x="64" y="32"/>
                      <a:pt x="64" y="32"/>
                    </a:cubicBezTo>
                    <a:cubicBezTo>
                      <a:pt x="64" y="14"/>
                      <a:pt x="50" y="0"/>
                      <a:pt x="32" y="0"/>
                    </a:cubicBezTo>
                    <a:cubicBezTo>
                      <a:pt x="21" y="0"/>
                      <a:pt x="11" y="6"/>
                      <a:pt x="5" y="15"/>
                    </a:cubicBezTo>
                    <a:cubicBezTo>
                      <a:pt x="5" y="15"/>
                      <a:pt x="5" y="15"/>
                      <a:pt x="5" y="15"/>
                    </a:cubicBezTo>
                    <a:cubicBezTo>
                      <a:pt x="2" y="20"/>
                      <a:pt x="0" y="26"/>
                      <a:pt x="0" y="32"/>
                    </a:cubicBezTo>
                    <a:cubicBezTo>
                      <a:pt x="0" y="32"/>
                      <a:pt x="0" y="32"/>
                      <a:pt x="0" y="32"/>
                    </a:cubicBezTo>
                    <a:cubicBezTo>
                      <a:pt x="0" y="32"/>
                      <a:pt x="0" y="32"/>
                      <a:pt x="0" y="32"/>
                    </a:cubicBezTo>
                    <a:cubicBezTo>
                      <a:pt x="0" y="32"/>
                      <a:pt x="0" y="32"/>
                      <a:pt x="0" y="32"/>
                    </a:cubicBezTo>
                    <a:cubicBezTo>
                      <a:pt x="0" y="38"/>
                      <a:pt x="2" y="44"/>
                      <a:pt x="5" y="49"/>
                    </a:cubicBezTo>
                    <a:cubicBezTo>
                      <a:pt x="5" y="49"/>
                      <a:pt x="5" y="49"/>
                      <a:pt x="5" y="49"/>
                    </a:cubicBezTo>
                    <a:cubicBezTo>
                      <a:pt x="11" y="58"/>
                      <a:pt x="21" y="64"/>
                      <a:pt x="32" y="64"/>
                    </a:cubicBezTo>
                    <a:cubicBezTo>
                      <a:pt x="50" y="64"/>
                      <a:pt x="64" y="49"/>
                      <a:pt x="64" y="32"/>
                    </a:cubicBezTo>
                    <a:cubicBezTo>
                      <a:pt x="64" y="32"/>
                      <a:pt x="64" y="32"/>
                      <a:pt x="64" y="32"/>
                    </a:cubicBezTo>
                    <a:close/>
                    <a:moveTo>
                      <a:pt x="57" y="46"/>
                    </a:moveTo>
                    <a:cubicBezTo>
                      <a:pt x="48" y="46"/>
                      <a:pt x="48" y="46"/>
                      <a:pt x="48" y="46"/>
                    </a:cubicBezTo>
                    <a:cubicBezTo>
                      <a:pt x="49" y="42"/>
                      <a:pt x="50" y="38"/>
                      <a:pt x="50" y="33"/>
                    </a:cubicBezTo>
                    <a:cubicBezTo>
                      <a:pt x="60" y="33"/>
                      <a:pt x="60" y="33"/>
                      <a:pt x="60" y="33"/>
                    </a:cubicBezTo>
                    <a:cubicBezTo>
                      <a:pt x="60" y="38"/>
                      <a:pt x="59" y="43"/>
                      <a:pt x="57" y="46"/>
                    </a:cubicBezTo>
                    <a:close/>
                    <a:moveTo>
                      <a:pt x="3" y="33"/>
                    </a:moveTo>
                    <a:cubicBezTo>
                      <a:pt x="14" y="33"/>
                      <a:pt x="14" y="33"/>
                      <a:pt x="14" y="33"/>
                    </a:cubicBezTo>
                    <a:cubicBezTo>
                      <a:pt x="14" y="38"/>
                      <a:pt x="15" y="42"/>
                      <a:pt x="16" y="46"/>
                    </a:cubicBezTo>
                    <a:cubicBezTo>
                      <a:pt x="7" y="46"/>
                      <a:pt x="7" y="46"/>
                      <a:pt x="7" y="46"/>
                    </a:cubicBezTo>
                    <a:cubicBezTo>
                      <a:pt x="5" y="43"/>
                      <a:pt x="4" y="38"/>
                      <a:pt x="3" y="33"/>
                    </a:cubicBezTo>
                    <a:close/>
                    <a:moveTo>
                      <a:pt x="7" y="17"/>
                    </a:moveTo>
                    <a:cubicBezTo>
                      <a:pt x="16" y="17"/>
                      <a:pt x="16" y="17"/>
                      <a:pt x="16" y="17"/>
                    </a:cubicBezTo>
                    <a:cubicBezTo>
                      <a:pt x="15" y="21"/>
                      <a:pt x="14" y="26"/>
                      <a:pt x="14" y="30"/>
                    </a:cubicBezTo>
                    <a:cubicBezTo>
                      <a:pt x="3" y="30"/>
                      <a:pt x="3" y="30"/>
                      <a:pt x="3" y="30"/>
                    </a:cubicBezTo>
                    <a:cubicBezTo>
                      <a:pt x="4" y="26"/>
                      <a:pt x="5" y="21"/>
                      <a:pt x="7" y="17"/>
                    </a:cubicBezTo>
                    <a:close/>
                    <a:moveTo>
                      <a:pt x="34" y="14"/>
                    </a:moveTo>
                    <a:cubicBezTo>
                      <a:pt x="34" y="3"/>
                      <a:pt x="34" y="3"/>
                      <a:pt x="34" y="3"/>
                    </a:cubicBezTo>
                    <a:cubicBezTo>
                      <a:pt x="34" y="3"/>
                      <a:pt x="34" y="3"/>
                      <a:pt x="34" y="4"/>
                    </a:cubicBezTo>
                    <a:cubicBezTo>
                      <a:pt x="34" y="4"/>
                      <a:pt x="34" y="4"/>
                      <a:pt x="34" y="4"/>
                    </a:cubicBezTo>
                    <a:cubicBezTo>
                      <a:pt x="38" y="6"/>
                      <a:pt x="41" y="9"/>
                      <a:pt x="43" y="14"/>
                    </a:cubicBezTo>
                    <a:lnTo>
                      <a:pt x="34" y="14"/>
                    </a:lnTo>
                    <a:close/>
                    <a:moveTo>
                      <a:pt x="44" y="17"/>
                    </a:moveTo>
                    <a:cubicBezTo>
                      <a:pt x="46" y="21"/>
                      <a:pt x="46" y="26"/>
                      <a:pt x="46" y="30"/>
                    </a:cubicBezTo>
                    <a:cubicBezTo>
                      <a:pt x="34" y="30"/>
                      <a:pt x="34" y="30"/>
                      <a:pt x="34" y="30"/>
                    </a:cubicBezTo>
                    <a:cubicBezTo>
                      <a:pt x="34" y="17"/>
                      <a:pt x="34" y="17"/>
                      <a:pt x="34" y="17"/>
                    </a:cubicBezTo>
                    <a:lnTo>
                      <a:pt x="44" y="17"/>
                    </a:lnTo>
                    <a:close/>
                    <a:moveTo>
                      <a:pt x="29" y="4"/>
                    </a:moveTo>
                    <a:cubicBezTo>
                      <a:pt x="29" y="4"/>
                      <a:pt x="29" y="4"/>
                      <a:pt x="29" y="4"/>
                    </a:cubicBezTo>
                    <a:cubicBezTo>
                      <a:pt x="29" y="4"/>
                      <a:pt x="29" y="4"/>
                      <a:pt x="29" y="4"/>
                    </a:cubicBezTo>
                    <a:cubicBezTo>
                      <a:pt x="30" y="4"/>
                      <a:pt x="30" y="4"/>
                      <a:pt x="30" y="3"/>
                    </a:cubicBezTo>
                    <a:cubicBezTo>
                      <a:pt x="30" y="14"/>
                      <a:pt x="30" y="14"/>
                      <a:pt x="30" y="14"/>
                    </a:cubicBezTo>
                    <a:cubicBezTo>
                      <a:pt x="21" y="14"/>
                      <a:pt x="21" y="14"/>
                      <a:pt x="21" y="14"/>
                    </a:cubicBezTo>
                    <a:cubicBezTo>
                      <a:pt x="23" y="9"/>
                      <a:pt x="26" y="6"/>
                      <a:pt x="29" y="4"/>
                    </a:cubicBezTo>
                    <a:close/>
                    <a:moveTo>
                      <a:pt x="30" y="17"/>
                    </a:moveTo>
                    <a:cubicBezTo>
                      <a:pt x="30" y="30"/>
                      <a:pt x="30" y="30"/>
                      <a:pt x="30" y="30"/>
                    </a:cubicBezTo>
                    <a:cubicBezTo>
                      <a:pt x="17" y="30"/>
                      <a:pt x="17" y="30"/>
                      <a:pt x="17" y="30"/>
                    </a:cubicBezTo>
                    <a:cubicBezTo>
                      <a:pt x="18" y="26"/>
                      <a:pt x="18" y="21"/>
                      <a:pt x="20" y="17"/>
                    </a:cubicBezTo>
                    <a:lnTo>
                      <a:pt x="30" y="17"/>
                    </a:lnTo>
                    <a:close/>
                    <a:moveTo>
                      <a:pt x="17" y="33"/>
                    </a:moveTo>
                    <a:cubicBezTo>
                      <a:pt x="30" y="33"/>
                      <a:pt x="30" y="33"/>
                      <a:pt x="30" y="33"/>
                    </a:cubicBezTo>
                    <a:cubicBezTo>
                      <a:pt x="30" y="46"/>
                      <a:pt x="30" y="46"/>
                      <a:pt x="30" y="46"/>
                    </a:cubicBezTo>
                    <a:cubicBezTo>
                      <a:pt x="20" y="46"/>
                      <a:pt x="20" y="46"/>
                      <a:pt x="20" y="46"/>
                    </a:cubicBezTo>
                    <a:cubicBezTo>
                      <a:pt x="18" y="43"/>
                      <a:pt x="18" y="38"/>
                      <a:pt x="17" y="33"/>
                    </a:cubicBezTo>
                    <a:close/>
                    <a:moveTo>
                      <a:pt x="30" y="50"/>
                    </a:moveTo>
                    <a:cubicBezTo>
                      <a:pt x="30" y="60"/>
                      <a:pt x="30" y="60"/>
                      <a:pt x="30" y="60"/>
                    </a:cubicBezTo>
                    <a:cubicBezTo>
                      <a:pt x="30" y="60"/>
                      <a:pt x="29" y="60"/>
                      <a:pt x="28" y="60"/>
                    </a:cubicBezTo>
                    <a:cubicBezTo>
                      <a:pt x="25" y="58"/>
                      <a:pt x="23" y="54"/>
                      <a:pt x="21" y="50"/>
                    </a:cubicBezTo>
                    <a:lnTo>
                      <a:pt x="30" y="50"/>
                    </a:lnTo>
                    <a:close/>
                    <a:moveTo>
                      <a:pt x="36" y="60"/>
                    </a:moveTo>
                    <a:cubicBezTo>
                      <a:pt x="35" y="60"/>
                      <a:pt x="34" y="60"/>
                      <a:pt x="34" y="60"/>
                    </a:cubicBezTo>
                    <a:cubicBezTo>
                      <a:pt x="34" y="60"/>
                      <a:pt x="34" y="60"/>
                      <a:pt x="34" y="60"/>
                    </a:cubicBezTo>
                    <a:cubicBezTo>
                      <a:pt x="34" y="50"/>
                      <a:pt x="34" y="50"/>
                      <a:pt x="34" y="50"/>
                    </a:cubicBezTo>
                    <a:cubicBezTo>
                      <a:pt x="43" y="50"/>
                      <a:pt x="43" y="50"/>
                      <a:pt x="43" y="50"/>
                    </a:cubicBezTo>
                    <a:cubicBezTo>
                      <a:pt x="41" y="54"/>
                      <a:pt x="39" y="58"/>
                      <a:pt x="36" y="60"/>
                    </a:cubicBezTo>
                    <a:close/>
                    <a:moveTo>
                      <a:pt x="34" y="46"/>
                    </a:moveTo>
                    <a:cubicBezTo>
                      <a:pt x="34" y="33"/>
                      <a:pt x="34" y="33"/>
                      <a:pt x="34" y="33"/>
                    </a:cubicBezTo>
                    <a:cubicBezTo>
                      <a:pt x="46" y="33"/>
                      <a:pt x="46" y="33"/>
                      <a:pt x="46" y="33"/>
                    </a:cubicBezTo>
                    <a:cubicBezTo>
                      <a:pt x="46" y="38"/>
                      <a:pt x="46" y="43"/>
                      <a:pt x="44" y="46"/>
                    </a:cubicBezTo>
                    <a:lnTo>
                      <a:pt x="34" y="46"/>
                    </a:lnTo>
                    <a:close/>
                    <a:moveTo>
                      <a:pt x="50" y="30"/>
                    </a:moveTo>
                    <a:cubicBezTo>
                      <a:pt x="50" y="26"/>
                      <a:pt x="49" y="21"/>
                      <a:pt x="48" y="17"/>
                    </a:cubicBezTo>
                    <a:cubicBezTo>
                      <a:pt x="57" y="17"/>
                      <a:pt x="57" y="17"/>
                      <a:pt x="57" y="17"/>
                    </a:cubicBezTo>
                    <a:cubicBezTo>
                      <a:pt x="59" y="21"/>
                      <a:pt x="60" y="26"/>
                      <a:pt x="60" y="30"/>
                    </a:cubicBezTo>
                    <a:lnTo>
                      <a:pt x="50" y="30"/>
                    </a:lnTo>
                    <a:close/>
                    <a:moveTo>
                      <a:pt x="54" y="14"/>
                    </a:moveTo>
                    <a:cubicBezTo>
                      <a:pt x="47" y="14"/>
                      <a:pt x="47" y="14"/>
                      <a:pt x="47" y="14"/>
                    </a:cubicBezTo>
                    <a:cubicBezTo>
                      <a:pt x="45" y="10"/>
                      <a:pt x="43" y="7"/>
                      <a:pt x="41" y="5"/>
                    </a:cubicBezTo>
                    <a:cubicBezTo>
                      <a:pt x="46" y="6"/>
                      <a:pt x="51" y="10"/>
                      <a:pt x="54" y="14"/>
                    </a:cubicBezTo>
                    <a:close/>
                    <a:moveTo>
                      <a:pt x="23" y="5"/>
                    </a:moveTo>
                    <a:cubicBezTo>
                      <a:pt x="21" y="7"/>
                      <a:pt x="19" y="10"/>
                      <a:pt x="17" y="14"/>
                    </a:cubicBezTo>
                    <a:cubicBezTo>
                      <a:pt x="10" y="14"/>
                      <a:pt x="10" y="14"/>
                      <a:pt x="10" y="14"/>
                    </a:cubicBezTo>
                    <a:cubicBezTo>
                      <a:pt x="13" y="10"/>
                      <a:pt x="18" y="6"/>
                      <a:pt x="23" y="5"/>
                    </a:cubicBezTo>
                    <a:close/>
                    <a:moveTo>
                      <a:pt x="10" y="50"/>
                    </a:moveTo>
                    <a:cubicBezTo>
                      <a:pt x="17" y="50"/>
                      <a:pt x="17" y="50"/>
                      <a:pt x="17" y="50"/>
                    </a:cubicBezTo>
                    <a:cubicBezTo>
                      <a:pt x="19" y="53"/>
                      <a:pt x="21" y="56"/>
                      <a:pt x="23" y="59"/>
                    </a:cubicBezTo>
                    <a:cubicBezTo>
                      <a:pt x="18" y="57"/>
                      <a:pt x="13" y="54"/>
                      <a:pt x="10" y="50"/>
                    </a:cubicBezTo>
                    <a:close/>
                    <a:moveTo>
                      <a:pt x="41" y="59"/>
                    </a:moveTo>
                    <a:cubicBezTo>
                      <a:pt x="43" y="56"/>
                      <a:pt x="45" y="53"/>
                      <a:pt x="47" y="50"/>
                    </a:cubicBezTo>
                    <a:cubicBezTo>
                      <a:pt x="54" y="50"/>
                      <a:pt x="54" y="50"/>
                      <a:pt x="54" y="50"/>
                    </a:cubicBezTo>
                    <a:cubicBezTo>
                      <a:pt x="51" y="54"/>
                      <a:pt x="46" y="57"/>
                      <a:pt x="41" y="59"/>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th-TH"/>
              </a:p>
            </p:txBody>
          </p:sp>
        </p:grpSp>
      </p:grpSp>
      <p:grpSp>
        <p:nvGrpSpPr>
          <p:cNvPr id="45" name="Group 44"/>
          <p:cNvGrpSpPr/>
          <p:nvPr/>
        </p:nvGrpSpPr>
        <p:grpSpPr>
          <a:xfrm>
            <a:off x="7588158" y="199112"/>
            <a:ext cx="8536079" cy="999434"/>
            <a:chOff x="7513637" y="199112"/>
            <a:chExt cx="8536079" cy="999434"/>
          </a:xfrm>
        </p:grpSpPr>
        <p:sp>
          <p:nvSpPr>
            <p:cNvPr id="46" name="TextBox 45"/>
            <p:cNvSpPr txBox="1"/>
            <p:nvPr/>
          </p:nvSpPr>
          <p:spPr>
            <a:xfrm>
              <a:off x="7513637" y="199112"/>
              <a:ext cx="8536079" cy="553998"/>
            </a:xfrm>
            <a:prstGeom prst="rect">
              <a:avLst/>
            </a:prstGeom>
            <a:noFill/>
          </p:spPr>
          <p:txBody>
            <a:bodyPr wrap="square" rtlCol="0">
              <a:spAutoFit/>
            </a:bodyPr>
            <a:lstStyle/>
            <a:p>
              <a:pPr algn="ctr"/>
              <a:r>
                <a:rPr lang="en-US" sz="3000" b="1" dirty="0" smtClean="0">
                  <a:solidFill>
                    <a:schemeClr val="accent6"/>
                  </a:solidFill>
                  <a:latin typeface="Lato Black" charset="0"/>
                  <a:ea typeface="Lato Black" charset="0"/>
                  <a:cs typeface="Lato Black" charset="0"/>
                </a:rPr>
                <a:t>PRESENTATION</a:t>
              </a:r>
              <a:endParaRPr lang="en-US" sz="3000" b="1" dirty="0">
                <a:solidFill>
                  <a:schemeClr val="accent1"/>
                </a:solidFill>
                <a:latin typeface="Lato Black" charset="0"/>
                <a:ea typeface="Lato Black" charset="0"/>
                <a:cs typeface="Lato Black" charset="0"/>
              </a:endParaRPr>
            </a:p>
          </p:txBody>
        </p:sp>
        <p:sp>
          <p:nvSpPr>
            <p:cNvPr id="47" name="Subtitle 2"/>
            <p:cNvSpPr txBox="1">
              <a:spLocks/>
            </p:cNvSpPr>
            <p:nvPr/>
          </p:nvSpPr>
          <p:spPr>
            <a:xfrm>
              <a:off x="10028237" y="609600"/>
              <a:ext cx="3675690" cy="588946"/>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000" dirty="0">
                  <a:solidFill>
                    <a:schemeClr val="tx1">
                      <a:lumMod val="50000"/>
                      <a:lumOff val="50000"/>
                    </a:schemeClr>
                  </a:solidFill>
                  <a:latin typeface="Lato Light"/>
                  <a:cs typeface="Lato Light"/>
                </a:rPr>
                <a:t>Your </a:t>
              </a:r>
              <a:r>
                <a:rPr lang="en-US" sz="2000" dirty="0" smtClean="0">
                  <a:solidFill>
                    <a:schemeClr val="tx1">
                      <a:lumMod val="50000"/>
                      <a:lumOff val="50000"/>
                    </a:schemeClr>
                  </a:solidFill>
                  <a:latin typeface="Lato Light"/>
                  <a:cs typeface="Lato Light"/>
                </a:rPr>
                <a:t>great subtitle in this line</a:t>
              </a:r>
              <a:endParaRPr lang="en-US" sz="20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1865807398"/>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500" fill="hold"/>
                                        <p:tgtEl>
                                          <p:spTgt spid="38"/>
                                        </p:tgtEl>
                                        <p:attrNameLst>
                                          <p:attrName>ppt_x</p:attrName>
                                        </p:attrNameLst>
                                      </p:cBhvr>
                                      <p:tavLst>
                                        <p:tav tm="0">
                                          <p:val>
                                            <p:strVal val="#ppt_x"/>
                                          </p:val>
                                        </p:tav>
                                        <p:tav tm="100000">
                                          <p:val>
                                            <p:strVal val="#ppt_x"/>
                                          </p:val>
                                        </p:tav>
                                      </p:tavLst>
                                    </p:anim>
                                    <p:anim calcmode="lin" valueType="num">
                                      <p:cBhvr additive="base">
                                        <p:cTn id="8" dur="500" fill="hold"/>
                                        <p:tgtEl>
                                          <p:spTgt spid="3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additive="base">
                                        <p:cTn id="12" dur="500" fill="hold"/>
                                        <p:tgtEl>
                                          <p:spTgt spid="21"/>
                                        </p:tgtEl>
                                        <p:attrNameLst>
                                          <p:attrName>ppt_x</p:attrName>
                                        </p:attrNameLst>
                                      </p:cBhvr>
                                      <p:tavLst>
                                        <p:tav tm="0">
                                          <p:val>
                                            <p:strVal val="#ppt_x"/>
                                          </p:val>
                                        </p:tav>
                                        <p:tav tm="100000">
                                          <p:val>
                                            <p:strVal val="#ppt_x"/>
                                          </p:val>
                                        </p:tav>
                                      </p:tavLst>
                                    </p:anim>
                                    <p:anim calcmode="lin" valueType="num">
                                      <p:cBhvr additive="base">
                                        <p:cTn id="13" dur="500" fill="hold"/>
                                        <p:tgtEl>
                                          <p:spTgt spid="21"/>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31"/>
                                        </p:tgtEl>
                                        <p:attrNameLst>
                                          <p:attrName>style.visibility</p:attrName>
                                        </p:attrNameLst>
                                      </p:cBhvr>
                                      <p:to>
                                        <p:strVal val="visible"/>
                                      </p:to>
                                    </p:set>
                                    <p:anim calcmode="lin" valueType="num">
                                      <p:cBhvr additive="base">
                                        <p:cTn id="17" dur="500" fill="hold"/>
                                        <p:tgtEl>
                                          <p:spTgt spid="31"/>
                                        </p:tgtEl>
                                        <p:attrNameLst>
                                          <p:attrName>ppt_x</p:attrName>
                                        </p:attrNameLst>
                                      </p:cBhvr>
                                      <p:tavLst>
                                        <p:tav tm="0">
                                          <p:val>
                                            <p:strVal val="#ppt_x"/>
                                          </p:val>
                                        </p:tav>
                                        <p:tav tm="100000">
                                          <p:val>
                                            <p:strVal val="#ppt_x"/>
                                          </p:val>
                                        </p:tav>
                                      </p:tavLst>
                                    </p:anim>
                                    <p:anim calcmode="lin" valueType="num">
                                      <p:cBhvr additive="base">
                                        <p:cTn id="18" dur="500" fill="hold"/>
                                        <p:tgtEl>
                                          <p:spTgt spid="31"/>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additive="base">
                                        <p:cTn id="22" dur="500" fill="hold"/>
                                        <p:tgtEl>
                                          <p:spTgt spid="14"/>
                                        </p:tgtEl>
                                        <p:attrNameLst>
                                          <p:attrName>ppt_x</p:attrName>
                                        </p:attrNameLst>
                                      </p:cBhvr>
                                      <p:tavLst>
                                        <p:tav tm="0">
                                          <p:val>
                                            <p:strVal val="#ppt_x"/>
                                          </p:val>
                                        </p:tav>
                                        <p:tav tm="100000">
                                          <p:val>
                                            <p:strVal val="#ppt_x"/>
                                          </p:val>
                                        </p:tav>
                                      </p:tavLst>
                                    </p:anim>
                                    <p:anim calcmode="lin" valueType="num">
                                      <p:cBhvr additive="base">
                                        <p:cTn id="23" dur="500" fill="hold"/>
                                        <p:tgtEl>
                                          <p:spTgt spid="14"/>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12" presetClass="entr" presetSubtype="4" fill="hold" nodeType="after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500"/>
                                        <p:tgtEl>
                                          <p:spTgt spid="5"/>
                                        </p:tgtEl>
                                        <p:attrNameLst>
                                          <p:attrName>ppt_y</p:attrName>
                                        </p:attrNameLst>
                                      </p:cBhvr>
                                      <p:tavLst>
                                        <p:tav tm="0">
                                          <p:val>
                                            <p:strVal val="#ppt_y+#ppt_h*1.125000"/>
                                          </p:val>
                                        </p:tav>
                                        <p:tav tm="100000">
                                          <p:val>
                                            <p:strVal val="#ppt_y"/>
                                          </p:val>
                                        </p:tav>
                                      </p:tavLst>
                                    </p:anim>
                                    <p:animEffect transition="in" filter="wipe(up)">
                                      <p:cBhvr>
                                        <p:cTn id="28" dur="500"/>
                                        <p:tgtEl>
                                          <p:spTgt spid="5"/>
                                        </p:tgtEl>
                                      </p:cBhvr>
                                    </p:animEffect>
                                  </p:childTnLst>
                                </p:cTn>
                              </p:par>
                            </p:childTnLst>
                          </p:cTn>
                        </p:par>
                        <p:par>
                          <p:cTn id="29" fill="hold">
                            <p:stCondLst>
                              <p:cond delay="2500"/>
                            </p:stCondLst>
                            <p:childTnLst>
                              <p:par>
                                <p:cTn id="30" presetID="12" presetClass="entr" presetSubtype="4" fill="hold" nodeType="afterEffect">
                                  <p:stCondLst>
                                    <p:cond delay="0"/>
                                  </p:stCondLst>
                                  <p:childTnLst>
                                    <p:set>
                                      <p:cBhvr>
                                        <p:cTn id="31" dur="1" fill="hold">
                                          <p:stCondLst>
                                            <p:cond delay="0"/>
                                          </p:stCondLst>
                                        </p:cTn>
                                        <p:tgtEl>
                                          <p:spTgt spid="2"/>
                                        </p:tgtEl>
                                        <p:attrNameLst>
                                          <p:attrName>style.visibility</p:attrName>
                                        </p:attrNameLst>
                                      </p:cBhvr>
                                      <p:to>
                                        <p:strVal val="visible"/>
                                      </p:to>
                                    </p:set>
                                    <p:anim calcmode="lin" valueType="num">
                                      <p:cBhvr additive="base">
                                        <p:cTn id="32" dur="500"/>
                                        <p:tgtEl>
                                          <p:spTgt spid="2"/>
                                        </p:tgtEl>
                                        <p:attrNameLst>
                                          <p:attrName>ppt_y</p:attrName>
                                        </p:attrNameLst>
                                      </p:cBhvr>
                                      <p:tavLst>
                                        <p:tav tm="0">
                                          <p:val>
                                            <p:strVal val="#ppt_y+#ppt_h*1.125000"/>
                                          </p:val>
                                        </p:tav>
                                        <p:tav tm="100000">
                                          <p:val>
                                            <p:strVal val="#ppt_y"/>
                                          </p:val>
                                        </p:tav>
                                      </p:tavLst>
                                    </p:anim>
                                    <p:animEffect transition="in" filter="wipe(up)">
                                      <p:cBhvr>
                                        <p:cTn id="33" dur="500"/>
                                        <p:tgtEl>
                                          <p:spTgt spid="2"/>
                                        </p:tgtEl>
                                      </p:cBhvr>
                                    </p:animEffect>
                                  </p:childTnLst>
                                </p:cTn>
                              </p:par>
                            </p:childTnLst>
                          </p:cTn>
                        </p:par>
                        <p:par>
                          <p:cTn id="34" fill="hold">
                            <p:stCondLst>
                              <p:cond delay="3000"/>
                            </p:stCondLst>
                            <p:childTnLst>
                              <p:par>
                                <p:cTn id="35" presetID="12" presetClass="entr" presetSubtype="4" fill="hold" nodeType="after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500"/>
                                        <p:tgtEl>
                                          <p:spTgt spid="11"/>
                                        </p:tgtEl>
                                        <p:attrNameLst>
                                          <p:attrName>ppt_y</p:attrName>
                                        </p:attrNameLst>
                                      </p:cBhvr>
                                      <p:tavLst>
                                        <p:tav tm="0">
                                          <p:val>
                                            <p:strVal val="#ppt_y+#ppt_h*1.125000"/>
                                          </p:val>
                                        </p:tav>
                                        <p:tav tm="100000">
                                          <p:val>
                                            <p:strVal val="#ppt_y"/>
                                          </p:val>
                                        </p:tav>
                                      </p:tavLst>
                                    </p:anim>
                                    <p:animEffect transition="in" filter="wipe(up)">
                                      <p:cBhvr>
                                        <p:cTn id="38" dur="500"/>
                                        <p:tgtEl>
                                          <p:spTgt spid="11"/>
                                        </p:tgtEl>
                                      </p:cBhvr>
                                    </p:animEffect>
                                  </p:childTnLst>
                                </p:cTn>
                              </p:par>
                            </p:childTnLst>
                          </p:cTn>
                        </p:par>
                        <p:par>
                          <p:cTn id="39" fill="hold">
                            <p:stCondLst>
                              <p:cond delay="3500"/>
                            </p:stCondLst>
                            <p:childTnLst>
                              <p:par>
                                <p:cTn id="40" presetID="12" presetClass="entr" presetSubtype="4" fill="hold" nodeType="afterEffect">
                                  <p:stCondLst>
                                    <p:cond delay="0"/>
                                  </p:stCondLst>
                                  <p:childTnLst>
                                    <p:set>
                                      <p:cBhvr>
                                        <p:cTn id="41" dur="1" fill="hold">
                                          <p:stCondLst>
                                            <p:cond delay="0"/>
                                          </p:stCondLst>
                                        </p:cTn>
                                        <p:tgtEl>
                                          <p:spTgt spid="8"/>
                                        </p:tgtEl>
                                        <p:attrNameLst>
                                          <p:attrName>style.visibility</p:attrName>
                                        </p:attrNameLst>
                                      </p:cBhvr>
                                      <p:to>
                                        <p:strVal val="visible"/>
                                      </p:to>
                                    </p:set>
                                    <p:anim calcmode="lin" valueType="num">
                                      <p:cBhvr additive="base">
                                        <p:cTn id="42" dur="500"/>
                                        <p:tgtEl>
                                          <p:spTgt spid="8"/>
                                        </p:tgtEl>
                                        <p:attrNameLst>
                                          <p:attrName>ppt_y</p:attrName>
                                        </p:attrNameLst>
                                      </p:cBhvr>
                                      <p:tavLst>
                                        <p:tav tm="0">
                                          <p:val>
                                            <p:strVal val="#ppt_y+#ppt_h*1.125000"/>
                                          </p:val>
                                        </p:tav>
                                        <p:tav tm="100000">
                                          <p:val>
                                            <p:strVal val="#ppt_y"/>
                                          </p:val>
                                        </p:tav>
                                      </p:tavLst>
                                    </p:anim>
                                    <p:animEffect transition="in" filter="wipe(up)">
                                      <p:cBhvr>
                                        <p:cTn id="4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3791411" y="7135547"/>
            <a:ext cx="7801238" cy="3554678"/>
            <a:chOff x="3170237" y="7951522"/>
            <a:chExt cx="7801238" cy="3554678"/>
          </a:xfrm>
        </p:grpSpPr>
        <p:grpSp>
          <p:nvGrpSpPr>
            <p:cNvPr id="3" name="Group 2"/>
            <p:cNvGrpSpPr/>
            <p:nvPr/>
          </p:nvGrpSpPr>
          <p:grpSpPr>
            <a:xfrm>
              <a:off x="3170237" y="7951522"/>
              <a:ext cx="7801238" cy="3554678"/>
              <a:chOff x="2332037" y="7897547"/>
              <a:chExt cx="7801238" cy="3554678"/>
            </a:xfrm>
          </p:grpSpPr>
          <p:sp>
            <p:nvSpPr>
              <p:cNvPr id="5" name="Freeform 114">
                <a:extLst>
                  <a:ext uri="{FF2B5EF4-FFF2-40B4-BE49-F238E27FC236}">
                    <a16:creationId xmlns:a16="http://schemas.microsoft.com/office/drawing/2014/main" xmlns="" id="{481259F2-38D9-4A2D-879C-8F8B62FCAD4F}"/>
                  </a:ext>
                </a:extLst>
              </p:cNvPr>
              <p:cNvSpPr>
                <a:spLocks/>
              </p:cNvSpPr>
              <p:nvPr/>
            </p:nvSpPr>
            <p:spPr bwMode="auto">
              <a:xfrm>
                <a:off x="2332037" y="7897547"/>
                <a:ext cx="7801238" cy="3554678"/>
              </a:xfrm>
              <a:custGeom>
                <a:avLst/>
                <a:gdLst>
                  <a:gd name="T0" fmla="*/ 247 w 494"/>
                  <a:gd name="T1" fmla="*/ 0 h 217"/>
                  <a:gd name="T2" fmla="*/ 0 w 494"/>
                  <a:gd name="T3" fmla="*/ 48 h 217"/>
                  <a:gd name="T4" fmla="*/ 0 w 494"/>
                  <a:gd name="T5" fmla="*/ 170 h 217"/>
                  <a:gd name="T6" fmla="*/ 247 w 494"/>
                  <a:gd name="T7" fmla="*/ 217 h 217"/>
                  <a:gd name="T8" fmla="*/ 494 w 494"/>
                  <a:gd name="T9" fmla="*/ 170 h 217"/>
                  <a:gd name="T10" fmla="*/ 494 w 494"/>
                  <a:gd name="T11" fmla="*/ 48 h 217"/>
                  <a:gd name="T12" fmla="*/ 247 w 494"/>
                  <a:gd name="T13" fmla="*/ 0 h 217"/>
                </a:gdLst>
                <a:ahLst/>
                <a:cxnLst>
                  <a:cxn ang="0">
                    <a:pos x="T0" y="T1"/>
                  </a:cxn>
                  <a:cxn ang="0">
                    <a:pos x="T2" y="T3"/>
                  </a:cxn>
                  <a:cxn ang="0">
                    <a:pos x="T4" y="T5"/>
                  </a:cxn>
                  <a:cxn ang="0">
                    <a:pos x="T6" y="T7"/>
                  </a:cxn>
                  <a:cxn ang="0">
                    <a:pos x="T8" y="T9"/>
                  </a:cxn>
                  <a:cxn ang="0">
                    <a:pos x="T10" y="T11"/>
                  </a:cxn>
                  <a:cxn ang="0">
                    <a:pos x="T12" y="T13"/>
                  </a:cxn>
                </a:cxnLst>
                <a:rect l="0" t="0" r="r" b="b"/>
                <a:pathLst>
                  <a:path w="494" h="217">
                    <a:moveTo>
                      <a:pt x="247" y="0"/>
                    </a:moveTo>
                    <a:cubicBezTo>
                      <a:pt x="110" y="0"/>
                      <a:pt x="0" y="22"/>
                      <a:pt x="0" y="48"/>
                    </a:cubicBezTo>
                    <a:cubicBezTo>
                      <a:pt x="0" y="170"/>
                      <a:pt x="0" y="170"/>
                      <a:pt x="0" y="170"/>
                    </a:cubicBezTo>
                    <a:cubicBezTo>
                      <a:pt x="0" y="196"/>
                      <a:pt x="110" y="217"/>
                      <a:pt x="247" y="217"/>
                    </a:cubicBezTo>
                    <a:cubicBezTo>
                      <a:pt x="384" y="217"/>
                      <a:pt x="494" y="196"/>
                      <a:pt x="494" y="170"/>
                    </a:cubicBezTo>
                    <a:cubicBezTo>
                      <a:pt x="494" y="48"/>
                      <a:pt x="494" y="48"/>
                      <a:pt x="494" y="48"/>
                    </a:cubicBezTo>
                    <a:cubicBezTo>
                      <a:pt x="494" y="22"/>
                      <a:pt x="384" y="0"/>
                      <a:pt x="247" y="0"/>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 name="Oval 115">
                <a:extLst>
                  <a:ext uri="{FF2B5EF4-FFF2-40B4-BE49-F238E27FC236}">
                    <a16:creationId xmlns:a16="http://schemas.microsoft.com/office/drawing/2014/main" xmlns="" id="{DCB22A1F-5B2B-48F1-B35A-3FE449D9CEEF}"/>
                  </a:ext>
                </a:extLst>
              </p:cNvPr>
              <p:cNvSpPr>
                <a:spLocks noChangeArrowheads="1"/>
              </p:cNvSpPr>
              <p:nvPr/>
            </p:nvSpPr>
            <p:spPr bwMode="auto">
              <a:xfrm>
                <a:off x="2332037" y="7897547"/>
                <a:ext cx="7801238" cy="1548832"/>
              </a:xfrm>
              <a:prstGeom prst="ellipse">
                <a:avLst/>
              </a:pr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4" name="TextBox 3"/>
            <p:cNvSpPr txBox="1"/>
            <p:nvPr/>
          </p:nvSpPr>
          <p:spPr>
            <a:xfrm>
              <a:off x="4739933" y="10187806"/>
              <a:ext cx="4833656" cy="630942"/>
            </a:xfrm>
            <a:prstGeom prst="rect">
              <a:avLst/>
            </a:prstGeom>
            <a:noFill/>
          </p:spPr>
          <p:txBody>
            <a:bodyPr wrap="square" rtlCol="0">
              <a:spAutoFit/>
            </a:bodyPr>
            <a:lstStyle/>
            <a:p>
              <a:pPr algn="ctr"/>
              <a:r>
                <a:rPr lang="en-US" sz="3500" b="1" smtClean="0">
                  <a:solidFill>
                    <a:schemeClr val="bg1"/>
                  </a:solidFill>
                  <a:latin typeface="Lato Black" charset="0"/>
                  <a:ea typeface="Lato Black" charset="0"/>
                  <a:cs typeface="Lato Black" charset="0"/>
                </a:rPr>
                <a:t>DATA ANALYSIS</a:t>
              </a:r>
              <a:endParaRPr lang="en-US" sz="3500" b="1" dirty="0">
                <a:solidFill>
                  <a:schemeClr val="bg1"/>
                </a:solidFill>
                <a:latin typeface="Lato Black" charset="0"/>
                <a:ea typeface="Lato Black" charset="0"/>
                <a:cs typeface="Lato Black" charset="0"/>
              </a:endParaRPr>
            </a:p>
          </p:txBody>
        </p:sp>
      </p:grpSp>
      <p:grpSp>
        <p:nvGrpSpPr>
          <p:cNvPr id="7" name="Group 6"/>
          <p:cNvGrpSpPr/>
          <p:nvPr/>
        </p:nvGrpSpPr>
        <p:grpSpPr>
          <a:xfrm>
            <a:off x="4254602" y="5002741"/>
            <a:ext cx="6850470" cy="3123046"/>
            <a:chOff x="3633428" y="5818716"/>
            <a:chExt cx="6850470" cy="3123046"/>
          </a:xfrm>
        </p:grpSpPr>
        <p:grpSp>
          <p:nvGrpSpPr>
            <p:cNvPr id="8" name="Group 7"/>
            <p:cNvGrpSpPr/>
            <p:nvPr/>
          </p:nvGrpSpPr>
          <p:grpSpPr>
            <a:xfrm>
              <a:off x="3633428" y="5818716"/>
              <a:ext cx="6850470" cy="3123046"/>
              <a:chOff x="2795228" y="5764741"/>
              <a:chExt cx="6850470" cy="3123046"/>
            </a:xfrm>
          </p:grpSpPr>
          <p:sp>
            <p:nvSpPr>
              <p:cNvPr id="10" name="Freeform 116">
                <a:extLst>
                  <a:ext uri="{FF2B5EF4-FFF2-40B4-BE49-F238E27FC236}">
                    <a16:creationId xmlns:a16="http://schemas.microsoft.com/office/drawing/2014/main" xmlns="" id="{12A4DABA-C883-4EFE-8AD2-66AFA1C4E772}"/>
                  </a:ext>
                </a:extLst>
              </p:cNvPr>
              <p:cNvSpPr>
                <a:spLocks/>
              </p:cNvSpPr>
              <p:nvPr/>
            </p:nvSpPr>
            <p:spPr bwMode="auto">
              <a:xfrm>
                <a:off x="2795228" y="5764741"/>
                <a:ext cx="6850470" cy="3123046"/>
              </a:xfrm>
              <a:custGeom>
                <a:avLst/>
                <a:gdLst>
                  <a:gd name="T0" fmla="*/ 217 w 434"/>
                  <a:gd name="T1" fmla="*/ 0 h 190"/>
                  <a:gd name="T2" fmla="*/ 0 w 434"/>
                  <a:gd name="T3" fmla="*/ 42 h 190"/>
                  <a:gd name="T4" fmla="*/ 0 w 434"/>
                  <a:gd name="T5" fmla="*/ 149 h 190"/>
                  <a:gd name="T6" fmla="*/ 217 w 434"/>
                  <a:gd name="T7" fmla="*/ 190 h 190"/>
                  <a:gd name="T8" fmla="*/ 434 w 434"/>
                  <a:gd name="T9" fmla="*/ 149 h 190"/>
                  <a:gd name="T10" fmla="*/ 434 w 434"/>
                  <a:gd name="T11" fmla="*/ 42 h 190"/>
                  <a:gd name="T12" fmla="*/ 217 w 434"/>
                  <a:gd name="T13" fmla="*/ 0 h 190"/>
                </a:gdLst>
                <a:ahLst/>
                <a:cxnLst>
                  <a:cxn ang="0">
                    <a:pos x="T0" y="T1"/>
                  </a:cxn>
                  <a:cxn ang="0">
                    <a:pos x="T2" y="T3"/>
                  </a:cxn>
                  <a:cxn ang="0">
                    <a:pos x="T4" y="T5"/>
                  </a:cxn>
                  <a:cxn ang="0">
                    <a:pos x="T6" y="T7"/>
                  </a:cxn>
                  <a:cxn ang="0">
                    <a:pos x="T8" y="T9"/>
                  </a:cxn>
                  <a:cxn ang="0">
                    <a:pos x="T10" y="T11"/>
                  </a:cxn>
                  <a:cxn ang="0">
                    <a:pos x="T12" y="T13"/>
                  </a:cxn>
                </a:cxnLst>
                <a:rect l="0" t="0" r="r" b="b"/>
                <a:pathLst>
                  <a:path w="434" h="190">
                    <a:moveTo>
                      <a:pt x="217" y="0"/>
                    </a:moveTo>
                    <a:cubicBezTo>
                      <a:pt x="97" y="0"/>
                      <a:pt x="0" y="19"/>
                      <a:pt x="0" y="42"/>
                    </a:cubicBezTo>
                    <a:cubicBezTo>
                      <a:pt x="0" y="149"/>
                      <a:pt x="0" y="149"/>
                      <a:pt x="0" y="149"/>
                    </a:cubicBezTo>
                    <a:cubicBezTo>
                      <a:pt x="0" y="172"/>
                      <a:pt x="97" y="190"/>
                      <a:pt x="217" y="190"/>
                    </a:cubicBezTo>
                    <a:cubicBezTo>
                      <a:pt x="337" y="190"/>
                      <a:pt x="434" y="172"/>
                      <a:pt x="434" y="149"/>
                    </a:cubicBezTo>
                    <a:cubicBezTo>
                      <a:pt x="434" y="42"/>
                      <a:pt x="434" y="42"/>
                      <a:pt x="434" y="42"/>
                    </a:cubicBezTo>
                    <a:cubicBezTo>
                      <a:pt x="434" y="19"/>
                      <a:pt x="337" y="0"/>
                      <a:pt x="217" y="0"/>
                    </a:cubicBez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1" name="Oval 117">
                <a:extLst>
                  <a:ext uri="{FF2B5EF4-FFF2-40B4-BE49-F238E27FC236}">
                    <a16:creationId xmlns:a16="http://schemas.microsoft.com/office/drawing/2014/main" xmlns="" id="{E1EC9940-262F-412C-A733-9596D45FDEE0}"/>
                  </a:ext>
                </a:extLst>
              </p:cNvPr>
              <p:cNvSpPr>
                <a:spLocks noChangeArrowheads="1"/>
              </p:cNvSpPr>
              <p:nvPr/>
            </p:nvSpPr>
            <p:spPr bwMode="auto">
              <a:xfrm>
                <a:off x="2795228" y="5764741"/>
                <a:ext cx="6850470" cy="1345707"/>
              </a:xfrm>
              <a:prstGeom prst="ellipse">
                <a:avLst/>
              </a:prstGeom>
              <a:solidFill>
                <a:schemeClr val="accent5">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9" name="TextBox 8"/>
            <p:cNvSpPr txBox="1"/>
            <p:nvPr/>
          </p:nvSpPr>
          <p:spPr>
            <a:xfrm>
              <a:off x="4618037" y="7674858"/>
              <a:ext cx="4833656" cy="630942"/>
            </a:xfrm>
            <a:prstGeom prst="rect">
              <a:avLst/>
            </a:prstGeom>
            <a:noFill/>
          </p:spPr>
          <p:txBody>
            <a:bodyPr wrap="square" rtlCol="0">
              <a:spAutoFit/>
            </a:bodyPr>
            <a:lstStyle/>
            <a:p>
              <a:pPr algn="ctr"/>
              <a:r>
                <a:rPr lang="en-US" sz="3500" b="1" smtClean="0">
                  <a:solidFill>
                    <a:schemeClr val="bg1"/>
                  </a:solidFill>
                  <a:latin typeface="Lato Black" charset="0"/>
                  <a:ea typeface="Lato Black" charset="0"/>
                  <a:cs typeface="Lato Black" charset="0"/>
                </a:rPr>
                <a:t>MARKETING</a:t>
              </a:r>
              <a:endParaRPr lang="en-US" sz="3500" b="1" dirty="0">
                <a:solidFill>
                  <a:schemeClr val="bg1"/>
                </a:solidFill>
                <a:latin typeface="Lato Black" charset="0"/>
                <a:ea typeface="Lato Black" charset="0"/>
                <a:cs typeface="Lato Black" charset="0"/>
              </a:endParaRPr>
            </a:p>
          </p:txBody>
        </p:sp>
      </p:grpSp>
      <p:grpSp>
        <p:nvGrpSpPr>
          <p:cNvPr id="12" name="Group 11"/>
          <p:cNvGrpSpPr/>
          <p:nvPr/>
        </p:nvGrpSpPr>
        <p:grpSpPr>
          <a:xfrm>
            <a:off x="5059112" y="3555471"/>
            <a:ext cx="5241464" cy="2386712"/>
            <a:chOff x="4437938" y="4371446"/>
            <a:chExt cx="5241464" cy="2386712"/>
          </a:xfrm>
        </p:grpSpPr>
        <p:grpSp>
          <p:nvGrpSpPr>
            <p:cNvPr id="13" name="Group 12"/>
            <p:cNvGrpSpPr/>
            <p:nvPr/>
          </p:nvGrpSpPr>
          <p:grpSpPr>
            <a:xfrm>
              <a:off x="4437938" y="4371446"/>
              <a:ext cx="5241464" cy="2386712"/>
              <a:chOff x="3599738" y="4317471"/>
              <a:chExt cx="5241464" cy="2386712"/>
            </a:xfrm>
          </p:grpSpPr>
          <p:sp>
            <p:nvSpPr>
              <p:cNvPr id="15" name="Freeform 118">
                <a:extLst>
                  <a:ext uri="{FF2B5EF4-FFF2-40B4-BE49-F238E27FC236}">
                    <a16:creationId xmlns:a16="http://schemas.microsoft.com/office/drawing/2014/main" xmlns="" id="{BD6714E4-7709-45F4-ACF5-E25A23EBD068}"/>
                  </a:ext>
                </a:extLst>
              </p:cNvPr>
              <p:cNvSpPr>
                <a:spLocks/>
              </p:cNvSpPr>
              <p:nvPr/>
            </p:nvSpPr>
            <p:spPr bwMode="auto">
              <a:xfrm>
                <a:off x="3599738" y="4317471"/>
                <a:ext cx="5241464" cy="2386712"/>
              </a:xfrm>
              <a:custGeom>
                <a:avLst/>
                <a:gdLst>
                  <a:gd name="T0" fmla="*/ 166 w 332"/>
                  <a:gd name="T1" fmla="*/ 0 h 145"/>
                  <a:gd name="T2" fmla="*/ 0 w 332"/>
                  <a:gd name="T3" fmla="*/ 32 h 145"/>
                  <a:gd name="T4" fmla="*/ 0 w 332"/>
                  <a:gd name="T5" fmla="*/ 114 h 145"/>
                  <a:gd name="T6" fmla="*/ 166 w 332"/>
                  <a:gd name="T7" fmla="*/ 145 h 145"/>
                  <a:gd name="T8" fmla="*/ 332 w 332"/>
                  <a:gd name="T9" fmla="*/ 114 h 145"/>
                  <a:gd name="T10" fmla="*/ 332 w 332"/>
                  <a:gd name="T11" fmla="*/ 32 h 145"/>
                  <a:gd name="T12" fmla="*/ 166 w 332"/>
                  <a:gd name="T13" fmla="*/ 0 h 145"/>
                </a:gdLst>
                <a:ahLst/>
                <a:cxnLst>
                  <a:cxn ang="0">
                    <a:pos x="T0" y="T1"/>
                  </a:cxn>
                  <a:cxn ang="0">
                    <a:pos x="T2" y="T3"/>
                  </a:cxn>
                  <a:cxn ang="0">
                    <a:pos x="T4" y="T5"/>
                  </a:cxn>
                  <a:cxn ang="0">
                    <a:pos x="T6" y="T7"/>
                  </a:cxn>
                  <a:cxn ang="0">
                    <a:pos x="T8" y="T9"/>
                  </a:cxn>
                  <a:cxn ang="0">
                    <a:pos x="T10" y="T11"/>
                  </a:cxn>
                  <a:cxn ang="0">
                    <a:pos x="T12" y="T13"/>
                  </a:cxn>
                </a:cxnLst>
                <a:rect l="0" t="0" r="r" b="b"/>
                <a:pathLst>
                  <a:path w="332" h="145">
                    <a:moveTo>
                      <a:pt x="166" y="0"/>
                    </a:moveTo>
                    <a:cubicBezTo>
                      <a:pt x="74" y="0"/>
                      <a:pt x="0" y="14"/>
                      <a:pt x="0" y="32"/>
                    </a:cubicBezTo>
                    <a:cubicBezTo>
                      <a:pt x="0" y="114"/>
                      <a:pt x="0" y="114"/>
                      <a:pt x="0" y="114"/>
                    </a:cubicBezTo>
                    <a:cubicBezTo>
                      <a:pt x="0" y="131"/>
                      <a:pt x="74" y="145"/>
                      <a:pt x="166" y="145"/>
                    </a:cubicBezTo>
                    <a:cubicBezTo>
                      <a:pt x="258" y="145"/>
                      <a:pt x="332" y="131"/>
                      <a:pt x="332" y="114"/>
                    </a:cubicBezTo>
                    <a:cubicBezTo>
                      <a:pt x="332" y="32"/>
                      <a:pt x="332" y="32"/>
                      <a:pt x="332" y="32"/>
                    </a:cubicBezTo>
                    <a:cubicBezTo>
                      <a:pt x="332" y="14"/>
                      <a:pt x="258" y="0"/>
                      <a:pt x="166" y="0"/>
                    </a:cubicBezTo>
                    <a:close/>
                  </a:path>
                </a:pathLst>
              </a:custGeom>
              <a:solidFill>
                <a:schemeClr val="accent6"/>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 name="Oval 119">
                <a:extLst>
                  <a:ext uri="{FF2B5EF4-FFF2-40B4-BE49-F238E27FC236}">
                    <a16:creationId xmlns:a16="http://schemas.microsoft.com/office/drawing/2014/main" xmlns="" id="{A5FE3E76-ADD6-4C86-B420-0FFDBC1302D1}"/>
                  </a:ext>
                </a:extLst>
              </p:cNvPr>
              <p:cNvSpPr>
                <a:spLocks noChangeArrowheads="1"/>
              </p:cNvSpPr>
              <p:nvPr/>
            </p:nvSpPr>
            <p:spPr bwMode="auto">
              <a:xfrm>
                <a:off x="3599738" y="4317471"/>
                <a:ext cx="5241464" cy="1066403"/>
              </a:xfrm>
              <a:prstGeom prst="ellipse">
                <a:avLst/>
              </a:prstGeom>
              <a:solidFill>
                <a:schemeClr val="accent6">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14" name="TextBox 13"/>
            <p:cNvSpPr txBox="1"/>
            <p:nvPr/>
          </p:nvSpPr>
          <p:spPr>
            <a:xfrm>
              <a:off x="4661181" y="5715000"/>
              <a:ext cx="4833656" cy="630942"/>
            </a:xfrm>
            <a:prstGeom prst="rect">
              <a:avLst/>
            </a:prstGeom>
            <a:noFill/>
          </p:spPr>
          <p:txBody>
            <a:bodyPr wrap="square" rtlCol="0">
              <a:spAutoFit/>
            </a:bodyPr>
            <a:lstStyle/>
            <a:p>
              <a:pPr algn="ctr"/>
              <a:r>
                <a:rPr lang="en-US" sz="3500" b="1" smtClean="0">
                  <a:solidFill>
                    <a:schemeClr val="bg1"/>
                  </a:solidFill>
                  <a:latin typeface="Lato Black" charset="0"/>
                  <a:ea typeface="Lato Black" charset="0"/>
                  <a:cs typeface="Lato Black" charset="0"/>
                </a:rPr>
                <a:t>MANAGEMENT</a:t>
              </a:r>
              <a:endParaRPr lang="en-US" sz="3500" b="1" dirty="0">
                <a:solidFill>
                  <a:schemeClr val="bg1"/>
                </a:solidFill>
                <a:latin typeface="Lato Black" charset="0"/>
                <a:ea typeface="Lato Black" charset="0"/>
                <a:cs typeface="Lato Black" charset="0"/>
              </a:endParaRPr>
            </a:p>
          </p:txBody>
        </p:sp>
      </p:grpSp>
      <p:grpSp>
        <p:nvGrpSpPr>
          <p:cNvPr id="17" name="Group 16"/>
          <p:cNvGrpSpPr/>
          <p:nvPr/>
        </p:nvGrpSpPr>
        <p:grpSpPr>
          <a:xfrm>
            <a:off x="5376030" y="2133600"/>
            <a:ext cx="4607614" cy="2082026"/>
            <a:chOff x="4754856" y="2949575"/>
            <a:chExt cx="4607614" cy="2082026"/>
          </a:xfrm>
        </p:grpSpPr>
        <p:grpSp>
          <p:nvGrpSpPr>
            <p:cNvPr id="18" name="Group 17"/>
            <p:cNvGrpSpPr/>
            <p:nvPr/>
          </p:nvGrpSpPr>
          <p:grpSpPr>
            <a:xfrm>
              <a:off x="4754856" y="2949575"/>
              <a:ext cx="4607614" cy="2082026"/>
              <a:chOff x="3916656" y="2895600"/>
              <a:chExt cx="4607614" cy="2082026"/>
            </a:xfrm>
          </p:grpSpPr>
          <p:sp>
            <p:nvSpPr>
              <p:cNvPr id="20" name="Freeform 120">
                <a:extLst>
                  <a:ext uri="{FF2B5EF4-FFF2-40B4-BE49-F238E27FC236}">
                    <a16:creationId xmlns:a16="http://schemas.microsoft.com/office/drawing/2014/main" xmlns="" id="{D234B4B5-5DC4-4F80-8F58-72E1EC9B3026}"/>
                  </a:ext>
                </a:extLst>
              </p:cNvPr>
              <p:cNvSpPr>
                <a:spLocks/>
              </p:cNvSpPr>
              <p:nvPr/>
            </p:nvSpPr>
            <p:spPr bwMode="auto">
              <a:xfrm>
                <a:off x="3916656" y="2895600"/>
                <a:ext cx="4607614" cy="2082026"/>
              </a:xfrm>
              <a:custGeom>
                <a:avLst/>
                <a:gdLst>
                  <a:gd name="T0" fmla="*/ 146 w 292"/>
                  <a:gd name="T1" fmla="*/ 0 h 127"/>
                  <a:gd name="T2" fmla="*/ 0 w 292"/>
                  <a:gd name="T3" fmla="*/ 28 h 127"/>
                  <a:gd name="T4" fmla="*/ 0 w 292"/>
                  <a:gd name="T5" fmla="*/ 100 h 127"/>
                  <a:gd name="T6" fmla="*/ 146 w 292"/>
                  <a:gd name="T7" fmla="*/ 127 h 127"/>
                  <a:gd name="T8" fmla="*/ 292 w 292"/>
                  <a:gd name="T9" fmla="*/ 100 h 127"/>
                  <a:gd name="T10" fmla="*/ 292 w 292"/>
                  <a:gd name="T11" fmla="*/ 28 h 127"/>
                  <a:gd name="T12" fmla="*/ 146 w 292"/>
                  <a:gd name="T13" fmla="*/ 0 h 127"/>
                </a:gdLst>
                <a:ahLst/>
                <a:cxnLst>
                  <a:cxn ang="0">
                    <a:pos x="T0" y="T1"/>
                  </a:cxn>
                  <a:cxn ang="0">
                    <a:pos x="T2" y="T3"/>
                  </a:cxn>
                  <a:cxn ang="0">
                    <a:pos x="T4" y="T5"/>
                  </a:cxn>
                  <a:cxn ang="0">
                    <a:pos x="T6" y="T7"/>
                  </a:cxn>
                  <a:cxn ang="0">
                    <a:pos x="T8" y="T9"/>
                  </a:cxn>
                  <a:cxn ang="0">
                    <a:pos x="T10" y="T11"/>
                  </a:cxn>
                  <a:cxn ang="0">
                    <a:pos x="T12" y="T13"/>
                  </a:cxn>
                </a:cxnLst>
                <a:rect l="0" t="0" r="r" b="b"/>
                <a:pathLst>
                  <a:path w="292" h="127">
                    <a:moveTo>
                      <a:pt x="146" y="0"/>
                    </a:moveTo>
                    <a:cubicBezTo>
                      <a:pt x="66" y="0"/>
                      <a:pt x="0" y="12"/>
                      <a:pt x="0" y="28"/>
                    </a:cubicBezTo>
                    <a:cubicBezTo>
                      <a:pt x="0" y="100"/>
                      <a:pt x="0" y="100"/>
                      <a:pt x="0" y="100"/>
                    </a:cubicBezTo>
                    <a:cubicBezTo>
                      <a:pt x="0" y="115"/>
                      <a:pt x="66" y="127"/>
                      <a:pt x="146" y="127"/>
                    </a:cubicBezTo>
                    <a:cubicBezTo>
                      <a:pt x="226" y="127"/>
                      <a:pt x="292" y="115"/>
                      <a:pt x="292" y="100"/>
                    </a:cubicBezTo>
                    <a:cubicBezTo>
                      <a:pt x="292" y="28"/>
                      <a:pt x="292" y="28"/>
                      <a:pt x="292" y="28"/>
                    </a:cubicBezTo>
                    <a:cubicBezTo>
                      <a:pt x="292" y="12"/>
                      <a:pt x="226" y="0"/>
                      <a:pt x="146" y="0"/>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1" name="Oval 121">
                <a:extLst>
                  <a:ext uri="{FF2B5EF4-FFF2-40B4-BE49-F238E27FC236}">
                    <a16:creationId xmlns:a16="http://schemas.microsoft.com/office/drawing/2014/main" xmlns="" id="{9D3E8D94-6D4F-4430-90C5-433668E2055C}"/>
                  </a:ext>
                </a:extLst>
              </p:cNvPr>
              <p:cNvSpPr>
                <a:spLocks noChangeArrowheads="1"/>
              </p:cNvSpPr>
              <p:nvPr/>
            </p:nvSpPr>
            <p:spPr bwMode="auto">
              <a:xfrm>
                <a:off x="3916656" y="2895600"/>
                <a:ext cx="4607614" cy="914060"/>
              </a:xfrm>
              <a:prstGeom prst="ellipse">
                <a:avLst/>
              </a:prstGeom>
              <a:solidFill>
                <a:schemeClr val="accent2">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19" name="TextBox 18"/>
            <p:cNvSpPr txBox="1"/>
            <p:nvPr/>
          </p:nvSpPr>
          <p:spPr>
            <a:xfrm>
              <a:off x="6108981" y="4191000"/>
              <a:ext cx="1817303" cy="630942"/>
            </a:xfrm>
            <a:prstGeom prst="rect">
              <a:avLst/>
            </a:prstGeom>
            <a:noFill/>
          </p:spPr>
          <p:txBody>
            <a:bodyPr wrap="square" rtlCol="0">
              <a:spAutoFit/>
            </a:bodyPr>
            <a:lstStyle/>
            <a:p>
              <a:pPr algn="ctr"/>
              <a:r>
                <a:rPr lang="en-US" sz="3500" b="1" smtClean="0">
                  <a:solidFill>
                    <a:schemeClr val="bg1"/>
                  </a:solidFill>
                  <a:latin typeface="Lato Black" charset="0"/>
                  <a:ea typeface="Lato Black" charset="0"/>
                  <a:cs typeface="Lato Black" charset="0"/>
                </a:rPr>
                <a:t>GOAL</a:t>
              </a:r>
              <a:endParaRPr lang="en-US" sz="3500" b="1" dirty="0">
                <a:solidFill>
                  <a:schemeClr val="bg1"/>
                </a:solidFill>
                <a:latin typeface="Lato Black" charset="0"/>
                <a:ea typeface="Lato Black" charset="0"/>
                <a:cs typeface="Lato Black" charset="0"/>
              </a:endParaRPr>
            </a:p>
          </p:txBody>
        </p:sp>
      </p:grpSp>
      <p:grpSp>
        <p:nvGrpSpPr>
          <p:cNvPr id="22" name="Group 21"/>
          <p:cNvGrpSpPr/>
          <p:nvPr/>
        </p:nvGrpSpPr>
        <p:grpSpPr>
          <a:xfrm>
            <a:off x="11030411" y="2296395"/>
            <a:ext cx="7819342" cy="1589805"/>
            <a:chOff x="10409237" y="3112370"/>
            <a:chExt cx="7819342" cy="1589805"/>
          </a:xfrm>
        </p:grpSpPr>
        <p:grpSp>
          <p:nvGrpSpPr>
            <p:cNvPr id="23" name="Group 22"/>
            <p:cNvGrpSpPr/>
            <p:nvPr/>
          </p:nvGrpSpPr>
          <p:grpSpPr>
            <a:xfrm>
              <a:off x="10409237" y="3112370"/>
              <a:ext cx="7819342" cy="1589805"/>
              <a:chOff x="9676495" y="3058395"/>
              <a:chExt cx="7819342" cy="1589805"/>
            </a:xfrm>
          </p:grpSpPr>
          <p:grpSp>
            <p:nvGrpSpPr>
              <p:cNvPr id="25" name="Group 24"/>
              <p:cNvGrpSpPr/>
              <p:nvPr/>
            </p:nvGrpSpPr>
            <p:grpSpPr>
              <a:xfrm>
                <a:off x="9676495" y="3058395"/>
                <a:ext cx="7819342" cy="1589805"/>
                <a:chOff x="8370960" y="2733399"/>
                <a:chExt cx="9790284" cy="2152522"/>
              </a:xfrm>
              <a:solidFill>
                <a:schemeClr val="accent2"/>
              </a:solidFill>
            </p:grpSpPr>
            <p:sp>
              <p:nvSpPr>
                <p:cNvPr id="29" name="Freeform 290">
                  <a:extLst>
                    <a:ext uri="{FF2B5EF4-FFF2-40B4-BE49-F238E27FC236}">
                      <a16:creationId xmlns="" xmlns:a16="http://schemas.microsoft.com/office/drawing/2014/main" id="{2EDD7C8F-E12A-484E-A93A-F4F76A6360F9}"/>
                    </a:ext>
                  </a:extLst>
                </p:cNvPr>
                <p:cNvSpPr>
                  <a:spLocks/>
                </p:cNvSpPr>
                <p:nvPr/>
              </p:nvSpPr>
              <p:spPr bwMode="auto">
                <a:xfrm>
                  <a:off x="10266475" y="2733399"/>
                  <a:ext cx="7894769" cy="2152522"/>
                </a:xfrm>
                <a:custGeom>
                  <a:avLst/>
                  <a:gdLst>
                    <a:gd name="T0" fmla="*/ 216 w 239"/>
                    <a:gd name="T1" fmla="*/ 0 h 81"/>
                    <a:gd name="T2" fmla="*/ 0 w 239"/>
                    <a:gd name="T3" fmla="*/ 0 h 81"/>
                    <a:gd name="T4" fmla="*/ 23 w 239"/>
                    <a:gd name="T5" fmla="*/ 39 h 81"/>
                    <a:gd name="T6" fmla="*/ 0 w 239"/>
                    <a:gd name="T7" fmla="*/ 81 h 81"/>
                    <a:gd name="T8" fmla="*/ 216 w 239"/>
                    <a:gd name="T9" fmla="*/ 81 h 81"/>
                    <a:gd name="T10" fmla="*/ 239 w 239"/>
                    <a:gd name="T11" fmla="*/ 40 h 81"/>
                    <a:gd name="T12" fmla="*/ 216 w 239"/>
                    <a:gd name="T13" fmla="*/ 0 h 81"/>
                  </a:gdLst>
                  <a:ahLst/>
                  <a:cxnLst>
                    <a:cxn ang="0">
                      <a:pos x="T0" y="T1"/>
                    </a:cxn>
                    <a:cxn ang="0">
                      <a:pos x="T2" y="T3"/>
                    </a:cxn>
                    <a:cxn ang="0">
                      <a:pos x="T4" y="T5"/>
                    </a:cxn>
                    <a:cxn ang="0">
                      <a:pos x="T6" y="T7"/>
                    </a:cxn>
                    <a:cxn ang="0">
                      <a:pos x="T8" y="T9"/>
                    </a:cxn>
                    <a:cxn ang="0">
                      <a:pos x="T10" y="T11"/>
                    </a:cxn>
                    <a:cxn ang="0">
                      <a:pos x="T12" y="T13"/>
                    </a:cxn>
                  </a:cxnLst>
                  <a:rect l="0" t="0" r="r" b="b"/>
                  <a:pathLst>
                    <a:path w="239" h="81">
                      <a:moveTo>
                        <a:pt x="216" y="0"/>
                      </a:moveTo>
                      <a:lnTo>
                        <a:pt x="0" y="0"/>
                      </a:lnTo>
                      <a:lnTo>
                        <a:pt x="23" y="39"/>
                      </a:lnTo>
                      <a:lnTo>
                        <a:pt x="0" y="81"/>
                      </a:lnTo>
                      <a:lnTo>
                        <a:pt x="216" y="81"/>
                      </a:lnTo>
                      <a:lnTo>
                        <a:pt x="239" y="40"/>
                      </a:lnTo>
                      <a:lnTo>
                        <a:pt x="216" y="0"/>
                      </a:lnTo>
                      <a:close/>
                    </a:path>
                  </a:pathLst>
                </a:custGeom>
                <a:grpFill/>
                <a:ln>
                  <a:noFill/>
                </a:ln>
                <a:extLst/>
              </p:spPr>
              <p:txBody>
                <a:bodyPr vert="horz" wrap="square" lIns="91440" tIns="45720" rIns="91440" bIns="45720" numCol="1" anchor="t" anchorCtr="0" compatLnSpc="1">
                  <a:prstTxWarp prst="textNoShape">
                    <a:avLst/>
                  </a:prstTxWarp>
                </a:bodyPr>
                <a:lstStyle/>
                <a:p>
                  <a:endParaRPr lang="en-US"/>
                </a:p>
              </p:txBody>
            </p:sp>
            <p:sp>
              <p:nvSpPr>
                <p:cNvPr id="30" name="Freeform 29">
                  <a:extLst>
                    <a:ext uri="{FF2B5EF4-FFF2-40B4-BE49-F238E27FC236}">
                      <a16:creationId xmlns="" xmlns:a16="http://schemas.microsoft.com/office/drawing/2014/main" id="{2EDD7C8F-E12A-484E-A93A-F4F76A6360F9}"/>
                    </a:ext>
                  </a:extLst>
                </p:cNvPr>
                <p:cNvSpPr>
                  <a:spLocks/>
                </p:cNvSpPr>
                <p:nvPr/>
              </p:nvSpPr>
              <p:spPr bwMode="auto">
                <a:xfrm>
                  <a:off x="8370960" y="2733399"/>
                  <a:ext cx="2495477" cy="2152522"/>
                </a:xfrm>
                <a:custGeom>
                  <a:avLst/>
                  <a:gdLst>
                    <a:gd name="connsiteX0" fmla="*/ 0 w 2007583"/>
                    <a:gd name="connsiteY0" fmla="*/ 0 h 2152522"/>
                    <a:gd name="connsiteX1" fmla="*/ 1396374 w 2007583"/>
                    <a:gd name="connsiteY1" fmla="*/ 0 h 2152522"/>
                    <a:gd name="connsiteX2" fmla="*/ 2007583 w 2007583"/>
                    <a:gd name="connsiteY2" fmla="*/ 1062974 h 2152522"/>
                    <a:gd name="connsiteX3" fmla="*/ 1396374 w 2007583"/>
                    <a:gd name="connsiteY3" fmla="*/ 2152522 h 2152522"/>
                    <a:gd name="connsiteX4" fmla="*/ 0 w 2007583"/>
                    <a:gd name="connsiteY4" fmla="*/ 2152522 h 2152522"/>
                    <a:gd name="connsiteX5" fmla="*/ 611209 w 2007583"/>
                    <a:gd name="connsiteY5" fmla="*/ 1062974 h 2152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07583" h="2152522">
                      <a:moveTo>
                        <a:pt x="0" y="0"/>
                      </a:moveTo>
                      <a:lnTo>
                        <a:pt x="1396374" y="0"/>
                      </a:lnTo>
                      <a:lnTo>
                        <a:pt x="2007583" y="1062974"/>
                      </a:lnTo>
                      <a:lnTo>
                        <a:pt x="1396374" y="2152522"/>
                      </a:lnTo>
                      <a:lnTo>
                        <a:pt x="0" y="2152522"/>
                      </a:lnTo>
                      <a:lnTo>
                        <a:pt x="611209" y="1062974"/>
                      </a:lnTo>
                      <a:close/>
                    </a:path>
                  </a:pathLst>
                </a:custGeom>
                <a:solidFill>
                  <a:schemeClr val="accent2">
                    <a:lumMod val="75000"/>
                  </a:schemeClr>
                </a:solidFill>
                <a:ln>
                  <a:noFill/>
                </a:ln>
                <a:extLst/>
              </p:spPr>
              <p:txBody>
                <a:bodyPr vert="horz" wrap="square" lIns="91440" tIns="45720" rIns="91440" bIns="45720" numCol="1" anchor="t" anchorCtr="0" compatLnSpc="1">
                  <a:prstTxWarp prst="textNoShape">
                    <a:avLst/>
                  </a:prstTxWarp>
                  <a:noAutofit/>
                </a:bodyPr>
                <a:lstStyle/>
                <a:p>
                  <a:endParaRPr lang="en-US"/>
                </a:p>
              </p:txBody>
            </p:sp>
          </p:grpSp>
          <p:grpSp>
            <p:nvGrpSpPr>
              <p:cNvPr id="26" name="Group 25"/>
              <p:cNvGrpSpPr/>
              <p:nvPr/>
            </p:nvGrpSpPr>
            <p:grpSpPr>
              <a:xfrm>
                <a:off x="11857037" y="3273434"/>
                <a:ext cx="4648200" cy="1156561"/>
                <a:chOff x="11857037" y="3048000"/>
                <a:chExt cx="4648200" cy="1156561"/>
              </a:xfrm>
            </p:grpSpPr>
            <p:sp>
              <p:nvSpPr>
                <p:cNvPr id="27" name="TextBox 26"/>
                <p:cNvSpPr txBox="1"/>
                <p:nvPr/>
              </p:nvSpPr>
              <p:spPr>
                <a:xfrm>
                  <a:off x="11857037" y="3429000"/>
                  <a:ext cx="4648200" cy="775561"/>
                </a:xfrm>
                <a:prstGeom prst="rect">
                  <a:avLst/>
                </a:prstGeom>
                <a:noFill/>
              </p:spPr>
              <p:txBody>
                <a:bodyPr wrap="square" lIns="219419" tIns="109710" rIns="219419" bIns="109710" rtlCol="0">
                  <a:spAutoFit/>
                </a:bodyPr>
                <a:lstStyle/>
                <a:p>
                  <a:r>
                    <a:rPr lang="en-US" sz="1800" dirty="0">
                      <a:solidFill>
                        <a:schemeClr val="bg1"/>
                      </a:solidFill>
                      <a:latin typeface="Lato" pitchFamily="34" charset="0"/>
                      <a:ea typeface="Lato" pitchFamily="34" charset="0"/>
                      <a:cs typeface="Lato" pitchFamily="34" charset="0"/>
                    </a:rPr>
                    <a:t>Lorem Ipsum has two main data statistical this </a:t>
                  </a:r>
                  <a:r>
                    <a:rPr lang="en-US" sz="1800" dirty="0" smtClean="0">
                      <a:solidFill>
                        <a:schemeClr val="bg1"/>
                      </a:solidFill>
                      <a:latin typeface="Lato" pitchFamily="34" charset="0"/>
                      <a:ea typeface="Lato" pitchFamily="34" charset="0"/>
                      <a:cs typeface="Lato" pitchFamily="34" charset="0"/>
                    </a:rPr>
                    <a:t>important Data </a:t>
                  </a:r>
                  <a:r>
                    <a:rPr lang="en-US" sz="1800" dirty="0">
                      <a:solidFill>
                        <a:schemeClr val="bg1"/>
                      </a:solidFill>
                      <a:latin typeface="Lato" pitchFamily="34" charset="0"/>
                      <a:ea typeface="Lato" pitchFamily="34" charset="0"/>
                      <a:cs typeface="Lato" pitchFamily="34" charset="0"/>
                    </a:rPr>
                    <a:t>analysis </a:t>
                  </a:r>
                  <a:r>
                    <a:rPr lang="en-US" sz="1800" dirty="0" smtClean="0">
                      <a:solidFill>
                        <a:schemeClr val="bg1"/>
                      </a:solidFill>
                      <a:latin typeface="Lato" pitchFamily="34" charset="0"/>
                      <a:ea typeface="Lato" pitchFamily="34" charset="0"/>
                      <a:cs typeface="Lato" pitchFamily="34" charset="0"/>
                    </a:rPr>
                    <a:t>important </a:t>
                  </a:r>
                  <a:r>
                    <a:rPr lang="en-US" sz="1800" dirty="0">
                      <a:solidFill>
                        <a:schemeClr val="bg1"/>
                      </a:solidFill>
                      <a:latin typeface="Lato" pitchFamily="34" charset="0"/>
                      <a:ea typeface="Lato" pitchFamily="34" charset="0"/>
                      <a:cs typeface="Lato" pitchFamily="34" charset="0"/>
                    </a:rPr>
                    <a:t>.</a:t>
                  </a:r>
                </a:p>
              </p:txBody>
            </p:sp>
            <p:sp>
              <p:nvSpPr>
                <p:cNvPr id="28" name="TextBox 27"/>
                <p:cNvSpPr txBox="1"/>
                <p:nvPr/>
              </p:nvSpPr>
              <p:spPr bwMode="auto">
                <a:xfrm>
                  <a:off x="11991245" y="3048000"/>
                  <a:ext cx="3523722" cy="492443"/>
                </a:xfrm>
                <a:prstGeom prst="rect">
                  <a:avLst/>
                </a:prstGeom>
                <a:noFill/>
              </p:spPr>
              <p:txBody>
                <a:bodyPr wrap="none">
                  <a:spAutoFit/>
                </a:bodyPr>
                <a:lstStyle/>
                <a:p>
                  <a:pPr defTabSz="1828434" fontAlgn="auto">
                    <a:spcBef>
                      <a:spcPts val="0"/>
                    </a:spcBef>
                    <a:spcAft>
                      <a:spcPts val="0"/>
                    </a:spcAft>
                    <a:defRPr/>
                  </a:pPr>
                  <a:r>
                    <a:rPr lang="id-ID" sz="2600" b="1" dirty="0" smtClean="0">
                      <a:solidFill>
                        <a:schemeClr val="bg1"/>
                      </a:solidFill>
                      <a:latin typeface="Lato" pitchFamily="34" charset="0"/>
                      <a:ea typeface="Lato" pitchFamily="34" charset="0"/>
                      <a:cs typeface="Lato" pitchFamily="34" charset="0"/>
                    </a:rPr>
                    <a:t>INFORMATION HERE</a:t>
                  </a:r>
                  <a:endParaRPr lang="id-ID" sz="2600" b="1" dirty="0">
                    <a:solidFill>
                      <a:schemeClr val="bg1"/>
                    </a:solidFill>
                    <a:latin typeface="Lato" pitchFamily="34" charset="0"/>
                    <a:ea typeface="Lato" pitchFamily="34" charset="0"/>
                    <a:cs typeface="Lato" pitchFamily="34" charset="0"/>
                  </a:endParaRPr>
                </a:p>
              </p:txBody>
            </p:sp>
          </p:grpSp>
        </p:grpSp>
        <p:sp>
          <p:nvSpPr>
            <p:cNvPr id="24" name="TextBox 23"/>
            <p:cNvSpPr txBox="1"/>
            <p:nvPr/>
          </p:nvSpPr>
          <p:spPr bwMode="auto">
            <a:xfrm>
              <a:off x="11281047" y="3499247"/>
              <a:ext cx="804590" cy="754053"/>
            </a:xfrm>
            <a:prstGeom prst="rect">
              <a:avLst/>
            </a:prstGeom>
            <a:noFill/>
          </p:spPr>
          <p:txBody>
            <a:bodyPr wrap="square">
              <a:spAutoFit/>
            </a:bodyPr>
            <a:lstStyle/>
            <a:p>
              <a:pPr defTabSz="1828434" fontAlgn="auto">
                <a:spcBef>
                  <a:spcPts val="0"/>
                </a:spcBef>
                <a:spcAft>
                  <a:spcPts val="0"/>
                </a:spcAft>
                <a:defRPr/>
              </a:pPr>
              <a:r>
                <a:rPr lang="id-ID" sz="4300" b="1" dirty="0" err="1" smtClean="0">
                  <a:solidFill>
                    <a:schemeClr val="bg1"/>
                  </a:solidFill>
                  <a:latin typeface="Lato" pitchFamily="34" charset="0"/>
                  <a:ea typeface="Lato" pitchFamily="34" charset="0"/>
                  <a:cs typeface="Lato" pitchFamily="34" charset="0"/>
                </a:rPr>
                <a:t>A</a:t>
              </a:r>
              <a:endParaRPr lang="id-ID" sz="4300" b="1" dirty="0">
                <a:solidFill>
                  <a:schemeClr val="bg1"/>
                </a:solidFill>
                <a:latin typeface="Lato" pitchFamily="34" charset="0"/>
                <a:ea typeface="Lato" pitchFamily="34" charset="0"/>
                <a:cs typeface="Lato" pitchFamily="34" charset="0"/>
              </a:endParaRPr>
            </a:p>
          </p:txBody>
        </p:sp>
      </p:grpSp>
      <p:grpSp>
        <p:nvGrpSpPr>
          <p:cNvPr id="31" name="Group 30"/>
          <p:cNvGrpSpPr/>
          <p:nvPr/>
        </p:nvGrpSpPr>
        <p:grpSpPr>
          <a:xfrm>
            <a:off x="11991753" y="4343400"/>
            <a:ext cx="7819342" cy="1589805"/>
            <a:chOff x="11370579" y="5159375"/>
            <a:chExt cx="7819342" cy="1589805"/>
          </a:xfrm>
        </p:grpSpPr>
        <p:grpSp>
          <p:nvGrpSpPr>
            <p:cNvPr id="32" name="Group 31"/>
            <p:cNvGrpSpPr/>
            <p:nvPr/>
          </p:nvGrpSpPr>
          <p:grpSpPr>
            <a:xfrm>
              <a:off x="11370579" y="5159375"/>
              <a:ext cx="7819342" cy="1589805"/>
              <a:chOff x="10790237" y="5105400"/>
              <a:chExt cx="7819342" cy="1589805"/>
            </a:xfrm>
          </p:grpSpPr>
          <p:grpSp>
            <p:nvGrpSpPr>
              <p:cNvPr id="34" name="Group 33"/>
              <p:cNvGrpSpPr/>
              <p:nvPr/>
            </p:nvGrpSpPr>
            <p:grpSpPr>
              <a:xfrm>
                <a:off x="10790237" y="5105400"/>
                <a:ext cx="7819342" cy="1589805"/>
                <a:chOff x="8370960" y="2733399"/>
                <a:chExt cx="9790284" cy="2152522"/>
              </a:xfrm>
            </p:grpSpPr>
            <p:sp>
              <p:nvSpPr>
                <p:cNvPr id="38" name="Freeform 290">
                  <a:extLst>
                    <a:ext uri="{FF2B5EF4-FFF2-40B4-BE49-F238E27FC236}">
                      <a16:creationId xmlns="" xmlns:a16="http://schemas.microsoft.com/office/drawing/2014/main" id="{2EDD7C8F-E12A-484E-A93A-F4F76A6360F9}"/>
                    </a:ext>
                  </a:extLst>
                </p:cNvPr>
                <p:cNvSpPr>
                  <a:spLocks/>
                </p:cNvSpPr>
                <p:nvPr/>
              </p:nvSpPr>
              <p:spPr bwMode="auto">
                <a:xfrm>
                  <a:off x="10266475" y="2733399"/>
                  <a:ext cx="7894769" cy="2152522"/>
                </a:xfrm>
                <a:custGeom>
                  <a:avLst/>
                  <a:gdLst>
                    <a:gd name="T0" fmla="*/ 216 w 239"/>
                    <a:gd name="T1" fmla="*/ 0 h 81"/>
                    <a:gd name="T2" fmla="*/ 0 w 239"/>
                    <a:gd name="T3" fmla="*/ 0 h 81"/>
                    <a:gd name="T4" fmla="*/ 23 w 239"/>
                    <a:gd name="T5" fmla="*/ 39 h 81"/>
                    <a:gd name="T6" fmla="*/ 0 w 239"/>
                    <a:gd name="T7" fmla="*/ 81 h 81"/>
                    <a:gd name="T8" fmla="*/ 216 w 239"/>
                    <a:gd name="T9" fmla="*/ 81 h 81"/>
                    <a:gd name="T10" fmla="*/ 239 w 239"/>
                    <a:gd name="T11" fmla="*/ 40 h 81"/>
                    <a:gd name="T12" fmla="*/ 216 w 239"/>
                    <a:gd name="T13" fmla="*/ 0 h 81"/>
                  </a:gdLst>
                  <a:ahLst/>
                  <a:cxnLst>
                    <a:cxn ang="0">
                      <a:pos x="T0" y="T1"/>
                    </a:cxn>
                    <a:cxn ang="0">
                      <a:pos x="T2" y="T3"/>
                    </a:cxn>
                    <a:cxn ang="0">
                      <a:pos x="T4" y="T5"/>
                    </a:cxn>
                    <a:cxn ang="0">
                      <a:pos x="T6" y="T7"/>
                    </a:cxn>
                    <a:cxn ang="0">
                      <a:pos x="T8" y="T9"/>
                    </a:cxn>
                    <a:cxn ang="0">
                      <a:pos x="T10" y="T11"/>
                    </a:cxn>
                    <a:cxn ang="0">
                      <a:pos x="T12" y="T13"/>
                    </a:cxn>
                  </a:cxnLst>
                  <a:rect l="0" t="0" r="r" b="b"/>
                  <a:pathLst>
                    <a:path w="239" h="81">
                      <a:moveTo>
                        <a:pt x="216" y="0"/>
                      </a:moveTo>
                      <a:lnTo>
                        <a:pt x="0" y="0"/>
                      </a:lnTo>
                      <a:lnTo>
                        <a:pt x="23" y="39"/>
                      </a:lnTo>
                      <a:lnTo>
                        <a:pt x="0" y="81"/>
                      </a:lnTo>
                      <a:lnTo>
                        <a:pt x="216" y="81"/>
                      </a:lnTo>
                      <a:lnTo>
                        <a:pt x="239" y="40"/>
                      </a:lnTo>
                      <a:lnTo>
                        <a:pt x="216" y="0"/>
                      </a:lnTo>
                      <a:close/>
                    </a:path>
                  </a:pathLst>
                </a:custGeom>
                <a:solidFill>
                  <a:schemeClr val="accent6"/>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9" name="Freeform 38">
                  <a:extLst>
                    <a:ext uri="{FF2B5EF4-FFF2-40B4-BE49-F238E27FC236}">
                      <a16:creationId xmlns="" xmlns:a16="http://schemas.microsoft.com/office/drawing/2014/main" id="{2EDD7C8F-E12A-484E-A93A-F4F76A6360F9}"/>
                    </a:ext>
                  </a:extLst>
                </p:cNvPr>
                <p:cNvSpPr>
                  <a:spLocks/>
                </p:cNvSpPr>
                <p:nvPr/>
              </p:nvSpPr>
              <p:spPr bwMode="auto">
                <a:xfrm>
                  <a:off x="8370960" y="2733399"/>
                  <a:ext cx="2495477" cy="2152522"/>
                </a:xfrm>
                <a:custGeom>
                  <a:avLst/>
                  <a:gdLst>
                    <a:gd name="connsiteX0" fmla="*/ 0 w 2007583"/>
                    <a:gd name="connsiteY0" fmla="*/ 0 h 2152522"/>
                    <a:gd name="connsiteX1" fmla="*/ 1396374 w 2007583"/>
                    <a:gd name="connsiteY1" fmla="*/ 0 h 2152522"/>
                    <a:gd name="connsiteX2" fmla="*/ 2007583 w 2007583"/>
                    <a:gd name="connsiteY2" fmla="*/ 1062974 h 2152522"/>
                    <a:gd name="connsiteX3" fmla="*/ 1396374 w 2007583"/>
                    <a:gd name="connsiteY3" fmla="*/ 2152522 h 2152522"/>
                    <a:gd name="connsiteX4" fmla="*/ 0 w 2007583"/>
                    <a:gd name="connsiteY4" fmla="*/ 2152522 h 2152522"/>
                    <a:gd name="connsiteX5" fmla="*/ 611209 w 2007583"/>
                    <a:gd name="connsiteY5" fmla="*/ 1062974 h 2152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07583" h="2152522">
                      <a:moveTo>
                        <a:pt x="0" y="0"/>
                      </a:moveTo>
                      <a:lnTo>
                        <a:pt x="1396374" y="0"/>
                      </a:lnTo>
                      <a:lnTo>
                        <a:pt x="2007583" y="1062974"/>
                      </a:lnTo>
                      <a:lnTo>
                        <a:pt x="1396374" y="2152522"/>
                      </a:lnTo>
                      <a:lnTo>
                        <a:pt x="0" y="2152522"/>
                      </a:lnTo>
                      <a:lnTo>
                        <a:pt x="611209" y="1062974"/>
                      </a:lnTo>
                      <a:close/>
                    </a:path>
                  </a:pathLst>
                </a:custGeom>
                <a:solidFill>
                  <a:schemeClr val="accent6">
                    <a:lumMod val="75000"/>
                  </a:schemeClr>
                </a:solidFill>
                <a:ln>
                  <a:noFill/>
                </a:ln>
                <a:extLst/>
              </p:spPr>
              <p:txBody>
                <a:bodyPr vert="horz" wrap="square" lIns="91440" tIns="45720" rIns="91440" bIns="45720" numCol="1" anchor="t" anchorCtr="0" compatLnSpc="1">
                  <a:prstTxWarp prst="textNoShape">
                    <a:avLst/>
                  </a:prstTxWarp>
                  <a:noAutofit/>
                </a:bodyPr>
                <a:lstStyle/>
                <a:p>
                  <a:endParaRPr lang="en-US"/>
                </a:p>
              </p:txBody>
            </p:sp>
          </p:grpSp>
          <p:grpSp>
            <p:nvGrpSpPr>
              <p:cNvPr id="35" name="Group 34"/>
              <p:cNvGrpSpPr/>
              <p:nvPr/>
            </p:nvGrpSpPr>
            <p:grpSpPr>
              <a:xfrm>
                <a:off x="12970779" y="5320439"/>
                <a:ext cx="4648200" cy="1156561"/>
                <a:chOff x="11857037" y="3048000"/>
                <a:chExt cx="4648200" cy="1156561"/>
              </a:xfrm>
            </p:grpSpPr>
            <p:sp>
              <p:nvSpPr>
                <p:cNvPr id="36" name="TextBox 35"/>
                <p:cNvSpPr txBox="1"/>
                <p:nvPr/>
              </p:nvSpPr>
              <p:spPr>
                <a:xfrm>
                  <a:off x="11857037" y="3429000"/>
                  <a:ext cx="4648200" cy="775561"/>
                </a:xfrm>
                <a:prstGeom prst="rect">
                  <a:avLst/>
                </a:prstGeom>
                <a:noFill/>
              </p:spPr>
              <p:txBody>
                <a:bodyPr wrap="square" lIns="219419" tIns="109710" rIns="219419" bIns="109710" rtlCol="0">
                  <a:spAutoFit/>
                </a:bodyPr>
                <a:lstStyle/>
                <a:p>
                  <a:r>
                    <a:rPr lang="en-US" sz="1800" dirty="0">
                      <a:solidFill>
                        <a:schemeClr val="bg1"/>
                      </a:solidFill>
                      <a:latin typeface="Lato" pitchFamily="34" charset="0"/>
                      <a:ea typeface="Lato" pitchFamily="34" charset="0"/>
                      <a:cs typeface="Lato" pitchFamily="34" charset="0"/>
                    </a:rPr>
                    <a:t>Lorem Ipsum has two main data statistical this </a:t>
                  </a:r>
                  <a:r>
                    <a:rPr lang="en-US" sz="1800" dirty="0" smtClean="0">
                      <a:solidFill>
                        <a:schemeClr val="bg1"/>
                      </a:solidFill>
                      <a:latin typeface="Lato" pitchFamily="34" charset="0"/>
                      <a:ea typeface="Lato" pitchFamily="34" charset="0"/>
                      <a:cs typeface="Lato" pitchFamily="34" charset="0"/>
                    </a:rPr>
                    <a:t>important Data </a:t>
                  </a:r>
                  <a:r>
                    <a:rPr lang="en-US" sz="1800" dirty="0">
                      <a:solidFill>
                        <a:schemeClr val="bg1"/>
                      </a:solidFill>
                      <a:latin typeface="Lato" pitchFamily="34" charset="0"/>
                      <a:ea typeface="Lato" pitchFamily="34" charset="0"/>
                      <a:cs typeface="Lato" pitchFamily="34" charset="0"/>
                    </a:rPr>
                    <a:t>analysis </a:t>
                  </a:r>
                  <a:r>
                    <a:rPr lang="en-US" sz="1800" dirty="0" smtClean="0">
                      <a:solidFill>
                        <a:schemeClr val="bg1"/>
                      </a:solidFill>
                      <a:latin typeface="Lato" pitchFamily="34" charset="0"/>
                      <a:ea typeface="Lato" pitchFamily="34" charset="0"/>
                      <a:cs typeface="Lato" pitchFamily="34" charset="0"/>
                    </a:rPr>
                    <a:t>important </a:t>
                  </a:r>
                  <a:r>
                    <a:rPr lang="en-US" sz="1800" dirty="0">
                      <a:solidFill>
                        <a:schemeClr val="bg1"/>
                      </a:solidFill>
                      <a:latin typeface="Lato" pitchFamily="34" charset="0"/>
                      <a:ea typeface="Lato" pitchFamily="34" charset="0"/>
                      <a:cs typeface="Lato" pitchFamily="34" charset="0"/>
                    </a:rPr>
                    <a:t>.</a:t>
                  </a:r>
                </a:p>
              </p:txBody>
            </p:sp>
            <p:sp>
              <p:nvSpPr>
                <p:cNvPr id="37" name="TextBox 36"/>
                <p:cNvSpPr txBox="1"/>
                <p:nvPr/>
              </p:nvSpPr>
              <p:spPr bwMode="auto">
                <a:xfrm>
                  <a:off x="11991245" y="3048000"/>
                  <a:ext cx="3523722" cy="492443"/>
                </a:xfrm>
                <a:prstGeom prst="rect">
                  <a:avLst/>
                </a:prstGeom>
                <a:noFill/>
              </p:spPr>
              <p:txBody>
                <a:bodyPr wrap="none">
                  <a:spAutoFit/>
                </a:bodyPr>
                <a:lstStyle/>
                <a:p>
                  <a:pPr defTabSz="1828434" fontAlgn="auto">
                    <a:spcBef>
                      <a:spcPts val="0"/>
                    </a:spcBef>
                    <a:spcAft>
                      <a:spcPts val="0"/>
                    </a:spcAft>
                    <a:defRPr/>
                  </a:pPr>
                  <a:r>
                    <a:rPr lang="id-ID" sz="2600" b="1" dirty="0" smtClean="0">
                      <a:solidFill>
                        <a:schemeClr val="bg1"/>
                      </a:solidFill>
                      <a:latin typeface="Lato" pitchFamily="34" charset="0"/>
                      <a:ea typeface="Lato" pitchFamily="34" charset="0"/>
                      <a:cs typeface="Lato" pitchFamily="34" charset="0"/>
                    </a:rPr>
                    <a:t>INFORMATION HERE</a:t>
                  </a:r>
                  <a:endParaRPr lang="id-ID" sz="2600" b="1" dirty="0">
                    <a:solidFill>
                      <a:schemeClr val="bg1"/>
                    </a:solidFill>
                    <a:latin typeface="Lato" pitchFamily="34" charset="0"/>
                    <a:ea typeface="Lato" pitchFamily="34" charset="0"/>
                    <a:cs typeface="Lato" pitchFamily="34" charset="0"/>
                  </a:endParaRPr>
                </a:p>
              </p:txBody>
            </p:sp>
          </p:grpSp>
        </p:grpSp>
        <p:sp>
          <p:nvSpPr>
            <p:cNvPr id="33" name="TextBox 32"/>
            <p:cNvSpPr txBox="1"/>
            <p:nvPr/>
          </p:nvSpPr>
          <p:spPr bwMode="auto">
            <a:xfrm>
              <a:off x="12163654" y="5570547"/>
              <a:ext cx="760183" cy="754053"/>
            </a:xfrm>
            <a:prstGeom prst="rect">
              <a:avLst/>
            </a:prstGeom>
            <a:noFill/>
          </p:spPr>
          <p:txBody>
            <a:bodyPr wrap="square">
              <a:spAutoFit/>
            </a:bodyPr>
            <a:lstStyle/>
            <a:p>
              <a:pPr defTabSz="1828434" fontAlgn="auto">
                <a:spcBef>
                  <a:spcPts val="0"/>
                </a:spcBef>
                <a:spcAft>
                  <a:spcPts val="0"/>
                </a:spcAft>
                <a:defRPr/>
              </a:pPr>
              <a:r>
                <a:rPr lang="id-ID" sz="4300" b="1" smtClean="0">
                  <a:solidFill>
                    <a:schemeClr val="bg1"/>
                  </a:solidFill>
                  <a:latin typeface="Lato" pitchFamily="34" charset="0"/>
                  <a:ea typeface="Lato" pitchFamily="34" charset="0"/>
                  <a:cs typeface="Lato" pitchFamily="34" charset="0"/>
                </a:rPr>
                <a:t>B</a:t>
              </a:r>
              <a:endParaRPr lang="id-ID" sz="4300" b="1" dirty="0">
                <a:solidFill>
                  <a:schemeClr val="bg1"/>
                </a:solidFill>
                <a:latin typeface="Lato" pitchFamily="34" charset="0"/>
                <a:ea typeface="Lato" pitchFamily="34" charset="0"/>
                <a:cs typeface="Lato" pitchFamily="34" charset="0"/>
              </a:endParaRPr>
            </a:p>
          </p:txBody>
        </p:sp>
      </p:grpSp>
      <p:grpSp>
        <p:nvGrpSpPr>
          <p:cNvPr id="40" name="Group 39"/>
          <p:cNvGrpSpPr/>
          <p:nvPr/>
        </p:nvGrpSpPr>
        <p:grpSpPr>
          <a:xfrm>
            <a:off x="12286470" y="6295799"/>
            <a:ext cx="7819342" cy="1589805"/>
            <a:chOff x="11665296" y="7111774"/>
            <a:chExt cx="7819342" cy="1589805"/>
          </a:xfrm>
        </p:grpSpPr>
        <p:grpSp>
          <p:nvGrpSpPr>
            <p:cNvPr id="41" name="Group 40"/>
            <p:cNvGrpSpPr/>
            <p:nvPr/>
          </p:nvGrpSpPr>
          <p:grpSpPr>
            <a:xfrm>
              <a:off x="11665296" y="7111774"/>
              <a:ext cx="7819342" cy="1589805"/>
              <a:chOff x="11190412" y="7057799"/>
              <a:chExt cx="7819342" cy="1589805"/>
            </a:xfrm>
          </p:grpSpPr>
          <p:grpSp>
            <p:nvGrpSpPr>
              <p:cNvPr id="43" name="Group 42"/>
              <p:cNvGrpSpPr/>
              <p:nvPr/>
            </p:nvGrpSpPr>
            <p:grpSpPr>
              <a:xfrm>
                <a:off x="11190412" y="7057799"/>
                <a:ext cx="7819342" cy="1589805"/>
                <a:chOff x="8370960" y="2733399"/>
                <a:chExt cx="9790284" cy="2152522"/>
              </a:xfrm>
              <a:solidFill>
                <a:schemeClr val="accent5"/>
              </a:solidFill>
            </p:grpSpPr>
            <p:sp>
              <p:nvSpPr>
                <p:cNvPr id="47" name="Freeform 290">
                  <a:extLst>
                    <a:ext uri="{FF2B5EF4-FFF2-40B4-BE49-F238E27FC236}">
                      <a16:creationId xmlns="" xmlns:a16="http://schemas.microsoft.com/office/drawing/2014/main" id="{2EDD7C8F-E12A-484E-A93A-F4F76A6360F9}"/>
                    </a:ext>
                  </a:extLst>
                </p:cNvPr>
                <p:cNvSpPr>
                  <a:spLocks/>
                </p:cNvSpPr>
                <p:nvPr/>
              </p:nvSpPr>
              <p:spPr bwMode="auto">
                <a:xfrm>
                  <a:off x="10266475" y="2733399"/>
                  <a:ext cx="7894769" cy="2152522"/>
                </a:xfrm>
                <a:custGeom>
                  <a:avLst/>
                  <a:gdLst>
                    <a:gd name="T0" fmla="*/ 216 w 239"/>
                    <a:gd name="T1" fmla="*/ 0 h 81"/>
                    <a:gd name="T2" fmla="*/ 0 w 239"/>
                    <a:gd name="T3" fmla="*/ 0 h 81"/>
                    <a:gd name="T4" fmla="*/ 23 w 239"/>
                    <a:gd name="T5" fmla="*/ 39 h 81"/>
                    <a:gd name="T6" fmla="*/ 0 w 239"/>
                    <a:gd name="T7" fmla="*/ 81 h 81"/>
                    <a:gd name="T8" fmla="*/ 216 w 239"/>
                    <a:gd name="T9" fmla="*/ 81 h 81"/>
                    <a:gd name="T10" fmla="*/ 239 w 239"/>
                    <a:gd name="T11" fmla="*/ 40 h 81"/>
                    <a:gd name="T12" fmla="*/ 216 w 239"/>
                    <a:gd name="T13" fmla="*/ 0 h 81"/>
                  </a:gdLst>
                  <a:ahLst/>
                  <a:cxnLst>
                    <a:cxn ang="0">
                      <a:pos x="T0" y="T1"/>
                    </a:cxn>
                    <a:cxn ang="0">
                      <a:pos x="T2" y="T3"/>
                    </a:cxn>
                    <a:cxn ang="0">
                      <a:pos x="T4" y="T5"/>
                    </a:cxn>
                    <a:cxn ang="0">
                      <a:pos x="T6" y="T7"/>
                    </a:cxn>
                    <a:cxn ang="0">
                      <a:pos x="T8" y="T9"/>
                    </a:cxn>
                    <a:cxn ang="0">
                      <a:pos x="T10" y="T11"/>
                    </a:cxn>
                    <a:cxn ang="0">
                      <a:pos x="T12" y="T13"/>
                    </a:cxn>
                  </a:cxnLst>
                  <a:rect l="0" t="0" r="r" b="b"/>
                  <a:pathLst>
                    <a:path w="239" h="81">
                      <a:moveTo>
                        <a:pt x="216" y="0"/>
                      </a:moveTo>
                      <a:lnTo>
                        <a:pt x="0" y="0"/>
                      </a:lnTo>
                      <a:lnTo>
                        <a:pt x="23" y="39"/>
                      </a:lnTo>
                      <a:lnTo>
                        <a:pt x="0" y="81"/>
                      </a:lnTo>
                      <a:lnTo>
                        <a:pt x="216" y="81"/>
                      </a:lnTo>
                      <a:lnTo>
                        <a:pt x="239" y="40"/>
                      </a:lnTo>
                      <a:lnTo>
                        <a:pt x="216" y="0"/>
                      </a:lnTo>
                      <a:close/>
                    </a:path>
                  </a:pathLst>
                </a:custGeom>
                <a:grpFill/>
                <a:ln>
                  <a:noFill/>
                </a:ln>
                <a:extLst/>
              </p:spPr>
              <p:txBody>
                <a:bodyPr vert="horz" wrap="square" lIns="91440" tIns="45720" rIns="91440" bIns="45720" numCol="1" anchor="t" anchorCtr="0" compatLnSpc="1">
                  <a:prstTxWarp prst="textNoShape">
                    <a:avLst/>
                  </a:prstTxWarp>
                </a:bodyPr>
                <a:lstStyle/>
                <a:p>
                  <a:endParaRPr lang="en-US"/>
                </a:p>
              </p:txBody>
            </p:sp>
            <p:sp>
              <p:nvSpPr>
                <p:cNvPr id="48" name="Freeform 47">
                  <a:extLst>
                    <a:ext uri="{FF2B5EF4-FFF2-40B4-BE49-F238E27FC236}">
                      <a16:creationId xmlns="" xmlns:a16="http://schemas.microsoft.com/office/drawing/2014/main" id="{2EDD7C8F-E12A-484E-A93A-F4F76A6360F9}"/>
                    </a:ext>
                  </a:extLst>
                </p:cNvPr>
                <p:cNvSpPr>
                  <a:spLocks/>
                </p:cNvSpPr>
                <p:nvPr/>
              </p:nvSpPr>
              <p:spPr bwMode="auto">
                <a:xfrm>
                  <a:off x="8370960" y="2733399"/>
                  <a:ext cx="2495477" cy="2152522"/>
                </a:xfrm>
                <a:custGeom>
                  <a:avLst/>
                  <a:gdLst>
                    <a:gd name="connsiteX0" fmla="*/ 0 w 2007583"/>
                    <a:gd name="connsiteY0" fmla="*/ 0 h 2152522"/>
                    <a:gd name="connsiteX1" fmla="*/ 1396374 w 2007583"/>
                    <a:gd name="connsiteY1" fmla="*/ 0 h 2152522"/>
                    <a:gd name="connsiteX2" fmla="*/ 2007583 w 2007583"/>
                    <a:gd name="connsiteY2" fmla="*/ 1062974 h 2152522"/>
                    <a:gd name="connsiteX3" fmla="*/ 1396374 w 2007583"/>
                    <a:gd name="connsiteY3" fmla="*/ 2152522 h 2152522"/>
                    <a:gd name="connsiteX4" fmla="*/ 0 w 2007583"/>
                    <a:gd name="connsiteY4" fmla="*/ 2152522 h 2152522"/>
                    <a:gd name="connsiteX5" fmla="*/ 611209 w 2007583"/>
                    <a:gd name="connsiteY5" fmla="*/ 1062974 h 2152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07583" h="2152522">
                      <a:moveTo>
                        <a:pt x="0" y="0"/>
                      </a:moveTo>
                      <a:lnTo>
                        <a:pt x="1396374" y="0"/>
                      </a:lnTo>
                      <a:lnTo>
                        <a:pt x="2007583" y="1062974"/>
                      </a:lnTo>
                      <a:lnTo>
                        <a:pt x="1396374" y="2152522"/>
                      </a:lnTo>
                      <a:lnTo>
                        <a:pt x="0" y="2152522"/>
                      </a:lnTo>
                      <a:lnTo>
                        <a:pt x="611209" y="1062974"/>
                      </a:lnTo>
                      <a:close/>
                    </a:path>
                  </a:pathLst>
                </a:custGeom>
                <a:solidFill>
                  <a:schemeClr val="accent5">
                    <a:lumMod val="75000"/>
                  </a:schemeClr>
                </a:solidFill>
                <a:ln>
                  <a:noFill/>
                </a:ln>
                <a:extLst/>
              </p:spPr>
              <p:txBody>
                <a:bodyPr vert="horz" wrap="square" lIns="91440" tIns="45720" rIns="91440" bIns="45720" numCol="1" anchor="t" anchorCtr="0" compatLnSpc="1">
                  <a:prstTxWarp prst="textNoShape">
                    <a:avLst/>
                  </a:prstTxWarp>
                  <a:noAutofit/>
                </a:bodyPr>
                <a:lstStyle/>
                <a:p>
                  <a:endParaRPr lang="en-US"/>
                </a:p>
              </p:txBody>
            </p:sp>
          </p:grpSp>
          <p:grpSp>
            <p:nvGrpSpPr>
              <p:cNvPr id="44" name="Group 43"/>
              <p:cNvGrpSpPr/>
              <p:nvPr/>
            </p:nvGrpSpPr>
            <p:grpSpPr>
              <a:xfrm>
                <a:off x="13370954" y="7272838"/>
                <a:ext cx="4648200" cy="1156561"/>
                <a:chOff x="11857037" y="3048000"/>
                <a:chExt cx="4648200" cy="1156561"/>
              </a:xfrm>
            </p:grpSpPr>
            <p:sp>
              <p:nvSpPr>
                <p:cNvPr id="45" name="TextBox 44"/>
                <p:cNvSpPr txBox="1"/>
                <p:nvPr/>
              </p:nvSpPr>
              <p:spPr>
                <a:xfrm>
                  <a:off x="11857037" y="3429000"/>
                  <a:ext cx="4648200" cy="775561"/>
                </a:xfrm>
                <a:prstGeom prst="rect">
                  <a:avLst/>
                </a:prstGeom>
                <a:noFill/>
              </p:spPr>
              <p:txBody>
                <a:bodyPr wrap="square" lIns="219419" tIns="109710" rIns="219419" bIns="109710" rtlCol="0">
                  <a:spAutoFit/>
                </a:bodyPr>
                <a:lstStyle/>
                <a:p>
                  <a:r>
                    <a:rPr lang="en-US" sz="1800" dirty="0">
                      <a:solidFill>
                        <a:schemeClr val="bg1"/>
                      </a:solidFill>
                      <a:latin typeface="Lato" pitchFamily="34" charset="0"/>
                      <a:ea typeface="Lato" pitchFamily="34" charset="0"/>
                      <a:cs typeface="Lato" pitchFamily="34" charset="0"/>
                    </a:rPr>
                    <a:t>Lorem Ipsum has two main data statistical this </a:t>
                  </a:r>
                  <a:r>
                    <a:rPr lang="en-US" sz="1800" dirty="0" smtClean="0">
                      <a:solidFill>
                        <a:schemeClr val="bg1"/>
                      </a:solidFill>
                      <a:latin typeface="Lato" pitchFamily="34" charset="0"/>
                      <a:ea typeface="Lato" pitchFamily="34" charset="0"/>
                      <a:cs typeface="Lato" pitchFamily="34" charset="0"/>
                    </a:rPr>
                    <a:t>important Data </a:t>
                  </a:r>
                  <a:r>
                    <a:rPr lang="en-US" sz="1800" dirty="0">
                      <a:solidFill>
                        <a:schemeClr val="bg1"/>
                      </a:solidFill>
                      <a:latin typeface="Lato" pitchFamily="34" charset="0"/>
                      <a:ea typeface="Lato" pitchFamily="34" charset="0"/>
                      <a:cs typeface="Lato" pitchFamily="34" charset="0"/>
                    </a:rPr>
                    <a:t>analysis </a:t>
                  </a:r>
                  <a:r>
                    <a:rPr lang="en-US" sz="1800" dirty="0" smtClean="0">
                      <a:solidFill>
                        <a:schemeClr val="bg1"/>
                      </a:solidFill>
                      <a:latin typeface="Lato" pitchFamily="34" charset="0"/>
                      <a:ea typeface="Lato" pitchFamily="34" charset="0"/>
                      <a:cs typeface="Lato" pitchFamily="34" charset="0"/>
                    </a:rPr>
                    <a:t>important </a:t>
                  </a:r>
                  <a:r>
                    <a:rPr lang="en-US" sz="1800" dirty="0">
                      <a:solidFill>
                        <a:schemeClr val="bg1"/>
                      </a:solidFill>
                      <a:latin typeface="Lato" pitchFamily="34" charset="0"/>
                      <a:ea typeface="Lato" pitchFamily="34" charset="0"/>
                      <a:cs typeface="Lato" pitchFamily="34" charset="0"/>
                    </a:rPr>
                    <a:t>.</a:t>
                  </a:r>
                </a:p>
              </p:txBody>
            </p:sp>
            <p:sp>
              <p:nvSpPr>
                <p:cNvPr id="46" name="TextBox 45"/>
                <p:cNvSpPr txBox="1"/>
                <p:nvPr/>
              </p:nvSpPr>
              <p:spPr bwMode="auto">
                <a:xfrm>
                  <a:off x="11991245" y="3048000"/>
                  <a:ext cx="3523722" cy="492443"/>
                </a:xfrm>
                <a:prstGeom prst="rect">
                  <a:avLst/>
                </a:prstGeom>
                <a:noFill/>
              </p:spPr>
              <p:txBody>
                <a:bodyPr wrap="none">
                  <a:spAutoFit/>
                </a:bodyPr>
                <a:lstStyle/>
                <a:p>
                  <a:pPr defTabSz="1828434" fontAlgn="auto">
                    <a:spcBef>
                      <a:spcPts val="0"/>
                    </a:spcBef>
                    <a:spcAft>
                      <a:spcPts val="0"/>
                    </a:spcAft>
                    <a:defRPr/>
                  </a:pPr>
                  <a:r>
                    <a:rPr lang="id-ID" sz="2600" b="1" dirty="0" smtClean="0">
                      <a:solidFill>
                        <a:schemeClr val="bg1"/>
                      </a:solidFill>
                      <a:latin typeface="Lato" pitchFamily="34" charset="0"/>
                      <a:ea typeface="Lato" pitchFamily="34" charset="0"/>
                      <a:cs typeface="Lato" pitchFamily="34" charset="0"/>
                    </a:rPr>
                    <a:t>INFORMATION HERE</a:t>
                  </a:r>
                  <a:endParaRPr lang="id-ID" sz="2600" b="1" dirty="0">
                    <a:solidFill>
                      <a:schemeClr val="bg1"/>
                    </a:solidFill>
                    <a:latin typeface="Lato" pitchFamily="34" charset="0"/>
                    <a:ea typeface="Lato" pitchFamily="34" charset="0"/>
                    <a:cs typeface="Lato" pitchFamily="34" charset="0"/>
                  </a:endParaRPr>
                </a:p>
              </p:txBody>
            </p:sp>
          </p:grpSp>
        </p:grpSp>
        <p:sp>
          <p:nvSpPr>
            <p:cNvPr id="42" name="TextBox 41"/>
            <p:cNvSpPr txBox="1"/>
            <p:nvPr/>
          </p:nvSpPr>
          <p:spPr bwMode="auto">
            <a:xfrm>
              <a:off x="12558776" y="7467600"/>
              <a:ext cx="620438" cy="754053"/>
            </a:xfrm>
            <a:prstGeom prst="rect">
              <a:avLst/>
            </a:prstGeom>
            <a:noFill/>
          </p:spPr>
          <p:txBody>
            <a:bodyPr wrap="square">
              <a:spAutoFit/>
            </a:bodyPr>
            <a:lstStyle/>
            <a:p>
              <a:pPr defTabSz="1828434" fontAlgn="auto">
                <a:spcBef>
                  <a:spcPts val="0"/>
                </a:spcBef>
                <a:spcAft>
                  <a:spcPts val="0"/>
                </a:spcAft>
                <a:defRPr/>
              </a:pPr>
              <a:r>
                <a:rPr lang="id-ID" sz="4300" b="1" smtClean="0">
                  <a:solidFill>
                    <a:schemeClr val="bg1"/>
                  </a:solidFill>
                  <a:latin typeface="Lato" pitchFamily="34" charset="0"/>
                  <a:ea typeface="Lato" pitchFamily="34" charset="0"/>
                  <a:cs typeface="Lato" pitchFamily="34" charset="0"/>
                </a:rPr>
                <a:t>C</a:t>
              </a:r>
              <a:endParaRPr lang="id-ID" sz="4300" b="1" dirty="0">
                <a:solidFill>
                  <a:schemeClr val="bg1"/>
                </a:solidFill>
                <a:latin typeface="Lato" pitchFamily="34" charset="0"/>
                <a:ea typeface="Lato" pitchFamily="34" charset="0"/>
                <a:cs typeface="Lato" pitchFamily="34" charset="0"/>
              </a:endParaRPr>
            </a:p>
          </p:txBody>
        </p:sp>
      </p:grpSp>
      <p:grpSp>
        <p:nvGrpSpPr>
          <p:cNvPr id="49" name="Group 48"/>
          <p:cNvGrpSpPr/>
          <p:nvPr/>
        </p:nvGrpSpPr>
        <p:grpSpPr>
          <a:xfrm>
            <a:off x="12876895" y="8229600"/>
            <a:ext cx="7819342" cy="1589805"/>
            <a:chOff x="12255721" y="9045575"/>
            <a:chExt cx="7819342" cy="1589805"/>
          </a:xfrm>
        </p:grpSpPr>
        <p:grpSp>
          <p:nvGrpSpPr>
            <p:cNvPr id="50" name="Group 49"/>
            <p:cNvGrpSpPr/>
            <p:nvPr/>
          </p:nvGrpSpPr>
          <p:grpSpPr>
            <a:xfrm>
              <a:off x="12255721" y="9045575"/>
              <a:ext cx="7819342" cy="1589805"/>
              <a:chOff x="12009437" y="8991600"/>
              <a:chExt cx="7819342" cy="1589805"/>
            </a:xfrm>
          </p:grpSpPr>
          <p:grpSp>
            <p:nvGrpSpPr>
              <p:cNvPr id="52" name="Group 51"/>
              <p:cNvGrpSpPr/>
              <p:nvPr/>
            </p:nvGrpSpPr>
            <p:grpSpPr>
              <a:xfrm>
                <a:off x="12009437" y="8991600"/>
                <a:ext cx="7819342" cy="1589805"/>
                <a:chOff x="8370960" y="2733399"/>
                <a:chExt cx="9790284" cy="2152522"/>
              </a:xfrm>
            </p:grpSpPr>
            <p:sp>
              <p:nvSpPr>
                <p:cNvPr id="56" name="Freeform 290">
                  <a:extLst>
                    <a:ext uri="{FF2B5EF4-FFF2-40B4-BE49-F238E27FC236}">
                      <a16:creationId xmlns="" xmlns:a16="http://schemas.microsoft.com/office/drawing/2014/main" id="{2EDD7C8F-E12A-484E-A93A-F4F76A6360F9}"/>
                    </a:ext>
                  </a:extLst>
                </p:cNvPr>
                <p:cNvSpPr>
                  <a:spLocks/>
                </p:cNvSpPr>
                <p:nvPr/>
              </p:nvSpPr>
              <p:spPr bwMode="auto">
                <a:xfrm>
                  <a:off x="10266475" y="2733399"/>
                  <a:ext cx="7894769" cy="2152522"/>
                </a:xfrm>
                <a:custGeom>
                  <a:avLst/>
                  <a:gdLst>
                    <a:gd name="T0" fmla="*/ 216 w 239"/>
                    <a:gd name="T1" fmla="*/ 0 h 81"/>
                    <a:gd name="T2" fmla="*/ 0 w 239"/>
                    <a:gd name="T3" fmla="*/ 0 h 81"/>
                    <a:gd name="T4" fmla="*/ 23 w 239"/>
                    <a:gd name="T5" fmla="*/ 39 h 81"/>
                    <a:gd name="T6" fmla="*/ 0 w 239"/>
                    <a:gd name="T7" fmla="*/ 81 h 81"/>
                    <a:gd name="T8" fmla="*/ 216 w 239"/>
                    <a:gd name="T9" fmla="*/ 81 h 81"/>
                    <a:gd name="T10" fmla="*/ 239 w 239"/>
                    <a:gd name="T11" fmla="*/ 40 h 81"/>
                    <a:gd name="T12" fmla="*/ 216 w 239"/>
                    <a:gd name="T13" fmla="*/ 0 h 81"/>
                  </a:gdLst>
                  <a:ahLst/>
                  <a:cxnLst>
                    <a:cxn ang="0">
                      <a:pos x="T0" y="T1"/>
                    </a:cxn>
                    <a:cxn ang="0">
                      <a:pos x="T2" y="T3"/>
                    </a:cxn>
                    <a:cxn ang="0">
                      <a:pos x="T4" y="T5"/>
                    </a:cxn>
                    <a:cxn ang="0">
                      <a:pos x="T6" y="T7"/>
                    </a:cxn>
                    <a:cxn ang="0">
                      <a:pos x="T8" y="T9"/>
                    </a:cxn>
                    <a:cxn ang="0">
                      <a:pos x="T10" y="T11"/>
                    </a:cxn>
                    <a:cxn ang="0">
                      <a:pos x="T12" y="T13"/>
                    </a:cxn>
                  </a:cxnLst>
                  <a:rect l="0" t="0" r="r" b="b"/>
                  <a:pathLst>
                    <a:path w="239" h="81">
                      <a:moveTo>
                        <a:pt x="216" y="0"/>
                      </a:moveTo>
                      <a:lnTo>
                        <a:pt x="0" y="0"/>
                      </a:lnTo>
                      <a:lnTo>
                        <a:pt x="23" y="39"/>
                      </a:lnTo>
                      <a:lnTo>
                        <a:pt x="0" y="81"/>
                      </a:lnTo>
                      <a:lnTo>
                        <a:pt x="216" y="81"/>
                      </a:lnTo>
                      <a:lnTo>
                        <a:pt x="239" y="40"/>
                      </a:lnTo>
                      <a:lnTo>
                        <a:pt x="216" y="0"/>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7" name="Freeform 56">
                  <a:extLst>
                    <a:ext uri="{FF2B5EF4-FFF2-40B4-BE49-F238E27FC236}">
                      <a16:creationId xmlns="" xmlns:a16="http://schemas.microsoft.com/office/drawing/2014/main" id="{2EDD7C8F-E12A-484E-A93A-F4F76A6360F9}"/>
                    </a:ext>
                  </a:extLst>
                </p:cNvPr>
                <p:cNvSpPr>
                  <a:spLocks/>
                </p:cNvSpPr>
                <p:nvPr/>
              </p:nvSpPr>
              <p:spPr bwMode="auto">
                <a:xfrm>
                  <a:off x="8370960" y="2733399"/>
                  <a:ext cx="2495477" cy="2152522"/>
                </a:xfrm>
                <a:custGeom>
                  <a:avLst/>
                  <a:gdLst>
                    <a:gd name="connsiteX0" fmla="*/ 0 w 2007583"/>
                    <a:gd name="connsiteY0" fmla="*/ 0 h 2152522"/>
                    <a:gd name="connsiteX1" fmla="*/ 1396374 w 2007583"/>
                    <a:gd name="connsiteY1" fmla="*/ 0 h 2152522"/>
                    <a:gd name="connsiteX2" fmla="*/ 2007583 w 2007583"/>
                    <a:gd name="connsiteY2" fmla="*/ 1062974 h 2152522"/>
                    <a:gd name="connsiteX3" fmla="*/ 1396374 w 2007583"/>
                    <a:gd name="connsiteY3" fmla="*/ 2152522 h 2152522"/>
                    <a:gd name="connsiteX4" fmla="*/ 0 w 2007583"/>
                    <a:gd name="connsiteY4" fmla="*/ 2152522 h 2152522"/>
                    <a:gd name="connsiteX5" fmla="*/ 611209 w 2007583"/>
                    <a:gd name="connsiteY5" fmla="*/ 1062974 h 2152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07583" h="2152522">
                      <a:moveTo>
                        <a:pt x="0" y="0"/>
                      </a:moveTo>
                      <a:lnTo>
                        <a:pt x="1396374" y="0"/>
                      </a:lnTo>
                      <a:lnTo>
                        <a:pt x="2007583" y="1062974"/>
                      </a:lnTo>
                      <a:lnTo>
                        <a:pt x="1396374" y="2152522"/>
                      </a:lnTo>
                      <a:lnTo>
                        <a:pt x="0" y="2152522"/>
                      </a:lnTo>
                      <a:lnTo>
                        <a:pt x="611209" y="1062974"/>
                      </a:ln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noAutofit/>
                </a:bodyPr>
                <a:lstStyle/>
                <a:p>
                  <a:endParaRPr lang="en-US"/>
                </a:p>
              </p:txBody>
            </p:sp>
          </p:grpSp>
          <p:grpSp>
            <p:nvGrpSpPr>
              <p:cNvPr id="53" name="Group 52"/>
              <p:cNvGrpSpPr/>
              <p:nvPr/>
            </p:nvGrpSpPr>
            <p:grpSpPr>
              <a:xfrm>
                <a:off x="14189979" y="9206639"/>
                <a:ext cx="4648200" cy="1156561"/>
                <a:chOff x="11857037" y="3048000"/>
                <a:chExt cx="4648200" cy="1156561"/>
              </a:xfrm>
            </p:grpSpPr>
            <p:sp>
              <p:nvSpPr>
                <p:cNvPr id="54" name="TextBox 53"/>
                <p:cNvSpPr txBox="1"/>
                <p:nvPr/>
              </p:nvSpPr>
              <p:spPr>
                <a:xfrm>
                  <a:off x="11857037" y="3429000"/>
                  <a:ext cx="4648200" cy="775561"/>
                </a:xfrm>
                <a:prstGeom prst="rect">
                  <a:avLst/>
                </a:prstGeom>
                <a:noFill/>
              </p:spPr>
              <p:txBody>
                <a:bodyPr wrap="square" lIns="219419" tIns="109710" rIns="219419" bIns="109710" rtlCol="0">
                  <a:spAutoFit/>
                </a:bodyPr>
                <a:lstStyle/>
                <a:p>
                  <a:r>
                    <a:rPr lang="en-US" sz="1800" dirty="0">
                      <a:solidFill>
                        <a:schemeClr val="bg1"/>
                      </a:solidFill>
                      <a:latin typeface="Lato" pitchFamily="34" charset="0"/>
                      <a:ea typeface="Lato" pitchFamily="34" charset="0"/>
                      <a:cs typeface="Lato" pitchFamily="34" charset="0"/>
                    </a:rPr>
                    <a:t>Lorem Ipsum has two main data statistical this </a:t>
                  </a:r>
                  <a:r>
                    <a:rPr lang="en-US" sz="1800" dirty="0" smtClean="0">
                      <a:solidFill>
                        <a:schemeClr val="bg1"/>
                      </a:solidFill>
                      <a:latin typeface="Lato" pitchFamily="34" charset="0"/>
                      <a:ea typeface="Lato" pitchFamily="34" charset="0"/>
                      <a:cs typeface="Lato" pitchFamily="34" charset="0"/>
                    </a:rPr>
                    <a:t>important Data </a:t>
                  </a:r>
                  <a:r>
                    <a:rPr lang="en-US" sz="1800" dirty="0">
                      <a:solidFill>
                        <a:schemeClr val="bg1"/>
                      </a:solidFill>
                      <a:latin typeface="Lato" pitchFamily="34" charset="0"/>
                      <a:ea typeface="Lato" pitchFamily="34" charset="0"/>
                      <a:cs typeface="Lato" pitchFamily="34" charset="0"/>
                    </a:rPr>
                    <a:t>analysis </a:t>
                  </a:r>
                  <a:r>
                    <a:rPr lang="en-US" sz="1800" dirty="0" smtClean="0">
                      <a:solidFill>
                        <a:schemeClr val="bg1"/>
                      </a:solidFill>
                      <a:latin typeface="Lato" pitchFamily="34" charset="0"/>
                      <a:ea typeface="Lato" pitchFamily="34" charset="0"/>
                      <a:cs typeface="Lato" pitchFamily="34" charset="0"/>
                    </a:rPr>
                    <a:t>important </a:t>
                  </a:r>
                  <a:r>
                    <a:rPr lang="en-US" sz="1800" dirty="0">
                      <a:solidFill>
                        <a:schemeClr val="bg1"/>
                      </a:solidFill>
                      <a:latin typeface="Lato" pitchFamily="34" charset="0"/>
                      <a:ea typeface="Lato" pitchFamily="34" charset="0"/>
                      <a:cs typeface="Lato" pitchFamily="34" charset="0"/>
                    </a:rPr>
                    <a:t>.</a:t>
                  </a:r>
                </a:p>
              </p:txBody>
            </p:sp>
            <p:sp>
              <p:nvSpPr>
                <p:cNvPr id="55" name="TextBox 54"/>
                <p:cNvSpPr txBox="1"/>
                <p:nvPr/>
              </p:nvSpPr>
              <p:spPr bwMode="auto">
                <a:xfrm>
                  <a:off x="11991245" y="3048000"/>
                  <a:ext cx="3523722" cy="492443"/>
                </a:xfrm>
                <a:prstGeom prst="rect">
                  <a:avLst/>
                </a:prstGeom>
                <a:noFill/>
              </p:spPr>
              <p:txBody>
                <a:bodyPr wrap="none">
                  <a:spAutoFit/>
                </a:bodyPr>
                <a:lstStyle/>
                <a:p>
                  <a:pPr defTabSz="1828434" fontAlgn="auto">
                    <a:spcBef>
                      <a:spcPts val="0"/>
                    </a:spcBef>
                    <a:spcAft>
                      <a:spcPts val="0"/>
                    </a:spcAft>
                    <a:defRPr/>
                  </a:pPr>
                  <a:r>
                    <a:rPr lang="id-ID" sz="2600" b="1" dirty="0" smtClean="0">
                      <a:solidFill>
                        <a:schemeClr val="bg1"/>
                      </a:solidFill>
                      <a:latin typeface="Lato" pitchFamily="34" charset="0"/>
                      <a:ea typeface="Lato" pitchFamily="34" charset="0"/>
                      <a:cs typeface="Lato" pitchFamily="34" charset="0"/>
                    </a:rPr>
                    <a:t>INFORMATION HERE</a:t>
                  </a:r>
                  <a:endParaRPr lang="id-ID" sz="2600" b="1" dirty="0">
                    <a:solidFill>
                      <a:schemeClr val="bg1"/>
                    </a:solidFill>
                    <a:latin typeface="Lato" pitchFamily="34" charset="0"/>
                    <a:ea typeface="Lato" pitchFamily="34" charset="0"/>
                    <a:cs typeface="Lato" pitchFamily="34" charset="0"/>
                  </a:endParaRPr>
                </a:p>
              </p:txBody>
            </p:sp>
          </p:grpSp>
        </p:grpSp>
        <p:sp>
          <p:nvSpPr>
            <p:cNvPr id="51" name="TextBox 50"/>
            <p:cNvSpPr txBox="1"/>
            <p:nvPr/>
          </p:nvSpPr>
          <p:spPr bwMode="auto">
            <a:xfrm>
              <a:off x="13140775" y="9433753"/>
              <a:ext cx="705063" cy="754053"/>
            </a:xfrm>
            <a:prstGeom prst="rect">
              <a:avLst/>
            </a:prstGeom>
            <a:noFill/>
          </p:spPr>
          <p:txBody>
            <a:bodyPr wrap="square">
              <a:spAutoFit/>
            </a:bodyPr>
            <a:lstStyle/>
            <a:p>
              <a:pPr defTabSz="1828434" fontAlgn="auto">
                <a:spcBef>
                  <a:spcPts val="0"/>
                </a:spcBef>
                <a:spcAft>
                  <a:spcPts val="0"/>
                </a:spcAft>
                <a:defRPr/>
              </a:pPr>
              <a:r>
                <a:rPr lang="id-ID" sz="4300" b="1" smtClean="0">
                  <a:solidFill>
                    <a:schemeClr val="bg1"/>
                  </a:solidFill>
                  <a:latin typeface="Lato" pitchFamily="34" charset="0"/>
                  <a:ea typeface="Lato" pitchFamily="34" charset="0"/>
                  <a:cs typeface="Lato" pitchFamily="34" charset="0"/>
                </a:rPr>
                <a:t>D</a:t>
              </a:r>
              <a:endParaRPr lang="id-ID" sz="4300" b="1" dirty="0">
                <a:solidFill>
                  <a:schemeClr val="bg1"/>
                </a:solidFill>
                <a:latin typeface="Lato" pitchFamily="34" charset="0"/>
                <a:ea typeface="Lato" pitchFamily="34" charset="0"/>
                <a:cs typeface="Lato" pitchFamily="34" charset="0"/>
              </a:endParaRPr>
            </a:p>
          </p:txBody>
        </p:sp>
      </p:grpSp>
      <p:grpSp>
        <p:nvGrpSpPr>
          <p:cNvPr id="58" name="Group 57"/>
          <p:cNvGrpSpPr/>
          <p:nvPr/>
        </p:nvGrpSpPr>
        <p:grpSpPr>
          <a:xfrm>
            <a:off x="2294275" y="11277600"/>
            <a:ext cx="19163962" cy="1281672"/>
            <a:chOff x="1744567" y="4248502"/>
            <a:chExt cx="19163962" cy="1281672"/>
          </a:xfrm>
        </p:grpSpPr>
        <p:sp>
          <p:nvSpPr>
            <p:cNvPr id="59" name="TextBox 58"/>
            <p:cNvSpPr txBox="1"/>
            <p:nvPr/>
          </p:nvSpPr>
          <p:spPr bwMode="auto">
            <a:xfrm>
              <a:off x="1744567" y="4248502"/>
              <a:ext cx="4033476" cy="553998"/>
            </a:xfrm>
            <a:prstGeom prst="rect">
              <a:avLst/>
            </a:prstGeom>
            <a:noFill/>
          </p:spPr>
          <p:txBody>
            <a:bodyPr wrap="none">
              <a:spAutoFit/>
            </a:bodyPr>
            <a:lstStyle/>
            <a:p>
              <a:pPr defTabSz="1828434" fontAlgn="auto">
                <a:spcBef>
                  <a:spcPts val="0"/>
                </a:spcBef>
                <a:spcAft>
                  <a:spcPts val="0"/>
                </a:spcAft>
                <a:defRPr/>
              </a:pPr>
              <a:r>
                <a:rPr lang="id-ID" sz="3000" b="1" dirty="0" smtClean="0">
                  <a:solidFill>
                    <a:schemeClr val="accent1"/>
                  </a:solidFill>
                  <a:latin typeface="Lato" pitchFamily="34" charset="0"/>
                  <a:ea typeface="Lato" pitchFamily="34" charset="0"/>
                  <a:cs typeface="Lato" pitchFamily="34" charset="0"/>
                </a:rPr>
                <a:t>INFORMATION</a:t>
              </a:r>
              <a:r>
                <a:rPr lang="id-ID" sz="3000" b="1" dirty="0" smtClean="0">
                  <a:solidFill>
                    <a:schemeClr val="accent3"/>
                  </a:solidFill>
                  <a:latin typeface="Lato" pitchFamily="34" charset="0"/>
                  <a:ea typeface="Lato" pitchFamily="34" charset="0"/>
                  <a:cs typeface="Lato" pitchFamily="34" charset="0"/>
                </a:rPr>
                <a:t> HERE</a:t>
              </a:r>
              <a:endParaRPr lang="id-ID" sz="3000" b="1" dirty="0">
                <a:solidFill>
                  <a:schemeClr val="accent3"/>
                </a:solidFill>
                <a:latin typeface="Lato" pitchFamily="34" charset="0"/>
                <a:ea typeface="Lato" pitchFamily="34" charset="0"/>
                <a:cs typeface="Lato" pitchFamily="34" charset="0"/>
              </a:endParaRPr>
            </a:p>
          </p:txBody>
        </p:sp>
        <p:sp>
          <p:nvSpPr>
            <p:cNvPr id="60" name="TextBox 59"/>
            <p:cNvSpPr txBox="1"/>
            <p:nvPr/>
          </p:nvSpPr>
          <p:spPr>
            <a:xfrm>
              <a:off x="1779657" y="4822288"/>
              <a:ext cx="19128872" cy="707886"/>
            </a:xfrm>
            <a:prstGeom prst="rect">
              <a:avLst/>
            </a:prstGeom>
            <a:noFill/>
          </p:spPr>
          <p:txBody>
            <a:bodyPr wrap="square" rtlCol="0">
              <a:spAutoFit/>
            </a:bodyPr>
            <a:lstStyle/>
            <a:p>
              <a:pPr algn="just"/>
              <a:r>
                <a:rPr lang="en-US" sz="2000" dirty="0" err="1">
                  <a:solidFill>
                    <a:schemeClr val="tx1">
                      <a:lumMod val="50000"/>
                      <a:lumOff val="50000"/>
                    </a:schemeClr>
                  </a:solidFill>
                </a:rPr>
                <a:t>Lorem</a:t>
              </a:r>
              <a:r>
                <a:rPr lang="en-US" sz="2000" dirty="0">
                  <a:solidFill>
                    <a:schemeClr val="tx1">
                      <a:lumMod val="50000"/>
                      <a:lumOff val="50000"/>
                    </a:schemeClr>
                  </a:solidFill>
                </a:rPr>
                <a:t> </a:t>
              </a:r>
              <a:r>
                <a:rPr lang="en-US" sz="2000" dirty="0" err="1">
                  <a:solidFill>
                    <a:schemeClr val="tx1">
                      <a:lumMod val="50000"/>
                      <a:lumOff val="50000"/>
                    </a:schemeClr>
                  </a:solidFill>
                </a:rPr>
                <a:t>ipsum</a:t>
              </a:r>
              <a:r>
                <a:rPr lang="en-US" sz="2000" dirty="0">
                  <a:solidFill>
                    <a:schemeClr val="tx1">
                      <a:lumMod val="50000"/>
                      <a:lumOff val="50000"/>
                    </a:schemeClr>
                  </a:solidFill>
                </a:rPr>
                <a:t> dolor sit </a:t>
              </a:r>
              <a:r>
                <a:rPr lang="en-US" sz="2000" dirty="0" err="1">
                  <a:solidFill>
                    <a:schemeClr val="tx1">
                      <a:lumMod val="50000"/>
                      <a:lumOff val="50000"/>
                    </a:schemeClr>
                  </a:solidFill>
                </a:rPr>
                <a:t>amet</a:t>
              </a:r>
              <a:r>
                <a:rPr lang="en-US" sz="2000" dirty="0">
                  <a:solidFill>
                    <a:schemeClr val="tx1">
                      <a:lumMod val="50000"/>
                      <a:lumOff val="50000"/>
                    </a:schemeClr>
                  </a:solidFill>
                </a:rPr>
                <a:t>, </a:t>
              </a:r>
              <a:r>
                <a:rPr lang="en-US" sz="2000" dirty="0" err="1">
                  <a:solidFill>
                    <a:schemeClr val="tx1">
                      <a:lumMod val="50000"/>
                      <a:lumOff val="50000"/>
                    </a:schemeClr>
                  </a:solidFill>
                </a:rPr>
                <a:t>consectetuer</a:t>
              </a:r>
              <a:r>
                <a:rPr lang="en-US" sz="2000" dirty="0">
                  <a:solidFill>
                    <a:schemeClr val="tx1">
                      <a:lumMod val="50000"/>
                      <a:lumOff val="50000"/>
                    </a:schemeClr>
                  </a:solidFill>
                </a:rPr>
                <a:t> </a:t>
              </a:r>
              <a:r>
                <a:rPr lang="en-US" sz="2000" dirty="0" err="1">
                  <a:solidFill>
                    <a:schemeClr val="tx1">
                      <a:lumMod val="50000"/>
                      <a:lumOff val="50000"/>
                    </a:schemeClr>
                  </a:solidFill>
                </a:rPr>
                <a:t>adipiscing</a:t>
              </a:r>
              <a:r>
                <a:rPr lang="en-US" sz="2000" dirty="0">
                  <a:solidFill>
                    <a:schemeClr val="tx1">
                      <a:lumMod val="50000"/>
                      <a:lumOff val="50000"/>
                    </a:schemeClr>
                  </a:solidFill>
                </a:rPr>
                <a:t> </a:t>
              </a:r>
              <a:r>
                <a:rPr lang="en-US" sz="2000" dirty="0" err="1">
                  <a:solidFill>
                    <a:schemeClr val="tx1">
                      <a:lumMod val="50000"/>
                      <a:lumOff val="50000"/>
                    </a:schemeClr>
                  </a:solidFill>
                </a:rPr>
                <a:t>elit</a:t>
              </a:r>
              <a:r>
                <a:rPr lang="en-US" sz="2000" dirty="0">
                  <a:solidFill>
                    <a:schemeClr val="tx1">
                      <a:lumMod val="50000"/>
                      <a:lumOff val="50000"/>
                    </a:schemeClr>
                  </a:solidFill>
                </a:rPr>
                <a:t>. </a:t>
              </a:r>
              <a:r>
                <a:rPr lang="en-US" sz="2000" dirty="0" err="1">
                  <a:solidFill>
                    <a:schemeClr val="tx1">
                      <a:lumMod val="50000"/>
                      <a:lumOff val="50000"/>
                    </a:schemeClr>
                  </a:solidFill>
                </a:rPr>
                <a:t>Duis</a:t>
              </a:r>
              <a:r>
                <a:rPr lang="en-US" sz="2000" dirty="0">
                  <a:solidFill>
                    <a:schemeClr val="tx1">
                      <a:lumMod val="50000"/>
                      <a:lumOff val="50000"/>
                    </a:schemeClr>
                  </a:solidFill>
                </a:rPr>
                <a:t> ligula </a:t>
              </a:r>
              <a:r>
                <a:rPr lang="en-US" sz="2000" dirty="0" err="1">
                  <a:solidFill>
                    <a:schemeClr val="tx1">
                      <a:lumMod val="50000"/>
                      <a:lumOff val="50000"/>
                    </a:schemeClr>
                  </a:solidFill>
                </a:rPr>
                <a:t>lorem</a:t>
              </a:r>
              <a:r>
                <a:rPr lang="en-US" sz="2000" dirty="0">
                  <a:solidFill>
                    <a:schemeClr val="tx1">
                      <a:lumMod val="50000"/>
                      <a:lumOff val="50000"/>
                    </a:schemeClr>
                  </a:solidFill>
                </a:rPr>
                <a:t>, </a:t>
              </a:r>
              <a:r>
                <a:rPr lang="en-US" sz="2000" dirty="0" err="1">
                  <a:solidFill>
                    <a:schemeClr val="tx1">
                      <a:lumMod val="50000"/>
                      <a:lumOff val="50000"/>
                    </a:schemeClr>
                  </a:solidFill>
                </a:rPr>
                <a:t>consequat</a:t>
              </a:r>
              <a:r>
                <a:rPr lang="en-US" sz="2000" dirty="0">
                  <a:solidFill>
                    <a:schemeClr val="tx1">
                      <a:lumMod val="50000"/>
                      <a:lumOff val="50000"/>
                    </a:schemeClr>
                  </a:solidFill>
                </a:rPr>
                <a:t> </a:t>
              </a:r>
              <a:r>
                <a:rPr lang="en-US" sz="2000" dirty="0" err="1">
                  <a:solidFill>
                    <a:schemeClr val="tx1">
                      <a:lumMod val="50000"/>
                      <a:lumOff val="50000"/>
                    </a:schemeClr>
                  </a:solidFill>
                </a:rPr>
                <a:t>eget</a:t>
              </a:r>
              <a:r>
                <a:rPr lang="en-US" sz="2000" dirty="0">
                  <a:solidFill>
                    <a:schemeClr val="tx1">
                      <a:lumMod val="50000"/>
                      <a:lumOff val="50000"/>
                    </a:schemeClr>
                  </a:solidFill>
                </a:rPr>
                <a:t>, </a:t>
              </a:r>
              <a:r>
                <a:rPr lang="en-US" sz="2000" dirty="0" err="1">
                  <a:solidFill>
                    <a:schemeClr val="tx1">
                      <a:lumMod val="50000"/>
                      <a:lumOff val="50000"/>
                    </a:schemeClr>
                  </a:solidFill>
                </a:rPr>
                <a:t>tristique</a:t>
              </a:r>
              <a:r>
                <a:rPr lang="en-US" sz="2000" dirty="0">
                  <a:solidFill>
                    <a:schemeClr val="tx1">
                      <a:lumMod val="50000"/>
                      <a:lumOff val="50000"/>
                    </a:schemeClr>
                  </a:solidFill>
                </a:rPr>
                <a:t> </a:t>
              </a:r>
              <a:r>
                <a:rPr lang="en-US" sz="2000" dirty="0" err="1">
                  <a:solidFill>
                    <a:schemeClr val="tx1">
                      <a:lumMod val="50000"/>
                      <a:lumOff val="50000"/>
                    </a:schemeClr>
                  </a:solidFill>
                </a:rPr>
                <a:t>nec</a:t>
              </a:r>
              <a:r>
                <a:rPr lang="en-US" sz="2000" dirty="0">
                  <a:solidFill>
                    <a:schemeClr val="tx1">
                      <a:lumMod val="50000"/>
                      <a:lumOff val="50000"/>
                    </a:schemeClr>
                  </a:solidFill>
                </a:rPr>
                <a:t>, </a:t>
              </a:r>
              <a:r>
                <a:rPr lang="en-US" sz="2000" dirty="0" err="1">
                  <a:solidFill>
                    <a:schemeClr val="tx1">
                      <a:lumMod val="50000"/>
                      <a:lumOff val="50000"/>
                    </a:schemeClr>
                  </a:solidFill>
                </a:rPr>
                <a:t>auctor</a:t>
              </a:r>
              <a:r>
                <a:rPr lang="en-US" sz="2000" dirty="0">
                  <a:solidFill>
                    <a:schemeClr val="tx1">
                      <a:lumMod val="50000"/>
                      <a:lumOff val="50000"/>
                    </a:schemeClr>
                  </a:solidFill>
                </a:rPr>
                <a:t> </a:t>
              </a:r>
              <a:r>
                <a:rPr lang="en-US" sz="2000" dirty="0" err="1">
                  <a:solidFill>
                    <a:schemeClr val="tx1">
                      <a:lumMod val="50000"/>
                      <a:lumOff val="50000"/>
                    </a:schemeClr>
                  </a:solidFill>
                </a:rPr>
                <a:t>quis</a:t>
              </a:r>
              <a:r>
                <a:rPr lang="en-US" sz="2000" dirty="0">
                  <a:solidFill>
                    <a:schemeClr val="tx1">
                      <a:lumMod val="50000"/>
                      <a:lumOff val="50000"/>
                    </a:schemeClr>
                  </a:solidFill>
                </a:rPr>
                <a:t>, </a:t>
              </a:r>
              <a:r>
                <a:rPr lang="en-US" sz="2000" dirty="0" err="1">
                  <a:solidFill>
                    <a:schemeClr val="tx1">
                      <a:lumMod val="50000"/>
                      <a:lumOff val="50000"/>
                    </a:schemeClr>
                  </a:solidFill>
                </a:rPr>
                <a:t>purus</a:t>
              </a:r>
              <a:r>
                <a:rPr lang="en-US" sz="2000" dirty="0">
                  <a:solidFill>
                    <a:schemeClr val="tx1">
                      <a:lumMod val="50000"/>
                      <a:lumOff val="50000"/>
                    </a:schemeClr>
                  </a:solidFill>
                </a:rPr>
                <a:t>. </a:t>
              </a:r>
              <a:r>
                <a:rPr lang="en-US" sz="2000" dirty="0" err="1">
                  <a:solidFill>
                    <a:schemeClr val="tx1">
                      <a:lumMod val="50000"/>
                      <a:lumOff val="50000"/>
                    </a:schemeClr>
                  </a:solidFill>
                </a:rPr>
                <a:t>Vivamus</a:t>
              </a:r>
              <a:r>
                <a:rPr lang="en-US" sz="2000" dirty="0">
                  <a:solidFill>
                    <a:schemeClr val="tx1">
                      <a:lumMod val="50000"/>
                      <a:lumOff val="50000"/>
                    </a:schemeClr>
                  </a:solidFill>
                </a:rPr>
                <a:t> </a:t>
              </a:r>
              <a:r>
                <a:rPr lang="en-US" sz="2000" dirty="0" err="1">
                  <a:solidFill>
                    <a:schemeClr val="tx1">
                      <a:lumMod val="50000"/>
                      <a:lumOff val="50000"/>
                    </a:schemeClr>
                  </a:solidFill>
                </a:rPr>
                <a:t>ut</a:t>
              </a:r>
              <a:r>
                <a:rPr lang="en-US" sz="2000" dirty="0">
                  <a:solidFill>
                    <a:schemeClr val="tx1">
                      <a:lumMod val="50000"/>
                      <a:lumOff val="50000"/>
                    </a:schemeClr>
                  </a:solidFill>
                </a:rPr>
                <a:t> sem. </a:t>
              </a:r>
              <a:r>
                <a:rPr lang="en-US" sz="2000" dirty="0" err="1">
                  <a:solidFill>
                    <a:schemeClr val="tx1">
                      <a:lumMod val="50000"/>
                      <a:lumOff val="50000"/>
                    </a:schemeClr>
                  </a:solidFill>
                </a:rPr>
                <a:t>Fusce</a:t>
              </a:r>
              <a:r>
                <a:rPr lang="en-US" sz="2000" dirty="0">
                  <a:solidFill>
                    <a:schemeClr val="tx1">
                      <a:lumMod val="50000"/>
                      <a:lumOff val="50000"/>
                    </a:schemeClr>
                  </a:solidFill>
                </a:rPr>
                <a:t> </a:t>
              </a:r>
              <a:r>
                <a:rPr lang="en-US" sz="2000" dirty="0" err="1">
                  <a:solidFill>
                    <a:schemeClr val="tx1">
                      <a:lumMod val="50000"/>
                      <a:lumOff val="50000"/>
                    </a:schemeClr>
                  </a:solidFill>
                </a:rPr>
                <a:t>aliquam</a:t>
              </a:r>
              <a:r>
                <a:rPr lang="en-US" sz="2000" dirty="0">
                  <a:solidFill>
                    <a:schemeClr val="tx1">
                      <a:lumMod val="50000"/>
                      <a:lumOff val="50000"/>
                    </a:schemeClr>
                  </a:solidFill>
                </a:rPr>
                <a:t> </a:t>
              </a:r>
              <a:r>
                <a:rPr lang="en-US" sz="2000" dirty="0" err="1">
                  <a:solidFill>
                    <a:schemeClr val="tx1">
                      <a:lumMod val="50000"/>
                      <a:lumOff val="50000"/>
                    </a:schemeClr>
                  </a:solidFill>
                </a:rPr>
                <a:t>nunc</a:t>
              </a:r>
              <a:r>
                <a:rPr lang="en-US" sz="2000" dirty="0">
                  <a:solidFill>
                    <a:schemeClr val="tx1">
                      <a:lumMod val="50000"/>
                      <a:lumOff val="50000"/>
                    </a:schemeClr>
                  </a:solidFill>
                </a:rPr>
                <a:t> vitae </a:t>
              </a:r>
              <a:r>
                <a:rPr lang="en-US" sz="2000" dirty="0" err="1">
                  <a:solidFill>
                    <a:schemeClr val="tx1">
                      <a:lumMod val="50000"/>
                      <a:lumOff val="50000"/>
                    </a:schemeClr>
                  </a:solidFill>
                </a:rPr>
                <a:t>purus</a:t>
              </a:r>
              <a:r>
                <a:rPr lang="en-US" sz="2000" dirty="0">
                  <a:solidFill>
                    <a:schemeClr val="tx1">
                      <a:lumMod val="50000"/>
                      <a:lumOff val="50000"/>
                    </a:schemeClr>
                  </a:solidFill>
                </a:rPr>
                <a:t>. </a:t>
              </a:r>
              <a:r>
                <a:rPr lang="en-US" sz="2000" dirty="0" err="1">
                  <a:solidFill>
                    <a:schemeClr val="tx1">
                      <a:lumMod val="50000"/>
                      <a:lumOff val="50000"/>
                    </a:schemeClr>
                  </a:solidFill>
                </a:rPr>
                <a:t>Aenean</a:t>
              </a:r>
              <a:r>
                <a:rPr lang="en-US" sz="2000" dirty="0">
                  <a:solidFill>
                    <a:schemeClr val="tx1">
                      <a:lumMod val="50000"/>
                      <a:lumOff val="50000"/>
                    </a:schemeClr>
                  </a:solidFill>
                </a:rPr>
                <a:t> </a:t>
              </a:r>
              <a:r>
                <a:rPr lang="en-US" sz="2000" dirty="0" err="1">
                  <a:solidFill>
                    <a:schemeClr val="tx1">
                      <a:lumMod val="50000"/>
                      <a:lumOff val="50000"/>
                    </a:schemeClr>
                  </a:solidFill>
                </a:rPr>
                <a:t>viverra</a:t>
              </a:r>
              <a:r>
                <a:rPr lang="en-US" sz="2000" dirty="0">
                  <a:solidFill>
                    <a:schemeClr val="tx1">
                      <a:lumMod val="50000"/>
                      <a:lumOff val="50000"/>
                    </a:schemeClr>
                  </a:solidFill>
                </a:rPr>
                <a:t> </a:t>
              </a:r>
              <a:r>
                <a:rPr lang="en-US" sz="2000" dirty="0" err="1">
                  <a:solidFill>
                    <a:schemeClr val="tx1">
                      <a:lumMod val="50000"/>
                      <a:lumOff val="50000"/>
                    </a:schemeClr>
                  </a:solidFill>
                </a:rPr>
                <a:t>malesuada</a:t>
              </a:r>
              <a:r>
                <a:rPr lang="en-US" sz="2000" dirty="0">
                  <a:solidFill>
                    <a:schemeClr val="tx1">
                      <a:lumMod val="50000"/>
                      <a:lumOff val="50000"/>
                    </a:schemeClr>
                  </a:solidFill>
                </a:rPr>
                <a:t> libero. </a:t>
              </a:r>
              <a:r>
                <a:rPr lang="en-US" sz="2000" dirty="0" err="1">
                  <a:solidFill>
                    <a:schemeClr val="tx1">
                      <a:lumMod val="50000"/>
                      <a:lumOff val="50000"/>
                    </a:schemeClr>
                  </a:solidFill>
                </a:rPr>
                <a:t>Fusce</a:t>
              </a:r>
              <a:r>
                <a:rPr lang="en-US" sz="2000" dirty="0">
                  <a:solidFill>
                    <a:schemeClr val="tx1">
                      <a:lumMod val="50000"/>
                      <a:lumOff val="50000"/>
                    </a:schemeClr>
                  </a:solidFill>
                </a:rPr>
                <a:t> ac quam. </a:t>
              </a:r>
              <a:r>
                <a:rPr lang="en-US" sz="2000" dirty="0" err="1">
                  <a:solidFill>
                    <a:schemeClr val="tx1">
                      <a:lumMod val="50000"/>
                      <a:lumOff val="50000"/>
                    </a:schemeClr>
                  </a:solidFill>
                </a:rPr>
                <a:t>Donec</a:t>
              </a:r>
              <a:r>
                <a:rPr lang="en-US" sz="2000" dirty="0">
                  <a:solidFill>
                    <a:schemeClr val="tx1">
                      <a:lumMod val="50000"/>
                      <a:lumOff val="50000"/>
                    </a:schemeClr>
                  </a:solidFill>
                </a:rPr>
                <a:t> </a:t>
              </a:r>
              <a:r>
                <a:rPr lang="en-US" sz="2000" dirty="0" err="1">
                  <a:solidFill>
                    <a:schemeClr val="tx1">
                      <a:lumMod val="50000"/>
                      <a:lumOff val="50000"/>
                    </a:schemeClr>
                  </a:solidFill>
                </a:rPr>
                <a:t>neque</a:t>
              </a:r>
              <a:r>
                <a:rPr lang="en-US" sz="2000" dirty="0">
                  <a:solidFill>
                    <a:schemeClr val="tx1">
                      <a:lumMod val="50000"/>
                      <a:lumOff val="50000"/>
                    </a:schemeClr>
                  </a:solidFill>
                </a:rPr>
                <a:t>. </a:t>
              </a:r>
              <a:r>
                <a:rPr lang="en-US" sz="2000" dirty="0" err="1">
                  <a:solidFill>
                    <a:schemeClr val="tx1">
                      <a:lumMod val="50000"/>
                      <a:lumOff val="50000"/>
                    </a:schemeClr>
                  </a:solidFill>
                </a:rPr>
                <a:t>Nunc</a:t>
              </a:r>
              <a:r>
                <a:rPr lang="en-US" sz="2000" dirty="0">
                  <a:solidFill>
                    <a:schemeClr val="tx1">
                      <a:lumMod val="50000"/>
                      <a:lumOff val="50000"/>
                    </a:schemeClr>
                  </a:solidFill>
                </a:rPr>
                <a:t> </a:t>
              </a:r>
              <a:r>
                <a:rPr lang="en-US" sz="2000" dirty="0" err="1">
                  <a:solidFill>
                    <a:schemeClr val="tx1">
                      <a:lumMod val="50000"/>
                      <a:lumOff val="50000"/>
                    </a:schemeClr>
                  </a:solidFill>
                </a:rPr>
                <a:t>venenatis</a:t>
              </a:r>
              <a:r>
                <a:rPr lang="en-US" sz="2000" dirty="0">
                  <a:solidFill>
                    <a:schemeClr val="tx1">
                      <a:lumMod val="50000"/>
                      <a:lumOff val="50000"/>
                    </a:schemeClr>
                  </a:solidFill>
                </a:rPr>
                <a:t> </a:t>
              </a:r>
              <a:r>
                <a:rPr lang="en-US" sz="2000" dirty="0" err="1">
                  <a:solidFill>
                    <a:schemeClr val="tx1">
                      <a:lumMod val="50000"/>
                      <a:lumOff val="50000"/>
                    </a:schemeClr>
                  </a:solidFill>
                </a:rPr>
                <a:t>enim</a:t>
              </a:r>
              <a:r>
                <a:rPr lang="en-US" sz="2000" dirty="0">
                  <a:solidFill>
                    <a:schemeClr val="tx1">
                      <a:lumMod val="50000"/>
                      <a:lumOff val="50000"/>
                    </a:schemeClr>
                  </a:solidFill>
                </a:rPr>
                <a:t> </a:t>
              </a:r>
              <a:r>
                <a:rPr lang="en-US" sz="2000" dirty="0" err="1">
                  <a:solidFill>
                    <a:schemeClr val="tx1">
                      <a:lumMod val="50000"/>
                      <a:lumOff val="50000"/>
                    </a:schemeClr>
                  </a:solidFill>
                </a:rPr>
                <a:t>nec</a:t>
              </a:r>
              <a:r>
                <a:rPr lang="en-US" sz="2000" dirty="0">
                  <a:solidFill>
                    <a:schemeClr val="tx1">
                      <a:lumMod val="50000"/>
                      <a:lumOff val="50000"/>
                    </a:schemeClr>
                  </a:solidFill>
                </a:rPr>
                <a:t> quam. </a:t>
              </a:r>
            </a:p>
          </p:txBody>
        </p:sp>
      </p:grpSp>
      <p:grpSp>
        <p:nvGrpSpPr>
          <p:cNvPr id="61" name="Group 60"/>
          <p:cNvGrpSpPr/>
          <p:nvPr/>
        </p:nvGrpSpPr>
        <p:grpSpPr>
          <a:xfrm>
            <a:off x="7588158" y="199112"/>
            <a:ext cx="8536079" cy="999434"/>
            <a:chOff x="7513637" y="199112"/>
            <a:chExt cx="8536079" cy="999434"/>
          </a:xfrm>
        </p:grpSpPr>
        <p:sp>
          <p:nvSpPr>
            <p:cNvPr id="62" name="TextBox 61"/>
            <p:cNvSpPr txBox="1"/>
            <p:nvPr/>
          </p:nvSpPr>
          <p:spPr>
            <a:xfrm>
              <a:off x="7513637" y="199112"/>
              <a:ext cx="8536079" cy="553998"/>
            </a:xfrm>
            <a:prstGeom prst="rect">
              <a:avLst/>
            </a:prstGeom>
            <a:noFill/>
          </p:spPr>
          <p:txBody>
            <a:bodyPr wrap="square" rtlCol="0">
              <a:spAutoFit/>
            </a:bodyPr>
            <a:lstStyle/>
            <a:p>
              <a:pPr algn="ctr"/>
              <a:r>
                <a:rPr lang="en-US" sz="3000" b="1" dirty="0" smtClean="0">
                  <a:solidFill>
                    <a:schemeClr val="accent6"/>
                  </a:solidFill>
                  <a:latin typeface="Lato Black" charset="0"/>
                  <a:ea typeface="Lato Black" charset="0"/>
                  <a:cs typeface="Lato Black" charset="0"/>
                </a:rPr>
                <a:t>PRESENTATION</a:t>
              </a:r>
              <a:endParaRPr lang="en-US" sz="3000" b="1" dirty="0">
                <a:solidFill>
                  <a:schemeClr val="accent1"/>
                </a:solidFill>
                <a:latin typeface="Lato Black" charset="0"/>
                <a:ea typeface="Lato Black" charset="0"/>
                <a:cs typeface="Lato Black" charset="0"/>
              </a:endParaRPr>
            </a:p>
          </p:txBody>
        </p:sp>
        <p:sp>
          <p:nvSpPr>
            <p:cNvPr id="63" name="Subtitle 2"/>
            <p:cNvSpPr txBox="1">
              <a:spLocks/>
            </p:cNvSpPr>
            <p:nvPr/>
          </p:nvSpPr>
          <p:spPr>
            <a:xfrm>
              <a:off x="10028237" y="609600"/>
              <a:ext cx="3675690" cy="588946"/>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000" dirty="0">
                  <a:solidFill>
                    <a:schemeClr val="tx1">
                      <a:lumMod val="50000"/>
                      <a:lumOff val="50000"/>
                    </a:schemeClr>
                  </a:solidFill>
                  <a:latin typeface="Lato Light"/>
                  <a:cs typeface="Lato Light"/>
                </a:rPr>
                <a:t>Your </a:t>
              </a:r>
              <a:r>
                <a:rPr lang="en-US" sz="2000" dirty="0" smtClean="0">
                  <a:solidFill>
                    <a:schemeClr val="tx1">
                      <a:lumMod val="50000"/>
                      <a:lumOff val="50000"/>
                    </a:schemeClr>
                  </a:solidFill>
                  <a:latin typeface="Lato Light"/>
                  <a:cs typeface="Lato Light"/>
                </a:rPr>
                <a:t>great subtitle in this line</a:t>
              </a:r>
              <a:endParaRPr lang="en-US" sz="2000" dirty="0">
                <a:solidFill>
                  <a:schemeClr val="tx1">
                    <a:lumMod val="50000"/>
                    <a:lumOff val="50000"/>
                  </a:schemeClr>
                </a:solidFill>
                <a:latin typeface="Lato Light"/>
                <a:cs typeface="Lato Light"/>
              </a:endParaRPr>
            </a:p>
          </p:txBody>
        </p:sp>
      </p:grpSp>
    </p:spTree>
    <p:extLst>
      <p:ext uri="{BB962C8B-B14F-4D97-AF65-F5344CB8AC3E}">
        <p14:creationId xmlns:p14="http://schemas.microsoft.com/office/powerpoint/2010/main" val="256982054"/>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additive="base">
                                        <p:cTn id="17" dur="500" fill="hold"/>
                                        <p:tgtEl>
                                          <p:spTgt spid="12"/>
                                        </p:tgtEl>
                                        <p:attrNameLst>
                                          <p:attrName>ppt_x</p:attrName>
                                        </p:attrNameLst>
                                      </p:cBhvr>
                                      <p:tavLst>
                                        <p:tav tm="0">
                                          <p:val>
                                            <p:strVal val="#ppt_x"/>
                                          </p:val>
                                        </p:tav>
                                        <p:tav tm="100000">
                                          <p:val>
                                            <p:strVal val="#ppt_x"/>
                                          </p:val>
                                        </p:tav>
                                      </p:tavLst>
                                    </p:anim>
                                    <p:anim calcmode="lin" valueType="num">
                                      <p:cBhvr additive="base">
                                        <p:cTn id="18" dur="500" fill="hold"/>
                                        <p:tgtEl>
                                          <p:spTgt spid="12"/>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17"/>
                                        </p:tgtEl>
                                        <p:attrNameLst>
                                          <p:attrName>style.visibility</p:attrName>
                                        </p:attrNameLst>
                                      </p:cBhvr>
                                      <p:to>
                                        <p:strVal val="visible"/>
                                      </p:to>
                                    </p:set>
                                    <p:anim calcmode="lin" valueType="num">
                                      <p:cBhvr additive="base">
                                        <p:cTn id="22" dur="500" fill="hold"/>
                                        <p:tgtEl>
                                          <p:spTgt spid="17"/>
                                        </p:tgtEl>
                                        <p:attrNameLst>
                                          <p:attrName>ppt_x</p:attrName>
                                        </p:attrNameLst>
                                      </p:cBhvr>
                                      <p:tavLst>
                                        <p:tav tm="0">
                                          <p:val>
                                            <p:strVal val="#ppt_x"/>
                                          </p:val>
                                        </p:tav>
                                        <p:tav tm="100000">
                                          <p:val>
                                            <p:strVal val="#ppt_x"/>
                                          </p:val>
                                        </p:tav>
                                      </p:tavLst>
                                    </p:anim>
                                    <p:anim calcmode="lin" valueType="num">
                                      <p:cBhvr additive="base">
                                        <p:cTn id="23" dur="500" fill="hold"/>
                                        <p:tgtEl>
                                          <p:spTgt spid="17"/>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12" presetClass="entr" presetSubtype="8" fill="hold" nodeType="after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additive="base">
                                        <p:cTn id="27" dur="500"/>
                                        <p:tgtEl>
                                          <p:spTgt spid="22"/>
                                        </p:tgtEl>
                                        <p:attrNameLst>
                                          <p:attrName>ppt_x</p:attrName>
                                        </p:attrNameLst>
                                      </p:cBhvr>
                                      <p:tavLst>
                                        <p:tav tm="0">
                                          <p:val>
                                            <p:strVal val="#ppt_x-#ppt_w*1.125000"/>
                                          </p:val>
                                        </p:tav>
                                        <p:tav tm="100000">
                                          <p:val>
                                            <p:strVal val="#ppt_x"/>
                                          </p:val>
                                        </p:tav>
                                      </p:tavLst>
                                    </p:anim>
                                    <p:animEffect transition="in" filter="wipe(right)">
                                      <p:cBhvr>
                                        <p:cTn id="28" dur="500"/>
                                        <p:tgtEl>
                                          <p:spTgt spid="22"/>
                                        </p:tgtEl>
                                      </p:cBhvr>
                                    </p:animEffect>
                                  </p:childTnLst>
                                </p:cTn>
                              </p:par>
                            </p:childTnLst>
                          </p:cTn>
                        </p:par>
                        <p:par>
                          <p:cTn id="29" fill="hold">
                            <p:stCondLst>
                              <p:cond delay="2500"/>
                            </p:stCondLst>
                            <p:childTnLst>
                              <p:par>
                                <p:cTn id="30" presetID="12" presetClass="entr" presetSubtype="8" fill="hold" nodeType="afterEffect">
                                  <p:stCondLst>
                                    <p:cond delay="0"/>
                                  </p:stCondLst>
                                  <p:childTnLst>
                                    <p:set>
                                      <p:cBhvr>
                                        <p:cTn id="31" dur="1" fill="hold">
                                          <p:stCondLst>
                                            <p:cond delay="0"/>
                                          </p:stCondLst>
                                        </p:cTn>
                                        <p:tgtEl>
                                          <p:spTgt spid="31"/>
                                        </p:tgtEl>
                                        <p:attrNameLst>
                                          <p:attrName>style.visibility</p:attrName>
                                        </p:attrNameLst>
                                      </p:cBhvr>
                                      <p:to>
                                        <p:strVal val="visible"/>
                                      </p:to>
                                    </p:set>
                                    <p:anim calcmode="lin" valueType="num">
                                      <p:cBhvr additive="base">
                                        <p:cTn id="32" dur="500"/>
                                        <p:tgtEl>
                                          <p:spTgt spid="31"/>
                                        </p:tgtEl>
                                        <p:attrNameLst>
                                          <p:attrName>ppt_x</p:attrName>
                                        </p:attrNameLst>
                                      </p:cBhvr>
                                      <p:tavLst>
                                        <p:tav tm="0">
                                          <p:val>
                                            <p:strVal val="#ppt_x-#ppt_w*1.125000"/>
                                          </p:val>
                                        </p:tav>
                                        <p:tav tm="100000">
                                          <p:val>
                                            <p:strVal val="#ppt_x"/>
                                          </p:val>
                                        </p:tav>
                                      </p:tavLst>
                                    </p:anim>
                                    <p:animEffect transition="in" filter="wipe(right)">
                                      <p:cBhvr>
                                        <p:cTn id="33" dur="500"/>
                                        <p:tgtEl>
                                          <p:spTgt spid="31"/>
                                        </p:tgtEl>
                                      </p:cBhvr>
                                    </p:animEffect>
                                  </p:childTnLst>
                                </p:cTn>
                              </p:par>
                            </p:childTnLst>
                          </p:cTn>
                        </p:par>
                        <p:par>
                          <p:cTn id="34" fill="hold">
                            <p:stCondLst>
                              <p:cond delay="3000"/>
                            </p:stCondLst>
                            <p:childTnLst>
                              <p:par>
                                <p:cTn id="35" presetID="12" presetClass="entr" presetSubtype="8" fill="hold" nodeType="afterEffect">
                                  <p:stCondLst>
                                    <p:cond delay="0"/>
                                  </p:stCondLst>
                                  <p:childTnLst>
                                    <p:set>
                                      <p:cBhvr>
                                        <p:cTn id="36" dur="1" fill="hold">
                                          <p:stCondLst>
                                            <p:cond delay="0"/>
                                          </p:stCondLst>
                                        </p:cTn>
                                        <p:tgtEl>
                                          <p:spTgt spid="40"/>
                                        </p:tgtEl>
                                        <p:attrNameLst>
                                          <p:attrName>style.visibility</p:attrName>
                                        </p:attrNameLst>
                                      </p:cBhvr>
                                      <p:to>
                                        <p:strVal val="visible"/>
                                      </p:to>
                                    </p:set>
                                    <p:anim calcmode="lin" valueType="num">
                                      <p:cBhvr additive="base">
                                        <p:cTn id="37" dur="500"/>
                                        <p:tgtEl>
                                          <p:spTgt spid="40"/>
                                        </p:tgtEl>
                                        <p:attrNameLst>
                                          <p:attrName>ppt_x</p:attrName>
                                        </p:attrNameLst>
                                      </p:cBhvr>
                                      <p:tavLst>
                                        <p:tav tm="0">
                                          <p:val>
                                            <p:strVal val="#ppt_x-#ppt_w*1.125000"/>
                                          </p:val>
                                        </p:tav>
                                        <p:tav tm="100000">
                                          <p:val>
                                            <p:strVal val="#ppt_x"/>
                                          </p:val>
                                        </p:tav>
                                      </p:tavLst>
                                    </p:anim>
                                    <p:animEffect transition="in" filter="wipe(right)">
                                      <p:cBhvr>
                                        <p:cTn id="38" dur="500"/>
                                        <p:tgtEl>
                                          <p:spTgt spid="40"/>
                                        </p:tgtEl>
                                      </p:cBhvr>
                                    </p:animEffect>
                                  </p:childTnLst>
                                </p:cTn>
                              </p:par>
                            </p:childTnLst>
                          </p:cTn>
                        </p:par>
                        <p:par>
                          <p:cTn id="39" fill="hold">
                            <p:stCondLst>
                              <p:cond delay="3500"/>
                            </p:stCondLst>
                            <p:childTnLst>
                              <p:par>
                                <p:cTn id="40" presetID="12" presetClass="entr" presetSubtype="8" fill="hold" nodeType="afterEffect">
                                  <p:stCondLst>
                                    <p:cond delay="0"/>
                                  </p:stCondLst>
                                  <p:childTnLst>
                                    <p:set>
                                      <p:cBhvr>
                                        <p:cTn id="41" dur="1" fill="hold">
                                          <p:stCondLst>
                                            <p:cond delay="0"/>
                                          </p:stCondLst>
                                        </p:cTn>
                                        <p:tgtEl>
                                          <p:spTgt spid="49"/>
                                        </p:tgtEl>
                                        <p:attrNameLst>
                                          <p:attrName>style.visibility</p:attrName>
                                        </p:attrNameLst>
                                      </p:cBhvr>
                                      <p:to>
                                        <p:strVal val="visible"/>
                                      </p:to>
                                    </p:set>
                                    <p:anim calcmode="lin" valueType="num">
                                      <p:cBhvr additive="base">
                                        <p:cTn id="42" dur="500"/>
                                        <p:tgtEl>
                                          <p:spTgt spid="49"/>
                                        </p:tgtEl>
                                        <p:attrNameLst>
                                          <p:attrName>ppt_x</p:attrName>
                                        </p:attrNameLst>
                                      </p:cBhvr>
                                      <p:tavLst>
                                        <p:tav tm="0">
                                          <p:val>
                                            <p:strVal val="#ppt_x-#ppt_w*1.125000"/>
                                          </p:val>
                                        </p:tav>
                                        <p:tav tm="100000">
                                          <p:val>
                                            <p:strVal val="#ppt_x"/>
                                          </p:val>
                                        </p:tav>
                                      </p:tavLst>
                                    </p:anim>
                                    <p:animEffect transition="in" filter="wipe(right)">
                                      <p:cBhvr>
                                        <p:cTn id="43" dur="500"/>
                                        <p:tgtEl>
                                          <p:spTgt spid="49"/>
                                        </p:tgtEl>
                                      </p:cBhvr>
                                    </p:animEffect>
                                  </p:childTnLst>
                                </p:cTn>
                              </p:par>
                            </p:childTnLst>
                          </p:cTn>
                        </p:par>
                        <p:par>
                          <p:cTn id="44" fill="hold">
                            <p:stCondLst>
                              <p:cond delay="4000"/>
                            </p:stCondLst>
                            <p:childTnLst>
                              <p:par>
                                <p:cTn id="45" presetID="2" presetClass="entr" presetSubtype="8" fill="hold" nodeType="afterEffect">
                                  <p:stCondLst>
                                    <p:cond delay="0"/>
                                  </p:stCondLst>
                                  <p:childTnLst>
                                    <p:set>
                                      <p:cBhvr>
                                        <p:cTn id="46" dur="1" fill="hold">
                                          <p:stCondLst>
                                            <p:cond delay="0"/>
                                          </p:stCondLst>
                                        </p:cTn>
                                        <p:tgtEl>
                                          <p:spTgt spid="58"/>
                                        </p:tgtEl>
                                        <p:attrNameLst>
                                          <p:attrName>style.visibility</p:attrName>
                                        </p:attrNameLst>
                                      </p:cBhvr>
                                      <p:to>
                                        <p:strVal val="visible"/>
                                      </p:to>
                                    </p:set>
                                    <p:anim calcmode="lin" valueType="num">
                                      <p:cBhvr additive="base">
                                        <p:cTn id="47" dur="500" fill="hold"/>
                                        <p:tgtEl>
                                          <p:spTgt spid="58"/>
                                        </p:tgtEl>
                                        <p:attrNameLst>
                                          <p:attrName>ppt_x</p:attrName>
                                        </p:attrNameLst>
                                      </p:cBhvr>
                                      <p:tavLst>
                                        <p:tav tm="0">
                                          <p:val>
                                            <p:strVal val="0-#ppt_w/2"/>
                                          </p:val>
                                        </p:tav>
                                        <p:tav tm="100000">
                                          <p:val>
                                            <p:strVal val="#ppt_x"/>
                                          </p:val>
                                        </p:tav>
                                      </p:tavLst>
                                    </p:anim>
                                    <p:anim calcmode="lin" valueType="num">
                                      <p:cBhvr additive="base">
                                        <p:cTn id="48" dur="500" fill="hold"/>
                                        <p:tgtEl>
                                          <p:spTgt spid="5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กลุ่ม 28"/>
          <p:cNvGrpSpPr/>
          <p:nvPr/>
        </p:nvGrpSpPr>
        <p:grpSpPr>
          <a:xfrm>
            <a:off x="13990637" y="2288347"/>
            <a:ext cx="8458201" cy="1491323"/>
            <a:chOff x="1112837" y="1037924"/>
            <a:chExt cx="8458201" cy="1491323"/>
          </a:xfrm>
        </p:grpSpPr>
        <p:grpSp>
          <p:nvGrpSpPr>
            <p:cNvPr id="10" name="กลุ่ม 8"/>
            <p:cNvGrpSpPr/>
            <p:nvPr/>
          </p:nvGrpSpPr>
          <p:grpSpPr>
            <a:xfrm>
              <a:off x="1112837" y="1037924"/>
              <a:ext cx="8458201" cy="1491323"/>
              <a:chOff x="1112837" y="1037924"/>
              <a:chExt cx="8458201" cy="1491323"/>
            </a:xfrm>
          </p:grpSpPr>
          <p:sp>
            <p:nvSpPr>
              <p:cNvPr id="18" name="TextBox 17"/>
              <p:cNvSpPr txBox="1"/>
              <p:nvPr/>
            </p:nvSpPr>
            <p:spPr>
              <a:xfrm>
                <a:off x="1341437" y="1037924"/>
                <a:ext cx="8229601" cy="646331"/>
              </a:xfrm>
              <a:prstGeom prst="rect">
                <a:avLst/>
              </a:prstGeom>
              <a:noFill/>
            </p:spPr>
            <p:txBody>
              <a:bodyPr wrap="square" rtlCol="0">
                <a:spAutoFit/>
              </a:bodyPr>
              <a:lstStyle/>
              <a:p>
                <a:r>
                  <a:rPr lang="en-US" sz="3600" b="1" dirty="0" smtClean="0">
                    <a:latin typeface="Lato Black" charset="0"/>
                    <a:ea typeface="Lato Black" charset="0"/>
                    <a:cs typeface="Lato Black" charset="0"/>
                  </a:rPr>
                  <a:t>CEATIVE  COMPANY</a:t>
                </a:r>
              </a:p>
            </p:txBody>
          </p:sp>
          <p:sp>
            <p:nvSpPr>
              <p:cNvPr id="19" name="Rectangle 35"/>
              <p:cNvSpPr/>
              <p:nvPr/>
            </p:nvSpPr>
            <p:spPr>
              <a:xfrm>
                <a:off x="1265237" y="1828800"/>
                <a:ext cx="4495800" cy="141383"/>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sp>
            <p:nvSpPr>
              <p:cNvPr id="20" name="TextBox 19"/>
              <p:cNvSpPr txBox="1"/>
              <p:nvPr/>
            </p:nvSpPr>
            <p:spPr>
              <a:xfrm>
                <a:off x="1424812" y="2052935"/>
                <a:ext cx="8146226" cy="400110"/>
              </a:xfrm>
              <a:prstGeom prst="rect">
                <a:avLst/>
              </a:prstGeom>
              <a:noFill/>
            </p:spPr>
            <p:txBody>
              <a:bodyPr wrap="square" rtlCol="0">
                <a:spAutoFit/>
              </a:bodyPr>
              <a:lstStyle/>
              <a:p>
                <a:r>
                  <a:rPr lang="en-US" sz="2000" b="1" dirty="0" smtClean="0">
                    <a:latin typeface="Lato" pitchFamily="34" charset="0"/>
                    <a:ea typeface="Lato" pitchFamily="34" charset="0"/>
                    <a:cs typeface="Lato" pitchFamily="34" charset="0"/>
                  </a:rPr>
                  <a:t>Your great subtitle in this line </a:t>
                </a:r>
              </a:p>
            </p:txBody>
          </p:sp>
          <p:sp>
            <p:nvSpPr>
              <p:cNvPr id="21" name="Rectangle 35"/>
              <p:cNvSpPr/>
              <p:nvPr/>
            </p:nvSpPr>
            <p:spPr>
              <a:xfrm rot="16200000">
                <a:off x="490405" y="1765433"/>
                <a:ext cx="1386246" cy="141381"/>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grpSp>
          <p:nvGrpSpPr>
            <p:cNvPr id="11" name="Group 1"/>
            <p:cNvGrpSpPr/>
            <p:nvPr/>
          </p:nvGrpSpPr>
          <p:grpSpPr>
            <a:xfrm>
              <a:off x="5913437" y="1779006"/>
              <a:ext cx="3657601" cy="240970"/>
              <a:chOff x="10866255" y="8448874"/>
              <a:chExt cx="2738812" cy="73150"/>
            </a:xfrm>
          </p:grpSpPr>
          <p:sp>
            <p:nvSpPr>
              <p:cNvPr id="12" name="Rectangle 11"/>
              <p:cNvSpPr/>
              <p:nvPr/>
            </p:nvSpPr>
            <p:spPr>
              <a:xfrm flipV="1">
                <a:off x="10866255" y="8448874"/>
                <a:ext cx="407521" cy="73150"/>
              </a:xfrm>
              <a:prstGeom prst="rect">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13" name="Rectangle 12"/>
              <p:cNvSpPr/>
              <p:nvPr/>
            </p:nvSpPr>
            <p:spPr>
              <a:xfrm flipV="1">
                <a:off x="11330497" y="8448874"/>
                <a:ext cx="407521" cy="73150"/>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14" name="Rectangle 13"/>
              <p:cNvSpPr/>
              <p:nvPr/>
            </p:nvSpPr>
            <p:spPr>
              <a:xfrm flipV="1">
                <a:off x="11809200" y="8448874"/>
                <a:ext cx="407521" cy="73150"/>
              </a:xfrm>
              <a:prstGeom prst="rect">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15" name="Rectangle 14"/>
              <p:cNvSpPr/>
              <p:nvPr/>
            </p:nvSpPr>
            <p:spPr>
              <a:xfrm flipV="1">
                <a:off x="12273541" y="8448874"/>
                <a:ext cx="407521" cy="73150"/>
              </a:xfrm>
              <a:prstGeom prst="rect">
                <a:avLst/>
              </a:prstGeom>
              <a:solidFill>
                <a:schemeClr val="accent4">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16" name="Rectangle 15"/>
              <p:cNvSpPr/>
              <p:nvPr/>
            </p:nvSpPr>
            <p:spPr>
              <a:xfrm flipV="1">
                <a:off x="12737783" y="8448874"/>
                <a:ext cx="407521" cy="73150"/>
              </a:xfrm>
              <a:prstGeom prst="rect">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17" name="Rectangle 16"/>
              <p:cNvSpPr/>
              <p:nvPr/>
            </p:nvSpPr>
            <p:spPr>
              <a:xfrm flipV="1">
                <a:off x="13197546" y="8448874"/>
                <a:ext cx="407521" cy="73150"/>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grpSp>
      </p:grpSp>
      <p:grpSp>
        <p:nvGrpSpPr>
          <p:cNvPr id="35" name="Group 34"/>
          <p:cNvGrpSpPr/>
          <p:nvPr/>
        </p:nvGrpSpPr>
        <p:grpSpPr>
          <a:xfrm>
            <a:off x="16200437" y="4495800"/>
            <a:ext cx="7149709" cy="5334001"/>
            <a:chOff x="16200437" y="4495800"/>
            <a:chExt cx="7149709" cy="5334001"/>
          </a:xfrm>
        </p:grpSpPr>
        <p:grpSp>
          <p:nvGrpSpPr>
            <p:cNvPr id="24" name="Group 23"/>
            <p:cNvGrpSpPr/>
            <p:nvPr/>
          </p:nvGrpSpPr>
          <p:grpSpPr>
            <a:xfrm>
              <a:off x="16238537" y="4495800"/>
              <a:ext cx="7111609" cy="2556087"/>
              <a:chOff x="16375706" y="4682913"/>
              <a:chExt cx="7111609" cy="2556087"/>
            </a:xfrm>
          </p:grpSpPr>
          <p:sp>
            <p:nvSpPr>
              <p:cNvPr id="22" name="TextBox 21"/>
              <p:cNvSpPr txBox="1"/>
              <p:nvPr/>
            </p:nvSpPr>
            <p:spPr>
              <a:xfrm>
                <a:off x="16423584" y="5838617"/>
                <a:ext cx="7063731" cy="1400383"/>
              </a:xfrm>
              <a:prstGeom prst="rect">
                <a:avLst/>
              </a:prstGeom>
              <a:noFill/>
            </p:spPr>
            <p:txBody>
              <a:bodyPr wrap="square" rtlCol="0">
                <a:spAutoFit/>
              </a:bodyPr>
              <a:lstStyle/>
              <a:p>
                <a:r>
                  <a:rPr lang="en-US" sz="8500" b="1" smtClean="0">
                    <a:solidFill>
                      <a:schemeClr val="accent6"/>
                    </a:solidFill>
                    <a:latin typeface="Lato Black" charset="0"/>
                    <a:ea typeface="Lato Black" charset="0"/>
                    <a:cs typeface="Lato Black" charset="0"/>
                  </a:rPr>
                  <a:t>SLIDEs</a:t>
                </a:r>
                <a:endParaRPr lang="en-US" sz="8500" b="1" dirty="0" smtClean="0">
                  <a:solidFill>
                    <a:schemeClr val="accent6"/>
                  </a:solidFill>
                  <a:latin typeface="Lato Black" charset="0"/>
                  <a:ea typeface="Lato Black" charset="0"/>
                  <a:cs typeface="Lato Black" charset="0"/>
                </a:endParaRPr>
              </a:p>
            </p:txBody>
          </p:sp>
          <p:sp>
            <p:nvSpPr>
              <p:cNvPr id="23" name="TextBox 22"/>
              <p:cNvSpPr txBox="1"/>
              <p:nvPr/>
            </p:nvSpPr>
            <p:spPr>
              <a:xfrm>
                <a:off x="16375706" y="4682913"/>
                <a:ext cx="6073132" cy="1400383"/>
              </a:xfrm>
              <a:prstGeom prst="rect">
                <a:avLst/>
              </a:prstGeom>
              <a:noFill/>
            </p:spPr>
            <p:txBody>
              <a:bodyPr wrap="square" rtlCol="0">
                <a:spAutoFit/>
              </a:bodyPr>
              <a:lstStyle/>
              <a:p>
                <a:r>
                  <a:rPr lang="en-US" sz="8500" b="1" dirty="0" smtClean="0">
                    <a:solidFill>
                      <a:schemeClr val="accent6"/>
                    </a:solidFill>
                    <a:latin typeface="Lato Black" charset="0"/>
                    <a:ea typeface="Lato Black" charset="0"/>
                    <a:cs typeface="Lato Black" charset="0"/>
                  </a:rPr>
                  <a:t>ABSTRACT</a:t>
                </a:r>
              </a:p>
            </p:txBody>
          </p:sp>
        </p:grpSp>
        <p:grpSp>
          <p:nvGrpSpPr>
            <p:cNvPr id="25" name="กลุ่ม 20"/>
            <p:cNvGrpSpPr/>
            <p:nvPr/>
          </p:nvGrpSpPr>
          <p:grpSpPr>
            <a:xfrm>
              <a:off x="16200437" y="7315200"/>
              <a:ext cx="6743700" cy="1066801"/>
              <a:chOff x="1057779" y="20942"/>
              <a:chExt cx="8056148" cy="1274420"/>
            </a:xfrm>
          </p:grpSpPr>
          <p:sp>
            <p:nvSpPr>
              <p:cNvPr id="26" name="TextBox 25"/>
              <p:cNvSpPr txBox="1"/>
              <p:nvPr/>
            </p:nvSpPr>
            <p:spPr>
              <a:xfrm>
                <a:off x="2164447" y="20942"/>
                <a:ext cx="6949480" cy="1147105"/>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27" name="กลุ่ม 22"/>
              <p:cNvGrpSpPr/>
              <p:nvPr/>
            </p:nvGrpSpPr>
            <p:grpSpPr>
              <a:xfrm>
                <a:off x="1057779" y="368058"/>
                <a:ext cx="927304" cy="927304"/>
                <a:chOff x="1055139" y="-1026071"/>
                <a:chExt cx="1371600" cy="1371600"/>
              </a:xfrm>
            </p:grpSpPr>
            <p:sp>
              <p:nvSpPr>
                <p:cNvPr id="28" name="วงรี 23"/>
                <p:cNvSpPr/>
                <p:nvPr/>
              </p:nvSpPr>
              <p:spPr>
                <a:xfrm>
                  <a:off x="1055139" y="-1026071"/>
                  <a:ext cx="1371600" cy="13716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9"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30" name="กลุ่ม 30"/>
            <p:cNvGrpSpPr/>
            <p:nvPr/>
          </p:nvGrpSpPr>
          <p:grpSpPr>
            <a:xfrm>
              <a:off x="16200437" y="8763000"/>
              <a:ext cx="6743700" cy="1066801"/>
              <a:chOff x="1057779" y="20942"/>
              <a:chExt cx="8056148" cy="1274420"/>
            </a:xfrm>
          </p:grpSpPr>
          <p:sp>
            <p:nvSpPr>
              <p:cNvPr id="31" name="TextBox 30"/>
              <p:cNvSpPr txBox="1"/>
              <p:nvPr/>
            </p:nvSpPr>
            <p:spPr>
              <a:xfrm>
                <a:off x="2164447" y="20942"/>
                <a:ext cx="6949480" cy="1147105"/>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32" name="กลุ่ม 32"/>
              <p:cNvGrpSpPr/>
              <p:nvPr/>
            </p:nvGrpSpPr>
            <p:grpSpPr>
              <a:xfrm>
                <a:off x="1057779" y="368058"/>
                <a:ext cx="927304" cy="927304"/>
                <a:chOff x="1055139" y="-1026071"/>
                <a:chExt cx="1371600" cy="1371600"/>
              </a:xfrm>
            </p:grpSpPr>
            <p:sp>
              <p:nvSpPr>
                <p:cNvPr id="33" name="วงรี 33"/>
                <p:cNvSpPr/>
                <p:nvPr/>
              </p:nvSpPr>
              <p:spPr>
                <a:xfrm>
                  <a:off x="1055139" y="-1026071"/>
                  <a:ext cx="1371600" cy="13716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34"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sp>
        <p:nvSpPr>
          <p:cNvPr id="4" name="Picture Placeholder 3"/>
          <p:cNvSpPr>
            <a:spLocks noGrp="1"/>
          </p:cNvSpPr>
          <p:nvPr>
            <p:ph type="pic" sz="quarter" idx="65"/>
          </p:nvPr>
        </p:nvSpPr>
        <p:spPr/>
      </p:sp>
      <p:sp>
        <p:nvSpPr>
          <p:cNvPr id="5" name="Picture Placeholder 4"/>
          <p:cNvSpPr>
            <a:spLocks noGrp="1"/>
          </p:cNvSpPr>
          <p:nvPr>
            <p:ph type="pic" sz="quarter" idx="66"/>
          </p:nvPr>
        </p:nvSpPr>
        <p:spPr/>
      </p:sp>
    </p:spTree>
    <p:extLst>
      <p:ext uri="{BB962C8B-B14F-4D97-AF65-F5344CB8AC3E}">
        <p14:creationId xmlns:p14="http://schemas.microsoft.com/office/powerpoint/2010/main" val="150678587"/>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35"/>
                                        </p:tgtEl>
                                        <p:attrNameLst>
                                          <p:attrName>style.visibility</p:attrName>
                                        </p:attrNameLst>
                                      </p:cBhvr>
                                      <p:to>
                                        <p:strVal val="visible"/>
                                      </p:to>
                                    </p:set>
                                    <p:anim calcmode="lin" valueType="num">
                                      <p:cBhvr additive="base">
                                        <p:cTn id="12" dur="500" fill="hold"/>
                                        <p:tgtEl>
                                          <p:spTgt spid="35"/>
                                        </p:tgtEl>
                                        <p:attrNameLst>
                                          <p:attrName>ppt_x</p:attrName>
                                        </p:attrNameLst>
                                      </p:cBhvr>
                                      <p:tavLst>
                                        <p:tav tm="0">
                                          <p:val>
                                            <p:strVal val="1+#ppt_w/2"/>
                                          </p:val>
                                        </p:tav>
                                        <p:tav tm="100000">
                                          <p:val>
                                            <p:strVal val="#ppt_x"/>
                                          </p:val>
                                        </p:tav>
                                      </p:tavLst>
                                    </p:anim>
                                    <p:anim calcmode="lin" valueType="num">
                                      <p:cBhvr additive="base">
                                        <p:cTn id="13" dur="5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7" name="กลุ่ม 60"/>
          <p:cNvGrpSpPr/>
          <p:nvPr/>
        </p:nvGrpSpPr>
        <p:grpSpPr>
          <a:xfrm>
            <a:off x="13457237" y="5130287"/>
            <a:ext cx="8871112" cy="3785113"/>
            <a:chOff x="13599331" y="5410200"/>
            <a:chExt cx="8871112" cy="3785113"/>
          </a:xfrm>
        </p:grpSpPr>
        <p:grpSp>
          <p:nvGrpSpPr>
            <p:cNvPr id="58" name="กลุ่ม 62"/>
            <p:cNvGrpSpPr/>
            <p:nvPr/>
          </p:nvGrpSpPr>
          <p:grpSpPr>
            <a:xfrm>
              <a:off x="13599331" y="5861712"/>
              <a:ext cx="8871112" cy="3333601"/>
              <a:chOff x="3835424" y="2531844"/>
              <a:chExt cx="8871112" cy="3333601"/>
            </a:xfrm>
          </p:grpSpPr>
          <p:sp>
            <p:nvSpPr>
              <p:cNvPr id="66" name="Title 20"/>
              <p:cNvSpPr txBox="1">
                <a:spLocks/>
              </p:cNvSpPr>
              <p:nvPr/>
            </p:nvSpPr>
            <p:spPr bwMode="auto">
              <a:xfrm>
                <a:off x="3835424" y="3218554"/>
                <a:ext cx="8871112" cy="26468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67" name="TextBox 66"/>
              <p:cNvSpPr txBox="1"/>
              <p:nvPr/>
            </p:nvSpPr>
            <p:spPr>
              <a:xfrm>
                <a:off x="3987824" y="2531844"/>
                <a:ext cx="5410200" cy="584775"/>
              </a:xfrm>
              <a:prstGeom prst="rect">
                <a:avLst/>
              </a:prstGeom>
              <a:noFill/>
            </p:spPr>
            <p:txBody>
              <a:bodyPr wrap="square" rtlCol="0">
                <a:spAutoFit/>
              </a:bodyPr>
              <a:lstStyle/>
              <a:p>
                <a:r>
                  <a:rPr lang="en-US" sz="3200" b="1" dirty="0" smtClean="0">
                    <a:latin typeface="Lato Black" charset="0"/>
                    <a:ea typeface="Lato Black" charset="0"/>
                    <a:cs typeface="Lato Black" charset="0"/>
                  </a:rPr>
                  <a:t>Description here</a:t>
                </a:r>
              </a:p>
            </p:txBody>
          </p:sp>
        </p:grpSp>
        <p:grpSp>
          <p:nvGrpSpPr>
            <p:cNvPr id="59" name="Group 1"/>
            <p:cNvGrpSpPr/>
            <p:nvPr/>
          </p:nvGrpSpPr>
          <p:grpSpPr>
            <a:xfrm>
              <a:off x="13794722" y="5410200"/>
              <a:ext cx="3657601" cy="240970"/>
              <a:chOff x="10866255" y="8448874"/>
              <a:chExt cx="2738812" cy="73150"/>
            </a:xfrm>
          </p:grpSpPr>
          <p:sp>
            <p:nvSpPr>
              <p:cNvPr id="60" name="Rectangle 11"/>
              <p:cNvSpPr/>
              <p:nvPr/>
            </p:nvSpPr>
            <p:spPr>
              <a:xfrm flipV="1">
                <a:off x="10866255" y="8448874"/>
                <a:ext cx="407521" cy="73150"/>
              </a:xfrm>
              <a:prstGeom prst="rect">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61" name="Rectangle 12"/>
              <p:cNvSpPr/>
              <p:nvPr/>
            </p:nvSpPr>
            <p:spPr>
              <a:xfrm flipV="1">
                <a:off x="11330497" y="8448874"/>
                <a:ext cx="407521" cy="73150"/>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62" name="Rectangle 13"/>
              <p:cNvSpPr/>
              <p:nvPr/>
            </p:nvSpPr>
            <p:spPr>
              <a:xfrm flipV="1">
                <a:off x="11809200" y="8448874"/>
                <a:ext cx="407521" cy="73150"/>
              </a:xfrm>
              <a:prstGeom prst="rect">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63" name="Rectangle 14"/>
              <p:cNvSpPr/>
              <p:nvPr/>
            </p:nvSpPr>
            <p:spPr>
              <a:xfrm flipV="1">
                <a:off x="12273541" y="8448874"/>
                <a:ext cx="407521" cy="73150"/>
              </a:xfrm>
              <a:prstGeom prst="rect">
                <a:avLst/>
              </a:prstGeom>
              <a:solidFill>
                <a:schemeClr val="accent4">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64" name="Rectangle 15"/>
              <p:cNvSpPr/>
              <p:nvPr/>
            </p:nvSpPr>
            <p:spPr>
              <a:xfrm flipV="1">
                <a:off x="12737783" y="8448874"/>
                <a:ext cx="407521" cy="73150"/>
              </a:xfrm>
              <a:prstGeom prst="rect">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65" name="Rectangle 16"/>
              <p:cNvSpPr/>
              <p:nvPr/>
            </p:nvSpPr>
            <p:spPr>
              <a:xfrm flipV="1">
                <a:off x="13197546" y="8448874"/>
                <a:ext cx="407521" cy="73150"/>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grpSp>
      </p:grpSp>
      <p:grpSp>
        <p:nvGrpSpPr>
          <p:cNvPr id="68" name="Group 67"/>
          <p:cNvGrpSpPr/>
          <p:nvPr/>
        </p:nvGrpSpPr>
        <p:grpSpPr>
          <a:xfrm>
            <a:off x="13381037" y="1219200"/>
            <a:ext cx="9874088" cy="3387284"/>
            <a:chOff x="1493837" y="8001000"/>
            <a:chExt cx="9874088" cy="3387284"/>
          </a:xfrm>
        </p:grpSpPr>
        <p:sp>
          <p:nvSpPr>
            <p:cNvPr id="69" name="TextBox 68"/>
            <p:cNvSpPr txBox="1"/>
            <p:nvPr/>
          </p:nvSpPr>
          <p:spPr>
            <a:xfrm>
              <a:off x="1538125" y="9019050"/>
              <a:ext cx="9829800" cy="1323439"/>
            </a:xfrm>
            <a:prstGeom prst="rect">
              <a:avLst/>
            </a:prstGeom>
            <a:noFill/>
          </p:spPr>
          <p:txBody>
            <a:bodyPr wrap="square" rtlCol="0">
              <a:spAutoFit/>
            </a:bodyPr>
            <a:lstStyle/>
            <a:p>
              <a:r>
                <a:rPr lang="en-US" sz="8000" b="1" dirty="0" smtClean="0">
                  <a:solidFill>
                    <a:schemeClr val="accent5"/>
                  </a:solidFill>
                  <a:latin typeface="Lato Black" charset="0"/>
                  <a:ea typeface="Lato Black" charset="0"/>
                  <a:cs typeface="Lato Black" charset="0"/>
                </a:rPr>
                <a:t>PRESENTATION</a:t>
              </a:r>
            </a:p>
          </p:txBody>
        </p:sp>
        <p:sp>
          <p:nvSpPr>
            <p:cNvPr id="70" name="TextBox 69"/>
            <p:cNvSpPr txBox="1"/>
            <p:nvPr/>
          </p:nvSpPr>
          <p:spPr>
            <a:xfrm>
              <a:off x="1538125" y="8001000"/>
              <a:ext cx="9829800" cy="1323439"/>
            </a:xfrm>
            <a:prstGeom prst="rect">
              <a:avLst/>
            </a:prstGeom>
            <a:noFill/>
          </p:spPr>
          <p:txBody>
            <a:bodyPr wrap="square" rtlCol="0">
              <a:spAutoFit/>
            </a:bodyPr>
            <a:lstStyle/>
            <a:p>
              <a:r>
                <a:rPr lang="en-US" sz="8000" b="1" dirty="0" smtClean="0">
                  <a:solidFill>
                    <a:schemeClr val="accent6"/>
                  </a:solidFill>
                  <a:latin typeface="Lato Black" charset="0"/>
                  <a:ea typeface="Lato Black" charset="0"/>
                  <a:cs typeface="Lato Black" charset="0"/>
                </a:rPr>
                <a:t>PORTFOLIO</a:t>
              </a:r>
            </a:p>
          </p:txBody>
        </p:sp>
        <p:sp>
          <p:nvSpPr>
            <p:cNvPr id="71" name="TextBox 70"/>
            <p:cNvSpPr txBox="1"/>
            <p:nvPr/>
          </p:nvSpPr>
          <p:spPr>
            <a:xfrm>
              <a:off x="1493837" y="10064845"/>
              <a:ext cx="9829800" cy="1323439"/>
            </a:xfrm>
            <a:prstGeom prst="rect">
              <a:avLst/>
            </a:prstGeom>
            <a:noFill/>
          </p:spPr>
          <p:txBody>
            <a:bodyPr wrap="square" rtlCol="0">
              <a:spAutoFit/>
            </a:bodyPr>
            <a:lstStyle/>
            <a:p>
              <a:r>
                <a:rPr lang="en-US" sz="8000" b="1" dirty="0" smtClean="0">
                  <a:solidFill>
                    <a:schemeClr val="accent4"/>
                  </a:solidFill>
                  <a:latin typeface="Lato Black" charset="0"/>
                  <a:ea typeface="Lato Black" charset="0"/>
                  <a:cs typeface="Lato Black" charset="0"/>
                </a:rPr>
                <a:t>TEMPLATES</a:t>
              </a:r>
            </a:p>
          </p:txBody>
        </p:sp>
      </p:grpSp>
      <p:grpSp>
        <p:nvGrpSpPr>
          <p:cNvPr id="72" name="Group 71"/>
          <p:cNvGrpSpPr/>
          <p:nvPr/>
        </p:nvGrpSpPr>
        <p:grpSpPr>
          <a:xfrm>
            <a:off x="13405303" y="9259049"/>
            <a:ext cx="8923046" cy="1408578"/>
            <a:chOff x="1289503" y="9944849"/>
            <a:chExt cx="8923046" cy="1408578"/>
          </a:xfrm>
        </p:grpSpPr>
        <p:sp>
          <p:nvSpPr>
            <p:cNvPr id="73" name="TextBox 72"/>
            <p:cNvSpPr txBox="1"/>
            <p:nvPr/>
          </p:nvSpPr>
          <p:spPr>
            <a:xfrm>
              <a:off x="1948635" y="10454756"/>
              <a:ext cx="8263914" cy="898671"/>
            </a:xfrm>
            <a:prstGeom prst="rect">
              <a:avLst/>
            </a:prstGeom>
            <a:noFill/>
          </p:spPr>
          <p:txBody>
            <a:bodyPr wrap="square" lIns="219419" tIns="109710" rIns="219419" bIns="109710" rtlCol="0">
              <a:spAutoFit/>
            </a:bodyPr>
            <a:lstStyle/>
            <a:p>
              <a:r>
                <a:rPr lang="en-US" sz="2200" dirty="0">
                  <a:solidFill>
                    <a:schemeClr val="tx1">
                      <a:lumMod val="50000"/>
                      <a:lumOff val="50000"/>
                    </a:schemeClr>
                  </a:solidFill>
                  <a:latin typeface="Lato" pitchFamily="34" charset="0"/>
                  <a:ea typeface="Lato" pitchFamily="34" charset="0"/>
                  <a:cs typeface="Lato" pitchFamily="34" charset="0"/>
                </a:rPr>
                <a:t>Lorem Ipsum has two main </a:t>
              </a:r>
              <a:r>
                <a:rPr lang="en-US" sz="2200" dirty="0" smtClean="0">
                  <a:solidFill>
                    <a:schemeClr val="tx1">
                      <a:lumMod val="50000"/>
                      <a:lumOff val="50000"/>
                    </a:schemeClr>
                  </a:solidFill>
                  <a:latin typeface="Lato" pitchFamily="34" charset="0"/>
                  <a:ea typeface="Lato" pitchFamily="34" charset="0"/>
                  <a:cs typeface="Lato" pitchFamily="34" charset="0"/>
                </a:rPr>
                <a:t>data statistical methodologies important</a:t>
              </a:r>
              <a:endParaRPr lang="en-US" sz="2200" dirty="0">
                <a:solidFill>
                  <a:schemeClr val="tx1">
                    <a:lumMod val="50000"/>
                    <a:lumOff val="50000"/>
                  </a:schemeClr>
                </a:solidFill>
                <a:latin typeface="Lato" pitchFamily="34" charset="0"/>
                <a:ea typeface="Lato" pitchFamily="34" charset="0"/>
                <a:cs typeface="Lato" pitchFamily="34" charset="0"/>
              </a:endParaRPr>
            </a:p>
          </p:txBody>
        </p:sp>
        <p:sp>
          <p:nvSpPr>
            <p:cNvPr id="74" name="TextBox 73"/>
            <p:cNvSpPr txBox="1"/>
            <p:nvPr/>
          </p:nvSpPr>
          <p:spPr bwMode="auto">
            <a:xfrm>
              <a:off x="2089160" y="9944849"/>
              <a:ext cx="2175596" cy="553998"/>
            </a:xfrm>
            <a:prstGeom prst="rect">
              <a:avLst/>
            </a:prstGeom>
            <a:noFill/>
          </p:spPr>
          <p:txBody>
            <a:bodyPr wrap="none">
              <a:spAutoFit/>
            </a:bodyPr>
            <a:lstStyle/>
            <a:p>
              <a:pPr defTabSz="1828434" fontAlgn="auto">
                <a:spcBef>
                  <a:spcPts val="0"/>
                </a:spcBef>
                <a:spcAft>
                  <a:spcPts val="0"/>
                </a:spcAft>
                <a:defRPr/>
              </a:pPr>
              <a:r>
                <a:rPr lang="en-US" sz="3000" b="1" dirty="0" smtClean="0">
                  <a:latin typeface="Lato" pitchFamily="34" charset="0"/>
                  <a:ea typeface="Lato" pitchFamily="34" charset="0"/>
                  <a:cs typeface="Lato" pitchFamily="34" charset="0"/>
                </a:rPr>
                <a:t>Description</a:t>
              </a:r>
              <a:endParaRPr lang="id-ID" sz="3000" b="1" dirty="0">
                <a:latin typeface="Lato" pitchFamily="34" charset="0"/>
                <a:ea typeface="Lato" pitchFamily="34" charset="0"/>
                <a:cs typeface="Lato" pitchFamily="34" charset="0"/>
              </a:endParaRPr>
            </a:p>
          </p:txBody>
        </p:sp>
        <p:sp>
          <p:nvSpPr>
            <p:cNvPr id="75" name="วงรี 63"/>
            <p:cNvSpPr/>
            <p:nvPr/>
          </p:nvSpPr>
          <p:spPr>
            <a:xfrm>
              <a:off x="1289503" y="10143426"/>
              <a:ext cx="524574" cy="52457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grpSp>
        <p:nvGrpSpPr>
          <p:cNvPr id="76" name="Group 75"/>
          <p:cNvGrpSpPr/>
          <p:nvPr/>
        </p:nvGrpSpPr>
        <p:grpSpPr>
          <a:xfrm>
            <a:off x="13381037" y="11012022"/>
            <a:ext cx="8923046" cy="1408578"/>
            <a:chOff x="1289503" y="9944849"/>
            <a:chExt cx="8923046" cy="1408578"/>
          </a:xfrm>
        </p:grpSpPr>
        <p:sp>
          <p:nvSpPr>
            <p:cNvPr id="77" name="TextBox 76"/>
            <p:cNvSpPr txBox="1"/>
            <p:nvPr/>
          </p:nvSpPr>
          <p:spPr>
            <a:xfrm>
              <a:off x="1948635" y="10454756"/>
              <a:ext cx="8263914" cy="898671"/>
            </a:xfrm>
            <a:prstGeom prst="rect">
              <a:avLst/>
            </a:prstGeom>
            <a:noFill/>
          </p:spPr>
          <p:txBody>
            <a:bodyPr wrap="square" lIns="219419" tIns="109710" rIns="219419" bIns="109710" rtlCol="0">
              <a:spAutoFit/>
            </a:bodyPr>
            <a:lstStyle/>
            <a:p>
              <a:r>
                <a:rPr lang="en-US" sz="2200" dirty="0">
                  <a:solidFill>
                    <a:schemeClr val="tx1">
                      <a:lumMod val="50000"/>
                      <a:lumOff val="50000"/>
                    </a:schemeClr>
                  </a:solidFill>
                  <a:latin typeface="Lato" pitchFamily="34" charset="0"/>
                  <a:ea typeface="Lato" pitchFamily="34" charset="0"/>
                  <a:cs typeface="Lato" pitchFamily="34" charset="0"/>
                </a:rPr>
                <a:t>Lorem Ipsum has two main </a:t>
              </a:r>
              <a:r>
                <a:rPr lang="en-US" sz="2200" dirty="0" smtClean="0">
                  <a:solidFill>
                    <a:schemeClr val="tx1">
                      <a:lumMod val="50000"/>
                      <a:lumOff val="50000"/>
                    </a:schemeClr>
                  </a:solidFill>
                  <a:latin typeface="Lato" pitchFamily="34" charset="0"/>
                  <a:ea typeface="Lato" pitchFamily="34" charset="0"/>
                  <a:cs typeface="Lato" pitchFamily="34" charset="0"/>
                </a:rPr>
                <a:t>data statistical methodologies important</a:t>
              </a:r>
              <a:endParaRPr lang="en-US" sz="2200" dirty="0">
                <a:solidFill>
                  <a:schemeClr val="tx1">
                    <a:lumMod val="50000"/>
                    <a:lumOff val="50000"/>
                  </a:schemeClr>
                </a:solidFill>
                <a:latin typeface="Lato" pitchFamily="34" charset="0"/>
                <a:ea typeface="Lato" pitchFamily="34" charset="0"/>
                <a:cs typeface="Lato" pitchFamily="34" charset="0"/>
              </a:endParaRPr>
            </a:p>
          </p:txBody>
        </p:sp>
        <p:sp>
          <p:nvSpPr>
            <p:cNvPr id="78" name="TextBox 77"/>
            <p:cNvSpPr txBox="1"/>
            <p:nvPr/>
          </p:nvSpPr>
          <p:spPr bwMode="auto">
            <a:xfrm>
              <a:off x="2089160" y="9944849"/>
              <a:ext cx="2175596" cy="553998"/>
            </a:xfrm>
            <a:prstGeom prst="rect">
              <a:avLst/>
            </a:prstGeom>
            <a:noFill/>
          </p:spPr>
          <p:txBody>
            <a:bodyPr wrap="none">
              <a:spAutoFit/>
            </a:bodyPr>
            <a:lstStyle/>
            <a:p>
              <a:pPr defTabSz="1828434" fontAlgn="auto">
                <a:spcBef>
                  <a:spcPts val="0"/>
                </a:spcBef>
                <a:spcAft>
                  <a:spcPts val="0"/>
                </a:spcAft>
                <a:defRPr/>
              </a:pPr>
              <a:r>
                <a:rPr lang="en-US" sz="3000" b="1" dirty="0" smtClean="0">
                  <a:latin typeface="Lato" pitchFamily="34" charset="0"/>
                  <a:ea typeface="Lato" pitchFamily="34" charset="0"/>
                  <a:cs typeface="Lato" pitchFamily="34" charset="0"/>
                </a:rPr>
                <a:t>Description</a:t>
              </a:r>
              <a:endParaRPr lang="id-ID" sz="3000" b="1" dirty="0">
                <a:latin typeface="Lato" pitchFamily="34" charset="0"/>
                <a:ea typeface="Lato" pitchFamily="34" charset="0"/>
                <a:cs typeface="Lato" pitchFamily="34" charset="0"/>
              </a:endParaRPr>
            </a:p>
          </p:txBody>
        </p:sp>
        <p:sp>
          <p:nvSpPr>
            <p:cNvPr id="79" name="วงรี 63"/>
            <p:cNvSpPr/>
            <p:nvPr/>
          </p:nvSpPr>
          <p:spPr>
            <a:xfrm>
              <a:off x="1289503" y="10143426"/>
              <a:ext cx="524574" cy="52457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sp>
        <p:nvSpPr>
          <p:cNvPr id="5" name="Picture Placeholder 4"/>
          <p:cNvSpPr>
            <a:spLocks noGrp="1"/>
          </p:cNvSpPr>
          <p:nvPr>
            <p:ph type="pic" sz="quarter" idx="21"/>
          </p:nvPr>
        </p:nvSpPr>
        <p:spPr/>
      </p:sp>
      <p:sp>
        <p:nvSpPr>
          <p:cNvPr id="6" name="Picture Placeholder 5"/>
          <p:cNvSpPr>
            <a:spLocks noGrp="1"/>
          </p:cNvSpPr>
          <p:nvPr>
            <p:ph type="pic" sz="quarter" idx="22"/>
          </p:nvPr>
        </p:nvSpPr>
        <p:spPr/>
      </p:sp>
      <p:sp>
        <p:nvSpPr>
          <p:cNvPr id="7" name="Picture Placeholder 6"/>
          <p:cNvSpPr>
            <a:spLocks noGrp="1"/>
          </p:cNvSpPr>
          <p:nvPr>
            <p:ph type="pic" sz="quarter" idx="20"/>
          </p:nvPr>
        </p:nvSpPr>
        <p:spPr/>
      </p:sp>
    </p:spTree>
    <p:extLst>
      <p:ext uri="{BB962C8B-B14F-4D97-AF65-F5344CB8AC3E}">
        <p14:creationId xmlns:p14="http://schemas.microsoft.com/office/powerpoint/2010/main" val="1257650767"/>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68"/>
                                        </p:tgtEl>
                                        <p:attrNameLst>
                                          <p:attrName>style.visibility</p:attrName>
                                        </p:attrNameLst>
                                      </p:cBhvr>
                                      <p:to>
                                        <p:strVal val="visible"/>
                                      </p:to>
                                    </p:set>
                                    <p:anim calcmode="lin" valueType="num">
                                      <p:cBhvr additive="base">
                                        <p:cTn id="7" dur="500" fill="hold"/>
                                        <p:tgtEl>
                                          <p:spTgt spid="68"/>
                                        </p:tgtEl>
                                        <p:attrNameLst>
                                          <p:attrName>ppt_x</p:attrName>
                                        </p:attrNameLst>
                                      </p:cBhvr>
                                      <p:tavLst>
                                        <p:tav tm="0">
                                          <p:val>
                                            <p:strVal val="1+#ppt_w/2"/>
                                          </p:val>
                                        </p:tav>
                                        <p:tav tm="100000">
                                          <p:val>
                                            <p:strVal val="#ppt_x"/>
                                          </p:val>
                                        </p:tav>
                                      </p:tavLst>
                                    </p:anim>
                                    <p:anim calcmode="lin" valueType="num">
                                      <p:cBhvr additive="base">
                                        <p:cTn id="8" dur="500" fill="hold"/>
                                        <p:tgtEl>
                                          <p:spTgt spid="6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57"/>
                                        </p:tgtEl>
                                        <p:attrNameLst>
                                          <p:attrName>style.visibility</p:attrName>
                                        </p:attrNameLst>
                                      </p:cBhvr>
                                      <p:to>
                                        <p:strVal val="visible"/>
                                      </p:to>
                                    </p:set>
                                    <p:anim calcmode="lin" valueType="num">
                                      <p:cBhvr additive="base">
                                        <p:cTn id="12" dur="500" fill="hold"/>
                                        <p:tgtEl>
                                          <p:spTgt spid="57"/>
                                        </p:tgtEl>
                                        <p:attrNameLst>
                                          <p:attrName>ppt_x</p:attrName>
                                        </p:attrNameLst>
                                      </p:cBhvr>
                                      <p:tavLst>
                                        <p:tav tm="0">
                                          <p:val>
                                            <p:strVal val="1+#ppt_w/2"/>
                                          </p:val>
                                        </p:tav>
                                        <p:tav tm="100000">
                                          <p:val>
                                            <p:strVal val="#ppt_x"/>
                                          </p:val>
                                        </p:tav>
                                      </p:tavLst>
                                    </p:anim>
                                    <p:anim calcmode="lin" valueType="num">
                                      <p:cBhvr additive="base">
                                        <p:cTn id="13" dur="500" fill="hold"/>
                                        <p:tgtEl>
                                          <p:spTgt spid="5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72"/>
                                        </p:tgtEl>
                                        <p:attrNameLst>
                                          <p:attrName>style.visibility</p:attrName>
                                        </p:attrNameLst>
                                      </p:cBhvr>
                                      <p:to>
                                        <p:strVal val="visible"/>
                                      </p:to>
                                    </p:set>
                                    <p:anim calcmode="lin" valueType="num">
                                      <p:cBhvr additive="base">
                                        <p:cTn id="17" dur="500" fill="hold"/>
                                        <p:tgtEl>
                                          <p:spTgt spid="72"/>
                                        </p:tgtEl>
                                        <p:attrNameLst>
                                          <p:attrName>ppt_x</p:attrName>
                                        </p:attrNameLst>
                                      </p:cBhvr>
                                      <p:tavLst>
                                        <p:tav tm="0">
                                          <p:val>
                                            <p:strVal val="1+#ppt_w/2"/>
                                          </p:val>
                                        </p:tav>
                                        <p:tav tm="100000">
                                          <p:val>
                                            <p:strVal val="#ppt_x"/>
                                          </p:val>
                                        </p:tav>
                                      </p:tavLst>
                                    </p:anim>
                                    <p:anim calcmode="lin" valueType="num">
                                      <p:cBhvr additive="base">
                                        <p:cTn id="18" dur="500" fill="hold"/>
                                        <p:tgtEl>
                                          <p:spTgt spid="72"/>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76"/>
                                        </p:tgtEl>
                                        <p:attrNameLst>
                                          <p:attrName>style.visibility</p:attrName>
                                        </p:attrNameLst>
                                      </p:cBhvr>
                                      <p:to>
                                        <p:strVal val="visible"/>
                                      </p:to>
                                    </p:set>
                                    <p:anim calcmode="lin" valueType="num">
                                      <p:cBhvr additive="base">
                                        <p:cTn id="22" dur="500" fill="hold"/>
                                        <p:tgtEl>
                                          <p:spTgt spid="76"/>
                                        </p:tgtEl>
                                        <p:attrNameLst>
                                          <p:attrName>ppt_x</p:attrName>
                                        </p:attrNameLst>
                                      </p:cBhvr>
                                      <p:tavLst>
                                        <p:tav tm="0">
                                          <p:val>
                                            <p:strVal val="1+#ppt_w/2"/>
                                          </p:val>
                                        </p:tav>
                                        <p:tav tm="100000">
                                          <p:val>
                                            <p:strVal val="#ppt_x"/>
                                          </p:val>
                                        </p:tav>
                                      </p:tavLst>
                                    </p:anim>
                                    <p:anim calcmode="lin" valueType="num">
                                      <p:cBhvr additive="base">
                                        <p:cTn id="23" dur="500" fill="hold"/>
                                        <p:tgtEl>
                                          <p:spTgt spid="7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กลุ่ม 60"/>
          <p:cNvGrpSpPr/>
          <p:nvPr/>
        </p:nvGrpSpPr>
        <p:grpSpPr>
          <a:xfrm>
            <a:off x="1341437" y="5358887"/>
            <a:ext cx="8871112" cy="3785113"/>
            <a:chOff x="13599331" y="5410200"/>
            <a:chExt cx="8871112" cy="3785113"/>
          </a:xfrm>
        </p:grpSpPr>
        <p:grpSp>
          <p:nvGrpSpPr>
            <p:cNvPr id="13" name="กลุ่ม 62"/>
            <p:cNvGrpSpPr/>
            <p:nvPr/>
          </p:nvGrpSpPr>
          <p:grpSpPr>
            <a:xfrm>
              <a:off x="13599331" y="5861712"/>
              <a:ext cx="8871112" cy="3333601"/>
              <a:chOff x="3835424" y="2531844"/>
              <a:chExt cx="8871112" cy="3333601"/>
            </a:xfrm>
          </p:grpSpPr>
          <p:sp>
            <p:nvSpPr>
              <p:cNvPr id="21" name="Title 20"/>
              <p:cNvSpPr txBox="1">
                <a:spLocks/>
              </p:cNvSpPr>
              <p:nvPr/>
            </p:nvSpPr>
            <p:spPr bwMode="auto">
              <a:xfrm>
                <a:off x="3835424" y="3218554"/>
                <a:ext cx="8871112" cy="26468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22" name="TextBox 21"/>
              <p:cNvSpPr txBox="1"/>
              <p:nvPr/>
            </p:nvSpPr>
            <p:spPr>
              <a:xfrm>
                <a:off x="3987824" y="2531844"/>
                <a:ext cx="5410200" cy="584775"/>
              </a:xfrm>
              <a:prstGeom prst="rect">
                <a:avLst/>
              </a:prstGeom>
              <a:noFill/>
            </p:spPr>
            <p:txBody>
              <a:bodyPr wrap="square" rtlCol="0">
                <a:spAutoFit/>
              </a:bodyPr>
              <a:lstStyle/>
              <a:p>
                <a:r>
                  <a:rPr lang="en-US" sz="3200" b="1" dirty="0" smtClean="0">
                    <a:solidFill>
                      <a:schemeClr val="tx1">
                        <a:lumMod val="50000"/>
                        <a:lumOff val="50000"/>
                      </a:schemeClr>
                    </a:solidFill>
                    <a:latin typeface="Lato Black" charset="0"/>
                    <a:ea typeface="Lato Black" charset="0"/>
                    <a:cs typeface="Lato Black" charset="0"/>
                  </a:rPr>
                  <a:t>Description here</a:t>
                </a:r>
              </a:p>
            </p:txBody>
          </p:sp>
        </p:grpSp>
        <p:grpSp>
          <p:nvGrpSpPr>
            <p:cNvPr id="14" name="Group 1"/>
            <p:cNvGrpSpPr/>
            <p:nvPr/>
          </p:nvGrpSpPr>
          <p:grpSpPr>
            <a:xfrm>
              <a:off x="13794722" y="5410200"/>
              <a:ext cx="3657601" cy="240970"/>
              <a:chOff x="10866255" y="8448874"/>
              <a:chExt cx="2738812" cy="73150"/>
            </a:xfrm>
          </p:grpSpPr>
          <p:sp>
            <p:nvSpPr>
              <p:cNvPr id="15" name="Rectangle 11"/>
              <p:cNvSpPr/>
              <p:nvPr/>
            </p:nvSpPr>
            <p:spPr>
              <a:xfrm flipV="1">
                <a:off x="10866255" y="8448874"/>
                <a:ext cx="407521" cy="73150"/>
              </a:xfrm>
              <a:prstGeom prst="rect">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16" name="Rectangle 12"/>
              <p:cNvSpPr/>
              <p:nvPr/>
            </p:nvSpPr>
            <p:spPr>
              <a:xfrm flipV="1">
                <a:off x="11330497" y="8448874"/>
                <a:ext cx="407521" cy="73150"/>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17" name="Rectangle 13"/>
              <p:cNvSpPr/>
              <p:nvPr/>
            </p:nvSpPr>
            <p:spPr>
              <a:xfrm flipV="1">
                <a:off x="11809200" y="8448874"/>
                <a:ext cx="407521" cy="73150"/>
              </a:xfrm>
              <a:prstGeom prst="rect">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18" name="Rectangle 14"/>
              <p:cNvSpPr/>
              <p:nvPr/>
            </p:nvSpPr>
            <p:spPr>
              <a:xfrm flipV="1">
                <a:off x="12273541" y="8448874"/>
                <a:ext cx="407521" cy="73150"/>
              </a:xfrm>
              <a:prstGeom prst="rect">
                <a:avLst/>
              </a:prstGeom>
              <a:solidFill>
                <a:schemeClr val="accent4">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19" name="Rectangle 15"/>
              <p:cNvSpPr/>
              <p:nvPr/>
            </p:nvSpPr>
            <p:spPr>
              <a:xfrm flipV="1">
                <a:off x="12737783" y="8448874"/>
                <a:ext cx="407521" cy="73150"/>
              </a:xfrm>
              <a:prstGeom prst="rect">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0" name="Rectangle 16"/>
              <p:cNvSpPr/>
              <p:nvPr/>
            </p:nvSpPr>
            <p:spPr>
              <a:xfrm flipV="1">
                <a:off x="13197546" y="8448874"/>
                <a:ext cx="407521" cy="73150"/>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grpSp>
      </p:grpSp>
      <p:grpSp>
        <p:nvGrpSpPr>
          <p:cNvPr id="5" name="Group 4"/>
          <p:cNvGrpSpPr/>
          <p:nvPr/>
        </p:nvGrpSpPr>
        <p:grpSpPr>
          <a:xfrm>
            <a:off x="1265237" y="1447800"/>
            <a:ext cx="9874088" cy="3387284"/>
            <a:chOff x="1493837" y="8001000"/>
            <a:chExt cx="9874088" cy="3387284"/>
          </a:xfrm>
        </p:grpSpPr>
        <p:sp>
          <p:nvSpPr>
            <p:cNvPr id="23" name="TextBox 22"/>
            <p:cNvSpPr txBox="1"/>
            <p:nvPr/>
          </p:nvSpPr>
          <p:spPr>
            <a:xfrm>
              <a:off x="1538125" y="9019050"/>
              <a:ext cx="9829800" cy="1323439"/>
            </a:xfrm>
            <a:prstGeom prst="rect">
              <a:avLst/>
            </a:prstGeom>
            <a:noFill/>
          </p:spPr>
          <p:txBody>
            <a:bodyPr wrap="square" rtlCol="0">
              <a:spAutoFit/>
            </a:bodyPr>
            <a:lstStyle/>
            <a:p>
              <a:r>
                <a:rPr lang="en-US" sz="8000" b="1" dirty="0" smtClean="0">
                  <a:solidFill>
                    <a:schemeClr val="accent5"/>
                  </a:solidFill>
                  <a:latin typeface="Lato Black" charset="0"/>
                  <a:ea typeface="Lato Black" charset="0"/>
                  <a:cs typeface="Lato Black" charset="0"/>
                </a:rPr>
                <a:t>PRESENTATION</a:t>
              </a:r>
            </a:p>
          </p:txBody>
        </p:sp>
        <p:sp>
          <p:nvSpPr>
            <p:cNvPr id="24" name="TextBox 23"/>
            <p:cNvSpPr txBox="1"/>
            <p:nvPr/>
          </p:nvSpPr>
          <p:spPr>
            <a:xfrm>
              <a:off x="1538125" y="8001000"/>
              <a:ext cx="9829800" cy="1323439"/>
            </a:xfrm>
            <a:prstGeom prst="rect">
              <a:avLst/>
            </a:prstGeom>
            <a:noFill/>
          </p:spPr>
          <p:txBody>
            <a:bodyPr wrap="square" rtlCol="0">
              <a:spAutoFit/>
            </a:bodyPr>
            <a:lstStyle/>
            <a:p>
              <a:r>
                <a:rPr lang="en-US" sz="8000" b="1" dirty="0" smtClean="0">
                  <a:solidFill>
                    <a:schemeClr val="accent6"/>
                  </a:solidFill>
                  <a:latin typeface="Lato Black" charset="0"/>
                  <a:ea typeface="Lato Black" charset="0"/>
                  <a:cs typeface="Lato Black" charset="0"/>
                </a:rPr>
                <a:t>BUSINESS</a:t>
              </a:r>
            </a:p>
          </p:txBody>
        </p:sp>
        <p:sp>
          <p:nvSpPr>
            <p:cNvPr id="25" name="TextBox 24"/>
            <p:cNvSpPr txBox="1"/>
            <p:nvPr/>
          </p:nvSpPr>
          <p:spPr>
            <a:xfrm>
              <a:off x="1493837" y="10064845"/>
              <a:ext cx="9829800" cy="1323439"/>
            </a:xfrm>
            <a:prstGeom prst="rect">
              <a:avLst/>
            </a:prstGeom>
            <a:noFill/>
          </p:spPr>
          <p:txBody>
            <a:bodyPr wrap="square" rtlCol="0">
              <a:spAutoFit/>
            </a:bodyPr>
            <a:lstStyle/>
            <a:p>
              <a:r>
                <a:rPr lang="en-US" sz="8000" b="1" dirty="0" smtClean="0">
                  <a:solidFill>
                    <a:schemeClr val="accent3"/>
                  </a:solidFill>
                  <a:latin typeface="Lato Black" charset="0"/>
                  <a:ea typeface="Lato Black" charset="0"/>
                  <a:cs typeface="Lato Black" charset="0"/>
                </a:rPr>
                <a:t>TEMPLATES</a:t>
              </a:r>
            </a:p>
          </p:txBody>
        </p:sp>
      </p:grpSp>
      <p:grpSp>
        <p:nvGrpSpPr>
          <p:cNvPr id="6" name="Group 5"/>
          <p:cNvGrpSpPr/>
          <p:nvPr/>
        </p:nvGrpSpPr>
        <p:grpSpPr>
          <a:xfrm>
            <a:off x="1289503" y="9487649"/>
            <a:ext cx="8923046" cy="1408578"/>
            <a:chOff x="1289503" y="9944849"/>
            <a:chExt cx="8923046" cy="1408578"/>
          </a:xfrm>
        </p:grpSpPr>
        <p:sp>
          <p:nvSpPr>
            <p:cNvPr id="26" name="TextBox 25"/>
            <p:cNvSpPr txBox="1"/>
            <p:nvPr/>
          </p:nvSpPr>
          <p:spPr>
            <a:xfrm>
              <a:off x="1948635" y="10454756"/>
              <a:ext cx="8263914" cy="898671"/>
            </a:xfrm>
            <a:prstGeom prst="rect">
              <a:avLst/>
            </a:prstGeom>
            <a:noFill/>
          </p:spPr>
          <p:txBody>
            <a:bodyPr wrap="square" lIns="219419" tIns="109710" rIns="219419" bIns="109710" rtlCol="0">
              <a:spAutoFit/>
            </a:bodyPr>
            <a:lstStyle/>
            <a:p>
              <a:r>
                <a:rPr lang="en-US" sz="2200" dirty="0">
                  <a:solidFill>
                    <a:schemeClr val="tx1">
                      <a:lumMod val="50000"/>
                      <a:lumOff val="50000"/>
                    </a:schemeClr>
                  </a:solidFill>
                  <a:latin typeface="Lato" pitchFamily="34" charset="0"/>
                  <a:ea typeface="Lato" pitchFamily="34" charset="0"/>
                  <a:cs typeface="Lato" pitchFamily="34" charset="0"/>
                </a:rPr>
                <a:t>Lorem Ipsum has two main </a:t>
              </a:r>
              <a:r>
                <a:rPr lang="en-US" sz="2200" dirty="0" smtClean="0">
                  <a:solidFill>
                    <a:schemeClr val="tx1">
                      <a:lumMod val="50000"/>
                      <a:lumOff val="50000"/>
                    </a:schemeClr>
                  </a:solidFill>
                  <a:latin typeface="Lato" pitchFamily="34" charset="0"/>
                  <a:ea typeface="Lato" pitchFamily="34" charset="0"/>
                  <a:cs typeface="Lato" pitchFamily="34" charset="0"/>
                </a:rPr>
                <a:t>data statistical methodologies important</a:t>
              </a:r>
              <a:endParaRPr lang="en-US" sz="2200" dirty="0">
                <a:solidFill>
                  <a:schemeClr val="tx1">
                    <a:lumMod val="50000"/>
                    <a:lumOff val="50000"/>
                  </a:schemeClr>
                </a:solidFill>
                <a:latin typeface="Lato" pitchFamily="34" charset="0"/>
                <a:ea typeface="Lato" pitchFamily="34" charset="0"/>
                <a:cs typeface="Lato" pitchFamily="34" charset="0"/>
              </a:endParaRPr>
            </a:p>
          </p:txBody>
        </p:sp>
        <p:sp>
          <p:nvSpPr>
            <p:cNvPr id="27" name="TextBox 26"/>
            <p:cNvSpPr txBox="1"/>
            <p:nvPr/>
          </p:nvSpPr>
          <p:spPr bwMode="auto">
            <a:xfrm>
              <a:off x="2089160" y="9944849"/>
              <a:ext cx="2175596" cy="553998"/>
            </a:xfrm>
            <a:prstGeom prst="rect">
              <a:avLst/>
            </a:prstGeom>
            <a:noFill/>
          </p:spPr>
          <p:txBody>
            <a:bodyPr wrap="none">
              <a:spAutoFit/>
            </a:bodyPr>
            <a:lstStyle/>
            <a:p>
              <a:pPr defTabSz="1828434" fontAlgn="auto">
                <a:spcBef>
                  <a:spcPts val="0"/>
                </a:spcBef>
                <a:spcAft>
                  <a:spcPts val="0"/>
                </a:spcAft>
                <a:defRPr/>
              </a:pPr>
              <a:r>
                <a:rPr lang="en-US" sz="3000" b="1" dirty="0" smtClean="0">
                  <a:latin typeface="Lato" pitchFamily="34" charset="0"/>
                  <a:ea typeface="Lato" pitchFamily="34" charset="0"/>
                  <a:cs typeface="Lato" pitchFamily="34" charset="0"/>
                </a:rPr>
                <a:t>Description</a:t>
              </a:r>
              <a:endParaRPr lang="id-ID" sz="3000" b="1" dirty="0">
                <a:latin typeface="Lato" pitchFamily="34" charset="0"/>
                <a:ea typeface="Lato" pitchFamily="34" charset="0"/>
                <a:cs typeface="Lato" pitchFamily="34" charset="0"/>
              </a:endParaRPr>
            </a:p>
          </p:txBody>
        </p:sp>
        <p:sp>
          <p:nvSpPr>
            <p:cNvPr id="28" name="วงรี 63"/>
            <p:cNvSpPr/>
            <p:nvPr/>
          </p:nvSpPr>
          <p:spPr>
            <a:xfrm>
              <a:off x="1289503" y="10143426"/>
              <a:ext cx="524574" cy="52457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grpSp>
        <p:nvGrpSpPr>
          <p:cNvPr id="29" name="Group 28"/>
          <p:cNvGrpSpPr/>
          <p:nvPr/>
        </p:nvGrpSpPr>
        <p:grpSpPr>
          <a:xfrm>
            <a:off x="1265237" y="11240622"/>
            <a:ext cx="8923046" cy="1408578"/>
            <a:chOff x="1289503" y="9944849"/>
            <a:chExt cx="8923046" cy="1408578"/>
          </a:xfrm>
        </p:grpSpPr>
        <p:sp>
          <p:nvSpPr>
            <p:cNvPr id="30" name="TextBox 29"/>
            <p:cNvSpPr txBox="1"/>
            <p:nvPr/>
          </p:nvSpPr>
          <p:spPr>
            <a:xfrm>
              <a:off x="1948635" y="10454756"/>
              <a:ext cx="8263914" cy="898671"/>
            </a:xfrm>
            <a:prstGeom prst="rect">
              <a:avLst/>
            </a:prstGeom>
            <a:noFill/>
          </p:spPr>
          <p:txBody>
            <a:bodyPr wrap="square" lIns="219419" tIns="109710" rIns="219419" bIns="109710" rtlCol="0">
              <a:spAutoFit/>
            </a:bodyPr>
            <a:lstStyle/>
            <a:p>
              <a:r>
                <a:rPr lang="en-US" sz="2200" dirty="0">
                  <a:solidFill>
                    <a:schemeClr val="tx1">
                      <a:lumMod val="50000"/>
                      <a:lumOff val="50000"/>
                    </a:schemeClr>
                  </a:solidFill>
                  <a:latin typeface="Lato" pitchFamily="34" charset="0"/>
                  <a:ea typeface="Lato" pitchFamily="34" charset="0"/>
                  <a:cs typeface="Lato" pitchFamily="34" charset="0"/>
                </a:rPr>
                <a:t>Lorem Ipsum has two main </a:t>
              </a:r>
              <a:r>
                <a:rPr lang="en-US" sz="2200" dirty="0" smtClean="0">
                  <a:solidFill>
                    <a:schemeClr val="tx1">
                      <a:lumMod val="50000"/>
                      <a:lumOff val="50000"/>
                    </a:schemeClr>
                  </a:solidFill>
                  <a:latin typeface="Lato" pitchFamily="34" charset="0"/>
                  <a:ea typeface="Lato" pitchFamily="34" charset="0"/>
                  <a:cs typeface="Lato" pitchFamily="34" charset="0"/>
                </a:rPr>
                <a:t>data statistical methodologies important</a:t>
              </a:r>
              <a:endParaRPr lang="en-US" sz="2200" dirty="0">
                <a:solidFill>
                  <a:schemeClr val="tx1">
                    <a:lumMod val="50000"/>
                    <a:lumOff val="50000"/>
                  </a:schemeClr>
                </a:solidFill>
                <a:latin typeface="Lato" pitchFamily="34" charset="0"/>
                <a:ea typeface="Lato" pitchFamily="34" charset="0"/>
                <a:cs typeface="Lato" pitchFamily="34" charset="0"/>
              </a:endParaRPr>
            </a:p>
          </p:txBody>
        </p:sp>
        <p:sp>
          <p:nvSpPr>
            <p:cNvPr id="31" name="TextBox 30"/>
            <p:cNvSpPr txBox="1"/>
            <p:nvPr/>
          </p:nvSpPr>
          <p:spPr bwMode="auto">
            <a:xfrm>
              <a:off x="2089160" y="9944849"/>
              <a:ext cx="2175596" cy="553998"/>
            </a:xfrm>
            <a:prstGeom prst="rect">
              <a:avLst/>
            </a:prstGeom>
            <a:noFill/>
          </p:spPr>
          <p:txBody>
            <a:bodyPr wrap="none">
              <a:spAutoFit/>
            </a:bodyPr>
            <a:lstStyle/>
            <a:p>
              <a:pPr defTabSz="1828434" fontAlgn="auto">
                <a:spcBef>
                  <a:spcPts val="0"/>
                </a:spcBef>
                <a:spcAft>
                  <a:spcPts val="0"/>
                </a:spcAft>
                <a:defRPr/>
              </a:pPr>
              <a:r>
                <a:rPr lang="en-US" sz="3000" b="1" dirty="0" smtClean="0">
                  <a:latin typeface="Lato" pitchFamily="34" charset="0"/>
                  <a:ea typeface="Lato" pitchFamily="34" charset="0"/>
                  <a:cs typeface="Lato" pitchFamily="34" charset="0"/>
                </a:rPr>
                <a:t>Description</a:t>
              </a:r>
              <a:endParaRPr lang="id-ID" sz="3000" b="1" dirty="0">
                <a:latin typeface="Lato" pitchFamily="34" charset="0"/>
                <a:ea typeface="Lato" pitchFamily="34" charset="0"/>
                <a:cs typeface="Lato" pitchFamily="34" charset="0"/>
              </a:endParaRPr>
            </a:p>
          </p:txBody>
        </p:sp>
        <p:sp>
          <p:nvSpPr>
            <p:cNvPr id="32" name="วงรี 63"/>
            <p:cNvSpPr/>
            <p:nvPr/>
          </p:nvSpPr>
          <p:spPr>
            <a:xfrm>
              <a:off x="1289503" y="10143426"/>
              <a:ext cx="524574" cy="52457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sp>
        <p:nvSpPr>
          <p:cNvPr id="2" name="Picture Placeholder 1"/>
          <p:cNvSpPr>
            <a:spLocks noGrp="1"/>
          </p:cNvSpPr>
          <p:nvPr>
            <p:ph type="pic" sz="quarter" idx="22"/>
          </p:nvPr>
        </p:nvSpPr>
        <p:spPr/>
      </p:sp>
      <p:sp>
        <p:nvSpPr>
          <p:cNvPr id="3" name="Picture Placeholder 2"/>
          <p:cNvSpPr>
            <a:spLocks noGrp="1"/>
          </p:cNvSpPr>
          <p:nvPr>
            <p:ph type="pic" sz="quarter" idx="20"/>
          </p:nvPr>
        </p:nvSpPr>
        <p:spPr/>
      </p:sp>
      <p:sp>
        <p:nvSpPr>
          <p:cNvPr id="4" name="Picture Placeholder 3"/>
          <p:cNvSpPr>
            <a:spLocks noGrp="1"/>
          </p:cNvSpPr>
          <p:nvPr>
            <p:ph type="pic" sz="quarter" idx="21"/>
          </p:nvPr>
        </p:nvSpPr>
        <p:spPr/>
      </p:sp>
    </p:spTree>
    <p:extLst>
      <p:ext uri="{BB962C8B-B14F-4D97-AF65-F5344CB8AC3E}">
        <p14:creationId xmlns:p14="http://schemas.microsoft.com/office/powerpoint/2010/main" val="1843999469"/>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fill="hold"/>
                                        <p:tgtEl>
                                          <p:spTgt spid="11"/>
                                        </p:tgtEl>
                                        <p:attrNameLst>
                                          <p:attrName>ppt_x</p:attrName>
                                        </p:attrNameLst>
                                      </p:cBhvr>
                                      <p:tavLst>
                                        <p:tav tm="0">
                                          <p:val>
                                            <p:strVal val="0-#ppt_w/2"/>
                                          </p:val>
                                        </p:tav>
                                        <p:tav tm="100000">
                                          <p:val>
                                            <p:strVal val="#ppt_x"/>
                                          </p:val>
                                        </p:tav>
                                      </p:tavLst>
                                    </p:anim>
                                    <p:anim calcmode="lin" valueType="num">
                                      <p:cBhvr additive="base">
                                        <p:cTn id="13" dur="500" fill="hold"/>
                                        <p:tgtEl>
                                          <p:spTgt spid="11"/>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0-#ppt_w/2"/>
                                          </p:val>
                                        </p:tav>
                                        <p:tav tm="100000">
                                          <p:val>
                                            <p:strVal val="#ppt_x"/>
                                          </p:val>
                                        </p:tav>
                                      </p:tavLst>
                                    </p:anim>
                                    <p:anim calcmode="lin" valueType="num">
                                      <p:cBhvr additive="base">
                                        <p:cTn id="18" dur="50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29"/>
                                        </p:tgtEl>
                                        <p:attrNameLst>
                                          <p:attrName>style.visibility</p:attrName>
                                        </p:attrNameLst>
                                      </p:cBhvr>
                                      <p:to>
                                        <p:strVal val="visible"/>
                                      </p:to>
                                    </p:set>
                                    <p:anim calcmode="lin" valueType="num">
                                      <p:cBhvr additive="base">
                                        <p:cTn id="22" dur="500" fill="hold"/>
                                        <p:tgtEl>
                                          <p:spTgt spid="29"/>
                                        </p:tgtEl>
                                        <p:attrNameLst>
                                          <p:attrName>ppt_x</p:attrName>
                                        </p:attrNameLst>
                                      </p:cBhvr>
                                      <p:tavLst>
                                        <p:tav tm="0">
                                          <p:val>
                                            <p:strVal val="0-#ppt_w/2"/>
                                          </p:val>
                                        </p:tav>
                                        <p:tav tm="100000">
                                          <p:val>
                                            <p:strVal val="#ppt_x"/>
                                          </p:val>
                                        </p:tav>
                                      </p:tavLst>
                                    </p:anim>
                                    <p:anim calcmode="lin" valueType="num">
                                      <p:cBhvr additive="base">
                                        <p:cTn id="23" dur="500" fill="hold"/>
                                        <p:tgtEl>
                                          <p:spTgt spid="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1719855" y="10478079"/>
            <a:ext cx="17299981" cy="2247321"/>
            <a:chOff x="1719855" y="10346135"/>
            <a:chExt cx="17299981" cy="2247321"/>
          </a:xfrm>
        </p:grpSpPr>
        <p:sp>
          <p:nvSpPr>
            <p:cNvPr id="10" name="Title 20"/>
            <p:cNvSpPr txBox="1">
              <a:spLocks/>
            </p:cNvSpPr>
            <p:nvPr/>
          </p:nvSpPr>
          <p:spPr bwMode="auto">
            <a:xfrm>
              <a:off x="1719855" y="10906828"/>
              <a:ext cx="17299981" cy="1686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11" name="TextBox 10"/>
            <p:cNvSpPr txBox="1"/>
            <p:nvPr/>
          </p:nvSpPr>
          <p:spPr>
            <a:xfrm>
              <a:off x="1872256" y="10346135"/>
              <a:ext cx="5410200" cy="584775"/>
            </a:xfrm>
            <a:prstGeom prst="rect">
              <a:avLst/>
            </a:prstGeom>
            <a:noFill/>
          </p:spPr>
          <p:txBody>
            <a:bodyPr wrap="square" rtlCol="0">
              <a:spAutoFit/>
            </a:bodyPr>
            <a:lstStyle/>
            <a:p>
              <a:r>
                <a:rPr lang="en-US" sz="3200" b="1" dirty="0" smtClean="0">
                  <a:latin typeface="Lato Black" charset="0"/>
                  <a:ea typeface="Lato Black" charset="0"/>
                  <a:cs typeface="Lato Black" charset="0"/>
                </a:rPr>
                <a:t>Description here</a:t>
              </a:r>
            </a:p>
          </p:txBody>
        </p:sp>
      </p:grpSp>
      <p:sp>
        <p:nvSpPr>
          <p:cNvPr id="3" name="Picture Placeholder 2"/>
          <p:cNvSpPr>
            <a:spLocks noGrp="1"/>
          </p:cNvSpPr>
          <p:nvPr>
            <p:ph type="pic" sz="quarter" idx="10"/>
          </p:nvPr>
        </p:nvSpPr>
        <p:spPr/>
      </p:sp>
      <p:sp>
        <p:nvSpPr>
          <p:cNvPr id="4" name="Picture Placeholder 3"/>
          <p:cNvSpPr>
            <a:spLocks noGrp="1"/>
          </p:cNvSpPr>
          <p:nvPr>
            <p:ph type="pic" sz="quarter" idx="12"/>
          </p:nvPr>
        </p:nvSpPr>
        <p:spPr/>
      </p:sp>
      <p:sp>
        <p:nvSpPr>
          <p:cNvPr id="5" name="Picture Placeholder 4"/>
          <p:cNvSpPr>
            <a:spLocks noGrp="1"/>
          </p:cNvSpPr>
          <p:nvPr>
            <p:ph type="pic" sz="quarter" idx="13"/>
          </p:nvPr>
        </p:nvSpPr>
        <p:spPr/>
      </p:sp>
      <p:sp>
        <p:nvSpPr>
          <p:cNvPr id="6" name="Picture Placeholder 5"/>
          <p:cNvSpPr>
            <a:spLocks noGrp="1"/>
          </p:cNvSpPr>
          <p:nvPr>
            <p:ph type="pic" sz="quarter" idx="14"/>
          </p:nvPr>
        </p:nvSpPr>
        <p:spPr/>
      </p:sp>
      <p:sp>
        <p:nvSpPr>
          <p:cNvPr id="7" name="Picture Placeholder 6"/>
          <p:cNvSpPr>
            <a:spLocks noGrp="1"/>
          </p:cNvSpPr>
          <p:nvPr>
            <p:ph type="pic" sz="quarter" idx="11"/>
          </p:nvPr>
        </p:nvSpPr>
        <p:spPr/>
      </p:sp>
    </p:spTree>
    <p:extLst>
      <p:ext uri="{BB962C8B-B14F-4D97-AF65-F5344CB8AC3E}">
        <p14:creationId xmlns:p14="http://schemas.microsoft.com/office/powerpoint/2010/main" val="684663327"/>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กลุ่ม 59"/>
          <p:cNvGrpSpPr/>
          <p:nvPr/>
        </p:nvGrpSpPr>
        <p:grpSpPr>
          <a:xfrm>
            <a:off x="16145104" y="2819400"/>
            <a:ext cx="6248400" cy="8483953"/>
            <a:chOff x="15743237" y="3581400"/>
            <a:chExt cx="6248400" cy="8483953"/>
          </a:xfrm>
        </p:grpSpPr>
        <p:grpSp>
          <p:nvGrpSpPr>
            <p:cNvPr id="12" name="กลุ่ม 60"/>
            <p:cNvGrpSpPr/>
            <p:nvPr/>
          </p:nvGrpSpPr>
          <p:grpSpPr>
            <a:xfrm>
              <a:off x="15787525" y="3581400"/>
              <a:ext cx="6204112" cy="4597753"/>
              <a:chOff x="13599331" y="5410200"/>
              <a:chExt cx="6204112" cy="4597753"/>
            </a:xfrm>
          </p:grpSpPr>
          <p:grpSp>
            <p:nvGrpSpPr>
              <p:cNvPr id="14" name="กลุ่ม 62"/>
              <p:cNvGrpSpPr/>
              <p:nvPr/>
            </p:nvGrpSpPr>
            <p:grpSpPr>
              <a:xfrm>
                <a:off x="13599331" y="5861712"/>
                <a:ext cx="6204112" cy="4146241"/>
                <a:chOff x="3835424" y="2531844"/>
                <a:chExt cx="6204112" cy="4146241"/>
              </a:xfrm>
            </p:grpSpPr>
            <p:sp>
              <p:nvSpPr>
                <p:cNvPr id="22" name="Title 20"/>
                <p:cNvSpPr txBox="1">
                  <a:spLocks/>
                </p:cNvSpPr>
                <p:nvPr/>
              </p:nvSpPr>
              <p:spPr bwMode="auto">
                <a:xfrm>
                  <a:off x="3835424" y="3070932"/>
                  <a:ext cx="6204112" cy="3607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23" name="TextBox 22"/>
                <p:cNvSpPr txBox="1"/>
                <p:nvPr/>
              </p:nvSpPr>
              <p:spPr>
                <a:xfrm>
                  <a:off x="3987824" y="2531844"/>
                  <a:ext cx="5410200" cy="584775"/>
                </a:xfrm>
                <a:prstGeom prst="rect">
                  <a:avLst/>
                </a:prstGeom>
                <a:noFill/>
              </p:spPr>
              <p:txBody>
                <a:bodyPr wrap="square" rtlCol="0">
                  <a:spAutoFit/>
                </a:bodyPr>
                <a:lstStyle/>
                <a:p>
                  <a:r>
                    <a:rPr lang="en-US" sz="3200" b="1" dirty="0" smtClean="0">
                      <a:solidFill>
                        <a:schemeClr val="tx1">
                          <a:lumMod val="50000"/>
                          <a:lumOff val="50000"/>
                        </a:schemeClr>
                      </a:solidFill>
                      <a:latin typeface="Lato Black" charset="0"/>
                      <a:ea typeface="Lato Black" charset="0"/>
                      <a:cs typeface="Lato Black" charset="0"/>
                    </a:rPr>
                    <a:t>Description here</a:t>
                  </a:r>
                </a:p>
              </p:txBody>
            </p:sp>
          </p:grpSp>
          <p:grpSp>
            <p:nvGrpSpPr>
              <p:cNvPr id="15" name="Group 1"/>
              <p:cNvGrpSpPr/>
              <p:nvPr/>
            </p:nvGrpSpPr>
            <p:grpSpPr>
              <a:xfrm>
                <a:off x="13794722" y="5410200"/>
                <a:ext cx="3657601" cy="240970"/>
                <a:chOff x="10866255" y="8448874"/>
                <a:chExt cx="2738812" cy="73150"/>
              </a:xfrm>
            </p:grpSpPr>
            <p:sp>
              <p:nvSpPr>
                <p:cNvPr id="16" name="Rectangle 11"/>
                <p:cNvSpPr/>
                <p:nvPr/>
              </p:nvSpPr>
              <p:spPr>
                <a:xfrm flipV="1">
                  <a:off x="10866255" y="8448874"/>
                  <a:ext cx="407521" cy="73150"/>
                </a:xfrm>
                <a:prstGeom prst="rect">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17" name="Rectangle 12"/>
                <p:cNvSpPr/>
                <p:nvPr/>
              </p:nvSpPr>
              <p:spPr>
                <a:xfrm flipV="1">
                  <a:off x="11330497" y="8448874"/>
                  <a:ext cx="407521" cy="73150"/>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18" name="Rectangle 13"/>
                <p:cNvSpPr/>
                <p:nvPr/>
              </p:nvSpPr>
              <p:spPr>
                <a:xfrm flipV="1">
                  <a:off x="11809200" y="8448874"/>
                  <a:ext cx="407521" cy="73150"/>
                </a:xfrm>
                <a:prstGeom prst="rect">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19" name="Rectangle 14"/>
                <p:cNvSpPr/>
                <p:nvPr/>
              </p:nvSpPr>
              <p:spPr>
                <a:xfrm flipV="1">
                  <a:off x="12273541" y="8448874"/>
                  <a:ext cx="407521" cy="73150"/>
                </a:xfrm>
                <a:prstGeom prst="rect">
                  <a:avLst/>
                </a:prstGeom>
                <a:solidFill>
                  <a:schemeClr val="accent4">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0" name="Rectangle 15"/>
                <p:cNvSpPr/>
                <p:nvPr/>
              </p:nvSpPr>
              <p:spPr>
                <a:xfrm flipV="1">
                  <a:off x="12737783" y="8448874"/>
                  <a:ext cx="407521" cy="73150"/>
                </a:xfrm>
                <a:prstGeom prst="rect">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21" name="Rectangle 16"/>
                <p:cNvSpPr/>
                <p:nvPr/>
              </p:nvSpPr>
              <p:spPr>
                <a:xfrm flipV="1">
                  <a:off x="13197546" y="8448874"/>
                  <a:ext cx="407521" cy="73150"/>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grpSp>
        </p:grpSp>
        <p:sp>
          <p:nvSpPr>
            <p:cNvPr id="13" name="Title 20"/>
            <p:cNvSpPr txBox="1">
              <a:spLocks/>
            </p:cNvSpPr>
            <p:nvPr/>
          </p:nvSpPr>
          <p:spPr bwMode="auto">
            <a:xfrm>
              <a:off x="15743237" y="8458200"/>
              <a:ext cx="6204112" cy="3607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sp>
        <p:nvSpPr>
          <p:cNvPr id="2" name="Picture Placeholder 1"/>
          <p:cNvSpPr>
            <a:spLocks noGrp="1"/>
          </p:cNvSpPr>
          <p:nvPr>
            <p:ph type="pic" sz="quarter" idx="27"/>
          </p:nvPr>
        </p:nvSpPr>
        <p:spPr/>
      </p:sp>
      <p:sp>
        <p:nvSpPr>
          <p:cNvPr id="3" name="Picture Placeholder 2"/>
          <p:cNvSpPr>
            <a:spLocks noGrp="1"/>
          </p:cNvSpPr>
          <p:nvPr>
            <p:ph type="pic" sz="quarter" idx="25"/>
          </p:nvPr>
        </p:nvSpPr>
        <p:spPr/>
      </p:sp>
      <p:sp>
        <p:nvSpPr>
          <p:cNvPr id="4" name="Picture Placeholder 3"/>
          <p:cNvSpPr>
            <a:spLocks noGrp="1"/>
          </p:cNvSpPr>
          <p:nvPr>
            <p:ph type="pic" sz="quarter" idx="26"/>
          </p:nvPr>
        </p:nvSpPr>
        <p:spPr/>
      </p:sp>
      <p:sp>
        <p:nvSpPr>
          <p:cNvPr id="5" name="Picture Placeholder 4"/>
          <p:cNvSpPr>
            <a:spLocks noGrp="1"/>
          </p:cNvSpPr>
          <p:nvPr>
            <p:ph type="pic" sz="quarter" idx="24"/>
          </p:nvPr>
        </p:nvSpPr>
        <p:spPr/>
      </p:sp>
    </p:spTree>
    <p:extLst>
      <p:ext uri="{BB962C8B-B14F-4D97-AF65-F5344CB8AC3E}">
        <p14:creationId xmlns:p14="http://schemas.microsoft.com/office/powerpoint/2010/main" val="976779107"/>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2_การออกแบบที่กำหนดเอง">
  <a:themeElements>
    <a:clrScheme name="Blue Green">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ชุดรูปแบบของ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ชุดรูปแบบของ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31225</TotalTime>
  <Words>3790</Words>
  <Application>Microsoft Macintosh PowerPoint</Application>
  <PresentationFormat>Custom</PresentationFormat>
  <Paragraphs>448</Paragraphs>
  <Slides>46</Slides>
  <Notes>46</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46</vt:i4>
      </vt:variant>
    </vt:vector>
  </HeadingPairs>
  <TitlesOfParts>
    <vt:vector size="58" baseType="lpstr">
      <vt:lpstr>Calibri</vt:lpstr>
      <vt:lpstr>Cordia New</vt:lpstr>
      <vt:lpstr>Lato</vt:lpstr>
      <vt:lpstr>Lato Black</vt:lpstr>
      <vt:lpstr>Lato Bold</vt:lpstr>
      <vt:lpstr>Lato Light</vt:lpstr>
      <vt:lpstr>Lato Regular</vt:lpstr>
      <vt:lpstr>Open Sans Light</vt:lpstr>
      <vt:lpstr>Roboto Medium</vt:lpstr>
      <vt:lpstr>맑은 고딕</vt:lpstr>
      <vt:lpstr>Arial</vt:lpstr>
      <vt:lpstr>2_การออกแบบที่กำหนดเอง</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งานนำเสนอ PowerPoint</dc:title>
  <dc:creator>gingzaru</dc:creator>
  <cp:lastModifiedBy>Microsoft Office User</cp:lastModifiedBy>
  <cp:revision>3050</cp:revision>
  <dcterms:created xsi:type="dcterms:W3CDTF">2017-10-18T13:25:00Z</dcterms:created>
  <dcterms:modified xsi:type="dcterms:W3CDTF">2021-12-19T08:17:03Z</dcterms:modified>
</cp:coreProperties>
</file>