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72" r:id="rId11"/>
    <p:sldId id="266" r:id="rId12"/>
    <p:sldId id="267" r:id="rId13"/>
    <p:sldId id="268" r:id="rId14"/>
    <p:sldId id="269" r:id="rId15"/>
    <p:sldId id="270" r:id="rId16"/>
    <p:sldId id="264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" autoAdjust="0"/>
    <p:restoredTop sz="94660"/>
  </p:normalViewPr>
  <p:slideViewPr>
    <p:cSldViewPr snapToGrid="0">
      <p:cViewPr>
        <p:scale>
          <a:sx n="66" d="100"/>
          <a:sy n="66" d="100"/>
        </p:scale>
        <p:origin x="3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39893"/>
            <a:ext cx="5471886" cy="4146286"/>
          </a:xfrm>
          <a:custGeom>
            <a:avLst/>
            <a:gdLst>
              <a:gd name="connsiteX0" fmla="*/ 0 w 5471886"/>
              <a:gd name="connsiteY0" fmla="*/ 0 h 4146286"/>
              <a:gd name="connsiteX1" fmla="*/ 5471886 w 5471886"/>
              <a:gd name="connsiteY1" fmla="*/ 0 h 4146286"/>
              <a:gd name="connsiteX2" fmla="*/ 5471886 w 5471886"/>
              <a:gd name="connsiteY2" fmla="*/ 4146286 h 4146286"/>
              <a:gd name="connsiteX3" fmla="*/ 0 w 5471886"/>
              <a:gd name="connsiteY3" fmla="*/ 4146286 h 41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886" h="4146286">
                <a:moveTo>
                  <a:pt x="0" y="0"/>
                </a:moveTo>
                <a:lnTo>
                  <a:pt x="5471886" y="0"/>
                </a:lnTo>
                <a:lnTo>
                  <a:pt x="5471886" y="4146286"/>
                </a:lnTo>
                <a:lnTo>
                  <a:pt x="0" y="414628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518230"/>
            <a:ext cx="4528456" cy="4339771"/>
          </a:xfrm>
          <a:custGeom>
            <a:avLst/>
            <a:gdLst>
              <a:gd name="connsiteX0" fmla="*/ 0 w 4528456"/>
              <a:gd name="connsiteY0" fmla="*/ 0 h 4339771"/>
              <a:gd name="connsiteX1" fmla="*/ 4528456 w 4528456"/>
              <a:gd name="connsiteY1" fmla="*/ 0 h 4339771"/>
              <a:gd name="connsiteX2" fmla="*/ 4528456 w 4528456"/>
              <a:gd name="connsiteY2" fmla="*/ 4339771 h 4339771"/>
              <a:gd name="connsiteX3" fmla="*/ 0 w 4528456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6" h="4339771">
                <a:moveTo>
                  <a:pt x="0" y="0"/>
                </a:moveTo>
                <a:lnTo>
                  <a:pt x="4528456" y="0"/>
                </a:lnTo>
                <a:lnTo>
                  <a:pt x="4528456" y="4339771"/>
                </a:lnTo>
                <a:lnTo>
                  <a:pt x="0" y="433977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8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917863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33666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469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272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5"/>
          </p:nvPr>
        </p:nvSpPr>
        <p:spPr>
          <a:xfrm>
            <a:off x="9286875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9286875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958011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958011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29147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47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4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855786" y="3460652"/>
            <a:ext cx="7707857" cy="2665828"/>
          </a:xfrm>
          <a:custGeom>
            <a:avLst/>
            <a:gdLst>
              <a:gd name="connsiteX0" fmla="*/ 0 w 7707857"/>
              <a:gd name="connsiteY0" fmla="*/ 0 h 2665828"/>
              <a:gd name="connsiteX1" fmla="*/ 7707857 w 7707857"/>
              <a:gd name="connsiteY1" fmla="*/ 0 h 2665828"/>
              <a:gd name="connsiteX2" fmla="*/ 7707857 w 7707857"/>
              <a:gd name="connsiteY2" fmla="*/ 2665828 h 2665828"/>
              <a:gd name="connsiteX3" fmla="*/ 0 w 7707857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7857" h="2665828">
                <a:moveTo>
                  <a:pt x="0" y="0"/>
                </a:moveTo>
                <a:lnTo>
                  <a:pt x="7707857" y="0"/>
                </a:lnTo>
                <a:lnTo>
                  <a:pt x="7707857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855786" y="731519"/>
            <a:ext cx="3220262" cy="2665828"/>
          </a:xfrm>
          <a:custGeom>
            <a:avLst/>
            <a:gdLst>
              <a:gd name="connsiteX0" fmla="*/ 0 w 3220262"/>
              <a:gd name="connsiteY0" fmla="*/ 0 h 2665828"/>
              <a:gd name="connsiteX1" fmla="*/ 3220262 w 3220262"/>
              <a:gd name="connsiteY1" fmla="*/ 0 h 2665828"/>
              <a:gd name="connsiteX2" fmla="*/ 3220262 w 3220262"/>
              <a:gd name="connsiteY2" fmla="*/ 2665828 h 2665828"/>
              <a:gd name="connsiteX3" fmla="*/ 0 w 3220262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2665828">
                <a:moveTo>
                  <a:pt x="0" y="0"/>
                </a:moveTo>
                <a:lnTo>
                  <a:pt x="3220262" y="0"/>
                </a:lnTo>
                <a:lnTo>
                  <a:pt x="3220262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3946" y="731520"/>
            <a:ext cx="3220262" cy="5394960"/>
          </a:xfrm>
          <a:custGeom>
            <a:avLst/>
            <a:gdLst>
              <a:gd name="connsiteX0" fmla="*/ 0 w 3220262"/>
              <a:gd name="connsiteY0" fmla="*/ 0 h 5394960"/>
              <a:gd name="connsiteX1" fmla="*/ 3220262 w 3220262"/>
              <a:gd name="connsiteY1" fmla="*/ 0 h 5394960"/>
              <a:gd name="connsiteX2" fmla="*/ 3220262 w 3220262"/>
              <a:gd name="connsiteY2" fmla="*/ 5394960 h 5394960"/>
              <a:gd name="connsiteX3" fmla="*/ 0 w 3220262"/>
              <a:gd name="connsiteY3" fmla="*/ 5394960 h 539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5394960">
                <a:moveTo>
                  <a:pt x="0" y="0"/>
                </a:moveTo>
                <a:lnTo>
                  <a:pt x="3220262" y="0"/>
                </a:lnTo>
                <a:lnTo>
                  <a:pt x="3220262" y="5394960"/>
                </a:lnTo>
                <a:lnTo>
                  <a:pt x="0" y="53949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82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56603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56603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0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85205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205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77857" y="1106714"/>
            <a:ext cx="2143714" cy="4648200"/>
          </a:xfrm>
          <a:custGeom>
            <a:avLst/>
            <a:gdLst>
              <a:gd name="connsiteX0" fmla="*/ 215277 w 2143714"/>
              <a:gd name="connsiteY0" fmla="*/ 0 h 4648200"/>
              <a:gd name="connsiteX1" fmla="*/ 440308 w 2143714"/>
              <a:gd name="connsiteY1" fmla="*/ 0 h 4648200"/>
              <a:gd name="connsiteX2" fmla="*/ 470266 w 2143714"/>
              <a:gd name="connsiteY2" fmla="*/ 29921 h 4648200"/>
              <a:gd name="connsiteX3" fmla="*/ 470266 w 2143714"/>
              <a:gd name="connsiteY3" fmla="*/ 50796 h 4648200"/>
              <a:gd name="connsiteX4" fmla="*/ 590096 w 2143714"/>
              <a:gd name="connsiteY4" fmla="*/ 170481 h 4648200"/>
              <a:gd name="connsiteX5" fmla="*/ 1554315 w 2143714"/>
              <a:gd name="connsiteY5" fmla="*/ 170481 h 4648200"/>
              <a:gd name="connsiteX6" fmla="*/ 1673449 w 2143714"/>
              <a:gd name="connsiteY6" fmla="*/ 50796 h 4648200"/>
              <a:gd name="connsiteX7" fmla="*/ 1673449 w 2143714"/>
              <a:gd name="connsiteY7" fmla="*/ 20875 h 4648200"/>
              <a:gd name="connsiteX8" fmla="*/ 1702013 w 2143714"/>
              <a:gd name="connsiteY8" fmla="*/ 0 h 4648200"/>
              <a:gd name="connsiteX9" fmla="*/ 1928437 w 2143714"/>
              <a:gd name="connsiteY9" fmla="*/ 0 h 4648200"/>
              <a:gd name="connsiteX10" fmla="*/ 2143714 w 2143714"/>
              <a:gd name="connsiteY10" fmla="*/ 215014 h 4648200"/>
              <a:gd name="connsiteX11" fmla="*/ 2143714 w 2143714"/>
              <a:gd name="connsiteY11" fmla="*/ 4433186 h 4648200"/>
              <a:gd name="connsiteX12" fmla="*/ 1928437 w 2143714"/>
              <a:gd name="connsiteY12" fmla="*/ 4648200 h 4648200"/>
              <a:gd name="connsiteX13" fmla="*/ 215277 w 2143714"/>
              <a:gd name="connsiteY13" fmla="*/ 4648200 h 4648200"/>
              <a:gd name="connsiteX14" fmla="*/ 0 w 2143714"/>
              <a:gd name="connsiteY14" fmla="*/ 4433186 h 4648200"/>
              <a:gd name="connsiteX15" fmla="*/ 0 w 2143714"/>
              <a:gd name="connsiteY15" fmla="*/ 215014 h 4648200"/>
              <a:gd name="connsiteX16" fmla="*/ 215277 w 2143714"/>
              <a:gd name="connsiteY16" fmla="*/ 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43714" h="4648200">
                <a:moveTo>
                  <a:pt x="215277" y="0"/>
                </a:moveTo>
                <a:cubicBezTo>
                  <a:pt x="215277" y="0"/>
                  <a:pt x="215277" y="0"/>
                  <a:pt x="440308" y="0"/>
                </a:cubicBezTo>
                <a:cubicBezTo>
                  <a:pt x="457029" y="0"/>
                  <a:pt x="470266" y="13221"/>
                  <a:pt x="470266" y="29921"/>
                </a:cubicBezTo>
                <a:cubicBezTo>
                  <a:pt x="470266" y="29921"/>
                  <a:pt x="470266" y="29921"/>
                  <a:pt x="470266" y="50796"/>
                </a:cubicBezTo>
                <a:cubicBezTo>
                  <a:pt x="470266" y="116205"/>
                  <a:pt x="523911" y="170481"/>
                  <a:pt x="590096" y="170481"/>
                </a:cubicBezTo>
                <a:cubicBezTo>
                  <a:pt x="590096" y="170481"/>
                  <a:pt x="590096" y="170481"/>
                  <a:pt x="1554315" y="170481"/>
                </a:cubicBezTo>
                <a:cubicBezTo>
                  <a:pt x="1619804" y="170481"/>
                  <a:pt x="1673449" y="116205"/>
                  <a:pt x="1673449" y="50796"/>
                </a:cubicBezTo>
                <a:cubicBezTo>
                  <a:pt x="1673449" y="50796"/>
                  <a:pt x="1673449" y="50796"/>
                  <a:pt x="1673449" y="20875"/>
                </a:cubicBezTo>
                <a:cubicBezTo>
                  <a:pt x="1677629" y="9046"/>
                  <a:pt x="1688776" y="0"/>
                  <a:pt x="1702013" y="0"/>
                </a:cubicBezTo>
                <a:cubicBezTo>
                  <a:pt x="1702013" y="0"/>
                  <a:pt x="1702013" y="0"/>
                  <a:pt x="1928437" y="0"/>
                </a:cubicBezTo>
                <a:cubicBezTo>
                  <a:pt x="2046874" y="0"/>
                  <a:pt x="2143714" y="96722"/>
                  <a:pt x="2143714" y="215014"/>
                </a:cubicBezTo>
                <a:cubicBezTo>
                  <a:pt x="2143714" y="215014"/>
                  <a:pt x="2143714" y="215014"/>
                  <a:pt x="2143714" y="4433186"/>
                </a:cubicBezTo>
                <a:cubicBezTo>
                  <a:pt x="2143714" y="4551479"/>
                  <a:pt x="2046874" y="4648200"/>
                  <a:pt x="1928437" y="4648200"/>
                </a:cubicBezTo>
                <a:cubicBezTo>
                  <a:pt x="1928437" y="4648200"/>
                  <a:pt x="1928437" y="4648200"/>
                  <a:pt x="215277" y="4648200"/>
                </a:cubicBezTo>
                <a:cubicBezTo>
                  <a:pt x="96840" y="4648200"/>
                  <a:pt x="0" y="4551479"/>
                  <a:pt x="0" y="4433186"/>
                </a:cubicBezTo>
                <a:cubicBezTo>
                  <a:pt x="0" y="4433186"/>
                  <a:pt x="0" y="4433186"/>
                  <a:pt x="0" y="215014"/>
                </a:cubicBezTo>
                <a:cubicBezTo>
                  <a:pt x="0" y="96722"/>
                  <a:pt x="96840" y="0"/>
                  <a:pt x="215277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99564" y="2837190"/>
            <a:ext cx="790218" cy="1506449"/>
          </a:xfrm>
          <a:custGeom>
            <a:avLst/>
            <a:gdLst>
              <a:gd name="connsiteX0" fmla="*/ 633630 w 790218"/>
              <a:gd name="connsiteY0" fmla="*/ 797 h 1506449"/>
              <a:gd name="connsiteX1" fmla="*/ 790191 w 790218"/>
              <a:gd name="connsiteY1" fmla="*/ 309741 h 1506449"/>
              <a:gd name="connsiteX2" fmla="*/ 790191 w 790218"/>
              <a:gd name="connsiteY2" fmla="*/ 1196709 h 1506449"/>
              <a:gd name="connsiteX3" fmla="*/ 633630 w 790218"/>
              <a:gd name="connsiteY3" fmla="*/ 1505653 h 1506449"/>
              <a:gd name="connsiteX4" fmla="*/ 148438 w 790218"/>
              <a:gd name="connsiteY4" fmla="*/ 1454716 h 1506449"/>
              <a:gd name="connsiteX5" fmla="*/ 0 w 790218"/>
              <a:gd name="connsiteY5" fmla="*/ 1210366 h 1506449"/>
              <a:gd name="connsiteX6" fmla="*/ 0 w 790218"/>
              <a:gd name="connsiteY6" fmla="*/ 296084 h 1506449"/>
              <a:gd name="connsiteX7" fmla="*/ 148438 w 790218"/>
              <a:gd name="connsiteY7" fmla="*/ 52103 h 1506449"/>
              <a:gd name="connsiteX8" fmla="*/ 633630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633630" y="797"/>
                </a:moveTo>
                <a:cubicBezTo>
                  <a:pt x="796099" y="-13968"/>
                  <a:pt x="790191" y="179814"/>
                  <a:pt x="790191" y="309741"/>
                </a:cubicBezTo>
                <a:cubicBezTo>
                  <a:pt x="790191" y="309741"/>
                  <a:pt x="790191" y="309741"/>
                  <a:pt x="790191" y="1196709"/>
                </a:cubicBezTo>
                <a:cubicBezTo>
                  <a:pt x="790191" y="1326635"/>
                  <a:pt x="796099" y="1520417"/>
                  <a:pt x="633630" y="1505653"/>
                </a:cubicBezTo>
                <a:cubicBezTo>
                  <a:pt x="601136" y="1502700"/>
                  <a:pt x="148438" y="1454716"/>
                  <a:pt x="148438" y="1454716"/>
                </a:cubicBezTo>
                <a:cubicBezTo>
                  <a:pt x="6277" y="1436999"/>
                  <a:pt x="0" y="1312240"/>
                  <a:pt x="0" y="1210366"/>
                </a:cubicBezTo>
                <a:lnTo>
                  <a:pt x="0" y="296084"/>
                </a:lnTo>
                <a:cubicBezTo>
                  <a:pt x="0" y="194210"/>
                  <a:pt x="6277" y="69820"/>
                  <a:pt x="148438" y="52103"/>
                </a:cubicBezTo>
                <a:cubicBezTo>
                  <a:pt x="148438" y="52103"/>
                  <a:pt x="601136" y="3749"/>
                  <a:pt x="633630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453094" y="2837185"/>
            <a:ext cx="790218" cy="1506449"/>
          </a:xfrm>
          <a:custGeom>
            <a:avLst/>
            <a:gdLst>
              <a:gd name="connsiteX0" fmla="*/ 156589 w 790218"/>
              <a:gd name="connsiteY0" fmla="*/ 797 h 1506449"/>
              <a:gd name="connsiteX1" fmla="*/ 641780 w 790218"/>
              <a:gd name="connsiteY1" fmla="*/ 51734 h 1506449"/>
              <a:gd name="connsiteX2" fmla="*/ 790218 w 790218"/>
              <a:gd name="connsiteY2" fmla="*/ 296084 h 1506449"/>
              <a:gd name="connsiteX3" fmla="*/ 790218 w 790218"/>
              <a:gd name="connsiteY3" fmla="*/ 1210366 h 1506449"/>
              <a:gd name="connsiteX4" fmla="*/ 641780 w 790218"/>
              <a:gd name="connsiteY4" fmla="*/ 1454347 h 1506449"/>
              <a:gd name="connsiteX5" fmla="*/ 156589 w 790218"/>
              <a:gd name="connsiteY5" fmla="*/ 1505653 h 1506449"/>
              <a:gd name="connsiteX6" fmla="*/ 28 w 790218"/>
              <a:gd name="connsiteY6" fmla="*/ 1196709 h 1506449"/>
              <a:gd name="connsiteX7" fmla="*/ 28 w 790218"/>
              <a:gd name="connsiteY7" fmla="*/ 309741 h 1506449"/>
              <a:gd name="connsiteX8" fmla="*/ 156589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156589" y="797"/>
                </a:moveTo>
                <a:cubicBezTo>
                  <a:pt x="189082" y="3750"/>
                  <a:pt x="641780" y="51734"/>
                  <a:pt x="641780" y="51734"/>
                </a:cubicBezTo>
                <a:cubicBezTo>
                  <a:pt x="783941" y="69451"/>
                  <a:pt x="790218" y="194210"/>
                  <a:pt x="790218" y="296084"/>
                </a:cubicBezTo>
                <a:lnTo>
                  <a:pt x="790218" y="1210366"/>
                </a:lnTo>
                <a:cubicBezTo>
                  <a:pt x="790218" y="1312240"/>
                  <a:pt x="783941" y="1436630"/>
                  <a:pt x="641780" y="1454347"/>
                </a:cubicBezTo>
                <a:cubicBezTo>
                  <a:pt x="641780" y="1454347"/>
                  <a:pt x="189082" y="1502700"/>
                  <a:pt x="156589" y="1505653"/>
                </a:cubicBezTo>
                <a:cubicBezTo>
                  <a:pt x="-5880" y="1520418"/>
                  <a:pt x="28" y="1326636"/>
                  <a:pt x="28" y="1196709"/>
                </a:cubicBezTo>
                <a:cubicBezTo>
                  <a:pt x="28" y="1196709"/>
                  <a:pt x="28" y="1196709"/>
                  <a:pt x="28" y="309741"/>
                </a:cubicBezTo>
                <a:cubicBezTo>
                  <a:pt x="28" y="179815"/>
                  <a:pt x="-5880" y="-13967"/>
                  <a:pt x="156589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7402" y="1140765"/>
            <a:ext cx="8142260" cy="3765964"/>
          </a:xfrm>
          <a:custGeom>
            <a:avLst/>
            <a:gdLst>
              <a:gd name="connsiteX0" fmla="*/ 0 w 10764836"/>
              <a:gd name="connsiteY0" fmla="*/ 0 h 4978960"/>
              <a:gd name="connsiteX1" fmla="*/ 10764836 w 10764836"/>
              <a:gd name="connsiteY1" fmla="*/ 0 h 4978960"/>
              <a:gd name="connsiteX2" fmla="*/ 10764836 w 10764836"/>
              <a:gd name="connsiteY2" fmla="*/ 2408970 h 4978960"/>
              <a:gd name="connsiteX3" fmla="*/ 10764836 w 10764836"/>
              <a:gd name="connsiteY3" fmla="*/ 2408971 h 4978960"/>
              <a:gd name="connsiteX4" fmla="*/ 10764836 w 10764836"/>
              <a:gd name="connsiteY4" fmla="*/ 2806624 h 4978960"/>
              <a:gd name="connsiteX5" fmla="*/ 10718629 w 10764836"/>
              <a:gd name="connsiteY5" fmla="*/ 2842212 h 4978960"/>
              <a:gd name="connsiteX6" fmla="*/ 10596057 w 10764836"/>
              <a:gd name="connsiteY6" fmla="*/ 2931508 h 4978960"/>
              <a:gd name="connsiteX7" fmla="*/ 6885188 w 10764836"/>
              <a:gd name="connsiteY7" fmla="*/ 4743999 h 4978960"/>
              <a:gd name="connsiteX8" fmla="*/ 6667456 w 10764836"/>
              <a:gd name="connsiteY8" fmla="*/ 4850016 h 4978960"/>
              <a:gd name="connsiteX9" fmla="*/ 6661356 w 10764836"/>
              <a:gd name="connsiteY9" fmla="*/ 4852986 h 4978960"/>
              <a:gd name="connsiteX10" fmla="*/ 6580516 w 10764836"/>
              <a:gd name="connsiteY10" fmla="*/ 4892461 h 4978960"/>
              <a:gd name="connsiteX11" fmla="*/ 6515348 w 10764836"/>
              <a:gd name="connsiteY11" fmla="*/ 4861924 h 4978960"/>
              <a:gd name="connsiteX12" fmla="*/ 5388627 w 10764836"/>
              <a:gd name="connsiteY12" fmla="*/ 4401615 h 4978960"/>
              <a:gd name="connsiteX13" fmla="*/ 4079757 w 10764836"/>
              <a:gd name="connsiteY13" fmla="*/ 4941276 h 4978960"/>
              <a:gd name="connsiteX14" fmla="*/ 3999694 w 10764836"/>
              <a:gd name="connsiteY14" fmla="*/ 4978960 h 4978960"/>
              <a:gd name="connsiteX15" fmla="*/ 3740526 w 10764836"/>
              <a:gd name="connsiteY15" fmla="*/ 4852451 h 4978960"/>
              <a:gd name="connsiteX16" fmla="*/ 3735596 w 10764836"/>
              <a:gd name="connsiteY16" fmla="*/ 4850016 h 4978960"/>
              <a:gd name="connsiteX17" fmla="*/ 3518789 w 10764836"/>
              <a:gd name="connsiteY17" fmla="*/ 4742908 h 4978960"/>
              <a:gd name="connsiteX18" fmla="*/ 24815 w 10764836"/>
              <a:gd name="connsiteY18" fmla="*/ 2921572 h 4978960"/>
              <a:gd name="connsiteX19" fmla="*/ 0 w 10764836"/>
              <a:gd name="connsiteY19" fmla="*/ 2906996 h 4978960"/>
              <a:gd name="connsiteX20" fmla="*/ 0 w 10764836"/>
              <a:gd name="connsiteY20" fmla="*/ 2408971 h 4978960"/>
              <a:gd name="connsiteX21" fmla="*/ 0 w 10764836"/>
              <a:gd name="connsiteY21" fmla="*/ 2408970 h 49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764836" h="4978960">
                <a:moveTo>
                  <a:pt x="0" y="0"/>
                </a:moveTo>
                <a:lnTo>
                  <a:pt x="10764836" y="0"/>
                </a:lnTo>
                <a:lnTo>
                  <a:pt x="10764836" y="2408970"/>
                </a:lnTo>
                <a:lnTo>
                  <a:pt x="10764836" y="2408971"/>
                </a:lnTo>
                <a:lnTo>
                  <a:pt x="10764836" y="2806624"/>
                </a:lnTo>
                <a:lnTo>
                  <a:pt x="10718629" y="2842212"/>
                </a:lnTo>
                <a:cubicBezTo>
                  <a:pt x="10678406" y="2872415"/>
                  <a:pt x="10637355" y="2902406"/>
                  <a:pt x="10596057" y="2931508"/>
                </a:cubicBezTo>
                <a:cubicBezTo>
                  <a:pt x="10492813" y="3002646"/>
                  <a:pt x="8407653" y="4003422"/>
                  <a:pt x="6885188" y="4743999"/>
                </a:cubicBezTo>
                <a:lnTo>
                  <a:pt x="6667456" y="4850016"/>
                </a:lnTo>
                <a:lnTo>
                  <a:pt x="6661356" y="4852986"/>
                </a:lnTo>
                <a:lnTo>
                  <a:pt x="6580516" y="4892461"/>
                </a:lnTo>
                <a:lnTo>
                  <a:pt x="6515348" y="4861924"/>
                </a:lnTo>
                <a:cubicBezTo>
                  <a:pt x="5928100" y="4588618"/>
                  <a:pt x="5488184" y="4401615"/>
                  <a:pt x="5388627" y="4401615"/>
                </a:cubicBezTo>
                <a:cubicBezTo>
                  <a:pt x="5275550" y="4401615"/>
                  <a:pt x="4753800" y="4625916"/>
                  <a:pt x="4079757" y="4941276"/>
                </a:cubicBezTo>
                <a:lnTo>
                  <a:pt x="3999694" y="4978960"/>
                </a:lnTo>
                <a:lnTo>
                  <a:pt x="3740526" y="4852451"/>
                </a:lnTo>
                <a:lnTo>
                  <a:pt x="3735596" y="4850016"/>
                </a:lnTo>
                <a:lnTo>
                  <a:pt x="3518789" y="4742908"/>
                </a:lnTo>
                <a:cubicBezTo>
                  <a:pt x="2167930" y="4072568"/>
                  <a:pt x="478265" y="3182465"/>
                  <a:pt x="24815" y="2921572"/>
                </a:cubicBezTo>
                <a:lnTo>
                  <a:pt x="0" y="2906996"/>
                </a:lnTo>
                <a:lnTo>
                  <a:pt x="0" y="2408971"/>
                </a:lnTo>
                <a:lnTo>
                  <a:pt x="0" y="24089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2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40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0551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06557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6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58436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755350" y="1143000"/>
            <a:ext cx="4436651" cy="4550898"/>
          </a:xfrm>
          <a:custGeom>
            <a:avLst/>
            <a:gdLst>
              <a:gd name="connsiteX0" fmla="*/ 0 w 4436651"/>
              <a:gd name="connsiteY0" fmla="*/ 0 h 4550898"/>
              <a:gd name="connsiteX1" fmla="*/ 4436651 w 4436651"/>
              <a:gd name="connsiteY1" fmla="*/ 0 h 4550898"/>
              <a:gd name="connsiteX2" fmla="*/ 4436651 w 4436651"/>
              <a:gd name="connsiteY2" fmla="*/ 4550898 h 4550898"/>
              <a:gd name="connsiteX3" fmla="*/ 0 w 4436651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1" h="4550898">
                <a:moveTo>
                  <a:pt x="0" y="0"/>
                </a:moveTo>
                <a:lnTo>
                  <a:pt x="4436651" y="0"/>
                </a:lnTo>
                <a:lnTo>
                  <a:pt x="4436651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4436652" cy="4550898"/>
          </a:xfrm>
          <a:custGeom>
            <a:avLst/>
            <a:gdLst>
              <a:gd name="connsiteX0" fmla="*/ 0 w 4436652"/>
              <a:gd name="connsiteY0" fmla="*/ 0 h 4550898"/>
              <a:gd name="connsiteX1" fmla="*/ 4436652 w 4436652"/>
              <a:gd name="connsiteY1" fmla="*/ 0 h 4550898"/>
              <a:gd name="connsiteX2" fmla="*/ 4436652 w 4436652"/>
              <a:gd name="connsiteY2" fmla="*/ 4550898 h 4550898"/>
              <a:gd name="connsiteX3" fmla="*/ 0 w 4436652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2" h="4550898">
                <a:moveTo>
                  <a:pt x="0" y="0"/>
                </a:moveTo>
                <a:lnTo>
                  <a:pt x="4436652" y="0"/>
                </a:lnTo>
                <a:lnTo>
                  <a:pt x="4436652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209639" y="253218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Space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7177" y="25321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Slide </a:t>
            </a:r>
            <a:fld id="{BA85B291-2746-4D86-B8C3-C4C9847251C9}" type="slidenum">
              <a:rPr lang="en-US" sz="14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400" dirty="0" smtClean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75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7"/>
          <p:cNvSpPr/>
          <p:nvPr/>
        </p:nvSpPr>
        <p:spPr>
          <a:xfrm>
            <a:off x="5232781" y="3276312"/>
            <a:ext cx="5217316" cy="1606638"/>
          </a:xfrm>
          <a:custGeom>
            <a:avLst/>
            <a:gdLst>
              <a:gd name="connsiteX0" fmla="*/ 0 w 5217316"/>
              <a:gd name="connsiteY0" fmla="*/ 0 h 1606638"/>
              <a:gd name="connsiteX1" fmla="*/ 5217316 w 5217316"/>
              <a:gd name="connsiteY1" fmla="*/ 0 h 1606638"/>
              <a:gd name="connsiteX2" fmla="*/ 5217316 w 5217316"/>
              <a:gd name="connsiteY2" fmla="*/ 1606638 h 1606638"/>
              <a:gd name="connsiteX3" fmla="*/ 546058 w 5217316"/>
              <a:gd name="connsiteY3" fmla="*/ 1606638 h 1606638"/>
              <a:gd name="connsiteX4" fmla="*/ 549041 w 5217316"/>
              <a:gd name="connsiteY4" fmla="*/ 1577043 h 1606638"/>
              <a:gd name="connsiteX5" fmla="*/ 546348 w 5217316"/>
              <a:gd name="connsiteY5" fmla="*/ 1550321 h 1606638"/>
              <a:gd name="connsiteX6" fmla="*/ 5158994 w 5217316"/>
              <a:gd name="connsiteY6" fmla="*/ 1550321 h 1606638"/>
              <a:gd name="connsiteX7" fmla="*/ 5158994 w 5217316"/>
              <a:gd name="connsiteY7" fmla="*/ 56317 h 1606638"/>
              <a:gd name="connsiteX8" fmla="*/ 58322 w 5217316"/>
              <a:gd name="connsiteY8" fmla="*/ 56317 h 1606638"/>
              <a:gd name="connsiteX9" fmla="*/ 58322 w 5217316"/>
              <a:gd name="connsiteY9" fmla="*/ 858484 h 1606638"/>
              <a:gd name="connsiteX10" fmla="*/ 0 w 5217316"/>
              <a:gd name="connsiteY10" fmla="*/ 840380 h 1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7316" h="1606638">
                <a:moveTo>
                  <a:pt x="0" y="0"/>
                </a:moveTo>
                <a:lnTo>
                  <a:pt x="5217316" y="0"/>
                </a:lnTo>
                <a:lnTo>
                  <a:pt x="5217316" y="1606638"/>
                </a:lnTo>
                <a:lnTo>
                  <a:pt x="546058" y="1606638"/>
                </a:lnTo>
                <a:lnTo>
                  <a:pt x="549041" y="1577043"/>
                </a:lnTo>
                <a:lnTo>
                  <a:pt x="546348" y="1550321"/>
                </a:lnTo>
                <a:lnTo>
                  <a:pt x="5158994" y="1550321"/>
                </a:lnTo>
                <a:lnTo>
                  <a:pt x="5158994" y="56317"/>
                </a:lnTo>
                <a:lnTo>
                  <a:pt x="58322" y="56317"/>
                </a:lnTo>
                <a:lnTo>
                  <a:pt x="58322" y="858484"/>
                </a:lnTo>
                <a:lnTo>
                  <a:pt x="0" y="840380"/>
                </a:ln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9080" y="359582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7589" y="4220651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template</a:t>
            </a:r>
            <a:endParaRPr lang="en-US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6914" y="696687"/>
            <a:ext cx="7561943" cy="494937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2387601"/>
            <a:ext cx="4281714" cy="4339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1898" y="1216290"/>
            <a:ext cx="4039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928" y="237896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928" y="331675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928" y="425454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 bwMode="auto">
          <a:xfrm>
            <a:off x="5295930" y="2518229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5301871" y="3490651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15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01871" y="4408655"/>
            <a:ext cx="400024" cy="398703"/>
            <a:chOff x="3237347" y="1144829"/>
            <a:chExt cx="400024" cy="398703"/>
          </a:xfrm>
          <a:solidFill>
            <a:schemeClr val="accent3"/>
          </a:solidFill>
        </p:grpSpPr>
        <p:sp>
          <p:nvSpPr>
            <p:cNvPr id="19" name="Freeform 127"/>
            <p:cNvSpPr>
              <a:spLocks noEditPoints="1"/>
            </p:cNvSpPr>
            <p:nvPr/>
          </p:nvSpPr>
          <p:spPr bwMode="auto">
            <a:xfrm>
              <a:off x="3237347" y="114482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8"/>
            <p:cNvSpPr>
              <a:spLocks/>
            </p:cNvSpPr>
            <p:nvPr/>
          </p:nvSpPr>
          <p:spPr bwMode="auto">
            <a:xfrm>
              <a:off x="3399733" y="120688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946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5287" y="1588456"/>
            <a:ext cx="205376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 smtClean="0">
                <a:solidFill>
                  <a:schemeClr val="accent1"/>
                </a:solidFill>
                <a:latin typeface="+mj-lt"/>
              </a:rPr>
              <a:t>S</a:t>
            </a:r>
            <a:endParaRPr lang="en-US" sz="25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311" y="1886301"/>
            <a:ext cx="3062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Strength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6907624" y="1588456"/>
            <a:ext cx="346441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2"/>
                </a:solidFill>
                <a:latin typeface="+mj-lt"/>
              </a:rPr>
              <a:t>W</a:t>
            </a:r>
            <a:endParaRPr lang="en-US" sz="25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Weakness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5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94078" y="1588456"/>
            <a:ext cx="291618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3"/>
                </a:solidFill>
                <a:latin typeface="+mj-lt"/>
              </a:rPr>
              <a:t>O</a:t>
            </a:r>
            <a:endParaRPr lang="en-US" sz="25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5311" y="1886301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Opportunity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7608136" y="1588456"/>
            <a:ext cx="206338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4"/>
                </a:solidFill>
                <a:latin typeface="+mj-lt"/>
              </a:rPr>
              <a:t>T</a:t>
            </a:r>
            <a:endParaRPr lang="en-US" sz="25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236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Threat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52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4137" y="1613079"/>
            <a:ext cx="2367918" cy="2367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09371" y="3604779"/>
            <a:ext cx="2367918" cy="2367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208077" y="1613079"/>
            <a:ext cx="2367918" cy="23679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11792" y="3604779"/>
            <a:ext cx="2367918" cy="23679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7187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45581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0691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6920" y="1967779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James Done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085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90860" y="19677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Ronny Boy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1764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0844" y="4544132"/>
            <a:ext cx="1370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Steven Lord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850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20755" y="4544132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</a:t>
            </a:r>
            <a:r>
              <a:rPr lang="en-ID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Polex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619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54524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1310" y="353320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8639" y="971549"/>
            <a:ext cx="4672012" cy="551497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76149" y="1635569"/>
            <a:ext cx="3498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6487" y="3250230"/>
            <a:ext cx="3637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46488" y="2911676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2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09033" y="1157288"/>
            <a:ext cx="4406374" cy="5700712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646" y="1157288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Bobby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Dolpan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1645" y="2773926"/>
            <a:ext cx="5846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1646" y="24353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68290" y="910665"/>
            <a:ext cx="4316510" cy="5700712"/>
          </a:xfrm>
          <a:custGeom>
            <a:avLst/>
            <a:gdLst>
              <a:gd name="connsiteX0" fmla="*/ 3172452 w 4316510"/>
              <a:gd name="connsiteY0" fmla="*/ 0 h 5700712"/>
              <a:gd name="connsiteX1" fmla="*/ 4316510 w 4316510"/>
              <a:gd name="connsiteY1" fmla="*/ 0 h 5700712"/>
              <a:gd name="connsiteX2" fmla="*/ 4316510 w 4316510"/>
              <a:gd name="connsiteY2" fmla="*/ 3246997 h 5700712"/>
              <a:gd name="connsiteX3" fmla="*/ 4243608 w 4316510"/>
              <a:gd name="connsiteY3" fmla="*/ 3246997 h 5700712"/>
              <a:gd name="connsiteX4" fmla="*/ 4243608 w 4316510"/>
              <a:gd name="connsiteY4" fmla="*/ 67702 h 5700712"/>
              <a:gd name="connsiteX5" fmla="*/ 3228403 w 4316510"/>
              <a:gd name="connsiteY5" fmla="*/ 67702 h 5700712"/>
              <a:gd name="connsiteX6" fmla="*/ 3181869 w 4316510"/>
              <a:gd name="connsiteY6" fmla="*/ 8497 h 5700712"/>
              <a:gd name="connsiteX7" fmla="*/ 0 w 4316510"/>
              <a:gd name="connsiteY7" fmla="*/ 0 h 5700712"/>
              <a:gd name="connsiteX8" fmla="*/ 2164618 w 4316510"/>
              <a:gd name="connsiteY8" fmla="*/ 0 h 5700712"/>
              <a:gd name="connsiteX9" fmla="*/ 2145639 w 4316510"/>
              <a:gd name="connsiteY9" fmla="*/ 25081 h 5700712"/>
              <a:gd name="connsiteX10" fmla="*/ 2126524 w 4316510"/>
              <a:gd name="connsiteY10" fmla="*/ 67702 h 5700712"/>
              <a:gd name="connsiteX11" fmla="*/ 72899 w 4316510"/>
              <a:gd name="connsiteY11" fmla="*/ 67702 h 5700712"/>
              <a:gd name="connsiteX12" fmla="*/ 72899 w 4316510"/>
              <a:gd name="connsiteY12" fmla="*/ 5633010 h 5700712"/>
              <a:gd name="connsiteX13" fmla="*/ 4243608 w 4316510"/>
              <a:gd name="connsiteY13" fmla="*/ 5633010 h 5700712"/>
              <a:gd name="connsiteX14" fmla="*/ 4243608 w 4316510"/>
              <a:gd name="connsiteY14" fmla="*/ 3611657 h 5700712"/>
              <a:gd name="connsiteX15" fmla="*/ 4316510 w 4316510"/>
              <a:gd name="connsiteY15" fmla="*/ 3562642 h 5700712"/>
              <a:gd name="connsiteX16" fmla="*/ 4316510 w 4316510"/>
              <a:gd name="connsiteY16" fmla="*/ 5700712 h 5700712"/>
              <a:gd name="connsiteX17" fmla="*/ 0 w 4316510"/>
              <a:gd name="connsiteY17" fmla="*/ 5700712 h 570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16510" h="5700712">
                <a:moveTo>
                  <a:pt x="3172452" y="0"/>
                </a:moveTo>
                <a:lnTo>
                  <a:pt x="4316510" y="0"/>
                </a:lnTo>
                <a:lnTo>
                  <a:pt x="4316510" y="3246997"/>
                </a:lnTo>
                <a:lnTo>
                  <a:pt x="4243608" y="3246997"/>
                </a:lnTo>
                <a:lnTo>
                  <a:pt x="4243608" y="67702"/>
                </a:lnTo>
                <a:lnTo>
                  <a:pt x="3228403" y="67702"/>
                </a:lnTo>
                <a:lnTo>
                  <a:pt x="3181869" y="8497"/>
                </a:lnTo>
                <a:close/>
                <a:moveTo>
                  <a:pt x="0" y="0"/>
                </a:moveTo>
                <a:lnTo>
                  <a:pt x="2164618" y="0"/>
                </a:lnTo>
                <a:lnTo>
                  <a:pt x="2145639" y="25081"/>
                </a:lnTo>
                <a:lnTo>
                  <a:pt x="2126524" y="67702"/>
                </a:lnTo>
                <a:lnTo>
                  <a:pt x="72899" y="67702"/>
                </a:lnTo>
                <a:lnTo>
                  <a:pt x="72899" y="5633010"/>
                </a:lnTo>
                <a:lnTo>
                  <a:pt x="4243608" y="5633010"/>
                </a:lnTo>
                <a:lnTo>
                  <a:pt x="4243608" y="3611657"/>
                </a:lnTo>
                <a:lnTo>
                  <a:pt x="4316510" y="3562642"/>
                </a:lnTo>
                <a:lnTo>
                  <a:pt x="4316510" y="5700712"/>
                </a:lnTo>
                <a:lnTo>
                  <a:pt x="0" y="57007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58551" y="386653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 flipV="1">
            <a:off x="6040317" y="4645335"/>
            <a:ext cx="4748851" cy="45719"/>
            <a:chOff x="5359523" y="3479418"/>
            <a:chExt cx="4005943" cy="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359523" y="3479418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59523" y="3479418"/>
              <a:ext cx="2438401" cy="0"/>
            </a:xfrm>
            <a:prstGeom prst="line">
              <a:avLst/>
            </a:prstGeom>
            <a:ln w="101600" cap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80631" y="433749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43741" y="433749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60%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 flipV="1">
            <a:off x="6040317" y="5289278"/>
            <a:ext cx="4748851" cy="45719"/>
            <a:chOff x="5359523" y="4123361"/>
            <a:chExt cx="4005943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359523" y="4123361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59523" y="4123361"/>
              <a:ext cx="2075544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80631" y="4981437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59772" y="4981437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040317" y="5978939"/>
            <a:ext cx="4748851" cy="45719"/>
            <a:chOff x="5359523" y="4767304"/>
            <a:chExt cx="4005943" cy="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980631" y="562538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3741" y="5625380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157085" y="1424907"/>
            <a:ext cx="8957585" cy="4736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966" y="2987661"/>
            <a:ext cx="5738080" cy="134402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4564" y="3097803"/>
            <a:ext cx="5424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6600" dirty="0" smtClean="0">
                <a:solidFill>
                  <a:schemeClr val="bg1"/>
                </a:solidFill>
                <a:latin typeface="+mj-lt"/>
              </a:rPr>
              <a:t>Break Section</a:t>
            </a:r>
            <a:endParaRPr lang="en-US" sz="6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21" y="4569230"/>
            <a:ext cx="4653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making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years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03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344573" y="956603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910" y="2247707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12" y="1909153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0628" y="637002"/>
            <a:ext cx="4917277" cy="297839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07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3524" y="619391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 Slide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7197" y="2691605"/>
            <a:ext cx="5217316" cy="160663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1276" y="2559758"/>
            <a:ext cx="5217316" cy="160663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55405" y="2890849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0" dirty="0" smtClean="0">
                <a:solidFill>
                  <a:schemeClr val="bg1"/>
                </a:solidFill>
                <a:latin typeface="+mj-lt"/>
              </a:rPr>
              <a:t>SPACES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7959" y="3739039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400" dirty="0" smtClean="0">
                <a:solidFill>
                  <a:schemeClr val="bg1"/>
                </a:solidFill>
              </a:rPr>
              <a:t>Presentation template</a:t>
            </a:r>
            <a:endParaRPr lang="en-US" spc="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5926" y="816013"/>
            <a:ext cx="4487594" cy="2391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926" y="3960142"/>
            <a:ext cx="4487594" cy="2391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5853397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3399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397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399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69978" y="2713092"/>
            <a:ext cx="4748851" cy="0"/>
            <a:chOff x="5969978" y="2713092"/>
            <a:chExt cx="4748851" cy="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969978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69978" y="2713092"/>
              <a:ext cx="2460457" cy="0"/>
            </a:xfrm>
            <a:prstGeom prst="line">
              <a:avLst/>
            </a:prstGeom>
            <a:ln w="101600" cap="flat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910292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9433" y="2359532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69978" y="5830541"/>
            <a:ext cx="4748851" cy="45719"/>
            <a:chOff x="5359523" y="4767304"/>
            <a:chExt cx="4005943" cy="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10292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3402" y="5476982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4708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34708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84454" y="1121869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4454" y="428152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57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6625882" y="816013"/>
            <a:ext cx="4487594" cy="23913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>
            <a:off x="6625882" y="3960142"/>
            <a:ext cx="4487594" cy="2391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/>
          <p:cNvSpPr txBox="1"/>
          <p:nvPr/>
        </p:nvSpPr>
        <p:spPr>
          <a:xfrm flipH="1">
            <a:off x="1927274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69610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27274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969610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10573" y="2713092"/>
            <a:ext cx="4748852" cy="0"/>
            <a:chOff x="1210573" y="2713092"/>
            <a:chExt cx="4748852" cy="0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210573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981157" y="2713092"/>
              <a:ext cx="1978268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 flipH="1">
            <a:off x="5145153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153938" y="235953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40%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 flipH="1">
            <a:off x="1210573" y="5830541"/>
            <a:ext cx="4748852" cy="0"/>
            <a:chOff x="5359522" y="4767304"/>
            <a:chExt cx="4005944" cy="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59522" y="4767304"/>
              <a:ext cx="3140291" cy="0"/>
            </a:xfrm>
            <a:prstGeom prst="line">
              <a:avLst/>
            </a:prstGeom>
            <a:ln w="101600" cap="flat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 flipH="1">
            <a:off x="5145153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153938" y="5476982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  <a:latin typeface="+mj-lt"/>
              </a:rPr>
              <a:t>80%</a:t>
            </a:r>
            <a:endParaRPr lang="en-US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15926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5926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10365330" y="1121869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358918" y="4281521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2989942"/>
            <a:ext cx="4760686" cy="386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73" y="192314"/>
            <a:ext cx="5632174" cy="647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0085" y="1001487"/>
            <a:ext cx="7559744" cy="49784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6812" y="1594748"/>
            <a:ext cx="5272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Mobile </a:t>
            </a:r>
            <a:r>
              <a:rPr lang="en-ID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1144" y="3165865"/>
            <a:ext cx="5244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1146" y="2827311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264373" y="4652881"/>
            <a:ext cx="4748851" cy="0"/>
            <a:chOff x="5556020" y="4824331"/>
            <a:chExt cx="4748851" cy="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556020" y="4824331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556020" y="4824331"/>
              <a:ext cx="2460457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204687" y="429932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3828" y="4299321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4373" y="5296823"/>
            <a:ext cx="4748851" cy="45719"/>
            <a:chOff x="5359523" y="4767304"/>
            <a:chExt cx="4005944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359524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204687" y="494326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7797" y="494326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5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utton 1"/>
          <p:cNvGrpSpPr/>
          <p:nvPr/>
        </p:nvGrpSpPr>
        <p:grpSpPr>
          <a:xfrm rot="5400000">
            <a:off x="8071734" y="3226986"/>
            <a:ext cx="236661" cy="204745"/>
            <a:chOff x="4899025" y="636588"/>
            <a:chExt cx="623887" cy="539750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4899025" y="639763"/>
              <a:ext cx="623887" cy="536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910138" y="639763"/>
              <a:ext cx="600075" cy="200025"/>
            </a:xfrm>
            <a:custGeom>
              <a:avLst/>
              <a:gdLst>
                <a:gd name="T0" fmla="*/ 401 w 617"/>
                <a:gd name="T1" fmla="*/ 12 h 206"/>
                <a:gd name="T2" fmla="*/ 391 w 617"/>
                <a:gd name="T3" fmla="*/ 53 h 206"/>
                <a:gd name="T4" fmla="*/ 381 w 617"/>
                <a:gd name="T5" fmla="*/ 7 h 206"/>
                <a:gd name="T6" fmla="*/ 600 w 617"/>
                <a:gd name="T7" fmla="*/ 196 h 206"/>
                <a:gd name="T8" fmla="*/ 617 w 617"/>
                <a:gd name="T9" fmla="*/ 203 h 206"/>
                <a:gd name="T10" fmla="*/ 545 w 617"/>
                <a:gd name="T11" fmla="*/ 90 h 206"/>
                <a:gd name="T12" fmla="*/ 555 w 617"/>
                <a:gd name="T13" fmla="*/ 137 h 206"/>
                <a:gd name="T14" fmla="*/ 565 w 617"/>
                <a:gd name="T15" fmla="*/ 111 h 206"/>
                <a:gd name="T16" fmla="*/ 326 w 617"/>
                <a:gd name="T17" fmla="*/ 34 h 206"/>
                <a:gd name="T18" fmla="*/ 346 w 617"/>
                <a:gd name="T19" fmla="*/ 34 h 206"/>
                <a:gd name="T20" fmla="*/ 326 w 617"/>
                <a:gd name="T21" fmla="*/ 0 h 206"/>
                <a:gd name="T22" fmla="*/ 490 w 617"/>
                <a:gd name="T23" fmla="*/ 94 h 206"/>
                <a:gd name="T24" fmla="*/ 510 w 617"/>
                <a:gd name="T25" fmla="*/ 94 h 206"/>
                <a:gd name="T26" fmla="*/ 490 w 617"/>
                <a:gd name="T27" fmla="*/ 49 h 206"/>
                <a:gd name="T28" fmla="*/ 436 w 617"/>
                <a:gd name="T29" fmla="*/ 65 h 206"/>
                <a:gd name="T30" fmla="*/ 456 w 617"/>
                <a:gd name="T31" fmla="*/ 65 h 206"/>
                <a:gd name="T32" fmla="*/ 436 w 617"/>
                <a:gd name="T33" fmla="*/ 23 h 206"/>
                <a:gd name="T34" fmla="*/ 106 w 617"/>
                <a:gd name="T35" fmla="*/ 94 h 206"/>
                <a:gd name="T36" fmla="*/ 126 w 617"/>
                <a:gd name="T37" fmla="*/ 94 h 206"/>
                <a:gd name="T38" fmla="*/ 106 w 617"/>
                <a:gd name="T39" fmla="*/ 62 h 206"/>
                <a:gd name="T40" fmla="*/ 161 w 617"/>
                <a:gd name="T41" fmla="*/ 65 h 206"/>
                <a:gd name="T42" fmla="*/ 181 w 617"/>
                <a:gd name="T43" fmla="*/ 65 h 206"/>
                <a:gd name="T44" fmla="*/ 161 w 617"/>
                <a:gd name="T45" fmla="*/ 31 h 206"/>
                <a:gd name="T46" fmla="*/ 271 w 617"/>
                <a:gd name="T47" fmla="*/ 34 h 206"/>
                <a:gd name="T48" fmla="*/ 291 w 617"/>
                <a:gd name="T49" fmla="*/ 34 h 206"/>
                <a:gd name="T50" fmla="*/ 271 w 617"/>
                <a:gd name="T51" fmla="*/ 2 h 206"/>
                <a:gd name="T52" fmla="*/ 52 w 617"/>
                <a:gd name="T53" fmla="*/ 111 h 206"/>
                <a:gd name="T54" fmla="*/ 62 w 617"/>
                <a:gd name="T55" fmla="*/ 137 h 206"/>
                <a:gd name="T56" fmla="*/ 72 w 617"/>
                <a:gd name="T57" fmla="*/ 90 h 206"/>
                <a:gd name="T58" fmla="*/ 216 w 617"/>
                <a:gd name="T59" fmla="*/ 43 h 206"/>
                <a:gd name="T60" fmla="*/ 236 w 617"/>
                <a:gd name="T61" fmla="*/ 43 h 206"/>
                <a:gd name="T62" fmla="*/ 216 w 617"/>
                <a:gd name="T63" fmla="*/ 12 h 206"/>
                <a:gd name="T64" fmla="*/ 7 w 617"/>
                <a:gd name="T65" fmla="*/ 206 h 206"/>
                <a:gd name="T66" fmla="*/ 17 w 617"/>
                <a:gd name="T67" fmla="*/ 162 h 206"/>
                <a:gd name="T68" fmla="*/ 7 w 617"/>
                <a:gd name="T6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206">
                  <a:moveTo>
                    <a:pt x="381" y="7"/>
                  </a:moveTo>
                  <a:cubicBezTo>
                    <a:pt x="387" y="8"/>
                    <a:pt x="394" y="10"/>
                    <a:pt x="401" y="12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401" y="49"/>
                    <a:pt x="396" y="53"/>
                    <a:pt x="391" y="53"/>
                  </a:cubicBezTo>
                  <a:cubicBezTo>
                    <a:pt x="385" y="53"/>
                    <a:pt x="381" y="49"/>
                    <a:pt x="381" y="43"/>
                  </a:cubicBezTo>
                  <a:lnTo>
                    <a:pt x="381" y="7"/>
                  </a:lnTo>
                  <a:close/>
                  <a:moveTo>
                    <a:pt x="600" y="162"/>
                  </a:moveTo>
                  <a:cubicBezTo>
                    <a:pt x="600" y="196"/>
                    <a:pt x="600" y="196"/>
                    <a:pt x="600" y="196"/>
                  </a:cubicBezTo>
                  <a:cubicBezTo>
                    <a:pt x="600" y="202"/>
                    <a:pt x="605" y="206"/>
                    <a:pt x="610" y="206"/>
                  </a:cubicBezTo>
                  <a:cubicBezTo>
                    <a:pt x="613" y="206"/>
                    <a:pt x="615" y="205"/>
                    <a:pt x="617" y="203"/>
                  </a:cubicBezTo>
                  <a:cubicBezTo>
                    <a:pt x="613" y="189"/>
                    <a:pt x="607" y="175"/>
                    <a:pt x="600" y="162"/>
                  </a:cubicBezTo>
                  <a:close/>
                  <a:moveTo>
                    <a:pt x="545" y="90"/>
                  </a:moveTo>
                  <a:cubicBezTo>
                    <a:pt x="545" y="127"/>
                    <a:pt x="545" y="127"/>
                    <a:pt x="545" y="127"/>
                  </a:cubicBezTo>
                  <a:cubicBezTo>
                    <a:pt x="545" y="133"/>
                    <a:pt x="550" y="137"/>
                    <a:pt x="555" y="137"/>
                  </a:cubicBezTo>
                  <a:cubicBezTo>
                    <a:pt x="561" y="137"/>
                    <a:pt x="565" y="133"/>
                    <a:pt x="565" y="127"/>
                  </a:cubicBezTo>
                  <a:cubicBezTo>
                    <a:pt x="565" y="111"/>
                    <a:pt x="565" y="111"/>
                    <a:pt x="565" y="111"/>
                  </a:cubicBezTo>
                  <a:cubicBezTo>
                    <a:pt x="559" y="104"/>
                    <a:pt x="552" y="97"/>
                    <a:pt x="545" y="90"/>
                  </a:cubicBezTo>
                  <a:close/>
                  <a:moveTo>
                    <a:pt x="326" y="34"/>
                  </a:moveTo>
                  <a:cubicBezTo>
                    <a:pt x="326" y="40"/>
                    <a:pt x="330" y="44"/>
                    <a:pt x="336" y="44"/>
                  </a:cubicBezTo>
                  <a:cubicBezTo>
                    <a:pt x="341" y="44"/>
                    <a:pt x="346" y="40"/>
                    <a:pt x="346" y="34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39" y="1"/>
                    <a:pt x="333" y="1"/>
                    <a:pt x="326" y="0"/>
                  </a:cubicBezTo>
                  <a:lnTo>
                    <a:pt x="326" y="34"/>
                  </a:lnTo>
                  <a:close/>
                  <a:moveTo>
                    <a:pt x="490" y="94"/>
                  </a:moveTo>
                  <a:cubicBezTo>
                    <a:pt x="490" y="99"/>
                    <a:pt x="495" y="104"/>
                    <a:pt x="500" y="104"/>
                  </a:cubicBezTo>
                  <a:cubicBezTo>
                    <a:pt x="506" y="104"/>
                    <a:pt x="510" y="99"/>
                    <a:pt x="510" y="94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04" y="57"/>
                    <a:pt x="497" y="53"/>
                    <a:pt x="490" y="49"/>
                  </a:cubicBezTo>
                  <a:lnTo>
                    <a:pt x="490" y="94"/>
                  </a:lnTo>
                  <a:close/>
                  <a:moveTo>
                    <a:pt x="436" y="65"/>
                  </a:moveTo>
                  <a:cubicBezTo>
                    <a:pt x="436" y="70"/>
                    <a:pt x="440" y="75"/>
                    <a:pt x="446" y="75"/>
                  </a:cubicBezTo>
                  <a:cubicBezTo>
                    <a:pt x="451" y="75"/>
                    <a:pt x="456" y="70"/>
                    <a:pt x="456" y="65"/>
                  </a:cubicBezTo>
                  <a:cubicBezTo>
                    <a:pt x="456" y="31"/>
                    <a:pt x="456" y="31"/>
                    <a:pt x="456" y="31"/>
                  </a:cubicBezTo>
                  <a:cubicBezTo>
                    <a:pt x="449" y="28"/>
                    <a:pt x="442" y="25"/>
                    <a:pt x="436" y="23"/>
                  </a:cubicBezTo>
                  <a:lnTo>
                    <a:pt x="436" y="65"/>
                  </a:lnTo>
                  <a:close/>
                  <a:moveTo>
                    <a:pt x="106" y="94"/>
                  </a:moveTo>
                  <a:cubicBezTo>
                    <a:pt x="106" y="99"/>
                    <a:pt x="111" y="104"/>
                    <a:pt x="116" y="104"/>
                  </a:cubicBezTo>
                  <a:cubicBezTo>
                    <a:pt x="122" y="104"/>
                    <a:pt x="126" y="99"/>
                    <a:pt x="126" y="94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0" y="53"/>
                    <a:pt x="113" y="57"/>
                    <a:pt x="106" y="62"/>
                  </a:cubicBezTo>
                  <a:lnTo>
                    <a:pt x="106" y="94"/>
                  </a:lnTo>
                  <a:close/>
                  <a:moveTo>
                    <a:pt x="161" y="65"/>
                  </a:moveTo>
                  <a:cubicBezTo>
                    <a:pt x="161" y="70"/>
                    <a:pt x="166" y="75"/>
                    <a:pt x="171" y="75"/>
                  </a:cubicBezTo>
                  <a:cubicBezTo>
                    <a:pt x="177" y="75"/>
                    <a:pt x="181" y="70"/>
                    <a:pt x="181" y="65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75" y="25"/>
                    <a:pt x="168" y="28"/>
                    <a:pt x="161" y="31"/>
                  </a:cubicBezTo>
                  <a:lnTo>
                    <a:pt x="161" y="65"/>
                  </a:lnTo>
                  <a:close/>
                  <a:moveTo>
                    <a:pt x="271" y="34"/>
                  </a:moveTo>
                  <a:cubicBezTo>
                    <a:pt x="271" y="40"/>
                    <a:pt x="275" y="44"/>
                    <a:pt x="281" y="44"/>
                  </a:cubicBezTo>
                  <a:cubicBezTo>
                    <a:pt x="287" y="44"/>
                    <a:pt x="291" y="40"/>
                    <a:pt x="291" y="3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1"/>
                    <a:pt x="278" y="1"/>
                    <a:pt x="271" y="2"/>
                  </a:cubicBezTo>
                  <a:lnTo>
                    <a:pt x="271" y="34"/>
                  </a:lnTo>
                  <a:close/>
                  <a:moveTo>
                    <a:pt x="52" y="111"/>
                  </a:moveTo>
                  <a:cubicBezTo>
                    <a:pt x="52" y="127"/>
                    <a:pt x="52" y="127"/>
                    <a:pt x="52" y="127"/>
                  </a:cubicBezTo>
                  <a:cubicBezTo>
                    <a:pt x="52" y="133"/>
                    <a:pt x="56" y="137"/>
                    <a:pt x="62" y="137"/>
                  </a:cubicBezTo>
                  <a:cubicBezTo>
                    <a:pt x="67" y="137"/>
                    <a:pt x="72" y="133"/>
                    <a:pt x="72" y="12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65" y="97"/>
                    <a:pt x="58" y="104"/>
                    <a:pt x="52" y="111"/>
                  </a:cubicBezTo>
                  <a:close/>
                  <a:moveTo>
                    <a:pt x="216" y="43"/>
                  </a:moveTo>
                  <a:cubicBezTo>
                    <a:pt x="216" y="49"/>
                    <a:pt x="221" y="53"/>
                    <a:pt x="226" y="53"/>
                  </a:cubicBezTo>
                  <a:cubicBezTo>
                    <a:pt x="232" y="53"/>
                    <a:pt x="236" y="49"/>
                    <a:pt x="236" y="43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29" y="8"/>
                    <a:pt x="223" y="10"/>
                    <a:pt x="216" y="12"/>
                  </a:cubicBezTo>
                  <a:lnTo>
                    <a:pt x="216" y="43"/>
                  </a:lnTo>
                  <a:close/>
                  <a:moveTo>
                    <a:pt x="7" y="206"/>
                  </a:moveTo>
                  <a:cubicBezTo>
                    <a:pt x="12" y="206"/>
                    <a:pt x="17" y="202"/>
                    <a:pt x="17" y="196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0" y="175"/>
                    <a:pt x="4" y="189"/>
                    <a:pt x="0" y="203"/>
                  </a:cubicBezTo>
                  <a:cubicBezTo>
                    <a:pt x="1" y="205"/>
                    <a:pt x="4" y="206"/>
                    <a:pt x="7" y="20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906963" y="636588"/>
              <a:ext cx="606425" cy="204788"/>
            </a:xfrm>
            <a:custGeom>
              <a:avLst/>
              <a:gdLst>
                <a:gd name="T0" fmla="*/ 107 w 623"/>
                <a:gd name="T1" fmla="*/ 96 h 210"/>
                <a:gd name="T2" fmla="*/ 131 w 623"/>
                <a:gd name="T3" fmla="*/ 47 h 210"/>
                <a:gd name="T4" fmla="*/ 127 w 623"/>
                <a:gd name="T5" fmla="*/ 96 h 210"/>
                <a:gd name="T6" fmla="*/ 111 w 623"/>
                <a:gd name="T7" fmla="*/ 65 h 210"/>
                <a:gd name="T8" fmla="*/ 1 w 623"/>
                <a:gd name="T9" fmla="*/ 205 h 210"/>
                <a:gd name="T10" fmla="*/ 10 w 623"/>
                <a:gd name="T11" fmla="*/ 210 h 210"/>
                <a:gd name="T12" fmla="*/ 18 w 623"/>
                <a:gd name="T13" fmla="*/ 163 h 210"/>
                <a:gd name="T14" fmla="*/ 10 w 623"/>
                <a:gd name="T15" fmla="*/ 206 h 210"/>
                <a:gd name="T16" fmla="*/ 18 w 623"/>
                <a:gd name="T17" fmla="*/ 198 h 210"/>
                <a:gd name="T18" fmla="*/ 546 w 623"/>
                <a:gd name="T19" fmla="*/ 129 h 210"/>
                <a:gd name="T20" fmla="*/ 570 w 623"/>
                <a:gd name="T21" fmla="*/ 112 h 210"/>
                <a:gd name="T22" fmla="*/ 566 w 623"/>
                <a:gd name="T23" fmla="*/ 129 h 210"/>
                <a:gd name="T24" fmla="*/ 550 w 623"/>
                <a:gd name="T25" fmla="*/ 97 h 210"/>
                <a:gd name="T26" fmla="*/ 622 w 623"/>
                <a:gd name="T27" fmla="*/ 205 h 210"/>
                <a:gd name="T28" fmla="*/ 601 w 623"/>
                <a:gd name="T29" fmla="*/ 198 h 210"/>
                <a:gd name="T30" fmla="*/ 623 w 623"/>
                <a:gd name="T31" fmla="*/ 206 h 210"/>
                <a:gd name="T32" fmla="*/ 605 w 623"/>
                <a:gd name="T33" fmla="*/ 198 h 210"/>
                <a:gd name="T34" fmla="*/ 613 w 623"/>
                <a:gd name="T35" fmla="*/ 206 h 210"/>
                <a:gd name="T36" fmla="*/ 53 w 623"/>
                <a:gd name="T37" fmla="*/ 129 h 210"/>
                <a:gd name="T38" fmla="*/ 77 w 623"/>
                <a:gd name="T39" fmla="*/ 88 h 210"/>
                <a:gd name="T40" fmla="*/ 73 w 623"/>
                <a:gd name="T41" fmla="*/ 129 h 210"/>
                <a:gd name="T42" fmla="*/ 57 w 623"/>
                <a:gd name="T43" fmla="*/ 114 h 210"/>
                <a:gd name="T44" fmla="*/ 163 w 623"/>
                <a:gd name="T45" fmla="*/ 31 h 210"/>
                <a:gd name="T46" fmla="*/ 174 w 623"/>
                <a:gd name="T47" fmla="*/ 79 h 210"/>
                <a:gd name="T48" fmla="*/ 184 w 623"/>
                <a:gd name="T49" fmla="*/ 23 h 210"/>
                <a:gd name="T50" fmla="*/ 174 w 623"/>
                <a:gd name="T51" fmla="*/ 75 h 210"/>
                <a:gd name="T52" fmla="*/ 182 w 623"/>
                <a:gd name="T53" fmla="*/ 28 h 210"/>
                <a:gd name="T54" fmla="*/ 382 w 623"/>
                <a:gd name="T55" fmla="*/ 7 h 210"/>
                <a:gd name="T56" fmla="*/ 406 w 623"/>
                <a:gd name="T57" fmla="*/ 45 h 210"/>
                <a:gd name="T58" fmla="*/ 384 w 623"/>
                <a:gd name="T59" fmla="*/ 7 h 210"/>
                <a:gd name="T60" fmla="*/ 386 w 623"/>
                <a:gd name="T61" fmla="*/ 45 h 210"/>
                <a:gd name="T62" fmla="*/ 402 w 623"/>
                <a:gd name="T63" fmla="*/ 45 h 210"/>
                <a:gd name="T64" fmla="*/ 437 w 623"/>
                <a:gd name="T65" fmla="*/ 67 h 210"/>
                <a:gd name="T66" fmla="*/ 461 w 623"/>
                <a:gd name="T67" fmla="*/ 32 h 210"/>
                <a:gd name="T68" fmla="*/ 457 w 623"/>
                <a:gd name="T69" fmla="*/ 67 h 210"/>
                <a:gd name="T70" fmla="*/ 441 w 623"/>
                <a:gd name="T71" fmla="*/ 28 h 210"/>
                <a:gd name="T72" fmla="*/ 274 w 623"/>
                <a:gd name="T73" fmla="*/ 2 h 210"/>
                <a:gd name="T74" fmla="*/ 284 w 623"/>
                <a:gd name="T75" fmla="*/ 48 h 210"/>
                <a:gd name="T76" fmla="*/ 294 w 623"/>
                <a:gd name="T77" fmla="*/ 0 h 210"/>
                <a:gd name="T78" fmla="*/ 284 w 623"/>
                <a:gd name="T79" fmla="*/ 44 h 210"/>
                <a:gd name="T80" fmla="*/ 292 w 623"/>
                <a:gd name="T81" fmla="*/ 5 h 210"/>
                <a:gd name="T82" fmla="*/ 327 w 623"/>
                <a:gd name="T83" fmla="*/ 0 h 210"/>
                <a:gd name="T84" fmla="*/ 351 w 623"/>
                <a:gd name="T85" fmla="*/ 36 h 210"/>
                <a:gd name="T86" fmla="*/ 329 w 623"/>
                <a:gd name="T87" fmla="*/ 0 h 210"/>
                <a:gd name="T88" fmla="*/ 331 w 623"/>
                <a:gd name="T89" fmla="*/ 36 h 210"/>
                <a:gd name="T90" fmla="*/ 347 w 623"/>
                <a:gd name="T91" fmla="*/ 36 h 210"/>
                <a:gd name="T92" fmla="*/ 217 w 623"/>
                <a:gd name="T93" fmla="*/ 45 h 210"/>
                <a:gd name="T94" fmla="*/ 241 w 623"/>
                <a:gd name="T95" fmla="*/ 7 h 210"/>
                <a:gd name="T96" fmla="*/ 237 w 623"/>
                <a:gd name="T97" fmla="*/ 45 h 210"/>
                <a:gd name="T98" fmla="*/ 221 w 623"/>
                <a:gd name="T99" fmla="*/ 15 h 210"/>
                <a:gd name="T100" fmla="*/ 494 w 623"/>
                <a:gd name="T101" fmla="*/ 49 h 210"/>
                <a:gd name="T102" fmla="*/ 503 w 623"/>
                <a:gd name="T103" fmla="*/ 108 h 210"/>
                <a:gd name="T104" fmla="*/ 515 w 623"/>
                <a:gd name="T105" fmla="*/ 62 h 210"/>
                <a:gd name="T106" fmla="*/ 503 w 623"/>
                <a:gd name="T107" fmla="*/ 104 h 210"/>
                <a:gd name="T108" fmla="*/ 511 w 623"/>
                <a:gd name="T109" fmla="*/ 6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3" h="210">
                  <a:moveTo>
                    <a:pt x="108" y="62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02"/>
                    <a:pt x="113" y="108"/>
                    <a:pt x="119" y="108"/>
                  </a:cubicBezTo>
                  <a:cubicBezTo>
                    <a:pt x="126" y="108"/>
                    <a:pt x="131" y="102"/>
                    <a:pt x="131" y="9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1" y="53"/>
                    <a:pt x="115" y="58"/>
                    <a:pt x="108" y="62"/>
                  </a:cubicBezTo>
                  <a:close/>
                  <a:moveTo>
                    <a:pt x="127" y="96"/>
                  </a:moveTo>
                  <a:cubicBezTo>
                    <a:pt x="127" y="100"/>
                    <a:pt x="124" y="104"/>
                    <a:pt x="119" y="104"/>
                  </a:cubicBezTo>
                  <a:cubicBezTo>
                    <a:pt x="115" y="104"/>
                    <a:pt x="111" y="100"/>
                    <a:pt x="111" y="96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1"/>
                    <a:pt x="122" y="58"/>
                    <a:pt x="127" y="55"/>
                  </a:cubicBezTo>
                  <a:lnTo>
                    <a:pt x="127" y="96"/>
                  </a:lnTo>
                  <a:close/>
                  <a:moveTo>
                    <a:pt x="1" y="205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3" y="209"/>
                    <a:pt x="7" y="210"/>
                    <a:pt x="10" y="210"/>
                  </a:cubicBezTo>
                  <a:cubicBezTo>
                    <a:pt x="16" y="210"/>
                    <a:pt x="22" y="205"/>
                    <a:pt x="22" y="198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18" y="163"/>
                    <a:pt x="18" y="163"/>
                    <a:pt x="18" y="163"/>
                  </a:cubicBezTo>
                  <a:cubicBezTo>
                    <a:pt x="11" y="177"/>
                    <a:pt x="5" y="191"/>
                    <a:pt x="1" y="205"/>
                  </a:cubicBezTo>
                  <a:close/>
                  <a:moveTo>
                    <a:pt x="18" y="198"/>
                  </a:moveTo>
                  <a:cubicBezTo>
                    <a:pt x="18" y="203"/>
                    <a:pt x="14" y="206"/>
                    <a:pt x="10" y="206"/>
                  </a:cubicBezTo>
                  <a:cubicBezTo>
                    <a:pt x="8" y="206"/>
                    <a:pt x="6" y="206"/>
                    <a:pt x="5" y="205"/>
                  </a:cubicBezTo>
                  <a:cubicBezTo>
                    <a:pt x="8" y="194"/>
                    <a:pt x="13" y="183"/>
                    <a:pt x="18" y="173"/>
                  </a:cubicBezTo>
                  <a:lnTo>
                    <a:pt x="18" y="198"/>
                  </a:lnTo>
                  <a:close/>
                  <a:moveTo>
                    <a:pt x="550" y="91"/>
                  </a:moveTo>
                  <a:cubicBezTo>
                    <a:pt x="546" y="88"/>
                    <a:pt x="546" y="88"/>
                    <a:pt x="546" y="88"/>
                  </a:cubicBezTo>
                  <a:cubicBezTo>
                    <a:pt x="546" y="129"/>
                    <a:pt x="546" y="129"/>
                    <a:pt x="546" y="129"/>
                  </a:cubicBezTo>
                  <a:cubicBezTo>
                    <a:pt x="546" y="136"/>
                    <a:pt x="552" y="141"/>
                    <a:pt x="558" y="141"/>
                  </a:cubicBezTo>
                  <a:cubicBezTo>
                    <a:pt x="565" y="141"/>
                    <a:pt x="570" y="136"/>
                    <a:pt x="570" y="129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63" y="105"/>
                    <a:pt x="557" y="98"/>
                    <a:pt x="550" y="91"/>
                  </a:cubicBezTo>
                  <a:close/>
                  <a:moveTo>
                    <a:pt x="566" y="129"/>
                  </a:moveTo>
                  <a:cubicBezTo>
                    <a:pt x="566" y="133"/>
                    <a:pt x="563" y="137"/>
                    <a:pt x="558" y="137"/>
                  </a:cubicBezTo>
                  <a:cubicBezTo>
                    <a:pt x="554" y="137"/>
                    <a:pt x="550" y="133"/>
                    <a:pt x="550" y="129"/>
                  </a:cubicBezTo>
                  <a:cubicBezTo>
                    <a:pt x="550" y="97"/>
                    <a:pt x="550" y="97"/>
                    <a:pt x="550" y="97"/>
                  </a:cubicBezTo>
                  <a:cubicBezTo>
                    <a:pt x="556" y="102"/>
                    <a:pt x="561" y="108"/>
                    <a:pt x="566" y="114"/>
                  </a:cubicBezTo>
                  <a:lnTo>
                    <a:pt x="566" y="129"/>
                  </a:lnTo>
                  <a:close/>
                  <a:moveTo>
                    <a:pt x="622" y="205"/>
                  </a:moveTo>
                  <a:cubicBezTo>
                    <a:pt x="618" y="191"/>
                    <a:pt x="612" y="177"/>
                    <a:pt x="605" y="163"/>
                  </a:cubicBezTo>
                  <a:cubicBezTo>
                    <a:pt x="601" y="156"/>
                    <a:pt x="601" y="156"/>
                    <a:pt x="601" y="156"/>
                  </a:cubicBezTo>
                  <a:cubicBezTo>
                    <a:pt x="601" y="198"/>
                    <a:pt x="601" y="198"/>
                    <a:pt x="601" y="198"/>
                  </a:cubicBezTo>
                  <a:cubicBezTo>
                    <a:pt x="601" y="205"/>
                    <a:pt x="606" y="210"/>
                    <a:pt x="613" y="210"/>
                  </a:cubicBezTo>
                  <a:cubicBezTo>
                    <a:pt x="616" y="210"/>
                    <a:pt x="619" y="209"/>
                    <a:pt x="622" y="207"/>
                  </a:cubicBezTo>
                  <a:cubicBezTo>
                    <a:pt x="623" y="206"/>
                    <a:pt x="623" y="206"/>
                    <a:pt x="623" y="206"/>
                  </a:cubicBezTo>
                  <a:lnTo>
                    <a:pt x="622" y="205"/>
                  </a:lnTo>
                  <a:close/>
                  <a:moveTo>
                    <a:pt x="613" y="206"/>
                  </a:moveTo>
                  <a:cubicBezTo>
                    <a:pt x="609" y="206"/>
                    <a:pt x="605" y="203"/>
                    <a:pt x="605" y="198"/>
                  </a:cubicBezTo>
                  <a:cubicBezTo>
                    <a:pt x="605" y="173"/>
                    <a:pt x="605" y="173"/>
                    <a:pt x="605" y="173"/>
                  </a:cubicBezTo>
                  <a:cubicBezTo>
                    <a:pt x="610" y="183"/>
                    <a:pt x="614" y="194"/>
                    <a:pt x="618" y="205"/>
                  </a:cubicBezTo>
                  <a:cubicBezTo>
                    <a:pt x="617" y="206"/>
                    <a:pt x="615" y="206"/>
                    <a:pt x="613" y="206"/>
                  </a:cubicBezTo>
                  <a:close/>
                  <a:moveTo>
                    <a:pt x="53" y="112"/>
                  </a:moveTo>
                  <a:cubicBezTo>
                    <a:pt x="53" y="112"/>
                    <a:pt x="53" y="112"/>
                    <a:pt x="53" y="112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36"/>
                    <a:pt x="58" y="141"/>
                    <a:pt x="65" y="141"/>
                  </a:cubicBezTo>
                  <a:cubicBezTo>
                    <a:pt x="71" y="141"/>
                    <a:pt x="77" y="136"/>
                    <a:pt x="77" y="129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6" y="98"/>
                    <a:pt x="59" y="105"/>
                    <a:pt x="53" y="112"/>
                  </a:cubicBezTo>
                  <a:close/>
                  <a:moveTo>
                    <a:pt x="73" y="129"/>
                  </a:moveTo>
                  <a:cubicBezTo>
                    <a:pt x="73" y="133"/>
                    <a:pt x="69" y="137"/>
                    <a:pt x="65" y="137"/>
                  </a:cubicBezTo>
                  <a:cubicBezTo>
                    <a:pt x="60" y="137"/>
                    <a:pt x="57" y="133"/>
                    <a:pt x="57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62" y="108"/>
                    <a:pt x="67" y="102"/>
                    <a:pt x="73" y="97"/>
                  </a:cubicBezTo>
                  <a:lnTo>
                    <a:pt x="73" y="129"/>
                  </a:lnTo>
                  <a:close/>
                  <a:moveTo>
                    <a:pt x="163" y="31"/>
                  </a:moveTo>
                  <a:cubicBezTo>
                    <a:pt x="162" y="32"/>
                    <a:pt x="162" y="32"/>
                    <a:pt x="162" y="32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73"/>
                    <a:pt x="168" y="79"/>
                    <a:pt x="174" y="79"/>
                  </a:cubicBezTo>
                  <a:cubicBezTo>
                    <a:pt x="181" y="79"/>
                    <a:pt x="186" y="73"/>
                    <a:pt x="186" y="67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77" y="25"/>
                    <a:pt x="170" y="28"/>
                    <a:pt x="163" y="31"/>
                  </a:cubicBezTo>
                  <a:close/>
                  <a:moveTo>
                    <a:pt x="182" y="67"/>
                  </a:moveTo>
                  <a:cubicBezTo>
                    <a:pt x="182" y="71"/>
                    <a:pt x="179" y="75"/>
                    <a:pt x="174" y="75"/>
                  </a:cubicBezTo>
                  <a:cubicBezTo>
                    <a:pt x="170" y="75"/>
                    <a:pt x="166" y="71"/>
                    <a:pt x="166" y="67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72" y="32"/>
                    <a:pt x="177" y="30"/>
                    <a:pt x="182" y="28"/>
                  </a:cubicBezTo>
                  <a:lnTo>
                    <a:pt x="182" y="67"/>
                  </a:lnTo>
                  <a:close/>
                  <a:moveTo>
                    <a:pt x="384" y="7"/>
                  </a:moveTo>
                  <a:cubicBezTo>
                    <a:pt x="382" y="7"/>
                    <a:pt x="382" y="7"/>
                    <a:pt x="382" y="7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2" y="52"/>
                    <a:pt x="387" y="57"/>
                    <a:pt x="394" y="57"/>
                  </a:cubicBezTo>
                  <a:cubicBezTo>
                    <a:pt x="400" y="57"/>
                    <a:pt x="406" y="52"/>
                    <a:pt x="406" y="45"/>
                  </a:cubicBezTo>
                  <a:cubicBezTo>
                    <a:pt x="406" y="12"/>
                    <a:pt x="406" y="12"/>
                    <a:pt x="406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398" y="10"/>
                    <a:pt x="391" y="9"/>
                    <a:pt x="384" y="7"/>
                  </a:cubicBezTo>
                  <a:close/>
                  <a:moveTo>
                    <a:pt x="402" y="45"/>
                  </a:moveTo>
                  <a:cubicBezTo>
                    <a:pt x="402" y="50"/>
                    <a:pt x="398" y="53"/>
                    <a:pt x="394" y="53"/>
                  </a:cubicBezTo>
                  <a:cubicBezTo>
                    <a:pt x="389" y="53"/>
                    <a:pt x="386" y="50"/>
                    <a:pt x="386" y="45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91" y="13"/>
                    <a:pt x="397" y="14"/>
                    <a:pt x="402" y="15"/>
                  </a:cubicBezTo>
                  <a:lnTo>
                    <a:pt x="402" y="45"/>
                  </a:lnTo>
                  <a:close/>
                  <a:moveTo>
                    <a:pt x="439" y="23"/>
                  </a:moveTo>
                  <a:cubicBezTo>
                    <a:pt x="437" y="22"/>
                    <a:pt x="437" y="22"/>
                    <a:pt x="437" y="22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437" y="73"/>
                    <a:pt x="442" y="79"/>
                    <a:pt x="449" y="79"/>
                  </a:cubicBezTo>
                  <a:cubicBezTo>
                    <a:pt x="455" y="79"/>
                    <a:pt x="461" y="73"/>
                    <a:pt x="461" y="67"/>
                  </a:cubicBezTo>
                  <a:cubicBezTo>
                    <a:pt x="461" y="32"/>
                    <a:pt x="461" y="32"/>
                    <a:pt x="461" y="32"/>
                  </a:cubicBezTo>
                  <a:cubicBezTo>
                    <a:pt x="459" y="31"/>
                    <a:pt x="459" y="31"/>
                    <a:pt x="459" y="31"/>
                  </a:cubicBezTo>
                  <a:cubicBezTo>
                    <a:pt x="452" y="28"/>
                    <a:pt x="446" y="25"/>
                    <a:pt x="439" y="23"/>
                  </a:cubicBezTo>
                  <a:close/>
                  <a:moveTo>
                    <a:pt x="457" y="67"/>
                  </a:moveTo>
                  <a:cubicBezTo>
                    <a:pt x="457" y="71"/>
                    <a:pt x="453" y="75"/>
                    <a:pt x="449" y="75"/>
                  </a:cubicBezTo>
                  <a:cubicBezTo>
                    <a:pt x="444" y="75"/>
                    <a:pt x="441" y="71"/>
                    <a:pt x="441" y="67"/>
                  </a:cubicBezTo>
                  <a:cubicBezTo>
                    <a:pt x="441" y="28"/>
                    <a:pt x="441" y="28"/>
                    <a:pt x="441" y="28"/>
                  </a:cubicBezTo>
                  <a:cubicBezTo>
                    <a:pt x="446" y="30"/>
                    <a:pt x="451" y="32"/>
                    <a:pt x="457" y="34"/>
                  </a:cubicBezTo>
                  <a:lnTo>
                    <a:pt x="457" y="67"/>
                  </a:lnTo>
                  <a:close/>
                  <a:moveTo>
                    <a:pt x="274" y="2"/>
                  </a:moveTo>
                  <a:cubicBezTo>
                    <a:pt x="272" y="2"/>
                    <a:pt x="272" y="2"/>
                    <a:pt x="272" y="2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2" y="43"/>
                    <a:pt x="277" y="48"/>
                    <a:pt x="284" y="48"/>
                  </a:cubicBezTo>
                  <a:cubicBezTo>
                    <a:pt x="291" y="48"/>
                    <a:pt x="296" y="43"/>
                    <a:pt x="296" y="36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8" y="1"/>
                    <a:pt x="281" y="1"/>
                    <a:pt x="274" y="2"/>
                  </a:cubicBezTo>
                  <a:close/>
                  <a:moveTo>
                    <a:pt x="292" y="36"/>
                  </a:moveTo>
                  <a:cubicBezTo>
                    <a:pt x="292" y="40"/>
                    <a:pt x="288" y="44"/>
                    <a:pt x="284" y="44"/>
                  </a:cubicBezTo>
                  <a:cubicBezTo>
                    <a:pt x="280" y="44"/>
                    <a:pt x="276" y="40"/>
                    <a:pt x="276" y="3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5"/>
                    <a:pt x="287" y="5"/>
                    <a:pt x="292" y="5"/>
                  </a:cubicBezTo>
                  <a:lnTo>
                    <a:pt x="292" y="36"/>
                  </a:lnTo>
                  <a:close/>
                  <a:moveTo>
                    <a:pt x="329" y="0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27" y="36"/>
                    <a:pt x="327" y="36"/>
                    <a:pt x="327" y="36"/>
                  </a:cubicBezTo>
                  <a:cubicBezTo>
                    <a:pt x="327" y="43"/>
                    <a:pt x="332" y="48"/>
                    <a:pt x="339" y="48"/>
                  </a:cubicBezTo>
                  <a:cubicBezTo>
                    <a:pt x="345" y="48"/>
                    <a:pt x="351" y="43"/>
                    <a:pt x="351" y="36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2" y="1"/>
                    <a:pt x="335" y="1"/>
                    <a:pt x="329" y="0"/>
                  </a:cubicBezTo>
                  <a:close/>
                  <a:moveTo>
                    <a:pt x="347" y="36"/>
                  </a:moveTo>
                  <a:cubicBezTo>
                    <a:pt x="347" y="40"/>
                    <a:pt x="343" y="44"/>
                    <a:pt x="339" y="44"/>
                  </a:cubicBezTo>
                  <a:cubicBezTo>
                    <a:pt x="334" y="44"/>
                    <a:pt x="331" y="40"/>
                    <a:pt x="331" y="3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6" y="5"/>
                    <a:pt x="341" y="5"/>
                    <a:pt x="347" y="6"/>
                  </a:cubicBezTo>
                  <a:lnTo>
                    <a:pt x="347" y="36"/>
                  </a:lnTo>
                  <a:close/>
                  <a:moveTo>
                    <a:pt x="219" y="12"/>
                  </a:moveTo>
                  <a:cubicBezTo>
                    <a:pt x="217" y="12"/>
                    <a:pt x="217" y="12"/>
                    <a:pt x="217" y="1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52"/>
                    <a:pt x="223" y="57"/>
                    <a:pt x="229" y="57"/>
                  </a:cubicBezTo>
                  <a:cubicBezTo>
                    <a:pt x="236" y="57"/>
                    <a:pt x="241" y="52"/>
                    <a:pt x="241" y="45"/>
                  </a:cubicBezTo>
                  <a:cubicBezTo>
                    <a:pt x="241" y="7"/>
                    <a:pt x="241" y="7"/>
                    <a:pt x="241" y="7"/>
                  </a:cubicBezTo>
                  <a:cubicBezTo>
                    <a:pt x="239" y="7"/>
                    <a:pt x="239" y="7"/>
                    <a:pt x="239" y="7"/>
                  </a:cubicBezTo>
                  <a:cubicBezTo>
                    <a:pt x="232" y="9"/>
                    <a:pt x="225" y="10"/>
                    <a:pt x="219" y="12"/>
                  </a:cubicBezTo>
                  <a:close/>
                  <a:moveTo>
                    <a:pt x="237" y="45"/>
                  </a:moveTo>
                  <a:cubicBezTo>
                    <a:pt x="237" y="50"/>
                    <a:pt x="234" y="53"/>
                    <a:pt x="229" y="53"/>
                  </a:cubicBezTo>
                  <a:cubicBezTo>
                    <a:pt x="225" y="53"/>
                    <a:pt x="221" y="50"/>
                    <a:pt x="221" y="4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6" y="14"/>
                    <a:pt x="232" y="13"/>
                    <a:pt x="237" y="12"/>
                  </a:cubicBezTo>
                  <a:lnTo>
                    <a:pt x="237" y="45"/>
                  </a:lnTo>
                  <a:close/>
                  <a:moveTo>
                    <a:pt x="494" y="49"/>
                  </a:moveTo>
                  <a:cubicBezTo>
                    <a:pt x="491" y="47"/>
                    <a:pt x="491" y="47"/>
                    <a:pt x="491" y="47"/>
                  </a:cubicBezTo>
                  <a:cubicBezTo>
                    <a:pt x="491" y="96"/>
                    <a:pt x="491" y="96"/>
                    <a:pt x="491" y="96"/>
                  </a:cubicBezTo>
                  <a:cubicBezTo>
                    <a:pt x="491" y="102"/>
                    <a:pt x="497" y="108"/>
                    <a:pt x="503" y="108"/>
                  </a:cubicBezTo>
                  <a:cubicBezTo>
                    <a:pt x="510" y="108"/>
                    <a:pt x="515" y="102"/>
                    <a:pt x="515" y="96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5" y="62"/>
                    <a:pt x="515" y="62"/>
                    <a:pt x="515" y="62"/>
                  </a:cubicBezTo>
                  <a:cubicBezTo>
                    <a:pt x="508" y="58"/>
                    <a:pt x="501" y="53"/>
                    <a:pt x="494" y="49"/>
                  </a:cubicBezTo>
                  <a:close/>
                  <a:moveTo>
                    <a:pt x="511" y="96"/>
                  </a:moveTo>
                  <a:cubicBezTo>
                    <a:pt x="511" y="100"/>
                    <a:pt x="508" y="104"/>
                    <a:pt x="503" y="104"/>
                  </a:cubicBezTo>
                  <a:cubicBezTo>
                    <a:pt x="499" y="104"/>
                    <a:pt x="495" y="100"/>
                    <a:pt x="495" y="96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501" y="58"/>
                    <a:pt x="506" y="61"/>
                    <a:pt x="511" y="65"/>
                  </a:cubicBezTo>
                  <a:lnTo>
                    <a:pt x="511" y="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5" name="Body"/>
          <p:cNvGrpSpPr/>
          <p:nvPr/>
        </p:nvGrpSpPr>
        <p:grpSpPr>
          <a:xfrm>
            <a:off x="7226811" y="2771428"/>
            <a:ext cx="1016501" cy="1637360"/>
            <a:chOff x="3347235" y="2494128"/>
            <a:chExt cx="1983560" cy="3195082"/>
          </a:xfrm>
        </p:grpSpPr>
        <p:sp>
          <p:nvSpPr>
            <p:cNvPr id="32" name="Base"/>
            <p:cNvSpPr>
              <a:spLocks/>
            </p:cNvSpPr>
            <p:nvPr/>
          </p:nvSpPr>
          <p:spPr bwMode="auto">
            <a:xfrm rot="5400000">
              <a:off x="2741474" y="3099889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65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33" name="Btm Dark"/>
            <p:cNvSpPr>
              <a:spLocks/>
            </p:cNvSpPr>
            <p:nvPr/>
          </p:nvSpPr>
          <p:spPr bwMode="auto">
            <a:xfrm rot="5400000">
              <a:off x="2029367" y="4048190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4" name="Cntr Dark"/>
            <p:cNvSpPr>
              <a:spLocks/>
            </p:cNvSpPr>
            <p:nvPr/>
          </p:nvSpPr>
          <p:spPr bwMode="auto">
            <a:xfrm rot="5400000">
              <a:off x="2182717" y="3856063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1">
                    <a:lumMod val="75000"/>
                  </a:schemeClr>
                </a:gs>
                <a:gs pos="7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7" name="Glassy"/>
          <p:cNvGrpSpPr/>
          <p:nvPr/>
        </p:nvGrpSpPr>
        <p:grpSpPr>
          <a:xfrm>
            <a:off x="7450827" y="2835260"/>
            <a:ext cx="792485" cy="1510297"/>
            <a:chOff x="3784371" y="2618688"/>
            <a:chExt cx="1546425" cy="2947137"/>
          </a:xfrm>
        </p:grpSpPr>
        <p:sp>
          <p:nvSpPr>
            <p:cNvPr id="28" name="Glass"/>
            <p:cNvSpPr>
              <a:spLocks/>
            </p:cNvSpPr>
            <p:nvPr/>
          </p:nvSpPr>
          <p:spPr bwMode="auto">
            <a:xfrm rot="5400000">
              <a:off x="2460039" y="402997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9" name="TB Glass"/>
            <p:cNvSpPr>
              <a:spLocks noEditPoints="1"/>
            </p:cNvSpPr>
            <p:nvPr/>
          </p:nvSpPr>
          <p:spPr bwMode="auto">
            <a:xfrm rot="5400000">
              <a:off x="3165684" y="3400713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8" name="Left Belt"/>
          <p:cNvGrpSpPr/>
          <p:nvPr/>
        </p:nvGrpSpPr>
        <p:grpSpPr>
          <a:xfrm rot="5400000">
            <a:off x="6185923" y="2150267"/>
            <a:ext cx="1807780" cy="1883055"/>
            <a:chOff x="616903" y="2528794"/>
            <a:chExt cx="3527634" cy="3674521"/>
          </a:xfrm>
        </p:grpSpPr>
        <p:sp>
          <p:nvSpPr>
            <p:cNvPr id="23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24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5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6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6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7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7000">
                  <a:schemeClr val="bg1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9" name="Left Belt Inside"/>
          <p:cNvGrpSpPr/>
          <p:nvPr/>
        </p:nvGrpSpPr>
        <p:grpSpPr>
          <a:xfrm rot="5400000">
            <a:off x="6435832" y="2220723"/>
            <a:ext cx="695531" cy="1039384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20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1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0" name="Right Belt"/>
          <p:cNvGrpSpPr/>
          <p:nvPr/>
        </p:nvGrpSpPr>
        <p:grpSpPr>
          <a:xfrm rot="5400000">
            <a:off x="6198870" y="3160444"/>
            <a:ext cx="1829459" cy="1835482"/>
            <a:chOff x="2520556" y="2528794"/>
            <a:chExt cx="3569938" cy="3581689"/>
          </a:xfrm>
        </p:grpSpPr>
        <p:sp>
          <p:nvSpPr>
            <p:cNvPr id="15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6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7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8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9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1" name="Button 2"/>
          <p:cNvGrpSpPr/>
          <p:nvPr/>
        </p:nvGrpSpPr>
        <p:grpSpPr>
          <a:xfrm rot="5400000">
            <a:off x="7192186" y="3209824"/>
            <a:ext cx="133084" cy="30712"/>
            <a:chOff x="4760913" y="3821113"/>
            <a:chExt cx="350838" cy="80963"/>
          </a:xfrm>
        </p:grpSpPr>
        <p:sp>
          <p:nvSpPr>
            <p:cNvPr id="12" name="Edge"/>
            <p:cNvSpPr>
              <a:spLocks noEditPoints="1"/>
            </p:cNvSpPr>
            <p:nvPr/>
          </p:nvSpPr>
          <p:spPr bwMode="auto">
            <a:xfrm>
              <a:off x="4760913" y="3821113"/>
              <a:ext cx="350838" cy="80963"/>
            </a:xfrm>
            <a:custGeom>
              <a:avLst/>
              <a:gdLst>
                <a:gd name="T0" fmla="*/ 291 w 361"/>
                <a:gd name="T1" fmla="*/ 84 h 84"/>
                <a:gd name="T2" fmla="*/ 70 w 361"/>
                <a:gd name="T3" fmla="*/ 84 h 84"/>
                <a:gd name="T4" fmla="*/ 0 w 361"/>
                <a:gd name="T5" fmla="*/ 42 h 84"/>
                <a:gd name="T6" fmla="*/ 70 w 361"/>
                <a:gd name="T7" fmla="*/ 0 h 84"/>
                <a:gd name="T8" fmla="*/ 291 w 361"/>
                <a:gd name="T9" fmla="*/ 0 h 84"/>
                <a:gd name="T10" fmla="*/ 361 w 361"/>
                <a:gd name="T11" fmla="*/ 42 h 84"/>
                <a:gd name="T12" fmla="*/ 291 w 361"/>
                <a:gd name="T13" fmla="*/ 84 h 84"/>
                <a:gd name="T14" fmla="*/ 70 w 361"/>
                <a:gd name="T15" fmla="*/ 4 h 84"/>
                <a:gd name="T16" fmla="*/ 4 w 361"/>
                <a:gd name="T17" fmla="*/ 42 h 84"/>
                <a:gd name="T18" fmla="*/ 70 w 361"/>
                <a:gd name="T19" fmla="*/ 80 h 84"/>
                <a:gd name="T20" fmla="*/ 291 w 361"/>
                <a:gd name="T21" fmla="*/ 80 h 84"/>
                <a:gd name="T22" fmla="*/ 357 w 361"/>
                <a:gd name="T23" fmla="*/ 42 h 84"/>
                <a:gd name="T24" fmla="*/ 291 w 361"/>
                <a:gd name="T25" fmla="*/ 4 h 84"/>
                <a:gd name="T26" fmla="*/ 70 w 361"/>
                <a:gd name="T2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1" h="84">
                  <a:moveTo>
                    <a:pt x="291" y="84"/>
                  </a:moveTo>
                  <a:cubicBezTo>
                    <a:pt x="70" y="84"/>
                    <a:pt x="70" y="84"/>
                    <a:pt x="70" y="84"/>
                  </a:cubicBezTo>
                  <a:cubicBezTo>
                    <a:pt x="31" y="84"/>
                    <a:pt x="0" y="65"/>
                    <a:pt x="0" y="42"/>
                  </a:cubicBezTo>
                  <a:cubicBezTo>
                    <a:pt x="0" y="19"/>
                    <a:pt x="31" y="0"/>
                    <a:pt x="70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30" y="0"/>
                    <a:pt x="361" y="19"/>
                    <a:pt x="361" y="42"/>
                  </a:cubicBezTo>
                  <a:cubicBezTo>
                    <a:pt x="361" y="65"/>
                    <a:pt x="330" y="84"/>
                    <a:pt x="291" y="84"/>
                  </a:cubicBezTo>
                  <a:close/>
                  <a:moveTo>
                    <a:pt x="70" y="4"/>
                  </a:moveTo>
                  <a:cubicBezTo>
                    <a:pt x="33" y="4"/>
                    <a:pt x="4" y="21"/>
                    <a:pt x="4" y="42"/>
                  </a:cubicBezTo>
                  <a:cubicBezTo>
                    <a:pt x="4" y="63"/>
                    <a:pt x="33" y="80"/>
                    <a:pt x="7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327" y="80"/>
                    <a:pt x="357" y="63"/>
                    <a:pt x="357" y="42"/>
                  </a:cubicBezTo>
                  <a:cubicBezTo>
                    <a:pt x="357" y="21"/>
                    <a:pt x="327" y="4"/>
                    <a:pt x="291" y="4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3" name="Edhe Hole"/>
            <p:cNvSpPr>
              <a:spLocks/>
            </p:cNvSpPr>
            <p:nvPr/>
          </p:nvSpPr>
          <p:spPr bwMode="auto">
            <a:xfrm>
              <a:off x="4762500" y="3822700"/>
              <a:ext cx="346075" cy="77788"/>
            </a:xfrm>
            <a:custGeom>
              <a:avLst/>
              <a:gdLst>
                <a:gd name="T0" fmla="*/ 357 w 357"/>
                <a:gd name="T1" fmla="*/ 40 h 80"/>
                <a:gd name="T2" fmla="*/ 289 w 357"/>
                <a:gd name="T3" fmla="*/ 80 h 80"/>
                <a:gd name="T4" fmla="*/ 68 w 357"/>
                <a:gd name="T5" fmla="*/ 80 h 80"/>
                <a:gd name="T6" fmla="*/ 0 w 357"/>
                <a:gd name="T7" fmla="*/ 40 h 80"/>
                <a:gd name="T8" fmla="*/ 68 w 357"/>
                <a:gd name="T9" fmla="*/ 0 h 80"/>
                <a:gd name="T10" fmla="*/ 289 w 357"/>
                <a:gd name="T11" fmla="*/ 0 h 80"/>
                <a:gd name="T12" fmla="*/ 357 w 357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80">
                  <a:moveTo>
                    <a:pt x="357" y="40"/>
                  </a:moveTo>
                  <a:cubicBezTo>
                    <a:pt x="357" y="62"/>
                    <a:pt x="326" y="80"/>
                    <a:pt x="289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30" y="80"/>
                    <a:pt x="0" y="62"/>
                    <a:pt x="0" y="40"/>
                  </a:cubicBezTo>
                  <a:cubicBezTo>
                    <a:pt x="0" y="18"/>
                    <a:pt x="30" y="0"/>
                    <a:pt x="68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326" y="0"/>
                    <a:pt x="357" y="18"/>
                    <a:pt x="357" y="4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4" name="Hole"/>
            <p:cNvSpPr>
              <a:spLocks/>
            </p:cNvSpPr>
            <p:nvPr/>
          </p:nvSpPr>
          <p:spPr bwMode="auto">
            <a:xfrm>
              <a:off x="4765675" y="3822700"/>
              <a:ext cx="339725" cy="52388"/>
            </a:xfrm>
            <a:custGeom>
              <a:avLst/>
              <a:gdLst>
                <a:gd name="T0" fmla="*/ 286 w 350"/>
                <a:gd name="T1" fmla="*/ 0 h 54"/>
                <a:gd name="T2" fmla="*/ 65 w 350"/>
                <a:gd name="T3" fmla="*/ 0 h 54"/>
                <a:gd name="T4" fmla="*/ 0 w 350"/>
                <a:gd name="T5" fmla="*/ 27 h 54"/>
                <a:gd name="T6" fmla="*/ 65 w 350"/>
                <a:gd name="T7" fmla="*/ 54 h 54"/>
                <a:gd name="T8" fmla="*/ 286 w 350"/>
                <a:gd name="T9" fmla="*/ 54 h 54"/>
                <a:gd name="T10" fmla="*/ 350 w 350"/>
                <a:gd name="T11" fmla="*/ 27 h 54"/>
                <a:gd name="T12" fmla="*/ 286 w 35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54">
                  <a:moveTo>
                    <a:pt x="28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5" y="0"/>
                    <a:pt x="9" y="11"/>
                    <a:pt x="0" y="27"/>
                  </a:cubicBezTo>
                  <a:cubicBezTo>
                    <a:pt x="9" y="43"/>
                    <a:pt x="35" y="54"/>
                    <a:pt x="65" y="54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316" y="54"/>
                    <a:pt x="341" y="43"/>
                    <a:pt x="350" y="27"/>
                  </a:cubicBezTo>
                  <a:cubicBezTo>
                    <a:pt x="341" y="11"/>
                    <a:pt x="316" y="0"/>
                    <a:pt x="28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39" name="Body"/>
          <p:cNvGrpSpPr/>
          <p:nvPr/>
        </p:nvGrpSpPr>
        <p:grpSpPr>
          <a:xfrm rot="16200000">
            <a:off x="3589135" y="3082463"/>
            <a:ext cx="1637360" cy="1016501"/>
            <a:chOff x="1755569" y="2115161"/>
            <a:chExt cx="3195082" cy="1983560"/>
          </a:xfrm>
        </p:grpSpPr>
        <p:sp>
          <p:nvSpPr>
            <p:cNvPr id="77" name="Base"/>
            <p:cNvSpPr>
              <a:spLocks/>
            </p:cNvSpPr>
            <p:nvPr/>
          </p:nvSpPr>
          <p:spPr bwMode="auto">
            <a:xfrm>
              <a:off x="1755569" y="2115161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50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78" name="Cntr Dark"/>
            <p:cNvSpPr>
              <a:spLocks/>
            </p:cNvSpPr>
            <p:nvPr/>
          </p:nvSpPr>
          <p:spPr bwMode="auto">
            <a:xfrm>
              <a:off x="1817849" y="3491197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1" name="Glassy"/>
          <p:cNvGrpSpPr/>
          <p:nvPr/>
        </p:nvGrpSpPr>
        <p:grpSpPr>
          <a:xfrm rot="16200000">
            <a:off x="3652666" y="3082163"/>
            <a:ext cx="1510297" cy="1016501"/>
            <a:chOff x="1880129" y="2115161"/>
            <a:chExt cx="2947137" cy="1983560"/>
          </a:xfrm>
        </p:grpSpPr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967086" y="353702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1880129" y="2115161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 flip="none" rotWithShape="1">
              <a:gsLst>
                <a:gs pos="36735">
                  <a:schemeClr val="bg1"/>
                </a:gs>
                <a:gs pos="0">
                  <a:schemeClr val="bg1">
                    <a:lumMod val="75000"/>
                  </a:schemeClr>
                </a:gs>
                <a:gs pos="84000">
                  <a:schemeClr val="bg1">
                    <a:lumMod val="85000"/>
                  </a:schemeClr>
                </a:gs>
                <a:gs pos="79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991763" y="4009414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2" name="Button 1"/>
          <p:cNvGrpSpPr/>
          <p:nvPr/>
        </p:nvGrpSpPr>
        <p:grpSpPr>
          <a:xfrm rot="16200000">
            <a:off x="4624001" y="3777092"/>
            <a:ext cx="444418" cy="130073"/>
            <a:chOff x="4649790" y="3141662"/>
            <a:chExt cx="1171575" cy="342900"/>
          </a:xfrm>
        </p:grpSpPr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649790" y="3141662"/>
              <a:ext cx="1171575" cy="342900"/>
            </a:xfrm>
            <a:custGeom>
              <a:avLst/>
              <a:gdLst>
                <a:gd name="T0" fmla="*/ 979 w 1203"/>
                <a:gd name="T1" fmla="*/ 353 h 353"/>
                <a:gd name="T2" fmla="*/ 223 w 1203"/>
                <a:gd name="T3" fmla="*/ 353 h 353"/>
                <a:gd name="T4" fmla="*/ 0 w 1203"/>
                <a:gd name="T5" fmla="*/ 176 h 353"/>
                <a:gd name="T6" fmla="*/ 223 w 1203"/>
                <a:gd name="T7" fmla="*/ 0 h 353"/>
                <a:gd name="T8" fmla="*/ 979 w 1203"/>
                <a:gd name="T9" fmla="*/ 0 h 353"/>
                <a:gd name="T10" fmla="*/ 1203 w 1203"/>
                <a:gd name="T11" fmla="*/ 176 h 353"/>
                <a:gd name="T12" fmla="*/ 979 w 1203"/>
                <a:gd name="T13" fmla="*/ 353 h 353"/>
                <a:gd name="T14" fmla="*/ 223 w 1203"/>
                <a:gd name="T15" fmla="*/ 13 h 353"/>
                <a:gd name="T16" fmla="*/ 17 w 1203"/>
                <a:gd name="T17" fmla="*/ 176 h 353"/>
                <a:gd name="T18" fmla="*/ 223 w 1203"/>
                <a:gd name="T19" fmla="*/ 340 h 353"/>
                <a:gd name="T20" fmla="*/ 979 w 1203"/>
                <a:gd name="T21" fmla="*/ 340 h 353"/>
                <a:gd name="T22" fmla="*/ 1185 w 1203"/>
                <a:gd name="T23" fmla="*/ 176 h 353"/>
                <a:gd name="T24" fmla="*/ 979 w 1203"/>
                <a:gd name="T25" fmla="*/ 13 h 353"/>
                <a:gd name="T26" fmla="*/ 223 w 1203"/>
                <a:gd name="T27" fmla="*/ 1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3" h="353">
                  <a:moveTo>
                    <a:pt x="979" y="353"/>
                  </a:moveTo>
                  <a:cubicBezTo>
                    <a:pt x="223" y="353"/>
                    <a:pt x="223" y="353"/>
                    <a:pt x="223" y="353"/>
                  </a:cubicBezTo>
                  <a:cubicBezTo>
                    <a:pt x="100" y="353"/>
                    <a:pt x="0" y="274"/>
                    <a:pt x="0" y="176"/>
                  </a:cubicBezTo>
                  <a:cubicBezTo>
                    <a:pt x="0" y="79"/>
                    <a:pt x="100" y="0"/>
                    <a:pt x="223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103" y="0"/>
                    <a:pt x="1203" y="79"/>
                    <a:pt x="1203" y="176"/>
                  </a:cubicBezTo>
                  <a:cubicBezTo>
                    <a:pt x="1203" y="274"/>
                    <a:pt x="1103" y="353"/>
                    <a:pt x="979" y="353"/>
                  </a:cubicBezTo>
                  <a:close/>
                  <a:moveTo>
                    <a:pt x="223" y="13"/>
                  </a:moveTo>
                  <a:cubicBezTo>
                    <a:pt x="110" y="13"/>
                    <a:pt x="17" y="87"/>
                    <a:pt x="17" y="176"/>
                  </a:cubicBezTo>
                  <a:cubicBezTo>
                    <a:pt x="17" y="266"/>
                    <a:pt x="110" y="340"/>
                    <a:pt x="223" y="340"/>
                  </a:cubicBezTo>
                  <a:cubicBezTo>
                    <a:pt x="979" y="340"/>
                    <a:pt x="979" y="340"/>
                    <a:pt x="979" y="340"/>
                  </a:cubicBezTo>
                  <a:cubicBezTo>
                    <a:pt x="1093" y="340"/>
                    <a:pt x="1185" y="266"/>
                    <a:pt x="1185" y="176"/>
                  </a:cubicBezTo>
                  <a:cubicBezTo>
                    <a:pt x="1185" y="87"/>
                    <a:pt x="1093" y="13"/>
                    <a:pt x="979" y="13"/>
                  </a:cubicBezTo>
                  <a:lnTo>
                    <a:pt x="223" y="1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67250" y="3154363"/>
              <a:ext cx="1136650" cy="317500"/>
            </a:xfrm>
            <a:custGeom>
              <a:avLst/>
              <a:gdLst>
                <a:gd name="T0" fmla="*/ 206 w 1168"/>
                <a:gd name="T1" fmla="*/ 0 h 327"/>
                <a:gd name="T2" fmla="*/ 0 w 1168"/>
                <a:gd name="T3" fmla="*/ 163 h 327"/>
                <a:gd name="T4" fmla="*/ 206 w 1168"/>
                <a:gd name="T5" fmla="*/ 327 h 327"/>
                <a:gd name="T6" fmla="*/ 962 w 1168"/>
                <a:gd name="T7" fmla="*/ 327 h 327"/>
                <a:gd name="T8" fmla="*/ 1168 w 1168"/>
                <a:gd name="T9" fmla="*/ 163 h 327"/>
                <a:gd name="T10" fmla="*/ 962 w 1168"/>
                <a:gd name="T11" fmla="*/ 0 h 327"/>
                <a:gd name="T12" fmla="*/ 206 w 1168"/>
                <a:gd name="T1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327">
                  <a:moveTo>
                    <a:pt x="206" y="0"/>
                  </a:moveTo>
                  <a:cubicBezTo>
                    <a:pt x="93" y="0"/>
                    <a:pt x="0" y="74"/>
                    <a:pt x="0" y="163"/>
                  </a:cubicBezTo>
                  <a:cubicBezTo>
                    <a:pt x="0" y="253"/>
                    <a:pt x="93" y="327"/>
                    <a:pt x="206" y="327"/>
                  </a:cubicBezTo>
                  <a:cubicBezTo>
                    <a:pt x="962" y="327"/>
                    <a:pt x="962" y="327"/>
                    <a:pt x="962" y="327"/>
                  </a:cubicBezTo>
                  <a:cubicBezTo>
                    <a:pt x="1076" y="327"/>
                    <a:pt x="1168" y="253"/>
                    <a:pt x="1168" y="163"/>
                  </a:cubicBezTo>
                  <a:cubicBezTo>
                    <a:pt x="1168" y="74"/>
                    <a:pt x="1076" y="0"/>
                    <a:pt x="962" y="0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83126" y="3176587"/>
              <a:ext cx="1104900" cy="288925"/>
            </a:xfrm>
            <a:custGeom>
              <a:avLst/>
              <a:gdLst>
                <a:gd name="T0" fmla="*/ 201 w 1136"/>
                <a:gd name="T1" fmla="*/ 0 h 296"/>
                <a:gd name="T2" fmla="*/ 0 w 1136"/>
                <a:gd name="T3" fmla="*/ 148 h 296"/>
                <a:gd name="T4" fmla="*/ 201 w 1136"/>
                <a:gd name="T5" fmla="*/ 296 h 296"/>
                <a:gd name="T6" fmla="*/ 936 w 1136"/>
                <a:gd name="T7" fmla="*/ 296 h 296"/>
                <a:gd name="T8" fmla="*/ 1136 w 1136"/>
                <a:gd name="T9" fmla="*/ 148 h 296"/>
                <a:gd name="T10" fmla="*/ 936 w 1136"/>
                <a:gd name="T11" fmla="*/ 0 h 296"/>
                <a:gd name="T12" fmla="*/ 201 w 1136"/>
                <a:gd name="T1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296">
                  <a:moveTo>
                    <a:pt x="201" y="0"/>
                  </a:moveTo>
                  <a:cubicBezTo>
                    <a:pt x="90" y="0"/>
                    <a:pt x="0" y="66"/>
                    <a:pt x="0" y="148"/>
                  </a:cubicBezTo>
                  <a:cubicBezTo>
                    <a:pt x="0" y="229"/>
                    <a:pt x="90" y="296"/>
                    <a:pt x="201" y="296"/>
                  </a:cubicBezTo>
                  <a:cubicBezTo>
                    <a:pt x="936" y="296"/>
                    <a:pt x="936" y="296"/>
                    <a:pt x="936" y="296"/>
                  </a:cubicBezTo>
                  <a:cubicBezTo>
                    <a:pt x="1046" y="296"/>
                    <a:pt x="1136" y="229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lnTo>
                    <a:pt x="201" y="0"/>
                  </a:lnTo>
                  <a:close/>
                </a:path>
              </a:pathLst>
            </a:custGeom>
            <a:gradFill flip="none" rotWithShape="1">
              <a:gsLst>
                <a:gs pos="12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683126" y="3176586"/>
              <a:ext cx="1104900" cy="161924"/>
            </a:xfrm>
            <a:custGeom>
              <a:avLst/>
              <a:gdLst>
                <a:gd name="T0" fmla="*/ 1135 w 1136"/>
                <a:gd name="T1" fmla="*/ 167 h 167"/>
                <a:gd name="T2" fmla="*/ 1136 w 1136"/>
                <a:gd name="T3" fmla="*/ 148 h 167"/>
                <a:gd name="T4" fmla="*/ 936 w 1136"/>
                <a:gd name="T5" fmla="*/ 0 h 167"/>
                <a:gd name="T6" fmla="*/ 201 w 1136"/>
                <a:gd name="T7" fmla="*/ 0 h 167"/>
                <a:gd name="T8" fmla="*/ 0 w 1136"/>
                <a:gd name="T9" fmla="*/ 148 h 167"/>
                <a:gd name="T10" fmla="*/ 2 w 1136"/>
                <a:gd name="T11" fmla="*/ 167 h 167"/>
                <a:gd name="T12" fmla="*/ 1135 w 1136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167">
                  <a:moveTo>
                    <a:pt x="1135" y="167"/>
                  </a:moveTo>
                  <a:cubicBezTo>
                    <a:pt x="1136" y="161"/>
                    <a:pt x="1136" y="154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90" y="0"/>
                    <a:pt x="0" y="66"/>
                    <a:pt x="0" y="148"/>
                  </a:cubicBezTo>
                  <a:cubicBezTo>
                    <a:pt x="0" y="154"/>
                    <a:pt x="1" y="161"/>
                    <a:pt x="2" y="167"/>
                  </a:cubicBezTo>
                  <a:cubicBezTo>
                    <a:pt x="301" y="167"/>
                    <a:pt x="712" y="167"/>
                    <a:pt x="1135" y="16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3" name="Button 2"/>
          <p:cNvGrpSpPr/>
          <p:nvPr/>
        </p:nvGrpSpPr>
        <p:grpSpPr>
          <a:xfrm rot="16200000">
            <a:off x="4690244" y="3144791"/>
            <a:ext cx="297483" cy="267374"/>
            <a:chOff x="3672149" y="3687438"/>
            <a:chExt cx="580497" cy="521742"/>
          </a:xfrm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672149" y="3687438"/>
              <a:ext cx="580497" cy="411283"/>
            </a:xfrm>
            <a:custGeom>
              <a:avLst/>
              <a:gdLst>
                <a:gd name="T0" fmla="*/ 93 w 807"/>
                <a:gd name="T1" fmla="*/ 570 h 570"/>
                <a:gd name="T2" fmla="*/ 714 w 807"/>
                <a:gd name="T3" fmla="*/ 570 h 570"/>
                <a:gd name="T4" fmla="*/ 807 w 807"/>
                <a:gd name="T5" fmla="*/ 383 h 570"/>
                <a:gd name="T6" fmla="*/ 730 w 807"/>
                <a:gd name="T7" fmla="*/ 140 h 570"/>
                <a:gd name="T8" fmla="*/ 404 w 807"/>
                <a:gd name="T9" fmla="*/ 0 h 570"/>
                <a:gd name="T10" fmla="*/ 77 w 807"/>
                <a:gd name="T11" fmla="*/ 140 h 570"/>
                <a:gd name="T12" fmla="*/ 0 w 807"/>
                <a:gd name="T13" fmla="*/ 383 h 570"/>
                <a:gd name="T14" fmla="*/ 93 w 807"/>
                <a:gd name="T1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0">
                  <a:moveTo>
                    <a:pt x="93" y="570"/>
                  </a:moveTo>
                  <a:cubicBezTo>
                    <a:pt x="714" y="570"/>
                    <a:pt x="714" y="570"/>
                    <a:pt x="714" y="570"/>
                  </a:cubicBezTo>
                  <a:cubicBezTo>
                    <a:pt x="772" y="519"/>
                    <a:pt x="807" y="454"/>
                    <a:pt x="807" y="383"/>
                  </a:cubicBezTo>
                  <a:cubicBezTo>
                    <a:pt x="807" y="307"/>
                    <a:pt x="795" y="213"/>
                    <a:pt x="730" y="140"/>
                  </a:cubicBezTo>
                  <a:cubicBezTo>
                    <a:pt x="656" y="57"/>
                    <a:pt x="549" y="0"/>
                    <a:pt x="404" y="0"/>
                  </a:cubicBezTo>
                  <a:cubicBezTo>
                    <a:pt x="258" y="0"/>
                    <a:pt x="151" y="57"/>
                    <a:pt x="77" y="140"/>
                  </a:cubicBezTo>
                  <a:cubicBezTo>
                    <a:pt x="12" y="213"/>
                    <a:pt x="0" y="307"/>
                    <a:pt x="0" y="383"/>
                  </a:cubicBezTo>
                  <a:cubicBezTo>
                    <a:pt x="0" y="454"/>
                    <a:pt x="35" y="519"/>
                    <a:pt x="93" y="5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1" name="Base"/>
            <p:cNvSpPr>
              <a:spLocks/>
            </p:cNvSpPr>
            <p:nvPr/>
          </p:nvSpPr>
          <p:spPr bwMode="auto">
            <a:xfrm>
              <a:off x="3682724" y="3703889"/>
              <a:ext cx="559345" cy="504116"/>
            </a:xfrm>
            <a:custGeom>
              <a:avLst/>
              <a:gdLst>
                <a:gd name="T0" fmla="*/ 389 w 777"/>
                <a:gd name="T1" fmla="*/ 700 h 700"/>
                <a:gd name="T2" fmla="*/ 0 w 777"/>
                <a:gd name="T3" fmla="*/ 395 h 700"/>
                <a:gd name="T4" fmla="*/ 74 w 777"/>
                <a:gd name="T5" fmla="*/ 145 h 700"/>
                <a:gd name="T6" fmla="*/ 389 w 777"/>
                <a:gd name="T7" fmla="*/ 0 h 700"/>
                <a:gd name="T8" fmla="*/ 389 w 777"/>
                <a:gd name="T9" fmla="*/ 0 h 700"/>
                <a:gd name="T10" fmla="*/ 703 w 777"/>
                <a:gd name="T11" fmla="*/ 145 h 700"/>
                <a:gd name="T12" fmla="*/ 777 w 777"/>
                <a:gd name="T13" fmla="*/ 395 h 700"/>
                <a:gd name="T14" fmla="*/ 389 w 777"/>
                <a:gd name="T15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700">
                  <a:moveTo>
                    <a:pt x="389" y="700"/>
                  </a:moveTo>
                  <a:cubicBezTo>
                    <a:pt x="177" y="700"/>
                    <a:pt x="0" y="563"/>
                    <a:pt x="0" y="395"/>
                  </a:cubicBezTo>
                  <a:cubicBezTo>
                    <a:pt x="0" y="317"/>
                    <a:pt x="12" y="220"/>
                    <a:pt x="74" y="145"/>
                  </a:cubicBezTo>
                  <a:cubicBezTo>
                    <a:pt x="146" y="59"/>
                    <a:pt x="248" y="0"/>
                    <a:pt x="389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529" y="0"/>
                    <a:pt x="631" y="59"/>
                    <a:pt x="703" y="145"/>
                  </a:cubicBezTo>
                  <a:cubicBezTo>
                    <a:pt x="765" y="220"/>
                    <a:pt x="777" y="317"/>
                    <a:pt x="777" y="395"/>
                  </a:cubicBezTo>
                  <a:cubicBezTo>
                    <a:pt x="777" y="563"/>
                    <a:pt x="600" y="700"/>
                    <a:pt x="389" y="700"/>
                  </a:cubicBezTo>
                  <a:close/>
                </a:path>
              </a:pathLst>
            </a:custGeom>
            <a:gradFill flip="none" rotWithShape="1">
              <a:gsLst>
                <a:gs pos="26000">
                  <a:schemeClr val="bg1">
                    <a:lumMod val="9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2" name="Btn Edge 1"/>
            <p:cNvSpPr>
              <a:spLocks noChangeArrowheads="1"/>
            </p:cNvSpPr>
            <p:nvPr/>
          </p:nvSpPr>
          <p:spPr bwMode="auto">
            <a:xfrm>
              <a:off x="3686250" y="3769695"/>
              <a:ext cx="552295" cy="438311"/>
            </a:xfrm>
            <a:prstGeom prst="ellipse">
              <a:avLst/>
            </a:prstGeom>
            <a:gradFill flip="none" rotWithShape="1">
              <a:gsLst>
                <a:gs pos="1000">
                  <a:schemeClr val="bg1">
                    <a:lumMod val="85000"/>
                  </a:schemeClr>
                </a:gs>
                <a:gs pos="7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3" name="Btn Edge 2"/>
            <p:cNvSpPr>
              <a:spLocks noChangeArrowheads="1"/>
            </p:cNvSpPr>
            <p:nvPr/>
          </p:nvSpPr>
          <p:spPr bwMode="auto">
            <a:xfrm>
              <a:off x="3707402" y="3816698"/>
              <a:ext cx="509991" cy="383081"/>
            </a:xfrm>
            <a:prstGeom prst="ellipse">
              <a:avLst/>
            </a:prstGeom>
            <a:gradFill>
              <a:gsLst>
                <a:gs pos="1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4" name="Cntr"/>
            <p:cNvSpPr>
              <a:spLocks noChangeArrowheads="1"/>
            </p:cNvSpPr>
            <p:nvPr/>
          </p:nvSpPr>
          <p:spPr bwMode="auto">
            <a:xfrm>
              <a:off x="3754406" y="3873103"/>
              <a:ext cx="415984" cy="303174"/>
            </a:xfrm>
            <a:prstGeom prst="ellipse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ffectLst>
              <a:outerShdw blurRad="50800" dist="38100" dir="16200000" rotWithShape="0">
                <a:schemeClr val="bg1">
                  <a:alpha val="5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5" name="Inner Dark 1"/>
            <p:cNvSpPr>
              <a:spLocks noEditPoints="1"/>
            </p:cNvSpPr>
            <p:nvPr/>
          </p:nvSpPr>
          <p:spPr bwMode="auto">
            <a:xfrm>
              <a:off x="3723853" y="3703889"/>
              <a:ext cx="477089" cy="162163"/>
            </a:xfrm>
            <a:custGeom>
              <a:avLst/>
              <a:gdLst>
                <a:gd name="T0" fmla="*/ 620 w 663"/>
                <a:gd name="T1" fmla="*/ 146 h 225"/>
                <a:gd name="T2" fmla="*/ 332 w 663"/>
                <a:gd name="T3" fmla="*/ 0 h 225"/>
                <a:gd name="T4" fmla="*/ 43 w 663"/>
                <a:gd name="T5" fmla="*/ 146 h 225"/>
                <a:gd name="T6" fmla="*/ 332 w 663"/>
                <a:gd name="T7" fmla="*/ 203 h 225"/>
                <a:gd name="T8" fmla="*/ 620 w 663"/>
                <a:gd name="T9" fmla="*/ 146 h 225"/>
                <a:gd name="T10" fmla="*/ 540 w 663"/>
                <a:gd name="T11" fmla="*/ 146 h 225"/>
                <a:gd name="T12" fmla="*/ 332 w 663"/>
                <a:gd name="T13" fmla="*/ 183 h 225"/>
                <a:gd name="T14" fmla="*/ 124 w 663"/>
                <a:gd name="T15" fmla="*/ 146 h 225"/>
                <a:gd name="T16" fmla="*/ 332 w 663"/>
                <a:gd name="T17" fmla="*/ 19 h 225"/>
                <a:gd name="T18" fmla="*/ 540 w 663"/>
                <a:gd name="T19" fmla="*/ 14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3" h="225">
                  <a:moveTo>
                    <a:pt x="620" y="146"/>
                  </a:moveTo>
                  <a:cubicBezTo>
                    <a:pt x="540" y="0"/>
                    <a:pt x="359" y="0"/>
                    <a:pt x="332" y="0"/>
                  </a:cubicBezTo>
                  <a:cubicBezTo>
                    <a:pt x="304" y="0"/>
                    <a:pt x="124" y="0"/>
                    <a:pt x="43" y="146"/>
                  </a:cubicBezTo>
                  <a:cubicBezTo>
                    <a:pt x="0" y="225"/>
                    <a:pt x="255" y="203"/>
                    <a:pt x="332" y="203"/>
                  </a:cubicBezTo>
                  <a:cubicBezTo>
                    <a:pt x="408" y="203"/>
                    <a:pt x="663" y="225"/>
                    <a:pt x="620" y="146"/>
                  </a:cubicBezTo>
                  <a:close/>
                  <a:moveTo>
                    <a:pt x="540" y="146"/>
                  </a:moveTo>
                  <a:cubicBezTo>
                    <a:pt x="509" y="190"/>
                    <a:pt x="403" y="183"/>
                    <a:pt x="332" y="183"/>
                  </a:cubicBezTo>
                  <a:cubicBezTo>
                    <a:pt x="260" y="183"/>
                    <a:pt x="154" y="190"/>
                    <a:pt x="124" y="146"/>
                  </a:cubicBezTo>
                  <a:cubicBezTo>
                    <a:pt x="93" y="103"/>
                    <a:pt x="187" y="19"/>
                    <a:pt x="332" y="19"/>
                  </a:cubicBezTo>
                  <a:cubicBezTo>
                    <a:pt x="476" y="19"/>
                    <a:pt x="570" y="103"/>
                    <a:pt x="540" y="146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6" name="Gear"/>
            <p:cNvSpPr>
              <a:spLocks noEditPoints="1"/>
            </p:cNvSpPr>
            <p:nvPr/>
          </p:nvSpPr>
          <p:spPr bwMode="auto">
            <a:xfrm>
              <a:off x="3683900" y="3754418"/>
              <a:ext cx="558170" cy="453587"/>
            </a:xfrm>
            <a:custGeom>
              <a:avLst/>
              <a:gdLst>
                <a:gd name="T0" fmla="*/ 333 w 776"/>
                <a:gd name="T1" fmla="*/ 89 h 629"/>
                <a:gd name="T2" fmla="*/ 378 w 776"/>
                <a:gd name="T3" fmla="*/ 10 h 629"/>
                <a:gd name="T4" fmla="*/ 275 w 776"/>
                <a:gd name="T5" fmla="*/ 96 h 629"/>
                <a:gd name="T6" fmla="*/ 279 w 776"/>
                <a:gd name="T7" fmla="*/ 159 h 629"/>
                <a:gd name="T8" fmla="*/ 438 w 776"/>
                <a:gd name="T9" fmla="*/ 21 h 629"/>
                <a:gd name="T10" fmla="*/ 462 w 776"/>
                <a:gd name="T11" fmla="*/ 91 h 629"/>
                <a:gd name="T12" fmla="*/ 500 w 776"/>
                <a:gd name="T13" fmla="*/ 96 h 629"/>
                <a:gd name="T14" fmla="*/ 521 w 776"/>
                <a:gd name="T15" fmla="*/ 36 h 629"/>
                <a:gd name="T16" fmla="*/ 34 w 776"/>
                <a:gd name="T17" fmla="*/ 364 h 629"/>
                <a:gd name="T18" fmla="*/ 568 w 776"/>
                <a:gd name="T19" fmla="*/ 181 h 629"/>
                <a:gd name="T20" fmla="*/ 611 w 776"/>
                <a:gd name="T21" fmla="*/ 65 h 629"/>
                <a:gd name="T22" fmla="*/ 171 w 776"/>
                <a:gd name="T23" fmla="*/ 218 h 629"/>
                <a:gd name="T24" fmla="*/ 113 w 776"/>
                <a:gd name="T25" fmla="*/ 183 h 629"/>
                <a:gd name="T26" fmla="*/ 217 w 776"/>
                <a:gd name="T27" fmla="*/ 117 h 629"/>
                <a:gd name="T28" fmla="*/ 193 w 776"/>
                <a:gd name="T29" fmla="*/ 196 h 629"/>
                <a:gd name="T30" fmla="*/ 164 w 776"/>
                <a:gd name="T31" fmla="*/ 65 h 629"/>
                <a:gd name="T32" fmla="*/ 691 w 776"/>
                <a:gd name="T33" fmla="*/ 409 h 629"/>
                <a:gd name="T34" fmla="*/ 734 w 776"/>
                <a:gd name="T35" fmla="*/ 404 h 629"/>
                <a:gd name="T36" fmla="*/ 564 w 776"/>
                <a:gd name="T37" fmla="*/ 44 h 629"/>
                <a:gd name="T38" fmla="*/ 679 w 776"/>
                <a:gd name="T39" fmla="*/ 305 h 629"/>
                <a:gd name="T40" fmla="*/ 748 w 776"/>
                <a:gd name="T41" fmla="*/ 235 h 629"/>
                <a:gd name="T42" fmla="*/ 41 w 776"/>
                <a:gd name="T43" fmla="*/ 404 h 629"/>
                <a:gd name="T44" fmla="*/ 126 w 776"/>
                <a:gd name="T45" fmla="*/ 248 h 629"/>
                <a:gd name="T46" fmla="*/ 81 w 776"/>
                <a:gd name="T47" fmla="*/ 129 h 629"/>
                <a:gd name="T48" fmla="*/ 687 w 776"/>
                <a:gd name="T49" fmla="*/ 455 h 629"/>
                <a:gd name="T50" fmla="*/ 741 w 776"/>
                <a:gd name="T51" fmla="*/ 324 h 629"/>
                <a:gd name="T52" fmla="*/ 776 w 776"/>
                <a:gd name="T53" fmla="*/ 311 h 629"/>
                <a:gd name="T54" fmla="*/ 673 w 776"/>
                <a:gd name="T55" fmla="*/ 279 h 629"/>
                <a:gd name="T56" fmla="*/ 667 w 776"/>
                <a:gd name="T57" fmla="*/ 260 h 629"/>
                <a:gd name="T58" fmla="*/ 619 w 776"/>
                <a:gd name="T59" fmla="*/ 220 h 629"/>
                <a:gd name="T60" fmla="*/ 761 w 776"/>
                <a:gd name="T61" fmla="*/ 351 h 629"/>
                <a:gd name="T62" fmla="*/ 743 w 776"/>
                <a:gd name="T63" fmla="*/ 384 h 629"/>
                <a:gd name="T64" fmla="*/ 649 w 776"/>
                <a:gd name="T65" fmla="*/ 248 h 629"/>
                <a:gd name="T66" fmla="*/ 681 w 776"/>
                <a:gd name="T67" fmla="*/ 206 h 629"/>
                <a:gd name="T68" fmla="*/ 558 w 776"/>
                <a:gd name="T69" fmla="*/ 598 h 629"/>
                <a:gd name="T70" fmla="*/ 454 w 776"/>
                <a:gd name="T71" fmla="*/ 624 h 629"/>
                <a:gd name="T72" fmla="*/ 341 w 776"/>
                <a:gd name="T73" fmla="*/ 626 h 629"/>
                <a:gd name="T74" fmla="*/ 388 w 776"/>
                <a:gd name="T75" fmla="*/ 629 h 629"/>
                <a:gd name="T76" fmla="*/ 487 w 776"/>
                <a:gd name="T77" fmla="*/ 618 h 629"/>
                <a:gd name="T78" fmla="*/ 105 w 776"/>
                <a:gd name="T79" fmla="*/ 280 h 629"/>
                <a:gd name="T80" fmla="*/ 36 w 776"/>
                <a:gd name="T81" fmla="*/ 183 h 629"/>
                <a:gd name="T82" fmla="*/ 582 w 776"/>
                <a:gd name="T83" fmla="*/ 553 h 629"/>
                <a:gd name="T84" fmla="*/ 674 w 776"/>
                <a:gd name="T85" fmla="*/ 469 h 629"/>
                <a:gd name="T86" fmla="*/ 618 w 776"/>
                <a:gd name="T87" fmla="*/ 529 h 629"/>
                <a:gd name="T88" fmla="*/ 649 w 776"/>
                <a:gd name="T89" fmla="*/ 501 h 629"/>
                <a:gd name="T90" fmla="*/ 297 w 776"/>
                <a:gd name="T91" fmla="*/ 597 h 629"/>
                <a:gd name="T92" fmla="*/ 88 w 776"/>
                <a:gd name="T93" fmla="*/ 455 h 629"/>
                <a:gd name="T94" fmla="*/ 88 w 776"/>
                <a:gd name="T95" fmla="*/ 293 h 629"/>
                <a:gd name="T96" fmla="*/ 114 w 776"/>
                <a:gd name="T97" fmla="*/ 475 h 629"/>
                <a:gd name="T98" fmla="*/ 29 w 776"/>
                <a:gd name="T99" fmla="*/ 343 h 629"/>
                <a:gd name="T100" fmla="*/ 15 w 776"/>
                <a:gd name="T101" fmla="*/ 297 h 629"/>
                <a:gd name="T102" fmla="*/ 126 w 776"/>
                <a:gd name="T103" fmla="*/ 501 h 629"/>
                <a:gd name="T104" fmla="*/ 170 w 776"/>
                <a:gd name="T105" fmla="*/ 576 h 629"/>
                <a:gd name="T106" fmla="*/ 234 w 776"/>
                <a:gd name="T107" fmla="*/ 573 h 629"/>
                <a:gd name="T108" fmla="*/ 157 w 776"/>
                <a:gd name="T109" fmla="*/ 5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6" h="629">
                  <a:moveTo>
                    <a:pt x="326" y="150"/>
                  </a:moveTo>
                  <a:cubicBezTo>
                    <a:pt x="323" y="138"/>
                    <a:pt x="314" y="98"/>
                    <a:pt x="314" y="91"/>
                  </a:cubicBezTo>
                  <a:cubicBezTo>
                    <a:pt x="313" y="83"/>
                    <a:pt x="316" y="30"/>
                    <a:pt x="317" y="19"/>
                  </a:cubicBezTo>
                  <a:cubicBezTo>
                    <a:pt x="317" y="14"/>
                    <a:pt x="322" y="10"/>
                    <a:pt x="328" y="10"/>
                  </a:cubicBezTo>
                  <a:cubicBezTo>
                    <a:pt x="333" y="10"/>
                    <a:pt x="337" y="15"/>
                    <a:pt x="337" y="21"/>
                  </a:cubicBezTo>
                  <a:cubicBezTo>
                    <a:pt x="335" y="46"/>
                    <a:pt x="333" y="85"/>
                    <a:pt x="333" y="89"/>
                  </a:cubicBezTo>
                  <a:cubicBezTo>
                    <a:pt x="334" y="93"/>
                    <a:pt x="340" y="121"/>
                    <a:pt x="346" y="145"/>
                  </a:cubicBezTo>
                  <a:cubicBezTo>
                    <a:pt x="347" y="150"/>
                    <a:pt x="344" y="156"/>
                    <a:pt x="338" y="157"/>
                  </a:cubicBezTo>
                  <a:cubicBezTo>
                    <a:pt x="337" y="157"/>
                    <a:pt x="337" y="157"/>
                    <a:pt x="336" y="157"/>
                  </a:cubicBezTo>
                  <a:cubicBezTo>
                    <a:pt x="331" y="157"/>
                    <a:pt x="327" y="154"/>
                    <a:pt x="326" y="150"/>
                  </a:cubicBezTo>
                  <a:close/>
                  <a:moveTo>
                    <a:pt x="388" y="0"/>
                  </a:moveTo>
                  <a:cubicBezTo>
                    <a:pt x="382" y="0"/>
                    <a:pt x="378" y="5"/>
                    <a:pt x="378" y="10"/>
                  </a:cubicBezTo>
                  <a:cubicBezTo>
                    <a:pt x="378" y="140"/>
                    <a:pt x="378" y="140"/>
                    <a:pt x="378" y="140"/>
                  </a:cubicBezTo>
                  <a:cubicBezTo>
                    <a:pt x="378" y="145"/>
                    <a:pt x="382" y="150"/>
                    <a:pt x="388" y="150"/>
                  </a:cubicBezTo>
                  <a:cubicBezTo>
                    <a:pt x="393" y="150"/>
                    <a:pt x="398" y="145"/>
                    <a:pt x="398" y="140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5"/>
                    <a:pt x="393" y="0"/>
                    <a:pt x="388" y="0"/>
                  </a:cubicBezTo>
                  <a:close/>
                  <a:moveTo>
                    <a:pt x="275" y="96"/>
                  </a:moveTo>
                  <a:cubicBezTo>
                    <a:pt x="274" y="91"/>
                    <a:pt x="274" y="62"/>
                    <a:pt x="274" y="36"/>
                  </a:cubicBezTo>
                  <a:cubicBezTo>
                    <a:pt x="274" y="30"/>
                    <a:pt x="270" y="26"/>
                    <a:pt x="264" y="26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59" y="26"/>
                    <a:pt x="254" y="30"/>
                    <a:pt x="254" y="36"/>
                  </a:cubicBezTo>
                  <a:cubicBezTo>
                    <a:pt x="254" y="75"/>
                    <a:pt x="255" y="98"/>
                    <a:pt x="256" y="102"/>
                  </a:cubicBezTo>
                  <a:cubicBezTo>
                    <a:pt x="257" y="107"/>
                    <a:pt x="275" y="151"/>
                    <a:pt x="279" y="159"/>
                  </a:cubicBezTo>
                  <a:cubicBezTo>
                    <a:pt x="280" y="163"/>
                    <a:pt x="284" y="166"/>
                    <a:pt x="288" y="166"/>
                  </a:cubicBezTo>
                  <a:cubicBezTo>
                    <a:pt x="289" y="166"/>
                    <a:pt x="290" y="165"/>
                    <a:pt x="292" y="165"/>
                  </a:cubicBezTo>
                  <a:cubicBezTo>
                    <a:pt x="297" y="163"/>
                    <a:pt x="299" y="157"/>
                    <a:pt x="297" y="152"/>
                  </a:cubicBezTo>
                  <a:cubicBezTo>
                    <a:pt x="288" y="128"/>
                    <a:pt x="277" y="101"/>
                    <a:pt x="275" y="96"/>
                  </a:cubicBezTo>
                  <a:close/>
                  <a:moveTo>
                    <a:pt x="448" y="10"/>
                  </a:moveTo>
                  <a:cubicBezTo>
                    <a:pt x="442" y="10"/>
                    <a:pt x="438" y="15"/>
                    <a:pt x="438" y="21"/>
                  </a:cubicBezTo>
                  <a:cubicBezTo>
                    <a:pt x="440" y="46"/>
                    <a:pt x="442" y="85"/>
                    <a:pt x="442" y="89"/>
                  </a:cubicBezTo>
                  <a:cubicBezTo>
                    <a:pt x="441" y="93"/>
                    <a:pt x="435" y="121"/>
                    <a:pt x="429" y="145"/>
                  </a:cubicBezTo>
                  <a:cubicBezTo>
                    <a:pt x="428" y="150"/>
                    <a:pt x="431" y="156"/>
                    <a:pt x="437" y="157"/>
                  </a:cubicBezTo>
                  <a:cubicBezTo>
                    <a:pt x="438" y="157"/>
                    <a:pt x="438" y="157"/>
                    <a:pt x="439" y="157"/>
                  </a:cubicBezTo>
                  <a:cubicBezTo>
                    <a:pt x="444" y="157"/>
                    <a:pt x="448" y="154"/>
                    <a:pt x="449" y="150"/>
                  </a:cubicBezTo>
                  <a:cubicBezTo>
                    <a:pt x="452" y="138"/>
                    <a:pt x="461" y="98"/>
                    <a:pt x="462" y="91"/>
                  </a:cubicBezTo>
                  <a:cubicBezTo>
                    <a:pt x="462" y="83"/>
                    <a:pt x="459" y="30"/>
                    <a:pt x="458" y="19"/>
                  </a:cubicBezTo>
                  <a:cubicBezTo>
                    <a:pt x="458" y="14"/>
                    <a:pt x="453" y="10"/>
                    <a:pt x="448" y="10"/>
                  </a:cubicBezTo>
                  <a:close/>
                  <a:moveTo>
                    <a:pt x="511" y="26"/>
                  </a:moveTo>
                  <a:cubicBezTo>
                    <a:pt x="511" y="26"/>
                    <a:pt x="511" y="26"/>
                    <a:pt x="511" y="26"/>
                  </a:cubicBezTo>
                  <a:cubicBezTo>
                    <a:pt x="505" y="26"/>
                    <a:pt x="501" y="30"/>
                    <a:pt x="501" y="36"/>
                  </a:cubicBezTo>
                  <a:cubicBezTo>
                    <a:pt x="501" y="62"/>
                    <a:pt x="501" y="91"/>
                    <a:pt x="500" y="96"/>
                  </a:cubicBezTo>
                  <a:cubicBezTo>
                    <a:pt x="498" y="101"/>
                    <a:pt x="488" y="128"/>
                    <a:pt x="478" y="152"/>
                  </a:cubicBezTo>
                  <a:cubicBezTo>
                    <a:pt x="476" y="157"/>
                    <a:pt x="478" y="163"/>
                    <a:pt x="483" y="165"/>
                  </a:cubicBezTo>
                  <a:cubicBezTo>
                    <a:pt x="485" y="165"/>
                    <a:pt x="486" y="166"/>
                    <a:pt x="487" y="166"/>
                  </a:cubicBezTo>
                  <a:cubicBezTo>
                    <a:pt x="491" y="166"/>
                    <a:pt x="495" y="163"/>
                    <a:pt x="496" y="159"/>
                  </a:cubicBezTo>
                  <a:cubicBezTo>
                    <a:pt x="500" y="151"/>
                    <a:pt x="518" y="107"/>
                    <a:pt x="519" y="102"/>
                  </a:cubicBezTo>
                  <a:cubicBezTo>
                    <a:pt x="520" y="98"/>
                    <a:pt x="521" y="75"/>
                    <a:pt x="521" y="36"/>
                  </a:cubicBezTo>
                  <a:cubicBezTo>
                    <a:pt x="521" y="30"/>
                    <a:pt x="516" y="26"/>
                    <a:pt x="511" y="26"/>
                  </a:cubicBezTo>
                  <a:close/>
                  <a:moveTo>
                    <a:pt x="47" y="385"/>
                  </a:moveTo>
                  <a:cubicBezTo>
                    <a:pt x="57" y="385"/>
                    <a:pt x="69" y="384"/>
                    <a:pt x="71" y="384"/>
                  </a:cubicBezTo>
                  <a:cubicBezTo>
                    <a:pt x="76" y="384"/>
                    <a:pt x="81" y="380"/>
                    <a:pt x="81" y="374"/>
                  </a:cubicBezTo>
                  <a:cubicBezTo>
                    <a:pt x="80" y="369"/>
                    <a:pt x="76" y="364"/>
                    <a:pt x="70" y="364"/>
                  </a:cubicBezTo>
                  <a:cubicBezTo>
                    <a:pt x="62" y="364"/>
                    <a:pt x="40" y="365"/>
                    <a:pt x="34" y="364"/>
                  </a:cubicBezTo>
                  <a:cubicBezTo>
                    <a:pt x="31" y="364"/>
                    <a:pt x="22" y="358"/>
                    <a:pt x="15" y="351"/>
                  </a:cubicBezTo>
                  <a:cubicBezTo>
                    <a:pt x="11" y="348"/>
                    <a:pt x="5" y="348"/>
                    <a:pt x="1" y="352"/>
                  </a:cubicBezTo>
                  <a:cubicBezTo>
                    <a:pt x="2" y="357"/>
                    <a:pt x="2" y="363"/>
                    <a:pt x="3" y="368"/>
                  </a:cubicBezTo>
                  <a:cubicBezTo>
                    <a:pt x="10" y="374"/>
                    <a:pt x="23" y="383"/>
                    <a:pt x="32" y="384"/>
                  </a:cubicBezTo>
                  <a:cubicBezTo>
                    <a:pt x="35" y="385"/>
                    <a:pt x="41" y="385"/>
                    <a:pt x="47" y="385"/>
                  </a:cubicBezTo>
                  <a:close/>
                  <a:moveTo>
                    <a:pt x="568" y="181"/>
                  </a:moveTo>
                  <a:cubicBezTo>
                    <a:pt x="564" y="185"/>
                    <a:pt x="564" y="191"/>
                    <a:pt x="567" y="195"/>
                  </a:cubicBezTo>
                  <a:cubicBezTo>
                    <a:pt x="569" y="197"/>
                    <a:pt x="572" y="198"/>
                    <a:pt x="575" y="198"/>
                  </a:cubicBezTo>
                  <a:cubicBezTo>
                    <a:pt x="577" y="198"/>
                    <a:pt x="580" y="197"/>
                    <a:pt x="582" y="196"/>
                  </a:cubicBezTo>
                  <a:cubicBezTo>
                    <a:pt x="608" y="171"/>
                    <a:pt x="622" y="156"/>
                    <a:pt x="625" y="151"/>
                  </a:cubicBezTo>
                  <a:cubicBezTo>
                    <a:pt x="626" y="149"/>
                    <a:pt x="628" y="143"/>
                    <a:pt x="622" y="74"/>
                  </a:cubicBezTo>
                  <a:cubicBezTo>
                    <a:pt x="622" y="69"/>
                    <a:pt x="617" y="65"/>
                    <a:pt x="611" y="65"/>
                  </a:cubicBezTo>
                  <a:cubicBezTo>
                    <a:pt x="606" y="66"/>
                    <a:pt x="602" y="71"/>
                    <a:pt x="602" y="76"/>
                  </a:cubicBezTo>
                  <a:cubicBezTo>
                    <a:pt x="605" y="103"/>
                    <a:pt x="607" y="136"/>
                    <a:pt x="606" y="143"/>
                  </a:cubicBezTo>
                  <a:cubicBezTo>
                    <a:pt x="602" y="149"/>
                    <a:pt x="584" y="166"/>
                    <a:pt x="568" y="181"/>
                  </a:cubicBezTo>
                  <a:close/>
                  <a:moveTo>
                    <a:pt x="156" y="220"/>
                  </a:moveTo>
                  <a:cubicBezTo>
                    <a:pt x="158" y="221"/>
                    <a:pt x="161" y="222"/>
                    <a:pt x="163" y="222"/>
                  </a:cubicBezTo>
                  <a:cubicBezTo>
                    <a:pt x="166" y="222"/>
                    <a:pt x="169" y="220"/>
                    <a:pt x="171" y="218"/>
                  </a:cubicBezTo>
                  <a:cubicBezTo>
                    <a:pt x="174" y="214"/>
                    <a:pt x="173" y="207"/>
                    <a:pt x="169" y="204"/>
                  </a:cubicBezTo>
                  <a:cubicBezTo>
                    <a:pt x="155" y="193"/>
                    <a:pt x="135" y="176"/>
                    <a:pt x="129" y="170"/>
                  </a:cubicBezTo>
                  <a:cubicBezTo>
                    <a:pt x="127" y="162"/>
                    <a:pt x="129" y="128"/>
                    <a:pt x="132" y="100"/>
                  </a:cubicBezTo>
                  <a:cubicBezTo>
                    <a:pt x="132" y="94"/>
                    <a:pt x="128" y="90"/>
                    <a:pt x="123" y="89"/>
                  </a:cubicBezTo>
                  <a:cubicBezTo>
                    <a:pt x="117" y="89"/>
                    <a:pt x="112" y="93"/>
                    <a:pt x="112" y="98"/>
                  </a:cubicBezTo>
                  <a:cubicBezTo>
                    <a:pt x="105" y="174"/>
                    <a:pt x="110" y="180"/>
                    <a:pt x="113" y="183"/>
                  </a:cubicBezTo>
                  <a:cubicBezTo>
                    <a:pt x="118" y="188"/>
                    <a:pt x="150" y="214"/>
                    <a:pt x="156" y="220"/>
                  </a:cubicBezTo>
                  <a:close/>
                  <a:moveTo>
                    <a:pt x="234" y="176"/>
                  </a:moveTo>
                  <a:cubicBezTo>
                    <a:pt x="236" y="178"/>
                    <a:pt x="239" y="179"/>
                    <a:pt x="242" y="179"/>
                  </a:cubicBezTo>
                  <a:cubicBezTo>
                    <a:pt x="244" y="179"/>
                    <a:pt x="247" y="179"/>
                    <a:pt x="248" y="177"/>
                  </a:cubicBezTo>
                  <a:cubicBezTo>
                    <a:pt x="253" y="174"/>
                    <a:pt x="254" y="168"/>
                    <a:pt x="250" y="163"/>
                  </a:cubicBezTo>
                  <a:cubicBezTo>
                    <a:pt x="236" y="145"/>
                    <a:pt x="220" y="123"/>
                    <a:pt x="217" y="117"/>
                  </a:cubicBezTo>
                  <a:cubicBezTo>
                    <a:pt x="217" y="111"/>
                    <a:pt x="218" y="81"/>
                    <a:pt x="220" y="54"/>
                  </a:cubicBezTo>
                  <a:cubicBezTo>
                    <a:pt x="220" y="49"/>
                    <a:pt x="216" y="44"/>
                    <a:pt x="211" y="44"/>
                  </a:cubicBezTo>
                  <a:cubicBezTo>
                    <a:pt x="205" y="43"/>
                    <a:pt x="200" y="47"/>
                    <a:pt x="200" y="53"/>
                  </a:cubicBezTo>
                  <a:cubicBezTo>
                    <a:pt x="199" y="76"/>
                    <a:pt x="196" y="115"/>
                    <a:pt x="198" y="122"/>
                  </a:cubicBezTo>
                  <a:cubicBezTo>
                    <a:pt x="200" y="128"/>
                    <a:pt x="212" y="146"/>
                    <a:pt x="234" y="176"/>
                  </a:cubicBezTo>
                  <a:close/>
                  <a:moveTo>
                    <a:pt x="193" y="196"/>
                  </a:moveTo>
                  <a:cubicBezTo>
                    <a:pt x="195" y="197"/>
                    <a:pt x="198" y="198"/>
                    <a:pt x="200" y="198"/>
                  </a:cubicBezTo>
                  <a:cubicBezTo>
                    <a:pt x="203" y="198"/>
                    <a:pt x="206" y="197"/>
                    <a:pt x="208" y="195"/>
                  </a:cubicBezTo>
                  <a:cubicBezTo>
                    <a:pt x="211" y="191"/>
                    <a:pt x="211" y="185"/>
                    <a:pt x="207" y="181"/>
                  </a:cubicBezTo>
                  <a:cubicBezTo>
                    <a:pt x="191" y="166"/>
                    <a:pt x="173" y="149"/>
                    <a:pt x="169" y="143"/>
                  </a:cubicBezTo>
                  <a:cubicBezTo>
                    <a:pt x="168" y="136"/>
                    <a:pt x="170" y="103"/>
                    <a:pt x="173" y="76"/>
                  </a:cubicBezTo>
                  <a:cubicBezTo>
                    <a:pt x="173" y="71"/>
                    <a:pt x="169" y="66"/>
                    <a:pt x="164" y="65"/>
                  </a:cubicBezTo>
                  <a:cubicBezTo>
                    <a:pt x="158" y="65"/>
                    <a:pt x="153" y="69"/>
                    <a:pt x="153" y="74"/>
                  </a:cubicBezTo>
                  <a:cubicBezTo>
                    <a:pt x="147" y="143"/>
                    <a:pt x="149" y="149"/>
                    <a:pt x="150" y="151"/>
                  </a:cubicBezTo>
                  <a:cubicBezTo>
                    <a:pt x="153" y="156"/>
                    <a:pt x="167" y="171"/>
                    <a:pt x="193" y="196"/>
                  </a:cubicBezTo>
                  <a:close/>
                  <a:moveTo>
                    <a:pt x="734" y="404"/>
                  </a:moveTo>
                  <a:cubicBezTo>
                    <a:pt x="731" y="404"/>
                    <a:pt x="715" y="402"/>
                    <a:pt x="702" y="400"/>
                  </a:cubicBezTo>
                  <a:cubicBezTo>
                    <a:pt x="696" y="400"/>
                    <a:pt x="691" y="403"/>
                    <a:pt x="691" y="409"/>
                  </a:cubicBezTo>
                  <a:cubicBezTo>
                    <a:pt x="690" y="414"/>
                    <a:pt x="694" y="419"/>
                    <a:pt x="699" y="420"/>
                  </a:cubicBezTo>
                  <a:cubicBezTo>
                    <a:pt x="706" y="421"/>
                    <a:pt x="729" y="424"/>
                    <a:pt x="734" y="424"/>
                  </a:cubicBezTo>
                  <a:cubicBezTo>
                    <a:pt x="738" y="424"/>
                    <a:pt x="748" y="424"/>
                    <a:pt x="754" y="423"/>
                  </a:cubicBezTo>
                  <a:cubicBezTo>
                    <a:pt x="757" y="417"/>
                    <a:pt x="760" y="410"/>
                    <a:pt x="762" y="403"/>
                  </a:cubicBezTo>
                  <a:cubicBezTo>
                    <a:pt x="761" y="403"/>
                    <a:pt x="760" y="403"/>
                    <a:pt x="759" y="403"/>
                  </a:cubicBezTo>
                  <a:cubicBezTo>
                    <a:pt x="754" y="403"/>
                    <a:pt x="738" y="404"/>
                    <a:pt x="734" y="404"/>
                  </a:cubicBezTo>
                  <a:close/>
                  <a:moveTo>
                    <a:pt x="527" y="177"/>
                  </a:moveTo>
                  <a:cubicBezTo>
                    <a:pt x="528" y="179"/>
                    <a:pt x="531" y="179"/>
                    <a:pt x="533" y="179"/>
                  </a:cubicBezTo>
                  <a:cubicBezTo>
                    <a:pt x="536" y="179"/>
                    <a:pt x="539" y="178"/>
                    <a:pt x="541" y="176"/>
                  </a:cubicBezTo>
                  <a:cubicBezTo>
                    <a:pt x="563" y="146"/>
                    <a:pt x="575" y="128"/>
                    <a:pt x="577" y="122"/>
                  </a:cubicBezTo>
                  <a:cubicBezTo>
                    <a:pt x="579" y="115"/>
                    <a:pt x="576" y="76"/>
                    <a:pt x="575" y="53"/>
                  </a:cubicBezTo>
                  <a:cubicBezTo>
                    <a:pt x="575" y="47"/>
                    <a:pt x="570" y="43"/>
                    <a:pt x="564" y="44"/>
                  </a:cubicBezTo>
                  <a:cubicBezTo>
                    <a:pt x="559" y="44"/>
                    <a:pt x="555" y="49"/>
                    <a:pt x="555" y="54"/>
                  </a:cubicBezTo>
                  <a:cubicBezTo>
                    <a:pt x="557" y="81"/>
                    <a:pt x="558" y="112"/>
                    <a:pt x="558" y="117"/>
                  </a:cubicBezTo>
                  <a:cubicBezTo>
                    <a:pt x="555" y="122"/>
                    <a:pt x="539" y="145"/>
                    <a:pt x="525" y="163"/>
                  </a:cubicBezTo>
                  <a:cubicBezTo>
                    <a:pt x="521" y="168"/>
                    <a:pt x="522" y="174"/>
                    <a:pt x="527" y="177"/>
                  </a:cubicBezTo>
                  <a:close/>
                  <a:moveTo>
                    <a:pt x="687" y="293"/>
                  </a:moveTo>
                  <a:cubicBezTo>
                    <a:pt x="682" y="294"/>
                    <a:pt x="678" y="299"/>
                    <a:pt x="679" y="305"/>
                  </a:cubicBezTo>
                  <a:cubicBezTo>
                    <a:pt x="680" y="310"/>
                    <a:pt x="684" y="313"/>
                    <a:pt x="689" y="313"/>
                  </a:cubicBezTo>
                  <a:cubicBezTo>
                    <a:pt x="690" y="313"/>
                    <a:pt x="690" y="313"/>
                    <a:pt x="691" y="313"/>
                  </a:cubicBezTo>
                  <a:cubicBezTo>
                    <a:pt x="735" y="306"/>
                    <a:pt x="740" y="301"/>
                    <a:pt x="742" y="300"/>
                  </a:cubicBezTo>
                  <a:cubicBezTo>
                    <a:pt x="744" y="298"/>
                    <a:pt x="749" y="294"/>
                    <a:pt x="766" y="241"/>
                  </a:cubicBezTo>
                  <a:cubicBezTo>
                    <a:pt x="768" y="236"/>
                    <a:pt x="765" y="230"/>
                    <a:pt x="760" y="229"/>
                  </a:cubicBezTo>
                  <a:cubicBezTo>
                    <a:pt x="755" y="227"/>
                    <a:pt x="749" y="230"/>
                    <a:pt x="748" y="235"/>
                  </a:cubicBezTo>
                  <a:cubicBezTo>
                    <a:pt x="741" y="255"/>
                    <a:pt x="732" y="278"/>
                    <a:pt x="728" y="285"/>
                  </a:cubicBezTo>
                  <a:cubicBezTo>
                    <a:pt x="723" y="287"/>
                    <a:pt x="703" y="291"/>
                    <a:pt x="687" y="293"/>
                  </a:cubicBezTo>
                  <a:close/>
                  <a:moveTo>
                    <a:pt x="76" y="420"/>
                  </a:moveTo>
                  <a:cubicBezTo>
                    <a:pt x="81" y="419"/>
                    <a:pt x="85" y="414"/>
                    <a:pt x="84" y="409"/>
                  </a:cubicBezTo>
                  <a:cubicBezTo>
                    <a:pt x="84" y="403"/>
                    <a:pt x="79" y="400"/>
                    <a:pt x="73" y="400"/>
                  </a:cubicBezTo>
                  <a:cubicBezTo>
                    <a:pt x="60" y="402"/>
                    <a:pt x="44" y="404"/>
                    <a:pt x="41" y="404"/>
                  </a:cubicBezTo>
                  <a:cubicBezTo>
                    <a:pt x="37" y="404"/>
                    <a:pt x="21" y="403"/>
                    <a:pt x="16" y="403"/>
                  </a:cubicBezTo>
                  <a:cubicBezTo>
                    <a:pt x="15" y="403"/>
                    <a:pt x="14" y="403"/>
                    <a:pt x="13" y="403"/>
                  </a:cubicBezTo>
                  <a:cubicBezTo>
                    <a:pt x="15" y="410"/>
                    <a:pt x="18" y="417"/>
                    <a:pt x="21" y="423"/>
                  </a:cubicBezTo>
                  <a:cubicBezTo>
                    <a:pt x="27" y="424"/>
                    <a:pt x="38" y="424"/>
                    <a:pt x="41" y="424"/>
                  </a:cubicBezTo>
                  <a:cubicBezTo>
                    <a:pt x="46" y="424"/>
                    <a:pt x="69" y="421"/>
                    <a:pt x="76" y="420"/>
                  </a:cubicBezTo>
                  <a:close/>
                  <a:moveTo>
                    <a:pt x="126" y="248"/>
                  </a:moveTo>
                  <a:cubicBezTo>
                    <a:pt x="128" y="249"/>
                    <a:pt x="129" y="249"/>
                    <a:pt x="131" y="249"/>
                  </a:cubicBezTo>
                  <a:cubicBezTo>
                    <a:pt x="134" y="249"/>
                    <a:pt x="138" y="247"/>
                    <a:pt x="140" y="244"/>
                  </a:cubicBezTo>
                  <a:cubicBezTo>
                    <a:pt x="142" y="239"/>
                    <a:pt x="140" y="233"/>
                    <a:pt x="135" y="230"/>
                  </a:cubicBezTo>
                  <a:cubicBezTo>
                    <a:pt x="119" y="222"/>
                    <a:pt x="99" y="210"/>
                    <a:pt x="94" y="206"/>
                  </a:cubicBezTo>
                  <a:cubicBezTo>
                    <a:pt x="92" y="199"/>
                    <a:pt x="91" y="166"/>
                    <a:pt x="91" y="139"/>
                  </a:cubicBezTo>
                  <a:cubicBezTo>
                    <a:pt x="91" y="134"/>
                    <a:pt x="86" y="129"/>
                    <a:pt x="81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5" y="129"/>
                    <a:pt x="71" y="134"/>
                    <a:pt x="71" y="139"/>
                  </a:cubicBezTo>
                  <a:cubicBezTo>
                    <a:pt x="71" y="208"/>
                    <a:pt x="76" y="215"/>
                    <a:pt x="78" y="218"/>
                  </a:cubicBezTo>
                  <a:cubicBezTo>
                    <a:pt x="83" y="225"/>
                    <a:pt x="110" y="240"/>
                    <a:pt x="126" y="248"/>
                  </a:cubicBezTo>
                  <a:close/>
                  <a:moveTo>
                    <a:pt x="679" y="443"/>
                  </a:moveTo>
                  <a:cubicBezTo>
                    <a:pt x="678" y="448"/>
                    <a:pt x="681" y="454"/>
                    <a:pt x="687" y="455"/>
                  </a:cubicBezTo>
                  <a:cubicBezTo>
                    <a:pt x="731" y="466"/>
                    <a:pt x="731" y="466"/>
                    <a:pt x="731" y="466"/>
                  </a:cubicBezTo>
                  <a:cubicBezTo>
                    <a:pt x="735" y="460"/>
                    <a:pt x="739" y="454"/>
                    <a:pt x="742" y="448"/>
                  </a:cubicBezTo>
                  <a:cubicBezTo>
                    <a:pt x="691" y="436"/>
                    <a:pt x="691" y="436"/>
                    <a:pt x="691" y="436"/>
                  </a:cubicBezTo>
                  <a:cubicBezTo>
                    <a:pt x="686" y="434"/>
                    <a:pt x="681" y="438"/>
                    <a:pt x="679" y="443"/>
                  </a:cubicBezTo>
                  <a:close/>
                  <a:moveTo>
                    <a:pt x="760" y="297"/>
                  </a:moveTo>
                  <a:cubicBezTo>
                    <a:pt x="754" y="309"/>
                    <a:pt x="745" y="321"/>
                    <a:pt x="741" y="324"/>
                  </a:cubicBezTo>
                  <a:cubicBezTo>
                    <a:pt x="734" y="325"/>
                    <a:pt x="711" y="327"/>
                    <a:pt x="700" y="328"/>
                  </a:cubicBezTo>
                  <a:cubicBezTo>
                    <a:pt x="694" y="329"/>
                    <a:pt x="690" y="334"/>
                    <a:pt x="691" y="339"/>
                  </a:cubicBezTo>
                  <a:cubicBezTo>
                    <a:pt x="691" y="345"/>
                    <a:pt x="696" y="348"/>
                    <a:pt x="701" y="348"/>
                  </a:cubicBezTo>
                  <a:cubicBezTo>
                    <a:pt x="701" y="348"/>
                    <a:pt x="701" y="348"/>
                    <a:pt x="702" y="348"/>
                  </a:cubicBezTo>
                  <a:cubicBezTo>
                    <a:pt x="703" y="348"/>
                    <a:pt x="737" y="345"/>
                    <a:pt x="746" y="343"/>
                  </a:cubicBezTo>
                  <a:cubicBezTo>
                    <a:pt x="749" y="343"/>
                    <a:pt x="758" y="341"/>
                    <a:pt x="776" y="311"/>
                  </a:cubicBezTo>
                  <a:cubicBezTo>
                    <a:pt x="775" y="305"/>
                    <a:pt x="775" y="300"/>
                    <a:pt x="775" y="294"/>
                  </a:cubicBezTo>
                  <a:cubicBezTo>
                    <a:pt x="775" y="294"/>
                    <a:pt x="774" y="294"/>
                    <a:pt x="774" y="293"/>
                  </a:cubicBezTo>
                  <a:cubicBezTo>
                    <a:pt x="769" y="291"/>
                    <a:pt x="763" y="292"/>
                    <a:pt x="760" y="297"/>
                  </a:cubicBezTo>
                  <a:close/>
                  <a:moveTo>
                    <a:pt x="661" y="273"/>
                  </a:moveTo>
                  <a:cubicBezTo>
                    <a:pt x="662" y="277"/>
                    <a:pt x="666" y="280"/>
                    <a:pt x="670" y="280"/>
                  </a:cubicBezTo>
                  <a:cubicBezTo>
                    <a:pt x="671" y="280"/>
                    <a:pt x="672" y="280"/>
                    <a:pt x="673" y="279"/>
                  </a:cubicBezTo>
                  <a:cubicBezTo>
                    <a:pt x="719" y="266"/>
                    <a:pt x="724" y="259"/>
                    <a:pt x="726" y="257"/>
                  </a:cubicBezTo>
                  <a:cubicBezTo>
                    <a:pt x="727" y="255"/>
                    <a:pt x="732" y="248"/>
                    <a:pt x="739" y="183"/>
                  </a:cubicBezTo>
                  <a:cubicBezTo>
                    <a:pt x="740" y="178"/>
                    <a:pt x="736" y="173"/>
                    <a:pt x="730" y="172"/>
                  </a:cubicBezTo>
                  <a:cubicBezTo>
                    <a:pt x="725" y="171"/>
                    <a:pt x="720" y="175"/>
                    <a:pt x="719" y="181"/>
                  </a:cubicBezTo>
                  <a:cubicBezTo>
                    <a:pt x="716" y="207"/>
                    <a:pt x="712" y="237"/>
                    <a:pt x="709" y="245"/>
                  </a:cubicBezTo>
                  <a:cubicBezTo>
                    <a:pt x="704" y="248"/>
                    <a:pt x="684" y="255"/>
                    <a:pt x="667" y="260"/>
                  </a:cubicBezTo>
                  <a:cubicBezTo>
                    <a:pt x="662" y="262"/>
                    <a:pt x="659" y="268"/>
                    <a:pt x="661" y="273"/>
                  </a:cubicBezTo>
                  <a:close/>
                  <a:moveTo>
                    <a:pt x="646" y="170"/>
                  </a:moveTo>
                  <a:cubicBezTo>
                    <a:pt x="641" y="176"/>
                    <a:pt x="620" y="193"/>
                    <a:pt x="606" y="204"/>
                  </a:cubicBezTo>
                  <a:cubicBezTo>
                    <a:pt x="602" y="207"/>
                    <a:pt x="601" y="214"/>
                    <a:pt x="605" y="218"/>
                  </a:cubicBezTo>
                  <a:cubicBezTo>
                    <a:pt x="607" y="220"/>
                    <a:pt x="609" y="222"/>
                    <a:pt x="612" y="222"/>
                  </a:cubicBezTo>
                  <a:cubicBezTo>
                    <a:pt x="615" y="222"/>
                    <a:pt x="617" y="221"/>
                    <a:pt x="619" y="220"/>
                  </a:cubicBezTo>
                  <a:cubicBezTo>
                    <a:pt x="625" y="214"/>
                    <a:pt x="657" y="188"/>
                    <a:pt x="662" y="183"/>
                  </a:cubicBezTo>
                  <a:cubicBezTo>
                    <a:pt x="665" y="180"/>
                    <a:pt x="670" y="174"/>
                    <a:pt x="663" y="98"/>
                  </a:cubicBezTo>
                  <a:cubicBezTo>
                    <a:pt x="663" y="93"/>
                    <a:pt x="658" y="89"/>
                    <a:pt x="652" y="89"/>
                  </a:cubicBezTo>
                  <a:cubicBezTo>
                    <a:pt x="647" y="90"/>
                    <a:pt x="643" y="94"/>
                    <a:pt x="643" y="100"/>
                  </a:cubicBezTo>
                  <a:cubicBezTo>
                    <a:pt x="646" y="128"/>
                    <a:pt x="648" y="162"/>
                    <a:pt x="646" y="170"/>
                  </a:cubicBezTo>
                  <a:close/>
                  <a:moveTo>
                    <a:pt x="761" y="351"/>
                  </a:moveTo>
                  <a:cubicBezTo>
                    <a:pt x="753" y="358"/>
                    <a:pt x="744" y="364"/>
                    <a:pt x="741" y="364"/>
                  </a:cubicBezTo>
                  <a:cubicBezTo>
                    <a:pt x="735" y="365"/>
                    <a:pt x="713" y="364"/>
                    <a:pt x="705" y="364"/>
                  </a:cubicBezTo>
                  <a:cubicBezTo>
                    <a:pt x="699" y="364"/>
                    <a:pt x="695" y="369"/>
                    <a:pt x="694" y="374"/>
                  </a:cubicBezTo>
                  <a:cubicBezTo>
                    <a:pt x="694" y="380"/>
                    <a:pt x="699" y="384"/>
                    <a:pt x="704" y="384"/>
                  </a:cubicBezTo>
                  <a:cubicBezTo>
                    <a:pt x="706" y="384"/>
                    <a:pt x="718" y="385"/>
                    <a:pt x="728" y="385"/>
                  </a:cubicBezTo>
                  <a:cubicBezTo>
                    <a:pt x="734" y="385"/>
                    <a:pt x="740" y="385"/>
                    <a:pt x="743" y="384"/>
                  </a:cubicBezTo>
                  <a:cubicBezTo>
                    <a:pt x="752" y="383"/>
                    <a:pt x="765" y="374"/>
                    <a:pt x="772" y="368"/>
                  </a:cubicBezTo>
                  <a:cubicBezTo>
                    <a:pt x="773" y="363"/>
                    <a:pt x="773" y="357"/>
                    <a:pt x="774" y="352"/>
                  </a:cubicBezTo>
                  <a:cubicBezTo>
                    <a:pt x="770" y="348"/>
                    <a:pt x="765" y="348"/>
                    <a:pt x="761" y="351"/>
                  </a:cubicBezTo>
                  <a:close/>
                  <a:moveTo>
                    <a:pt x="636" y="244"/>
                  </a:moveTo>
                  <a:cubicBezTo>
                    <a:pt x="637" y="247"/>
                    <a:pt x="641" y="249"/>
                    <a:pt x="644" y="249"/>
                  </a:cubicBezTo>
                  <a:cubicBezTo>
                    <a:pt x="646" y="249"/>
                    <a:pt x="648" y="249"/>
                    <a:pt x="649" y="248"/>
                  </a:cubicBezTo>
                  <a:cubicBezTo>
                    <a:pt x="665" y="240"/>
                    <a:pt x="692" y="225"/>
                    <a:pt x="697" y="218"/>
                  </a:cubicBezTo>
                  <a:cubicBezTo>
                    <a:pt x="699" y="215"/>
                    <a:pt x="704" y="208"/>
                    <a:pt x="704" y="139"/>
                  </a:cubicBezTo>
                  <a:cubicBezTo>
                    <a:pt x="704" y="134"/>
                    <a:pt x="700" y="129"/>
                    <a:pt x="694" y="129"/>
                  </a:cubicBezTo>
                  <a:cubicBezTo>
                    <a:pt x="694" y="129"/>
                    <a:pt x="694" y="129"/>
                    <a:pt x="694" y="129"/>
                  </a:cubicBezTo>
                  <a:cubicBezTo>
                    <a:pt x="689" y="129"/>
                    <a:pt x="684" y="134"/>
                    <a:pt x="684" y="139"/>
                  </a:cubicBezTo>
                  <a:cubicBezTo>
                    <a:pt x="684" y="166"/>
                    <a:pt x="683" y="199"/>
                    <a:pt x="681" y="206"/>
                  </a:cubicBezTo>
                  <a:cubicBezTo>
                    <a:pt x="676" y="210"/>
                    <a:pt x="656" y="222"/>
                    <a:pt x="640" y="230"/>
                  </a:cubicBezTo>
                  <a:cubicBezTo>
                    <a:pt x="635" y="233"/>
                    <a:pt x="633" y="239"/>
                    <a:pt x="636" y="244"/>
                  </a:cubicBezTo>
                  <a:close/>
                  <a:moveTo>
                    <a:pt x="527" y="571"/>
                  </a:moveTo>
                  <a:cubicBezTo>
                    <a:pt x="522" y="574"/>
                    <a:pt x="521" y="580"/>
                    <a:pt x="525" y="585"/>
                  </a:cubicBezTo>
                  <a:cubicBezTo>
                    <a:pt x="538" y="605"/>
                    <a:pt x="538" y="605"/>
                    <a:pt x="538" y="605"/>
                  </a:cubicBezTo>
                  <a:cubicBezTo>
                    <a:pt x="545" y="602"/>
                    <a:pt x="551" y="600"/>
                    <a:pt x="558" y="598"/>
                  </a:cubicBezTo>
                  <a:cubicBezTo>
                    <a:pt x="541" y="573"/>
                    <a:pt x="541" y="573"/>
                    <a:pt x="541" y="573"/>
                  </a:cubicBezTo>
                  <a:cubicBezTo>
                    <a:pt x="538" y="569"/>
                    <a:pt x="532" y="568"/>
                    <a:pt x="527" y="571"/>
                  </a:cubicBezTo>
                  <a:close/>
                  <a:moveTo>
                    <a:pt x="437" y="592"/>
                  </a:moveTo>
                  <a:cubicBezTo>
                    <a:pt x="432" y="593"/>
                    <a:pt x="428" y="598"/>
                    <a:pt x="429" y="603"/>
                  </a:cubicBezTo>
                  <a:cubicBezTo>
                    <a:pt x="434" y="626"/>
                    <a:pt x="434" y="626"/>
                    <a:pt x="434" y="626"/>
                  </a:cubicBezTo>
                  <a:cubicBezTo>
                    <a:pt x="441" y="626"/>
                    <a:pt x="448" y="625"/>
                    <a:pt x="454" y="624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8" y="594"/>
                    <a:pt x="442" y="590"/>
                    <a:pt x="437" y="592"/>
                  </a:cubicBezTo>
                  <a:close/>
                  <a:moveTo>
                    <a:pt x="338" y="592"/>
                  </a:moveTo>
                  <a:cubicBezTo>
                    <a:pt x="333" y="590"/>
                    <a:pt x="327" y="594"/>
                    <a:pt x="326" y="599"/>
                  </a:cubicBezTo>
                  <a:cubicBezTo>
                    <a:pt x="321" y="624"/>
                    <a:pt x="321" y="624"/>
                    <a:pt x="321" y="624"/>
                  </a:cubicBezTo>
                  <a:cubicBezTo>
                    <a:pt x="327" y="625"/>
                    <a:pt x="334" y="626"/>
                    <a:pt x="341" y="626"/>
                  </a:cubicBezTo>
                  <a:cubicBezTo>
                    <a:pt x="346" y="603"/>
                    <a:pt x="346" y="603"/>
                    <a:pt x="346" y="603"/>
                  </a:cubicBezTo>
                  <a:cubicBezTo>
                    <a:pt x="347" y="598"/>
                    <a:pt x="343" y="593"/>
                    <a:pt x="338" y="592"/>
                  </a:cubicBezTo>
                  <a:close/>
                  <a:moveTo>
                    <a:pt x="388" y="594"/>
                  </a:moveTo>
                  <a:cubicBezTo>
                    <a:pt x="382" y="594"/>
                    <a:pt x="378" y="599"/>
                    <a:pt x="378" y="604"/>
                  </a:cubicBezTo>
                  <a:cubicBezTo>
                    <a:pt x="378" y="629"/>
                    <a:pt x="378" y="629"/>
                    <a:pt x="378" y="629"/>
                  </a:cubicBezTo>
                  <a:cubicBezTo>
                    <a:pt x="381" y="629"/>
                    <a:pt x="384" y="629"/>
                    <a:pt x="388" y="629"/>
                  </a:cubicBezTo>
                  <a:cubicBezTo>
                    <a:pt x="391" y="629"/>
                    <a:pt x="394" y="629"/>
                    <a:pt x="398" y="629"/>
                  </a:cubicBezTo>
                  <a:cubicBezTo>
                    <a:pt x="398" y="604"/>
                    <a:pt x="398" y="604"/>
                    <a:pt x="398" y="604"/>
                  </a:cubicBezTo>
                  <a:cubicBezTo>
                    <a:pt x="398" y="599"/>
                    <a:pt x="393" y="594"/>
                    <a:pt x="388" y="594"/>
                  </a:cubicBezTo>
                  <a:close/>
                  <a:moveTo>
                    <a:pt x="483" y="584"/>
                  </a:moveTo>
                  <a:cubicBezTo>
                    <a:pt x="478" y="586"/>
                    <a:pt x="476" y="592"/>
                    <a:pt x="478" y="597"/>
                  </a:cubicBezTo>
                  <a:cubicBezTo>
                    <a:pt x="487" y="618"/>
                    <a:pt x="487" y="618"/>
                    <a:pt x="487" y="618"/>
                  </a:cubicBezTo>
                  <a:cubicBezTo>
                    <a:pt x="494" y="617"/>
                    <a:pt x="501" y="615"/>
                    <a:pt x="507" y="614"/>
                  </a:cubicBezTo>
                  <a:cubicBezTo>
                    <a:pt x="496" y="589"/>
                    <a:pt x="496" y="589"/>
                    <a:pt x="496" y="589"/>
                  </a:cubicBezTo>
                  <a:cubicBezTo>
                    <a:pt x="494" y="584"/>
                    <a:pt x="488" y="582"/>
                    <a:pt x="483" y="584"/>
                  </a:cubicBezTo>
                  <a:close/>
                  <a:moveTo>
                    <a:pt x="49" y="257"/>
                  </a:moveTo>
                  <a:cubicBezTo>
                    <a:pt x="51" y="259"/>
                    <a:pt x="56" y="266"/>
                    <a:pt x="102" y="279"/>
                  </a:cubicBezTo>
                  <a:cubicBezTo>
                    <a:pt x="103" y="280"/>
                    <a:pt x="104" y="280"/>
                    <a:pt x="105" y="280"/>
                  </a:cubicBezTo>
                  <a:cubicBezTo>
                    <a:pt x="109" y="280"/>
                    <a:pt x="113" y="277"/>
                    <a:pt x="114" y="273"/>
                  </a:cubicBezTo>
                  <a:cubicBezTo>
                    <a:pt x="116" y="268"/>
                    <a:pt x="113" y="262"/>
                    <a:pt x="108" y="260"/>
                  </a:cubicBezTo>
                  <a:cubicBezTo>
                    <a:pt x="91" y="255"/>
                    <a:pt x="71" y="248"/>
                    <a:pt x="66" y="245"/>
                  </a:cubicBezTo>
                  <a:cubicBezTo>
                    <a:pt x="63" y="237"/>
                    <a:pt x="59" y="207"/>
                    <a:pt x="56" y="181"/>
                  </a:cubicBezTo>
                  <a:cubicBezTo>
                    <a:pt x="55" y="175"/>
                    <a:pt x="50" y="171"/>
                    <a:pt x="45" y="172"/>
                  </a:cubicBezTo>
                  <a:cubicBezTo>
                    <a:pt x="39" y="173"/>
                    <a:pt x="35" y="178"/>
                    <a:pt x="36" y="183"/>
                  </a:cubicBezTo>
                  <a:cubicBezTo>
                    <a:pt x="43" y="248"/>
                    <a:pt x="48" y="255"/>
                    <a:pt x="49" y="257"/>
                  </a:cubicBezTo>
                  <a:close/>
                  <a:moveTo>
                    <a:pt x="568" y="553"/>
                  </a:moveTo>
                  <a:cubicBezTo>
                    <a:pt x="564" y="557"/>
                    <a:pt x="564" y="563"/>
                    <a:pt x="568" y="567"/>
                  </a:cubicBezTo>
                  <a:cubicBezTo>
                    <a:pt x="586" y="586"/>
                    <a:pt x="586" y="586"/>
                    <a:pt x="586" y="586"/>
                  </a:cubicBezTo>
                  <a:cubicBezTo>
                    <a:pt x="592" y="583"/>
                    <a:pt x="598" y="579"/>
                    <a:pt x="605" y="576"/>
                  </a:cubicBezTo>
                  <a:cubicBezTo>
                    <a:pt x="582" y="553"/>
                    <a:pt x="582" y="553"/>
                    <a:pt x="582" y="553"/>
                  </a:cubicBezTo>
                  <a:cubicBezTo>
                    <a:pt x="578" y="549"/>
                    <a:pt x="572" y="549"/>
                    <a:pt x="568" y="553"/>
                  </a:cubicBezTo>
                  <a:close/>
                  <a:moveTo>
                    <a:pt x="661" y="475"/>
                  </a:moveTo>
                  <a:cubicBezTo>
                    <a:pt x="659" y="480"/>
                    <a:pt x="662" y="486"/>
                    <a:pt x="667" y="488"/>
                  </a:cubicBezTo>
                  <a:cubicBezTo>
                    <a:pt x="703" y="501"/>
                    <a:pt x="703" y="501"/>
                    <a:pt x="703" y="501"/>
                  </a:cubicBezTo>
                  <a:cubicBezTo>
                    <a:pt x="707" y="496"/>
                    <a:pt x="712" y="491"/>
                    <a:pt x="716" y="485"/>
                  </a:cubicBezTo>
                  <a:cubicBezTo>
                    <a:pt x="674" y="469"/>
                    <a:pt x="674" y="469"/>
                    <a:pt x="674" y="469"/>
                  </a:cubicBezTo>
                  <a:cubicBezTo>
                    <a:pt x="668" y="467"/>
                    <a:pt x="663" y="470"/>
                    <a:pt x="661" y="475"/>
                  </a:cubicBezTo>
                  <a:close/>
                  <a:moveTo>
                    <a:pt x="604" y="531"/>
                  </a:moveTo>
                  <a:cubicBezTo>
                    <a:pt x="601" y="535"/>
                    <a:pt x="602" y="542"/>
                    <a:pt x="606" y="545"/>
                  </a:cubicBezTo>
                  <a:cubicBezTo>
                    <a:pt x="629" y="562"/>
                    <a:pt x="629" y="562"/>
                    <a:pt x="629" y="562"/>
                  </a:cubicBezTo>
                  <a:cubicBezTo>
                    <a:pt x="635" y="558"/>
                    <a:pt x="641" y="554"/>
                    <a:pt x="647" y="550"/>
                  </a:cubicBezTo>
                  <a:cubicBezTo>
                    <a:pt x="618" y="529"/>
                    <a:pt x="618" y="529"/>
                    <a:pt x="618" y="529"/>
                  </a:cubicBezTo>
                  <a:cubicBezTo>
                    <a:pt x="614" y="526"/>
                    <a:pt x="608" y="526"/>
                    <a:pt x="604" y="531"/>
                  </a:cubicBezTo>
                  <a:close/>
                  <a:moveTo>
                    <a:pt x="636" y="505"/>
                  </a:moveTo>
                  <a:cubicBezTo>
                    <a:pt x="633" y="510"/>
                    <a:pt x="635" y="516"/>
                    <a:pt x="640" y="518"/>
                  </a:cubicBezTo>
                  <a:cubicBezTo>
                    <a:pt x="669" y="534"/>
                    <a:pt x="669" y="534"/>
                    <a:pt x="669" y="534"/>
                  </a:cubicBezTo>
                  <a:cubicBezTo>
                    <a:pt x="674" y="529"/>
                    <a:pt x="679" y="524"/>
                    <a:pt x="685" y="519"/>
                  </a:cubicBezTo>
                  <a:cubicBezTo>
                    <a:pt x="649" y="501"/>
                    <a:pt x="649" y="501"/>
                    <a:pt x="649" y="501"/>
                  </a:cubicBezTo>
                  <a:cubicBezTo>
                    <a:pt x="644" y="498"/>
                    <a:pt x="638" y="500"/>
                    <a:pt x="636" y="505"/>
                  </a:cubicBezTo>
                  <a:close/>
                  <a:moveTo>
                    <a:pt x="292" y="584"/>
                  </a:moveTo>
                  <a:cubicBezTo>
                    <a:pt x="287" y="582"/>
                    <a:pt x="281" y="584"/>
                    <a:pt x="279" y="589"/>
                  </a:cubicBezTo>
                  <a:cubicBezTo>
                    <a:pt x="268" y="614"/>
                    <a:pt x="268" y="614"/>
                    <a:pt x="268" y="614"/>
                  </a:cubicBezTo>
                  <a:cubicBezTo>
                    <a:pt x="274" y="615"/>
                    <a:pt x="281" y="617"/>
                    <a:pt x="288" y="618"/>
                  </a:cubicBezTo>
                  <a:cubicBezTo>
                    <a:pt x="297" y="597"/>
                    <a:pt x="297" y="597"/>
                    <a:pt x="297" y="597"/>
                  </a:cubicBezTo>
                  <a:cubicBezTo>
                    <a:pt x="299" y="592"/>
                    <a:pt x="297" y="586"/>
                    <a:pt x="292" y="584"/>
                  </a:cubicBezTo>
                  <a:close/>
                  <a:moveTo>
                    <a:pt x="96" y="443"/>
                  </a:moveTo>
                  <a:cubicBezTo>
                    <a:pt x="94" y="438"/>
                    <a:pt x="89" y="434"/>
                    <a:pt x="84" y="436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6" y="454"/>
                    <a:pt x="40" y="460"/>
                    <a:pt x="44" y="466"/>
                  </a:cubicBezTo>
                  <a:cubicBezTo>
                    <a:pt x="88" y="455"/>
                    <a:pt x="88" y="455"/>
                    <a:pt x="88" y="455"/>
                  </a:cubicBezTo>
                  <a:cubicBezTo>
                    <a:pt x="94" y="454"/>
                    <a:pt x="97" y="448"/>
                    <a:pt x="96" y="443"/>
                  </a:cubicBezTo>
                  <a:close/>
                  <a:moveTo>
                    <a:pt x="33" y="300"/>
                  </a:moveTo>
                  <a:cubicBezTo>
                    <a:pt x="35" y="301"/>
                    <a:pt x="40" y="306"/>
                    <a:pt x="84" y="313"/>
                  </a:cubicBezTo>
                  <a:cubicBezTo>
                    <a:pt x="85" y="313"/>
                    <a:pt x="85" y="313"/>
                    <a:pt x="86" y="313"/>
                  </a:cubicBezTo>
                  <a:cubicBezTo>
                    <a:pt x="91" y="313"/>
                    <a:pt x="95" y="310"/>
                    <a:pt x="96" y="305"/>
                  </a:cubicBezTo>
                  <a:cubicBezTo>
                    <a:pt x="97" y="299"/>
                    <a:pt x="93" y="294"/>
                    <a:pt x="88" y="293"/>
                  </a:cubicBezTo>
                  <a:cubicBezTo>
                    <a:pt x="72" y="291"/>
                    <a:pt x="52" y="287"/>
                    <a:pt x="47" y="285"/>
                  </a:cubicBezTo>
                  <a:cubicBezTo>
                    <a:pt x="43" y="278"/>
                    <a:pt x="34" y="255"/>
                    <a:pt x="27" y="235"/>
                  </a:cubicBezTo>
                  <a:cubicBezTo>
                    <a:pt x="26" y="230"/>
                    <a:pt x="20" y="227"/>
                    <a:pt x="15" y="229"/>
                  </a:cubicBezTo>
                  <a:cubicBezTo>
                    <a:pt x="10" y="230"/>
                    <a:pt x="7" y="236"/>
                    <a:pt x="9" y="241"/>
                  </a:cubicBezTo>
                  <a:cubicBezTo>
                    <a:pt x="26" y="294"/>
                    <a:pt x="31" y="298"/>
                    <a:pt x="33" y="300"/>
                  </a:cubicBezTo>
                  <a:close/>
                  <a:moveTo>
                    <a:pt x="114" y="475"/>
                  </a:moveTo>
                  <a:cubicBezTo>
                    <a:pt x="112" y="470"/>
                    <a:pt x="107" y="467"/>
                    <a:pt x="101" y="469"/>
                  </a:cubicBezTo>
                  <a:cubicBezTo>
                    <a:pt x="59" y="485"/>
                    <a:pt x="59" y="485"/>
                    <a:pt x="59" y="485"/>
                  </a:cubicBezTo>
                  <a:cubicBezTo>
                    <a:pt x="63" y="491"/>
                    <a:pt x="68" y="496"/>
                    <a:pt x="72" y="501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14" y="486"/>
                    <a:pt x="116" y="480"/>
                    <a:pt x="114" y="475"/>
                  </a:cubicBezTo>
                  <a:close/>
                  <a:moveTo>
                    <a:pt x="29" y="343"/>
                  </a:moveTo>
                  <a:cubicBezTo>
                    <a:pt x="38" y="345"/>
                    <a:pt x="72" y="348"/>
                    <a:pt x="73" y="348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0" y="348"/>
                    <a:pt x="84" y="345"/>
                    <a:pt x="84" y="339"/>
                  </a:cubicBezTo>
                  <a:cubicBezTo>
                    <a:pt x="85" y="334"/>
                    <a:pt x="81" y="329"/>
                    <a:pt x="76" y="328"/>
                  </a:cubicBezTo>
                  <a:cubicBezTo>
                    <a:pt x="64" y="327"/>
                    <a:pt x="41" y="325"/>
                    <a:pt x="34" y="324"/>
                  </a:cubicBezTo>
                  <a:cubicBezTo>
                    <a:pt x="30" y="321"/>
                    <a:pt x="21" y="309"/>
                    <a:pt x="15" y="297"/>
                  </a:cubicBezTo>
                  <a:cubicBezTo>
                    <a:pt x="12" y="292"/>
                    <a:pt x="6" y="291"/>
                    <a:pt x="1" y="293"/>
                  </a:cubicBezTo>
                  <a:cubicBezTo>
                    <a:pt x="1" y="294"/>
                    <a:pt x="0" y="294"/>
                    <a:pt x="0" y="294"/>
                  </a:cubicBezTo>
                  <a:cubicBezTo>
                    <a:pt x="0" y="300"/>
                    <a:pt x="0" y="305"/>
                    <a:pt x="0" y="311"/>
                  </a:cubicBezTo>
                  <a:cubicBezTo>
                    <a:pt x="17" y="341"/>
                    <a:pt x="26" y="343"/>
                    <a:pt x="29" y="343"/>
                  </a:cubicBezTo>
                  <a:close/>
                  <a:moveTo>
                    <a:pt x="140" y="505"/>
                  </a:moveTo>
                  <a:cubicBezTo>
                    <a:pt x="137" y="500"/>
                    <a:pt x="131" y="498"/>
                    <a:pt x="126" y="501"/>
                  </a:cubicBezTo>
                  <a:cubicBezTo>
                    <a:pt x="90" y="519"/>
                    <a:pt x="90" y="519"/>
                    <a:pt x="90" y="519"/>
                  </a:cubicBezTo>
                  <a:cubicBezTo>
                    <a:pt x="96" y="524"/>
                    <a:pt x="101" y="529"/>
                    <a:pt x="107" y="534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40" y="516"/>
                    <a:pt x="142" y="510"/>
                    <a:pt x="140" y="505"/>
                  </a:cubicBezTo>
                  <a:close/>
                  <a:moveTo>
                    <a:pt x="193" y="553"/>
                  </a:moveTo>
                  <a:cubicBezTo>
                    <a:pt x="170" y="576"/>
                    <a:pt x="170" y="576"/>
                    <a:pt x="170" y="576"/>
                  </a:cubicBezTo>
                  <a:cubicBezTo>
                    <a:pt x="177" y="579"/>
                    <a:pt x="183" y="583"/>
                    <a:pt x="189" y="586"/>
                  </a:cubicBezTo>
                  <a:cubicBezTo>
                    <a:pt x="207" y="567"/>
                    <a:pt x="207" y="567"/>
                    <a:pt x="207" y="567"/>
                  </a:cubicBezTo>
                  <a:cubicBezTo>
                    <a:pt x="211" y="563"/>
                    <a:pt x="211" y="557"/>
                    <a:pt x="207" y="553"/>
                  </a:cubicBezTo>
                  <a:cubicBezTo>
                    <a:pt x="203" y="549"/>
                    <a:pt x="197" y="549"/>
                    <a:pt x="193" y="553"/>
                  </a:cubicBezTo>
                  <a:close/>
                  <a:moveTo>
                    <a:pt x="248" y="571"/>
                  </a:moveTo>
                  <a:cubicBezTo>
                    <a:pt x="244" y="568"/>
                    <a:pt x="237" y="569"/>
                    <a:pt x="234" y="573"/>
                  </a:cubicBezTo>
                  <a:cubicBezTo>
                    <a:pt x="217" y="598"/>
                    <a:pt x="217" y="598"/>
                    <a:pt x="217" y="598"/>
                  </a:cubicBezTo>
                  <a:cubicBezTo>
                    <a:pt x="224" y="600"/>
                    <a:pt x="230" y="602"/>
                    <a:pt x="237" y="605"/>
                  </a:cubicBezTo>
                  <a:cubicBezTo>
                    <a:pt x="251" y="585"/>
                    <a:pt x="251" y="585"/>
                    <a:pt x="251" y="585"/>
                  </a:cubicBezTo>
                  <a:cubicBezTo>
                    <a:pt x="254" y="580"/>
                    <a:pt x="253" y="574"/>
                    <a:pt x="248" y="571"/>
                  </a:cubicBezTo>
                  <a:close/>
                  <a:moveTo>
                    <a:pt x="171" y="531"/>
                  </a:moveTo>
                  <a:cubicBezTo>
                    <a:pt x="168" y="526"/>
                    <a:pt x="161" y="526"/>
                    <a:pt x="157" y="529"/>
                  </a:cubicBezTo>
                  <a:cubicBezTo>
                    <a:pt x="128" y="550"/>
                    <a:pt x="128" y="550"/>
                    <a:pt x="128" y="550"/>
                  </a:cubicBezTo>
                  <a:cubicBezTo>
                    <a:pt x="134" y="554"/>
                    <a:pt x="140" y="558"/>
                    <a:pt x="146" y="562"/>
                  </a:cubicBezTo>
                  <a:cubicBezTo>
                    <a:pt x="169" y="545"/>
                    <a:pt x="169" y="545"/>
                    <a:pt x="169" y="545"/>
                  </a:cubicBezTo>
                  <a:cubicBezTo>
                    <a:pt x="173" y="542"/>
                    <a:pt x="174" y="535"/>
                    <a:pt x="171" y="531"/>
                  </a:cubicBez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7" name="Gear Edge"/>
            <p:cNvSpPr>
              <a:spLocks noEditPoints="1"/>
            </p:cNvSpPr>
            <p:nvPr/>
          </p:nvSpPr>
          <p:spPr bwMode="auto">
            <a:xfrm>
              <a:off x="3681550" y="3753243"/>
              <a:ext cx="562870" cy="455937"/>
            </a:xfrm>
            <a:custGeom>
              <a:avLst/>
              <a:gdLst>
                <a:gd name="T0" fmla="*/ 329 w 780"/>
                <a:gd name="T1" fmla="*/ 14 h 633"/>
                <a:gd name="T2" fmla="*/ 390 w 780"/>
                <a:gd name="T3" fmla="*/ 154 h 633"/>
                <a:gd name="T4" fmla="*/ 275 w 780"/>
                <a:gd name="T5" fmla="*/ 29 h 633"/>
                <a:gd name="T6" fmla="*/ 260 w 780"/>
                <a:gd name="T7" fmla="*/ 103 h 633"/>
                <a:gd name="T8" fmla="*/ 438 w 780"/>
                <a:gd name="T9" fmla="*/ 161 h 633"/>
                <a:gd name="T10" fmla="*/ 450 w 780"/>
                <a:gd name="T11" fmla="*/ 14 h 633"/>
                <a:gd name="T12" fmla="*/ 478 w 780"/>
                <a:gd name="T13" fmla="*/ 153 h 633"/>
                <a:gd name="T14" fmla="*/ 482 w 780"/>
                <a:gd name="T15" fmla="*/ 155 h 633"/>
                <a:gd name="T16" fmla="*/ 4 w 780"/>
                <a:gd name="T17" fmla="*/ 371 h 633"/>
                <a:gd name="T18" fmla="*/ 7 w 780"/>
                <a:gd name="T19" fmla="*/ 369 h 633"/>
                <a:gd name="T20" fmla="*/ 614 w 780"/>
                <a:gd name="T21" fmla="*/ 69 h 633"/>
                <a:gd name="T22" fmla="*/ 174 w 780"/>
                <a:gd name="T23" fmla="*/ 221 h 633"/>
                <a:gd name="T24" fmla="*/ 129 w 780"/>
                <a:gd name="T25" fmla="*/ 173 h 633"/>
                <a:gd name="T26" fmla="*/ 221 w 780"/>
                <a:gd name="T27" fmla="*/ 48 h 633"/>
                <a:gd name="T28" fmla="*/ 249 w 780"/>
                <a:gd name="T29" fmla="*/ 178 h 633"/>
                <a:gd name="T30" fmla="*/ 194 w 780"/>
                <a:gd name="T31" fmla="*/ 199 h 633"/>
                <a:gd name="T32" fmla="*/ 762 w 780"/>
                <a:gd name="T33" fmla="*/ 403 h 633"/>
                <a:gd name="T34" fmla="*/ 762 w 780"/>
                <a:gd name="T35" fmla="*/ 403 h 633"/>
                <a:gd name="T36" fmla="*/ 544 w 780"/>
                <a:gd name="T37" fmla="*/ 179 h 633"/>
                <a:gd name="T38" fmla="*/ 566 w 780"/>
                <a:gd name="T39" fmla="*/ 48 h 633"/>
                <a:gd name="T40" fmla="*/ 745 w 780"/>
                <a:gd name="T41" fmla="*/ 303 h 633"/>
                <a:gd name="T42" fmla="*/ 766 w 780"/>
                <a:gd name="T43" fmla="*/ 236 h 633"/>
                <a:gd name="T44" fmla="*/ 18 w 780"/>
                <a:gd name="T45" fmla="*/ 403 h 633"/>
                <a:gd name="T46" fmla="*/ 84 w 780"/>
                <a:gd name="T47" fmla="*/ 411 h 633"/>
                <a:gd name="T48" fmla="*/ 74 w 780"/>
                <a:gd name="T49" fmla="*/ 133 h 633"/>
                <a:gd name="T50" fmla="*/ 129 w 780"/>
                <a:gd name="T51" fmla="*/ 248 h 633"/>
                <a:gd name="T52" fmla="*/ 689 w 780"/>
                <a:gd name="T53" fmla="*/ 455 h 633"/>
                <a:gd name="T54" fmla="*/ 743 w 780"/>
                <a:gd name="T55" fmla="*/ 324 h 633"/>
                <a:gd name="T56" fmla="*/ 744 w 780"/>
                <a:gd name="T57" fmla="*/ 327 h 633"/>
                <a:gd name="T58" fmla="*/ 732 w 780"/>
                <a:gd name="T59" fmla="*/ 172 h 633"/>
                <a:gd name="T60" fmla="*/ 674 w 780"/>
                <a:gd name="T61" fmla="*/ 280 h 633"/>
                <a:gd name="T62" fmla="*/ 647 w 780"/>
                <a:gd name="T63" fmla="*/ 171 h 633"/>
                <a:gd name="T64" fmla="*/ 761 w 780"/>
                <a:gd name="T65" fmla="*/ 352 h 633"/>
                <a:gd name="T66" fmla="*/ 778 w 780"/>
                <a:gd name="T67" fmla="*/ 353 h 633"/>
                <a:gd name="T68" fmla="*/ 774 w 780"/>
                <a:gd name="T69" fmla="*/ 355 h 633"/>
                <a:gd name="T70" fmla="*/ 635 w 780"/>
                <a:gd name="T71" fmla="*/ 238 h 633"/>
                <a:gd name="T72" fmla="*/ 684 w 780"/>
                <a:gd name="T73" fmla="*/ 210 h 633"/>
                <a:gd name="T74" fmla="*/ 530 w 780"/>
                <a:gd name="T75" fmla="*/ 575 h 633"/>
                <a:gd name="T76" fmla="*/ 438 w 780"/>
                <a:gd name="T77" fmla="*/ 626 h 633"/>
                <a:gd name="T78" fmla="*/ 350 w 780"/>
                <a:gd name="T79" fmla="*/ 606 h 633"/>
                <a:gd name="T80" fmla="*/ 400 w 780"/>
                <a:gd name="T81" fmla="*/ 633 h 633"/>
                <a:gd name="T82" fmla="*/ 478 w 780"/>
                <a:gd name="T83" fmla="*/ 600 h 633"/>
                <a:gd name="T84" fmla="*/ 506 w 780"/>
                <a:gd name="T85" fmla="*/ 614 h 633"/>
                <a:gd name="T86" fmla="*/ 48 w 780"/>
                <a:gd name="T87" fmla="*/ 176 h 633"/>
                <a:gd name="T88" fmla="*/ 568 w 780"/>
                <a:gd name="T89" fmla="*/ 571 h 633"/>
                <a:gd name="T90" fmla="*/ 603 w 780"/>
                <a:gd name="T91" fmla="*/ 578 h 633"/>
                <a:gd name="T92" fmla="*/ 665 w 780"/>
                <a:gd name="T93" fmla="*/ 478 h 633"/>
                <a:gd name="T94" fmla="*/ 631 w 780"/>
                <a:gd name="T95" fmla="*/ 561 h 633"/>
                <a:gd name="T96" fmla="*/ 690 w 780"/>
                <a:gd name="T97" fmla="*/ 521 h 633"/>
                <a:gd name="T98" fmla="*/ 267 w 780"/>
                <a:gd name="T99" fmla="*/ 617 h 633"/>
                <a:gd name="T100" fmla="*/ 297 w 780"/>
                <a:gd name="T101" fmla="*/ 598 h 633"/>
                <a:gd name="T102" fmla="*/ 96 w 780"/>
                <a:gd name="T103" fmla="*/ 445 h 633"/>
                <a:gd name="T104" fmla="*/ 9 w 780"/>
                <a:gd name="T105" fmla="*/ 235 h 633"/>
                <a:gd name="T106" fmla="*/ 87 w 780"/>
                <a:gd name="T107" fmla="*/ 313 h 633"/>
                <a:gd name="T108" fmla="*/ 75 w 780"/>
                <a:gd name="T109" fmla="*/ 501 h 633"/>
                <a:gd name="T110" fmla="*/ 8 w 780"/>
                <a:gd name="T111" fmla="*/ 292 h 633"/>
                <a:gd name="T112" fmla="*/ 35 w 780"/>
                <a:gd name="T113" fmla="*/ 327 h 633"/>
                <a:gd name="T114" fmla="*/ 107 w 780"/>
                <a:gd name="T115" fmla="*/ 537 h 633"/>
                <a:gd name="T116" fmla="*/ 190 w 780"/>
                <a:gd name="T117" fmla="*/ 589 h 633"/>
                <a:gd name="T118" fmla="*/ 251 w 780"/>
                <a:gd name="T119" fmla="*/ 571 h 633"/>
                <a:gd name="T120" fmla="*/ 249 w 780"/>
                <a:gd name="T121" fmla="*/ 575 h 633"/>
                <a:gd name="T122" fmla="*/ 133 w 780"/>
                <a:gd name="T123" fmla="*/ 55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0" h="633">
                  <a:moveTo>
                    <a:pt x="338" y="161"/>
                  </a:moveTo>
                  <a:cubicBezTo>
                    <a:pt x="339" y="161"/>
                    <a:pt x="340" y="161"/>
                    <a:pt x="341" y="161"/>
                  </a:cubicBezTo>
                  <a:cubicBezTo>
                    <a:pt x="347" y="159"/>
                    <a:pt x="351" y="153"/>
                    <a:pt x="350" y="146"/>
                  </a:cubicBezTo>
                  <a:cubicBezTo>
                    <a:pt x="343" y="119"/>
                    <a:pt x="338" y="95"/>
                    <a:pt x="337" y="91"/>
                  </a:cubicBezTo>
                  <a:cubicBezTo>
                    <a:pt x="337" y="87"/>
                    <a:pt x="339" y="52"/>
                    <a:pt x="341" y="23"/>
                  </a:cubicBezTo>
                  <a:cubicBezTo>
                    <a:pt x="341" y="20"/>
                    <a:pt x="340" y="17"/>
                    <a:pt x="338" y="14"/>
                  </a:cubicBezTo>
                  <a:cubicBezTo>
                    <a:pt x="336" y="12"/>
                    <a:pt x="333" y="10"/>
                    <a:pt x="330" y="10"/>
                  </a:cubicBezTo>
                  <a:cubicBezTo>
                    <a:pt x="323" y="10"/>
                    <a:pt x="317" y="15"/>
                    <a:pt x="317" y="21"/>
                  </a:cubicBezTo>
                  <a:cubicBezTo>
                    <a:pt x="316" y="36"/>
                    <a:pt x="313" y="85"/>
                    <a:pt x="314" y="93"/>
                  </a:cubicBezTo>
                  <a:cubicBezTo>
                    <a:pt x="314" y="100"/>
                    <a:pt x="323" y="137"/>
                    <a:pt x="326" y="152"/>
                  </a:cubicBezTo>
                  <a:cubicBezTo>
                    <a:pt x="328" y="157"/>
                    <a:pt x="332" y="161"/>
                    <a:pt x="338" y="161"/>
                  </a:cubicBezTo>
                  <a:close/>
                  <a:moveTo>
                    <a:pt x="321" y="22"/>
                  </a:moveTo>
                  <a:cubicBezTo>
                    <a:pt x="321" y="17"/>
                    <a:pt x="325" y="14"/>
                    <a:pt x="329" y="14"/>
                  </a:cubicBezTo>
                  <a:cubicBezTo>
                    <a:pt x="329" y="14"/>
                    <a:pt x="329" y="14"/>
                    <a:pt x="329" y="14"/>
                  </a:cubicBezTo>
                  <a:cubicBezTo>
                    <a:pt x="332" y="14"/>
                    <a:pt x="333" y="15"/>
                    <a:pt x="335" y="17"/>
                  </a:cubicBezTo>
                  <a:cubicBezTo>
                    <a:pt x="336" y="18"/>
                    <a:pt x="337" y="20"/>
                    <a:pt x="337" y="23"/>
                  </a:cubicBezTo>
                  <a:cubicBezTo>
                    <a:pt x="335" y="47"/>
                    <a:pt x="333" y="86"/>
                    <a:pt x="333" y="91"/>
                  </a:cubicBezTo>
                  <a:cubicBezTo>
                    <a:pt x="334" y="96"/>
                    <a:pt x="340" y="123"/>
                    <a:pt x="346" y="147"/>
                  </a:cubicBezTo>
                  <a:cubicBezTo>
                    <a:pt x="347" y="152"/>
                    <a:pt x="344" y="156"/>
                    <a:pt x="340" y="157"/>
                  </a:cubicBezTo>
                  <a:cubicBezTo>
                    <a:pt x="336" y="158"/>
                    <a:pt x="331" y="155"/>
                    <a:pt x="330" y="151"/>
                  </a:cubicBezTo>
                  <a:cubicBezTo>
                    <a:pt x="327" y="139"/>
                    <a:pt x="318" y="100"/>
                    <a:pt x="318" y="92"/>
                  </a:cubicBezTo>
                  <a:cubicBezTo>
                    <a:pt x="317" y="87"/>
                    <a:pt x="319" y="52"/>
                    <a:pt x="321" y="22"/>
                  </a:cubicBezTo>
                  <a:close/>
                  <a:moveTo>
                    <a:pt x="390" y="0"/>
                  </a:moveTo>
                  <a:cubicBezTo>
                    <a:pt x="383" y="0"/>
                    <a:pt x="378" y="6"/>
                    <a:pt x="378" y="12"/>
                  </a:cubicBezTo>
                  <a:cubicBezTo>
                    <a:pt x="378" y="142"/>
                    <a:pt x="378" y="142"/>
                    <a:pt x="378" y="142"/>
                  </a:cubicBezTo>
                  <a:cubicBezTo>
                    <a:pt x="378" y="149"/>
                    <a:pt x="383" y="154"/>
                    <a:pt x="390" y="154"/>
                  </a:cubicBezTo>
                  <a:cubicBezTo>
                    <a:pt x="396" y="154"/>
                    <a:pt x="402" y="149"/>
                    <a:pt x="402" y="142"/>
                  </a:cubicBezTo>
                  <a:cubicBezTo>
                    <a:pt x="402" y="12"/>
                    <a:pt x="402" y="12"/>
                    <a:pt x="402" y="12"/>
                  </a:cubicBezTo>
                  <a:cubicBezTo>
                    <a:pt x="402" y="6"/>
                    <a:pt x="396" y="0"/>
                    <a:pt x="390" y="0"/>
                  </a:cubicBezTo>
                  <a:close/>
                  <a:moveTo>
                    <a:pt x="398" y="142"/>
                  </a:moveTo>
                  <a:cubicBezTo>
                    <a:pt x="398" y="146"/>
                    <a:pt x="394" y="150"/>
                    <a:pt x="390" y="150"/>
                  </a:cubicBezTo>
                  <a:cubicBezTo>
                    <a:pt x="385" y="150"/>
                    <a:pt x="382" y="146"/>
                    <a:pt x="382" y="14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2" y="8"/>
                    <a:pt x="385" y="4"/>
                    <a:pt x="390" y="4"/>
                  </a:cubicBezTo>
                  <a:cubicBezTo>
                    <a:pt x="394" y="4"/>
                    <a:pt x="398" y="8"/>
                    <a:pt x="398" y="12"/>
                  </a:cubicBezTo>
                  <a:lnTo>
                    <a:pt x="398" y="142"/>
                  </a:lnTo>
                  <a:close/>
                  <a:moveTo>
                    <a:pt x="279" y="98"/>
                  </a:moveTo>
                  <a:cubicBezTo>
                    <a:pt x="278" y="93"/>
                    <a:pt x="278" y="63"/>
                    <a:pt x="278" y="38"/>
                  </a:cubicBezTo>
                  <a:cubicBezTo>
                    <a:pt x="278" y="34"/>
                    <a:pt x="277" y="31"/>
                    <a:pt x="275" y="29"/>
                  </a:cubicBezTo>
                  <a:cubicBezTo>
                    <a:pt x="272" y="27"/>
                    <a:pt x="269" y="26"/>
                    <a:pt x="266" y="26"/>
                  </a:cubicBezTo>
                  <a:cubicBezTo>
                    <a:pt x="260" y="26"/>
                    <a:pt x="254" y="31"/>
                    <a:pt x="254" y="38"/>
                  </a:cubicBezTo>
                  <a:cubicBezTo>
                    <a:pt x="254" y="98"/>
                    <a:pt x="256" y="103"/>
                    <a:pt x="256" y="104"/>
                  </a:cubicBezTo>
                  <a:cubicBezTo>
                    <a:pt x="258" y="110"/>
                    <a:pt x="275" y="153"/>
                    <a:pt x="279" y="162"/>
                  </a:cubicBezTo>
                  <a:cubicBezTo>
                    <a:pt x="281" y="167"/>
                    <a:pt x="285" y="170"/>
                    <a:pt x="290" y="170"/>
                  </a:cubicBezTo>
                  <a:cubicBezTo>
                    <a:pt x="292" y="170"/>
                    <a:pt x="293" y="169"/>
                    <a:pt x="294" y="169"/>
                  </a:cubicBezTo>
                  <a:cubicBezTo>
                    <a:pt x="297" y="168"/>
                    <a:pt x="300" y="165"/>
                    <a:pt x="301" y="162"/>
                  </a:cubicBezTo>
                  <a:cubicBezTo>
                    <a:pt x="302" y="159"/>
                    <a:pt x="302" y="156"/>
                    <a:pt x="301" y="153"/>
                  </a:cubicBezTo>
                  <a:cubicBezTo>
                    <a:pt x="292" y="130"/>
                    <a:pt x="281" y="102"/>
                    <a:pt x="279" y="98"/>
                  </a:cubicBezTo>
                  <a:close/>
                  <a:moveTo>
                    <a:pt x="297" y="161"/>
                  </a:moveTo>
                  <a:cubicBezTo>
                    <a:pt x="296" y="163"/>
                    <a:pt x="295" y="164"/>
                    <a:pt x="293" y="165"/>
                  </a:cubicBezTo>
                  <a:cubicBezTo>
                    <a:pt x="289" y="167"/>
                    <a:pt x="284" y="165"/>
                    <a:pt x="283" y="161"/>
                  </a:cubicBezTo>
                  <a:cubicBezTo>
                    <a:pt x="280" y="155"/>
                    <a:pt x="261" y="109"/>
                    <a:pt x="260" y="103"/>
                  </a:cubicBezTo>
                  <a:cubicBezTo>
                    <a:pt x="259" y="100"/>
                    <a:pt x="258" y="87"/>
                    <a:pt x="258" y="38"/>
                  </a:cubicBezTo>
                  <a:cubicBezTo>
                    <a:pt x="258" y="33"/>
                    <a:pt x="262" y="30"/>
                    <a:pt x="266" y="30"/>
                  </a:cubicBezTo>
                  <a:cubicBezTo>
                    <a:pt x="268" y="30"/>
                    <a:pt x="270" y="30"/>
                    <a:pt x="272" y="32"/>
                  </a:cubicBezTo>
                  <a:cubicBezTo>
                    <a:pt x="273" y="33"/>
                    <a:pt x="274" y="35"/>
                    <a:pt x="274" y="38"/>
                  </a:cubicBezTo>
                  <a:cubicBezTo>
                    <a:pt x="274" y="63"/>
                    <a:pt x="274" y="93"/>
                    <a:pt x="275" y="99"/>
                  </a:cubicBezTo>
                  <a:cubicBezTo>
                    <a:pt x="277" y="104"/>
                    <a:pt x="288" y="130"/>
                    <a:pt x="297" y="155"/>
                  </a:cubicBezTo>
                  <a:cubicBezTo>
                    <a:pt x="298" y="157"/>
                    <a:pt x="298" y="159"/>
                    <a:pt x="297" y="161"/>
                  </a:cubicBezTo>
                  <a:close/>
                  <a:moveTo>
                    <a:pt x="449" y="10"/>
                  </a:moveTo>
                  <a:cubicBezTo>
                    <a:pt x="446" y="10"/>
                    <a:pt x="443" y="12"/>
                    <a:pt x="441" y="14"/>
                  </a:cubicBezTo>
                  <a:cubicBezTo>
                    <a:pt x="439" y="17"/>
                    <a:pt x="438" y="20"/>
                    <a:pt x="438" y="23"/>
                  </a:cubicBezTo>
                  <a:cubicBezTo>
                    <a:pt x="440" y="52"/>
                    <a:pt x="442" y="87"/>
                    <a:pt x="442" y="91"/>
                  </a:cubicBezTo>
                  <a:cubicBezTo>
                    <a:pt x="441" y="94"/>
                    <a:pt x="436" y="119"/>
                    <a:pt x="429" y="146"/>
                  </a:cubicBezTo>
                  <a:cubicBezTo>
                    <a:pt x="428" y="153"/>
                    <a:pt x="432" y="159"/>
                    <a:pt x="438" y="161"/>
                  </a:cubicBezTo>
                  <a:cubicBezTo>
                    <a:pt x="439" y="161"/>
                    <a:pt x="440" y="161"/>
                    <a:pt x="441" y="161"/>
                  </a:cubicBezTo>
                  <a:cubicBezTo>
                    <a:pt x="447" y="161"/>
                    <a:pt x="451" y="157"/>
                    <a:pt x="453" y="152"/>
                  </a:cubicBezTo>
                  <a:cubicBezTo>
                    <a:pt x="456" y="137"/>
                    <a:pt x="465" y="100"/>
                    <a:pt x="466" y="93"/>
                  </a:cubicBezTo>
                  <a:cubicBezTo>
                    <a:pt x="466" y="85"/>
                    <a:pt x="463" y="36"/>
                    <a:pt x="462" y="21"/>
                  </a:cubicBezTo>
                  <a:cubicBezTo>
                    <a:pt x="462" y="15"/>
                    <a:pt x="456" y="10"/>
                    <a:pt x="449" y="10"/>
                  </a:cubicBezTo>
                  <a:close/>
                  <a:moveTo>
                    <a:pt x="462" y="92"/>
                  </a:moveTo>
                  <a:cubicBezTo>
                    <a:pt x="461" y="98"/>
                    <a:pt x="455" y="126"/>
                    <a:pt x="449" y="151"/>
                  </a:cubicBezTo>
                  <a:cubicBezTo>
                    <a:pt x="448" y="155"/>
                    <a:pt x="444" y="158"/>
                    <a:pt x="439" y="157"/>
                  </a:cubicBezTo>
                  <a:cubicBezTo>
                    <a:pt x="435" y="156"/>
                    <a:pt x="432" y="152"/>
                    <a:pt x="433" y="147"/>
                  </a:cubicBezTo>
                  <a:cubicBezTo>
                    <a:pt x="439" y="123"/>
                    <a:pt x="445" y="96"/>
                    <a:pt x="446" y="91"/>
                  </a:cubicBezTo>
                  <a:cubicBezTo>
                    <a:pt x="446" y="87"/>
                    <a:pt x="444" y="48"/>
                    <a:pt x="442" y="23"/>
                  </a:cubicBezTo>
                  <a:cubicBezTo>
                    <a:pt x="442" y="20"/>
                    <a:pt x="443" y="18"/>
                    <a:pt x="444" y="17"/>
                  </a:cubicBezTo>
                  <a:cubicBezTo>
                    <a:pt x="446" y="15"/>
                    <a:pt x="448" y="14"/>
                    <a:pt x="450" y="14"/>
                  </a:cubicBezTo>
                  <a:cubicBezTo>
                    <a:pt x="450" y="14"/>
                    <a:pt x="450" y="14"/>
                    <a:pt x="450" y="14"/>
                  </a:cubicBezTo>
                  <a:cubicBezTo>
                    <a:pt x="454" y="14"/>
                    <a:pt x="458" y="17"/>
                    <a:pt x="458" y="22"/>
                  </a:cubicBezTo>
                  <a:cubicBezTo>
                    <a:pt x="459" y="32"/>
                    <a:pt x="462" y="85"/>
                    <a:pt x="462" y="92"/>
                  </a:cubicBezTo>
                  <a:close/>
                  <a:moveTo>
                    <a:pt x="485" y="169"/>
                  </a:moveTo>
                  <a:cubicBezTo>
                    <a:pt x="486" y="169"/>
                    <a:pt x="488" y="170"/>
                    <a:pt x="489" y="170"/>
                  </a:cubicBezTo>
                  <a:cubicBezTo>
                    <a:pt x="494" y="170"/>
                    <a:pt x="498" y="167"/>
                    <a:pt x="500" y="162"/>
                  </a:cubicBezTo>
                  <a:cubicBezTo>
                    <a:pt x="502" y="157"/>
                    <a:pt x="521" y="110"/>
                    <a:pt x="523" y="104"/>
                  </a:cubicBezTo>
                  <a:cubicBezTo>
                    <a:pt x="524" y="103"/>
                    <a:pt x="525" y="98"/>
                    <a:pt x="525" y="38"/>
                  </a:cubicBezTo>
                  <a:cubicBezTo>
                    <a:pt x="525" y="31"/>
                    <a:pt x="519" y="26"/>
                    <a:pt x="513" y="26"/>
                  </a:cubicBezTo>
                  <a:cubicBezTo>
                    <a:pt x="510" y="26"/>
                    <a:pt x="507" y="27"/>
                    <a:pt x="504" y="29"/>
                  </a:cubicBezTo>
                  <a:cubicBezTo>
                    <a:pt x="502" y="31"/>
                    <a:pt x="501" y="34"/>
                    <a:pt x="501" y="38"/>
                  </a:cubicBezTo>
                  <a:cubicBezTo>
                    <a:pt x="501" y="63"/>
                    <a:pt x="501" y="93"/>
                    <a:pt x="500" y="98"/>
                  </a:cubicBezTo>
                  <a:cubicBezTo>
                    <a:pt x="498" y="102"/>
                    <a:pt x="488" y="130"/>
                    <a:pt x="478" y="153"/>
                  </a:cubicBezTo>
                  <a:cubicBezTo>
                    <a:pt x="477" y="156"/>
                    <a:pt x="477" y="159"/>
                    <a:pt x="478" y="162"/>
                  </a:cubicBezTo>
                  <a:cubicBezTo>
                    <a:pt x="479" y="165"/>
                    <a:pt x="482" y="168"/>
                    <a:pt x="485" y="169"/>
                  </a:cubicBezTo>
                  <a:close/>
                  <a:moveTo>
                    <a:pt x="482" y="155"/>
                  </a:moveTo>
                  <a:cubicBezTo>
                    <a:pt x="491" y="131"/>
                    <a:pt x="502" y="104"/>
                    <a:pt x="504" y="99"/>
                  </a:cubicBezTo>
                  <a:cubicBezTo>
                    <a:pt x="505" y="93"/>
                    <a:pt x="505" y="63"/>
                    <a:pt x="505" y="38"/>
                  </a:cubicBezTo>
                  <a:cubicBezTo>
                    <a:pt x="505" y="35"/>
                    <a:pt x="506" y="33"/>
                    <a:pt x="507" y="32"/>
                  </a:cubicBezTo>
                  <a:cubicBezTo>
                    <a:pt x="509" y="30"/>
                    <a:pt x="511" y="30"/>
                    <a:pt x="513" y="30"/>
                  </a:cubicBezTo>
                  <a:cubicBezTo>
                    <a:pt x="517" y="30"/>
                    <a:pt x="521" y="33"/>
                    <a:pt x="521" y="38"/>
                  </a:cubicBezTo>
                  <a:cubicBezTo>
                    <a:pt x="521" y="87"/>
                    <a:pt x="520" y="100"/>
                    <a:pt x="519" y="103"/>
                  </a:cubicBezTo>
                  <a:cubicBezTo>
                    <a:pt x="518" y="108"/>
                    <a:pt x="504" y="141"/>
                    <a:pt x="497" y="161"/>
                  </a:cubicBezTo>
                  <a:cubicBezTo>
                    <a:pt x="495" y="165"/>
                    <a:pt x="490" y="167"/>
                    <a:pt x="486" y="165"/>
                  </a:cubicBezTo>
                  <a:cubicBezTo>
                    <a:pt x="484" y="164"/>
                    <a:pt x="483" y="163"/>
                    <a:pt x="482" y="161"/>
                  </a:cubicBezTo>
                  <a:cubicBezTo>
                    <a:pt x="481" y="159"/>
                    <a:pt x="481" y="157"/>
                    <a:pt x="482" y="155"/>
                  </a:cubicBezTo>
                  <a:close/>
                  <a:moveTo>
                    <a:pt x="49" y="389"/>
                  </a:moveTo>
                  <a:cubicBezTo>
                    <a:pt x="59" y="389"/>
                    <a:pt x="71" y="388"/>
                    <a:pt x="73" y="388"/>
                  </a:cubicBezTo>
                  <a:cubicBezTo>
                    <a:pt x="79" y="388"/>
                    <a:pt x="85" y="383"/>
                    <a:pt x="85" y="376"/>
                  </a:cubicBezTo>
                  <a:cubicBezTo>
                    <a:pt x="84" y="369"/>
                    <a:pt x="79" y="364"/>
                    <a:pt x="72" y="364"/>
                  </a:cubicBezTo>
                  <a:cubicBezTo>
                    <a:pt x="72" y="364"/>
                    <a:pt x="72" y="364"/>
                    <a:pt x="72" y="364"/>
                  </a:cubicBezTo>
                  <a:cubicBezTo>
                    <a:pt x="67" y="364"/>
                    <a:pt x="57" y="365"/>
                    <a:pt x="48" y="365"/>
                  </a:cubicBezTo>
                  <a:cubicBezTo>
                    <a:pt x="42" y="365"/>
                    <a:pt x="38" y="365"/>
                    <a:pt x="36" y="364"/>
                  </a:cubicBezTo>
                  <a:cubicBezTo>
                    <a:pt x="34" y="364"/>
                    <a:pt x="25" y="358"/>
                    <a:pt x="18" y="352"/>
                  </a:cubicBezTo>
                  <a:cubicBezTo>
                    <a:pt x="13" y="348"/>
                    <a:pt x="6" y="348"/>
                    <a:pt x="2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2" y="360"/>
                    <a:pt x="3" y="365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11" y="378"/>
                    <a:pt x="24" y="387"/>
                    <a:pt x="34" y="388"/>
                  </a:cubicBezTo>
                  <a:cubicBezTo>
                    <a:pt x="37" y="388"/>
                    <a:pt x="42" y="389"/>
                    <a:pt x="49" y="389"/>
                  </a:cubicBezTo>
                  <a:close/>
                  <a:moveTo>
                    <a:pt x="5" y="355"/>
                  </a:moveTo>
                  <a:cubicBezTo>
                    <a:pt x="8" y="352"/>
                    <a:pt x="12" y="353"/>
                    <a:pt x="15" y="355"/>
                  </a:cubicBezTo>
                  <a:cubicBezTo>
                    <a:pt x="22" y="361"/>
                    <a:pt x="32" y="368"/>
                    <a:pt x="36" y="368"/>
                  </a:cubicBezTo>
                  <a:cubicBezTo>
                    <a:pt x="38" y="369"/>
                    <a:pt x="42" y="369"/>
                    <a:pt x="48" y="369"/>
                  </a:cubicBezTo>
                  <a:cubicBezTo>
                    <a:pt x="57" y="369"/>
                    <a:pt x="67" y="368"/>
                    <a:pt x="73" y="368"/>
                  </a:cubicBezTo>
                  <a:cubicBezTo>
                    <a:pt x="77" y="368"/>
                    <a:pt x="80" y="372"/>
                    <a:pt x="81" y="376"/>
                  </a:cubicBezTo>
                  <a:cubicBezTo>
                    <a:pt x="81" y="381"/>
                    <a:pt x="77" y="384"/>
                    <a:pt x="73" y="384"/>
                  </a:cubicBezTo>
                  <a:cubicBezTo>
                    <a:pt x="71" y="384"/>
                    <a:pt x="59" y="385"/>
                    <a:pt x="49" y="385"/>
                  </a:cubicBezTo>
                  <a:cubicBezTo>
                    <a:pt x="42" y="385"/>
                    <a:pt x="37" y="384"/>
                    <a:pt x="34" y="384"/>
                  </a:cubicBezTo>
                  <a:cubicBezTo>
                    <a:pt x="28" y="384"/>
                    <a:pt x="18" y="378"/>
                    <a:pt x="7" y="369"/>
                  </a:cubicBezTo>
                  <a:cubicBezTo>
                    <a:pt x="6" y="364"/>
                    <a:pt x="6" y="360"/>
                    <a:pt x="5" y="355"/>
                  </a:cubicBezTo>
                  <a:close/>
                  <a:moveTo>
                    <a:pt x="569" y="181"/>
                  </a:moveTo>
                  <a:cubicBezTo>
                    <a:pt x="564" y="186"/>
                    <a:pt x="563" y="194"/>
                    <a:pt x="568" y="198"/>
                  </a:cubicBezTo>
                  <a:cubicBezTo>
                    <a:pt x="570" y="201"/>
                    <a:pt x="573" y="202"/>
                    <a:pt x="577" y="202"/>
                  </a:cubicBezTo>
                  <a:cubicBezTo>
                    <a:pt x="580" y="202"/>
                    <a:pt x="583" y="201"/>
                    <a:pt x="585" y="199"/>
                  </a:cubicBezTo>
                  <a:cubicBezTo>
                    <a:pt x="612" y="174"/>
                    <a:pt x="626" y="160"/>
                    <a:pt x="629" y="154"/>
                  </a:cubicBezTo>
                  <a:cubicBezTo>
                    <a:pt x="630" y="151"/>
                    <a:pt x="632" y="146"/>
                    <a:pt x="626" y="76"/>
                  </a:cubicBezTo>
                  <a:cubicBezTo>
                    <a:pt x="626" y="70"/>
                    <a:pt x="620" y="65"/>
                    <a:pt x="613" y="65"/>
                  </a:cubicBezTo>
                  <a:cubicBezTo>
                    <a:pt x="607" y="66"/>
                    <a:pt x="602" y="72"/>
                    <a:pt x="602" y="78"/>
                  </a:cubicBezTo>
                  <a:cubicBezTo>
                    <a:pt x="605" y="104"/>
                    <a:pt x="607" y="136"/>
                    <a:pt x="606" y="145"/>
                  </a:cubicBezTo>
                  <a:cubicBezTo>
                    <a:pt x="601" y="150"/>
                    <a:pt x="584" y="168"/>
                    <a:pt x="569" y="181"/>
                  </a:cubicBezTo>
                  <a:close/>
                  <a:moveTo>
                    <a:pt x="606" y="78"/>
                  </a:moveTo>
                  <a:cubicBezTo>
                    <a:pt x="606" y="73"/>
                    <a:pt x="609" y="70"/>
                    <a:pt x="614" y="69"/>
                  </a:cubicBezTo>
                  <a:cubicBezTo>
                    <a:pt x="614" y="69"/>
                    <a:pt x="614" y="69"/>
                    <a:pt x="614" y="69"/>
                  </a:cubicBezTo>
                  <a:cubicBezTo>
                    <a:pt x="618" y="69"/>
                    <a:pt x="622" y="72"/>
                    <a:pt x="622" y="76"/>
                  </a:cubicBezTo>
                  <a:cubicBezTo>
                    <a:pt x="628" y="145"/>
                    <a:pt x="626" y="150"/>
                    <a:pt x="625" y="153"/>
                  </a:cubicBezTo>
                  <a:cubicBezTo>
                    <a:pt x="623" y="156"/>
                    <a:pt x="615" y="166"/>
                    <a:pt x="582" y="196"/>
                  </a:cubicBezTo>
                  <a:cubicBezTo>
                    <a:pt x="579" y="199"/>
                    <a:pt x="574" y="199"/>
                    <a:pt x="571" y="196"/>
                  </a:cubicBezTo>
                  <a:cubicBezTo>
                    <a:pt x="568" y="192"/>
                    <a:pt x="568" y="187"/>
                    <a:pt x="571" y="184"/>
                  </a:cubicBezTo>
                  <a:cubicBezTo>
                    <a:pt x="587" y="170"/>
                    <a:pt x="605" y="152"/>
                    <a:pt x="610" y="147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1" y="137"/>
                    <a:pt x="609" y="105"/>
                    <a:pt x="606" y="78"/>
                  </a:cubicBezTo>
                  <a:close/>
                  <a:moveTo>
                    <a:pt x="157" y="223"/>
                  </a:moveTo>
                  <a:cubicBezTo>
                    <a:pt x="159" y="225"/>
                    <a:pt x="162" y="226"/>
                    <a:pt x="165" y="226"/>
                  </a:cubicBezTo>
                  <a:cubicBezTo>
                    <a:pt x="168" y="226"/>
                    <a:pt x="172" y="224"/>
                    <a:pt x="174" y="221"/>
                  </a:cubicBezTo>
                  <a:cubicBezTo>
                    <a:pt x="178" y="216"/>
                    <a:pt x="177" y="209"/>
                    <a:pt x="172" y="204"/>
                  </a:cubicBezTo>
                  <a:cubicBezTo>
                    <a:pt x="157" y="192"/>
                    <a:pt x="139" y="177"/>
                    <a:pt x="133" y="171"/>
                  </a:cubicBezTo>
                  <a:cubicBezTo>
                    <a:pt x="131" y="162"/>
                    <a:pt x="133" y="129"/>
                    <a:pt x="136" y="102"/>
                  </a:cubicBezTo>
                  <a:cubicBezTo>
                    <a:pt x="136" y="96"/>
                    <a:pt x="132" y="90"/>
                    <a:pt x="125" y="89"/>
                  </a:cubicBezTo>
                  <a:cubicBezTo>
                    <a:pt x="118" y="88"/>
                    <a:pt x="112" y="93"/>
                    <a:pt x="112" y="100"/>
                  </a:cubicBezTo>
                  <a:cubicBezTo>
                    <a:pt x="105" y="177"/>
                    <a:pt x="110" y="183"/>
                    <a:pt x="113" y="186"/>
                  </a:cubicBezTo>
                  <a:cubicBezTo>
                    <a:pt x="118" y="192"/>
                    <a:pt x="148" y="216"/>
                    <a:pt x="157" y="223"/>
                  </a:cubicBezTo>
                  <a:close/>
                  <a:moveTo>
                    <a:pt x="116" y="100"/>
                  </a:moveTo>
                  <a:cubicBezTo>
                    <a:pt x="116" y="96"/>
                    <a:pt x="120" y="93"/>
                    <a:pt x="124" y="93"/>
                  </a:cubicBezTo>
                  <a:cubicBezTo>
                    <a:pt x="124" y="93"/>
                    <a:pt x="124" y="93"/>
                    <a:pt x="125" y="93"/>
                  </a:cubicBezTo>
                  <a:cubicBezTo>
                    <a:pt x="129" y="93"/>
                    <a:pt x="132" y="97"/>
                    <a:pt x="132" y="102"/>
                  </a:cubicBezTo>
                  <a:cubicBezTo>
                    <a:pt x="129" y="130"/>
                    <a:pt x="127" y="164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80"/>
                    <a:pt x="157" y="198"/>
                    <a:pt x="170" y="208"/>
                  </a:cubicBezTo>
                  <a:cubicBezTo>
                    <a:pt x="173" y="210"/>
                    <a:pt x="174" y="215"/>
                    <a:pt x="171" y="219"/>
                  </a:cubicBezTo>
                  <a:cubicBezTo>
                    <a:pt x="168" y="222"/>
                    <a:pt x="163" y="223"/>
                    <a:pt x="160" y="220"/>
                  </a:cubicBezTo>
                  <a:cubicBezTo>
                    <a:pt x="153" y="215"/>
                    <a:pt x="121" y="189"/>
                    <a:pt x="116" y="183"/>
                  </a:cubicBezTo>
                  <a:cubicBezTo>
                    <a:pt x="114" y="181"/>
                    <a:pt x="109" y="176"/>
                    <a:pt x="116" y="100"/>
                  </a:cubicBezTo>
                  <a:close/>
                  <a:moveTo>
                    <a:pt x="235" y="179"/>
                  </a:moveTo>
                  <a:cubicBezTo>
                    <a:pt x="237" y="182"/>
                    <a:pt x="241" y="183"/>
                    <a:pt x="244" y="183"/>
                  </a:cubicBezTo>
                  <a:cubicBezTo>
                    <a:pt x="247" y="183"/>
                    <a:pt x="250" y="183"/>
                    <a:pt x="252" y="181"/>
                  </a:cubicBezTo>
                  <a:cubicBezTo>
                    <a:pt x="257" y="177"/>
                    <a:pt x="258" y="169"/>
                    <a:pt x="254" y="164"/>
                  </a:cubicBezTo>
                  <a:cubicBezTo>
                    <a:pt x="240" y="147"/>
                    <a:pt x="224" y="125"/>
                    <a:pt x="221" y="119"/>
                  </a:cubicBezTo>
                  <a:cubicBezTo>
                    <a:pt x="221" y="112"/>
                    <a:pt x="222" y="82"/>
                    <a:pt x="224" y="56"/>
                  </a:cubicBezTo>
                  <a:cubicBezTo>
                    <a:pt x="224" y="53"/>
                    <a:pt x="223" y="50"/>
                    <a:pt x="221" y="48"/>
                  </a:cubicBezTo>
                  <a:cubicBezTo>
                    <a:pt x="219" y="45"/>
                    <a:pt x="216" y="44"/>
                    <a:pt x="213" y="44"/>
                  </a:cubicBezTo>
                  <a:cubicBezTo>
                    <a:pt x="206" y="43"/>
                    <a:pt x="201" y="48"/>
                    <a:pt x="200" y="55"/>
                  </a:cubicBezTo>
                  <a:cubicBezTo>
                    <a:pt x="198" y="83"/>
                    <a:pt x="196" y="118"/>
                    <a:pt x="198" y="125"/>
                  </a:cubicBezTo>
                  <a:cubicBezTo>
                    <a:pt x="200" y="131"/>
                    <a:pt x="212" y="149"/>
                    <a:pt x="235" y="179"/>
                  </a:cubicBezTo>
                  <a:close/>
                  <a:moveTo>
                    <a:pt x="204" y="55"/>
                  </a:moveTo>
                  <a:cubicBezTo>
                    <a:pt x="204" y="51"/>
                    <a:pt x="208" y="48"/>
                    <a:pt x="212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5" y="48"/>
                    <a:pt x="217" y="49"/>
                    <a:pt x="218" y="50"/>
                  </a:cubicBezTo>
                  <a:cubicBezTo>
                    <a:pt x="220" y="52"/>
                    <a:pt x="220" y="54"/>
                    <a:pt x="220" y="56"/>
                  </a:cubicBezTo>
                  <a:cubicBezTo>
                    <a:pt x="218" y="82"/>
                    <a:pt x="217" y="113"/>
                    <a:pt x="217" y="119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20" y="126"/>
                    <a:pt x="237" y="148"/>
                    <a:pt x="251" y="167"/>
                  </a:cubicBezTo>
                  <a:cubicBezTo>
                    <a:pt x="253" y="170"/>
                    <a:pt x="253" y="175"/>
                    <a:pt x="249" y="178"/>
                  </a:cubicBezTo>
                  <a:cubicBezTo>
                    <a:pt x="246" y="180"/>
                    <a:pt x="241" y="180"/>
                    <a:pt x="238" y="176"/>
                  </a:cubicBezTo>
                  <a:cubicBezTo>
                    <a:pt x="210" y="140"/>
                    <a:pt x="203" y="128"/>
                    <a:pt x="202" y="124"/>
                  </a:cubicBezTo>
                  <a:cubicBezTo>
                    <a:pt x="201" y="119"/>
                    <a:pt x="201" y="94"/>
                    <a:pt x="204" y="55"/>
                  </a:cubicBezTo>
                  <a:close/>
                  <a:moveTo>
                    <a:pt x="194" y="199"/>
                  </a:moveTo>
                  <a:cubicBezTo>
                    <a:pt x="196" y="201"/>
                    <a:pt x="199" y="202"/>
                    <a:pt x="202" y="202"/>
                  </a:cubicBezTo>
                  <a:cubicBezTo>
                    <a:pt x="206" y="202"/>
                    <a:pt x="209" y="201"/>
                    <a:pt x="211" y="198"/>
                  </a:cubicBezTo>
                  <a:cubicBezTo>
                    <a:pt x="216" y="194"/>
                    <a:pt x="215" y="186"/>
                    <a:pt x="210" y="181"/>
                  </a:cubicBezTo>
                  <a:cubicBezTo>
                    <a:pt x="195" y="168"/>
                    <a:pt x="178" y="150"/>
                    <a:pt x="173" y="145"/>
                  </a:cubicBezTo>
                  <a:cubicBezTo>
                    <a:pt x="172" y="136"/>
                    <a:pt x="174" y="104"/>
                    <a:pt x="177" y="78"/>
                  </a:cubicBezTo>
                  <a:cubicBezTo>
                    <a:pt x="177" y="72"/>
                    <a:pt x="172" y="66"/>
                    <a:pt x="166" y="65"/>
                  </a:cubicBezTo>
                  <a:cubicBezTo>
                    <a:pt x="159" y="65"/>
                    <a:pt x="153" y="70"/>
                    <a:pt x="153" y="76"/>
                  </a:cubicBezTo>
                  <a:cubicBezTo>
                    <a:pt x="147" y="146"/>
                    <a:pt x="149" y="151"/>
                    <a:pt x="150" y="154"/>
                  </a:cubicBezTo>
                  <a:cubicBezTo>
                    <a:pt x="153" y="160"/>
                    <a:pt x="167" y="174"/>
                    <a:pt x="194" y="199"/>
                  </a:cubicBezTo>
                  <a:close/>
                  <a:moveTo>
                    <a:pt x="157" y="76"/>
                  </a:moveTo>
                  <a:cubicBezTo>
                    <a:pt x="157" y="72"/>
                    <a:pt x="161" y="69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70" y="70"/>
                    <a:pt x="173" y="73"/>
                    <a:pt x="173" y="78"/>
                  </a:cubicBezTo>
                  <a:cubicBezTo>
                    <a:pt x="170" y="105"/>
                    <a:pt x="168" y="137"/>
                    <a:pt x="169" y="146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4" y="152"/>
                    <a:pt x="192" y="170"/>
                    <a:pt x="208" y="184"/>
                  </a:cubicBezTo>
                  <a:cubicBezTo>
                    <a:pt x="211" y="187"/>
                    <a:pt x="211" y="192"/>
                    <a:pt x="208" y="196"/>
                  </a:cubicBezTo>
                  <a:cubicBezTo>
                    <a:pt x="205" y="199"/>
                    <a:pt x="200" y="199"/>
                    <a:pt x="197" y="196"/>
                  </a:cubicBezTo>
                  <a:cubicBezTo>
                    <a:pt x="164" y="166"/>
                    <a:pt x="156" y="156"/>
                    <a:pt x="154" y="153"/>
                  </a:cubicBezTo>
                  <a:cubicBezTo>
                    <a:pt x="153" y="150"/>
                    <a:pt x="151" y="145"/>
                    <a:pt x="157" y="76"/>
                  </a:cubicBezTo>
                  <a:close/>
                  <a:moveTo>
                    <a:pt x="762" y="403"/>
                  </a:moveTo>
                  <a:cubicBezTo>
                    <a:pt x="761" y="403"/>
                    <a:pt x="761" y="403"/>
                    <a:pt x="761" y="403"/>
                  </a:cubicBezTo>
                  <a:cubicBezTo>
                    <a:pt x="756" y="403"/>
                    <a:pt x="740" y="404"/>
                    <a:pt x="736" y="404"/>
                  </a:cubicBezTo>
                  <a:cubicBezTo>
                    <a:pt x="734" y="404"/>
                    <a:pt x="719" y="402"/>
                    <a:pt x="704" y="400"/>
                  </a:cubicBezTo>
                  <a:cubicBezTo>
                    <a:pt x="698" y="399"/>
                    <a:pt x="692" y="404"/>
                    <a:pt x="691" y="411"/>
                  </a:cubicBezTo>
                  <a:cubicBezTo>
                    <a:pt x="690" y="417"/>
                    <a:pt x="694" y="423"/>
                    <a:pt x="701" y="424"/>
                  </a:cubicBezTo>
                  <a:cubicBezTo>
                    <a:pt x="708" y="425"/>
                    <a:pt x="731" y="428"/>
                    <a:pt x="736" y="428"/>
                  </a:cubicBezTo>
                  <a:cubicBezTo>
                    <a:pt x="739" y="428"/>
                    <a:pt x="749" y="428"/>
                    <a:pt x="757" y="427"/>
                  </a:cubicBezTo>
                  <a:cubicBezTo>
                    <a:pt x="758" y="427"/>
                    <a:pt x="758" y="427"/>
                    <a:pt x="758" y="427"/>
                  </a:cubicBezTo>
                  <a:cubicBezTo>
                    <a:pt x="758" y="426"/>
                    <a:pt x="758" y="426"/>
                    <a:pt x="758" y="426"/>
                  </a:cubicBezTo>
                  <a:cubicBezTo>
                    <a:pt x="761" y="420"/>
                    <a:pt x="764" y="413"/>
                    <a:pt x="766" y="406"/>
                  </a:cubicBezTo>
                  <a:cubicBezTo>
                    <a:pt x="767" y="404"/>
                    <a:pt x="767" y="404"/>
                    <a:pt x="767" y="404"/>
                  </a:cubicBezTo>
                  <a:cubicBezTo>
                    <a:pt x="765" y="403"/>
                    <a:pt x="765" y="403"/>
                    <a:pt x="765" y="403"/>
                  </a:cubicBezTo>
                  <a:cubicBezTo>
                    <a:pt x="764" y="403"/>
                    <a:pt x="763" y="403"/>
                    <a:pt x="762" y="403"/>
                  </a:cubicBezTo>
                  <a:close/>
                  <a:moveTo>
                    <a:pt x="755" y="423"/>
                  </a:moveTo>
                  <a:cubicBezTo>
                    <a:pt x="745" y="424"/>
                    <a:pt x="739" y="424"/>
                    <a:pt x="736" y="424"/>
                  </a:cubicBezTo>
                  <a:cubicBezTo>
                    <a:pt x="732" y="424"/>
                    <a:pt x="715" y="422"/>
                    <a:pt x="702" y="420"/>
                  </a:cubicBezTo>
                  <a:cubicBezTo>
                    <a:pt x="697" y="420"/>
                    <a:pt x="694" y="416"/>
                    <a:pt x="695" y="411"/>
                  </a:cubicBezTo>
                  <a:cubicBezTo>
                    <a:pt x="695" y="407"/>
                    <a:pt x="699" y="404"/>
                    <a:pt x="703" y="404"/>
                  </a:cubicBezTo>
                  <a:cubicBezTo>
                    <a:pt x="703" y="404"/>
                    <a:pt x="703" y="404"/>
                    <a:pt x="704" y="404"/>
                  </a:cubicBezTo>
                  <a:cubicBezTo>
                    <a:pt x="715" y="406"/>
                    <a:pt x="733" y="408"/>
                    <a:pt x="736" y="408"/>
                  </a:cubicBezTo>
                  <a:cubicBezTo>
                    <a:pt x="740" y="408"/>
                    <a:pt x="755" y="407"/>
                    <a:pt x="762" y="407"/>
                  </a:cubicBezTo>
                  <a:cubicBezTo>
                    <a:pt x="760" y="413"/>
                    <a:pt x="757" y="418"/>
                    <a:pt x="755" y="423"/>
                  </a:cubicBezTo>
                  <a:close/>
                  <a:moveTo>
                    <a:pt x="525" y="164"/>
                  </a:moveTo>
                  <a:cubicBezTo>
                    <a:pt x="521" y="169"/>
                    <a:pt x="522" y="177"/>
                    <a:pt x="527" y="181"/>
                  </a:cubicBezTo>
                  <a:cubicBezTo>
                    <a:pt x="530" y="183"/>
                    <a:pt x="532" y="183"/>
                    <a:pt x="535" y="183"/>
                  </a:cubicBezTo>
                  <a:cubicBezTo>
                    <a:pt x="538" y="183"/>
                    <a:pt x="542" y="182"/>
                    <a:pt x="544" y="179"/>
                  </a:cubicBezTo>
                  <a:cubicBezTo>
                    <a:pt x="567" y="149"/>
                    <a:pt x="579" y="131"/>
                    <a:pt x="581" y="125"/>
                  </a:cubicBezTo>
                  <a:cubicBezTo>
                    <a:pt x="583" y="118"/>
                    <a:pt x="581" y="83"/>
                    <a:pt x="579" y="55"/>
                  </a:cubicBezTo>
                  <a:cubicBezTo>
                    <a:pt x="579" y="48"/>
                    <a:pt x="573" y="44"/>
                    <a:pt x="567" y="44"/>
                  </a:cubicBezTo>
                  <a:cubicBezTo>
                    <a:pt x="567" y="44"/>
                    <a:pt x="566" y="44"/>
                    <a:pt x="566" y="44"/>
                  </a:cubicBezTo>
                  <a:cubicBezTo>
                    <a:pt x="563" y="44"/>
                    <a:pt x="560" y="45"/>
                    <a:pt x="558" y="48"/>
                  </a:cubicBezTo>
                  <a:cubicBezTo>
                    <a:pt x="556" y="50"/>
                    <a:pt x="555" y="53"/>
                    <a:pt x="555" y="56"/>
                  </a:cubicBezTo>
                  <a:cubicBezTo>
                    <a:pt x="557" y="86"/>
                    <a:pt x="558" y="113"/>
                    <a:pt x="558" y="119"/>
                  </a:cubicBezTo>
                  <a:cubicBezTo>
                    <a:pt x="555" y="124"/>
                    <a:pt x="539" y="146"/>
                    <a:pt x="525" y="164"/>
                  </a:cubicBezTo>
                  <a:close/>
                  <a:moveTo>
                    <a:pt x="561" y="120"/>
                  </a:moveTo>
                  <a:cubicBezTo>
                    <a:pt x="562" y="119"/>
                    <a:pt x="562" y="119"/>
                    <a:pt x="562" y="119"/>
                  </a:cubicBezTo>
                  <a:cubicBezTo>
                    <a:pt x="562" y="114"/>
                    <a:pt x="561" y="83"/>
                    <a:pt x="559" y="56"/>
                  </a:cubicBezTo>
                  <a:cubicBezTo>
                    <a:pt x="559" y="54"/>
                    <a:pt x="560" y="52"/>
                    <a:pt x="561" y="50"/>
                  </a:cubicBezTo>
                  <a:cubicBezTo>
                    <a:pt x="562" y="49"/>
                    <a:pt x="564" y="48"/>
                    <a:pt x="566" y="48"/>
                  </a:cubicBezTo>
                  <a:cubicBezTo>
                    <a:pt x="567" y="48"/>
                    <a:pt x="567" y="48"/>
                    <a:pt x="567" y="48"/>
                  </a:cubicBezTo>
                  <a:cubicBezTo>
                    <a:pt x="571" y="48"/>
                    <a:pt x="575" y="51"/>
                    <a:pt x="575" y="55"/>
                  </a:cubicBezTo>
                  <a:cubicBezTo>
                    <a:pt x="578" y="94"/>
                    <a:pt x="578" y="119"/>
                    <a:pt x="577" y="124"/>
                  </a:cubicBezTo>
                  <a:cubicBezTo>
                    <a:pt x="576" y="128"/>
                    <a:pt x="569" y="140"/>
                    <a:pt x="541" y="176"/>
                  </a:cubicBezTo>
                  <a:cubicBezTo>
                    <a:pt x="538" y="180"/>
                    <a:pt x="533" y="180"/>
                    <a:pt x="530" y="178"/>
                  </a:cubicBezTo>
                  <a:cubicBezTo>
                    <a:pt x="526" y="175"/>
                    <a:pt x="526" y="170"/>
                    <a:pt x="528" y="167"/>
                  </a:cubicBezTo>
                  <a:cubicBezTo>
                    <a:pt x="543" y="148"/>
                    <a:pt x="559" y="125"/>
                    <a:pt x="561" y="120"/>
                  </a:cubicBezTo>
                  <a:close/>
                  <a:moveTo>
                    <a:pt x="689" y="293"/>
                  </a:moveTo>
                  <a:cubicBezTo>
                    <a:pt x="686" y="294"/>
                    <a:pt x="683" y="296"/>
                    <a:pt x="681" y="298"/>
                  </a:cubicBezTo>
                  <a:cubicBezTo>
                    <a:pt x="679" y="301"/>
                    <a:pt x="679" y="304"/>
                    <a:pt x="679" y="307"/>
                  </a:cubicBezTo>
                  <a:cubicBezTo>
                    <a:pt x="680" y="313"/>
                    <a:pt x="685" y="317"/>
                    <a:pt x="691" y="317"/>
                  </a:cubicBezTo>
                  <a:cubicBezTo>
                    <a:pt x="692" y="317"/>
                    <a:pt x="692" y="317"/>
                    <a:pt x="693" y="317"/>
                  </a:cubicBezTo>
                  <a:cubicBezTo>
                    <a:pt x="738" y="310"/>
                    <a:pt x="743" y="305"/>
                    <a:pt x="745" y="303"/>
                  </a:cubicBezTo>
                  <a:cubicBezTo>
                    <a:pt x="747" y="301"/>
                    <a:pt x="752" y="297"/>
                    <a:pt x="770" y="244"/>
                  </a:cubicBezTo>
                  <a:cubicBezTo>
                    <a:pt x="771" y="241"/>
                    <a:pt x="771" y="238"/>
                    <a:pt x="770" y="235"/>
                  </a:cubicBezTo>
                  <a:cubicBezTo>
                    <a:pt x="768" y="232"/>
                    <a:pt x="766" y="230"/>
                    <a:pt x="763" y="229"/>
                  </a:cubicBezTo>
                  <a:cubicBezTo>
                    <a:pt x="762" y="228"/>
                    <a:pt x="760" y="228"/>
                    <a:pt x="759" y="228"/>
                  </a:cubicBezTo>
                  <a:cubicBezTo>
                    <a:pt x="754" y="228"/>
                    <a:pt x="749" y="231"/>
                    <a:pt x="748" y="236"/>
                  </a:cubicBezTo>
                  <a:cubicBezTo>
                    <a:pt x="741" y="255"/>
                    <a:pt x="733" y="278"/>
                    <a:pt x="729" y="285"/>
                  </a:cubicBezTo>
                  <a:cubicBezTo>
                    <a:pt x="723" y="287"/>
                    <a:pt x="706" y="291"/>
                    <a:pt x="689" y="293"/>
                  </a:cubicBezTo>
                  <a:close/>
                  <a:moveTo>
                    <a:pt x="732" y="288"/>
                  </a:moveTo>
                  <a:cubicBezTo>
                    <a:pt x="732" y="288"/>
                    <a:pt x="732" y="288"/>
                    <a:pt x="732" y="288"/>
                  </a:cubicBezTo>
                  <a:cubicBezTo>
                    <a:pt x="736" y="281"/>
                    <a:pt x="745" y="257"/>
                    <a:pt x="751" y="237"/>
                  </a:cubicBezTo>
                  <a:cubicBezTo>
                    <a:pt x="753" y="234"/>
                    <a:pt x="756" y="232"/>
                    <a:pt x="759" y="232"/>
                  </a:cubicBezTo>
                  <a:cubicBezTo>
                    <a:pt x="760" y="232"/>
                    <a:pt x="761" y="232"/>
                    <a:pt x="762" y="232"/>
                  </a:cubicBezTo>
                  <a:cubicBezTo>
                    <a:pt x="764" y="233"/>
                    <a:pt x="765" y="235"/>
                    <a:pt x="766" y="236"/>
                  </a:cubicBezTo>
                  <a:cubicBezTo>
                    <a:pt x="767" y="238"/>
                    <a:pt x="767" y="241"/>
                    <a:pt x="767" y="243"/>
                  </a:cubicBezTo>
                  <a:cubicBezTo>
                    <a:pt x="749" y="295"/>
                    <a:pt x="744" y="299"/>
                    <a:pt x="743" y="300"/>
                  </a:cubicBezTo>
                  <a:cubicBezTo>
                    <a:pt x="741" y="302"/>
                    <a:pt x="736" y="306"/>
                    <a:pt x="692" y="313"/>
                  </a:cubicBezTo>
                  <a:cubicBezTo>
                    <a:pt x="688" y="314"/>
                    <a:pt x="684" y="311"/>
                    <a:pt x="683" y="307"/>
                  </a:cubicBezTo>
                  <a:cubicBezTo>
                    <a:pt x="683" y="304"/>
                    <a:pt x="683" y="302"/>
                    <a:pt x="685" y="301"/>
                  </a:cubicBezTo>
                  <a:cubicBezTo>
                    <a:pt x="686" y="299"/>
                    <a:pt x="688" y="298"/>
                    <a:pt x="690" y="297"/>
                  </a:cubicBezTo>
                  <a:cubicBezTo>
                    <a:pt x="705" y="295"/>
                    <a:pt x="725" y="291"/>
                    <a:pt x="731" y="288"/>
                  </a:cubicBezTo>
                  <a:lnTo>
                    <a:pt x="732" y="288"/>
                  </a:lnTo>
                  <a:close/>
                  <a:moveTo>
                    <a:pt x="78" y="424"/>
                  </a:moveTo>
                  <a:cubicBezTo>
                    <a:pt x="85" y="423"/>
                    <a:pt x="89" y="417"/>
                    <a:pt x="88" y="411"/>
                  </a:cubicBezTo>
                  <a:cubicBezTo>
                    <a:pt x="87" y="404"/>
                    <a:pt x="82" y="399"/>
                    <a:pt x="75" y="400"/>
                  </a:cubicBezTo>
                  <a:cubicBezTo>
                    <a:pt x="60" y="402"/>
                    <a:pt x="45" y="404"/>
                    <a:pt x="43" y="404"/>
                  </a:cubicBezTo>
                  <a:cubicBezTo>
                    <a:pt x="39" y="404"/>
                    <a:pt x="23" y="403"/>
                    <a:pt x="18" y="403"/>
                  </a:cubicBezTo>
                  <a:cubicBezTo>
                    <a:pt x="17" y="403"/>
                    <a:pt x="17" y="403"/>
                    <a:pt x="17" y="403"/>
                  </a:cubicBezTo>
                  <a:cubicBezTo>
                    <a:pt x="16" y="403"/>
                    <a:pt x="15" y="403"/>
                    <a:pt x="14" y="403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6"/>
                    <a:pt x="13" y="406"/>
                    <a:pt x="13" y="406"/>
                  </a:cubicBezTo>
                  <a:cubicBezTo>
                    <a:pt x="15" y="413"/>
                    <a:pt x="18" y="420"/>
                    <a:pt x="21" y="426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3" y="427"/>
                    <a:pt x="23" y="427"/>
                    <a:pt x="23" y="427"/>
                  </a:cubicBezTo>
                  <a:cubicBezTo>
                    <a:pt x="30" y="428"/>
                    <a:pt x="40" y="428"/>
                    <a:pt x="43" y="428"/>
                  </a:cubicBezTo>
                  <a:cubicBezTo>
                    <a:pt x="48" y="428"/>
                    <a:pt x="71" y="425"/>
                    <a:pt x="78" y="424"/>
                  </a:cubicBezTo>
                  <a:close/>
                  <a:moveTo>
                    <a:pt x="17" y="407"/>
                  </a:moveTo>
                  <a:cubicBezTo>
                    <a:pt x="23" y="407"/>
                    <a:pt x="39" y="408"/>
                    <a:pt x="43" y="408"/>
                  </a:cubicBezTo>
                  <a:cubicBezTo>
                    <a:pt x="46" y="408"/>
                    <a:pt x="64" y="406"/>
                    <a:pt x="75" y="404"/>
                  </a:cubicBezTo>
                  <a:cubicBezTo>
                    <a:pt x="80" y="404"/>
                    <a:pt x="84" y="407"/>
                    <a:pt x="84" y="411"/>
                  </a:cubicBezTo>
                  <a:cubicBezTo>
                    <a:pt x="85" y="416"/>
                    <a:pt x="82" y="420"/>
                    <a:pt x="78" y="420"/>
                  </a:cubicBezTo>
                  <a:cubicBezTo>
                    <a:pt x="64" y="422"/>
                    <a:pt x="47" y="424"/>
                    <a:pt x="43" y="424"/>
                  </a:cubicBezTo>
                  <a:cubicBezTo>
                    <a:pt x="41" y="424"/>
                    <a:pt x="34" y="424"/>
                    <a:pt x="24" y="423"/>
                  </a:cubicBezTo>
                  <a:cubicBezTo>
                    <a:pt x="22" y="418"/>
                    <a:pt x="19" y="413"/>
                    <a:pt x="17" y="407"/>
                  </a:cubicBezTo>
                  <a:close/>
                  <a:moveTo>
                    <a:pt x="127" y="252"/>
                  </a:moveTo>
                  <a:cubicBezTo>
                    <a:pt x="129" y="253"/>
                    <a:pt x="131" y="253"/>
                    <a:pt x="133" y="253"/>
                  </a:cubicBezTo>
                  <a:cubicBezTo>
                    <a:pt x="137" y="253"/>
                    <a:pt x="141" y="251"/>
                    <a:pt x="143" y="247"/>
                  </a:cubicBezTo>
                  <a:cubicBezTo>
                    <a:pt x="145" y="244"/>
                    <a:pt x="145" y="241"/>
                    <a:pt x="144" y="238"/>
                  </a:cubicBezTo>
                  <a:cubicBezTo>
                    <a:pt x="143" y="235"/>
                    <a:pt x="141" y="232"/>
                    <a:pt x="138" y="231"/>
                  </a:cubicBezTo>
                  <a:cubicBezTo>
                    <a:pt x="121" y="222"/>
                    <a:pt x="103" y="211"/>
                    <a:pt x="98" y="207"/>
                  </a:cubicBezTo>
                  <a:cubicBezTo>
                    <a:pt x="96" y="199"/>
                    <a:pt x="95" y="167"/>
                    <a:pt x="95" y="141"/>
                  </a:cubicBezTo>
                  <a:cubicBezTo>
                    <a:pt x="95" y="135"/>
                    <a:pt x="89" y="129"/>
                    <a:pt x="83" y="129"/>
                  </a:cubicBezTo>
                  <a:cubicBezTo>
                    <a:pt x="80" y="129"/>
                    <a:pt x="77" y="131"/>
                    <a:pt x="74" y="133"/>
                  </a:cubicBezTo>
                  <a:cubicBezTo>
                    <a:pt x="72" y="135"/>
                    <a:pt x="71" y="138"/>
                    <a:pt x="71" y="141"/>
                  </a:cubicBezTo>
                  <a:cubicBezTo>
                    <a:pt x="71" y="211"/>
                    <a:pt x="76" y="218"/>
                    <a:pt x="78" y="221"/>
                  </a:cubicBezTo>
                  <a:cubicBezTo>
                    <a:pt x="84" y="228"/>
                    <a:pt x="108" y="242"/>
                    <a:pt x="127" y="252"/>
                  </a:cubicBezTo>
                  <a:close/>
                  <a:moveTo>
                    <a:pt x="77" y="136"/>
                  </a:moveTo>
                  <a:cubicBezTo>
                    <a:pt x="79" y="134"/>
                    <a:pt x="81" y="133"/>
                    <a:pt x="83" y="133"/>
                  </a:cubicBezTo>
                  <a:cubicBezTo>
                    <a:pt x="87" y="133"/>
                    <a:pt x="91" y="137"/>
                    <a:pt x="91" y="141"/>
                  </a:cubicBezTo>
                  <a:cubicBezTo>
                    <a:pt x="91" y="168"/>
                    <a:pt x="92" y="201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100" y="214"/>
                    <a:pt x="120" y="226"/>
                    <a:pt x="136" y="234"/>
                  </a:cubicBezTo>
                  <a:cubicBezTo>
                    <a:pt x="138" y="235"/>
                    <a:pt x="140" y="237"/>
                    <a:pt x="140" y="239"/>
                  </a:cubicBezTo>
                  <a:cubicBezTo>
                    <a:pt x="141" y="241"/>
                    <a:pt x="141" y="243"/>
                    <a:pt x="140" y="245"/>
                  </a:cubicBezTo>
                  <a:cubicBezTo>
                    <a:pt x="138" y="249"/>
                    <a:pt x="133" y="250"/>
                    <a:pt x="129" y="248"/>
                  </a:cubicBezTo>
                  <a:cubicBezTo>
                    <a:pt x="103" y="235"/>
                    <a:pt x="85" y="224"/>
                    <a:pt x="82" y="218"/>
                  </a:cubicBezTo>
                  <a:cubicBezTo>
                    <a:pt x="80" y="216"/>
                    <a:pt x="75" y="210"/>
                    <a:pt x="75" y="141"/>
                  </a:cubicBezTo>
                  <a:cubicBezTo>
                    <a:pt x="75" y="139"/>
                    <a:pt x="76" y="137"/>
                    <a:pt x="77" y="136"/>
                  </a:cubicBezTo>
                  <a:close/>
                  <a:moveTo>
                    <a:pt x="679" y="445"/>
                  </a:moveTo>
                  <a:cubicBezTo>
                    <a:pt x="678" y="451"/>
                    <a:pt x="682" y="457"/>
                    <a:pt x="688" y="459"/>
                  </a:cubicBezTo>
                  <a:cubicBezTo>
                    <a:pt x="734" y="470"/>
                    <a:pt x="734" y="470"/>
                    <a:pt x="734" y="470"/>
                  </a:cubicBezTo>
                  <a:cubicBezTo>
                    <a:pt x="735" y="469"/>
                    <a:pt x="735" y="469"/>
                    <a:pt x="735" y="469"/>
                  </a:cubicBezTo>
                  <a:cubicBezTo>
                    <a:pt x="739" y="463"/>
                    <a:pt x="742" y="457"/>
                    <a:pt x="746" y="451"/>
                  </a:cubicBezTo>
                  <a:cubicBezTo>
                    <a:pt x="747" y="448"/>
                    <a:pt x="747" y="448"/>
                    <a:pt x="747" y="448"/>
                  </a:cubicBezTo>
                  <a:cubicBezTo>
                    <a:pt x="694" y="436"/>
                    <a:pt x="694" y="436"/>
                    <a:pt x="694" y="436"/>
                  </a:cubicBezTo>
                  <a:cubicBezTo>
                    <a:pt x="687" y="434"/>
                    <a:pt x="681" y="438"/>
                    <a:pt x="679" y="445"/>
                  </a:cubicBezTo>
                  <a:close/>
                  <a:moveTo>
                    <a:pt x="732" y="465"/>
                  </a:moveTo>
                  <a:cubicBezTo>
                    <a:pt x="689" y="455"/>
                    <a:pt x="689" y="455"/>
                    <a:pt x="689" y="455"/>
                  </a:cubicBezTo>
                  <a:cubicBezTo>
                    <a:pt x="685" y="454"/>
                    <a:pt x="682" y="450"/>
                    <a:pt x="683" y="445"/>
                  </a:cubicBezTo>
                  <a:cubicBezTo>
                    <a:pt x="684" y="442"/>
                    <a:pt x="687" y="439"/>
                    <a:pt x="691" y="439"/>
                  </a:cubicBezTo>
                  <a:cubicBezTo>
                    <a:pt x="692" y="439"/>
                    <a:pt x="692" y="439"/>
                    <a:pt x="693" y="440"/>
                  </a:cubicBezTo>
                  <a:cubicBezTo>
                    <a:pt x="741" y="451"/>
                    <a:pt x="741" y="451"/>
                    <a:pt x="741" y="451"/>
                  </a:cubicBezTo>
                  <a:cubicBezTo>
                    <a:pt x="738" y="456"/>
                    <a:pt x="735" y="461"/>
                    <a:pt x="732" y="465"/>
                  </a:cubicBezTo>
                  <a:close/>
                  <a:moveTo>
                    <a:pt x="780" y="313"/>
                  </a:moveTo>
                  <a:cubicBezTo>
                    <a:pt x="779" y="307"/>
                    <a:pt x="779" y="302"/>
                    <a:pt x="779" y="296"/>
                  </a:cubicBezTo>
                  <a:cubicBezTo>
                    <a:pt x="779" y="295"/>
                    <a:pt x="779" y="295"/>
                    <a:pt x="779" y="295"/>
                  </a:cubicBezTo>
                  <a:cubicBezTo>
                    <a:pt x="778" y="294"/>
                    <a:pt x="778" y="294"/>
                    <a:pt x="778" y="294"/>
                  </a:cubicBezTo>
                  <a:cubicBezTo>
                    <a:pt x="778" y="294"/>
                    <a:pt x="777" y="294"/>
                    <a:pt x="777" y="294"/>
                  </a:cubicBezTo>
                  <a:cubicBezTo>
                    <a:pt x="775" y="293"/>
                    <a:pt x="773" y="292"/>
                    <a:pt x="771" y="292"/>
                  </a:cubicBezTo>
                  <a:cubicBezTo>
                    <a:pt x="767" y="292"/>
                    <a:pt x="763" y="294"/>
                    <a:pt x="761" y="298"/>
                  </a:cubicBezTo>
                  <a:cubicBezTo>
                    <a:pt x="754" y="310"/>
                    <a:pt x="746" y="321"/>
                    <a:pt x="743" y="324"/>
                  </a:cubicBezTo>
                  <a:cubicBezTo>
                    <a:pt x="735" y="325"/>
                    <a:pt x="712" y="327"/>
                    <a:pt x="701" y="328"/>
                  </a:cubicBezTo>
                  <a:cubicBezTo>
                    <a:pt x="695" y="329"/>
                    <a:pt x="690" y="335"/>
                    <a:pt x="691" y="342"/>
                  </a:cubicBezTo>
                  <a:cubicBezTo>
                    <a:pt x="691" y="348"/>
                    <a:pt x="696" y="352"/>
                    <a:pt x="703" y="352"/>
                  </a:cubicBezTo>
                  <a:cubicBezTo>
                    <a:pt x="703" y="352"/>
                    <a:pt x="703" y="352"/>
                    <a:pt x="704" y="352"/>
                  </a:cubicBezTo>
                  <a:cubicBezTo>
                    <a:pt x="704" y="352"/>
                    <a:pt x="740" y="349"/>
                    <a:pt x="748" y="347"/>
                  </a:cubicBezTo>
                  <a:cubicBezTo>
                    <a:pt x="751" y="347"/>
                    <a:pt x="761" y="345"/>
                    <a:pt x="779" y="314"/>
                  </a:cubicBezTo>
                  <a:cubicBezTo>
                    <a:pt x="780" y="313"/>
                    <a:pt x="780" y="313"/>
                    <a:pt x="780" y="313"/>
                  </a:cubicBezTo>
                  <a:close/>
                  <a:moveTo>
                    <a:pt x="747" y="343"/>
                  </a:moveTo>
                  <a:cubicBezTo>
                    <a:pt x="739" y="345"/>
                    <a:pt x="704" y="348"/>
                    <a:pt x="703" y="348"/>
                  </a:cubicBezTo>
                  <a:cubicBezTo>
                    <a:pt x="699" y="349"/>
                    <a:pt x="695" y="346"/>
                    <a:pt x="695" y="341"/>
                  </a:cubicBezTo>
                  <a:cubicBezTo>
                    <a:pt x="694" y="337"/>
                    <a:pt x="697" y="333"/>
                    <a:pt x="702" y="332"/>
                  </a:cubicBezTo>
                  <a:cubicBezTo>
                    <a:pt x="713" y="331"/>
                    <a:pt x="736" y="329"/>
                    <a:pt x="744" y="328"/>
                  </a:cubicBezTo>
                  <a:cubicBezTo>
                    <a:pt x="744" y="327"/>
                    <a:pt x="744" y="327"/>
                    <a:pt x="744" y="327"/>
                  </a:cubicBezTo>
                  <a:cubicBezTo>
                    <a:pt x="745" y="327"/>
                    <a:pt x="745" y="327"/>
                    <a:pt x="745" y="327"/>
                  </a:cubicBezTo>
                  <a:cubicBezTo>
                    <a:pt x="748" y="324"/>
                    <a:pt x="757" y="312"/>
                    <a:pt x="764" y="300"/>
                  </a:cubicBezTo>
                  <a:cubicBezTo>
                    <a:pt x="765" y="298"/>
                    <a:pt x="768" y="296"/>
                    <a:pt x="771" y="296"/>
                  </a:cubicBezTo>
                  <a:cubicBezTo>
                    <a:pt x="772" y="296"/>
                    <a:pt x="774" y="296"/>
                    <a:pt x="775" y="297"/>
                  </a:cubicBezTo>
                  <a:cubicBezTo>
                    <a:pt x="775" y="297"/>
                    <a:pt x="775" y="297"/>
                    <a:pt x="775" y="297"/>
                  </a:cubicBezTo>
                  <a:cubicBezTo>
                    <a:pt x="775" y="302"/>
                    <a:pt x="775" y="307"/>
                    <a:pt x="776" y="312"/>
                  </a:cubicBezTo>
                  <a:cubicBezTo>
                    <a:pt x="764" y="332"/>
                    <a:pt x="755" y="342"/>
                    <a:pt x="747" y="343"/>
                  </a:cubicBezTo>
                  <a:close/>
                  <a:moveTo>
                    <a:pt x="661" y="275"/>
                  </a:moveTo>
                  <a:cubicBezTo>
                    <a:pt x="662" y="280"/>
                    <a:pt x="667" y="284"/>
                    <a:pt x="672" y="284"/>
                  </a:cubicBezTo>
                  <a:cubicBezTo>
                    <a:pt x="673" y="284"/>
                    <a:pt x="675" y="284"/>
                    <a:pt x="676" y="283"/>
                  </a:cubicBezTo>
                  <a:cubicBezTo>
                    <a:pt x="722" y="269"/>
                    <a:pt x="727" y="262"/>
                    <a:pt x="729" y="260"/>
                  </a:cubicBezTo>
                  <a:cubicBezTo>
                    <a:pt x="731" y="257"/>
                    <a:pt x="736" y="251"/>
                    <a:pt x="743" y="185"/>
                  </a:cubicBezTo>
                  <a:cubicBezTo>
                    <a:pt x="744" y="179"/>
                    <a:pt x="739" y="173"/>
                    <a:pt x="732" y="172"/>
                  </a:cubicBezTo>
                  <a:cubicBezTo>
                    <a:pt x="726" y="171"/>
                    <a:pt x="720" y="176"/>
                    <a:pt x="719" y="183"/>
                  </a:cubicBezTo>
                  <a:cubicBezTo>
                    <a:pt x="716" y="207"/>
                    <a:pt x="712" y="237"/>
                    <a:pt x="710" y="245"/>
                  </a:cubicBezTo>
                  <a:cubicBezTo>
                    <a:pt x="704" y="249"/>
                    <a:pt x="686" y="255"/>
                    <a:pt x="669" y="260"/>
                  </a:cubicBezTo>
                  <a:cubicBezTo>
                    <a:pt x="662" y="262"/>
                    <a:pt x="659" y="269"/>
                    <a:pt x="661" y="275"/>
                  </a:cubicBezTo>
                  <a:close/>
                  <a:moveTo>
                    <a:pt x="712" y="248"/>
                  </a:moveTo>
                  <a:cubicBezTo>
                    <a:pt x="713" y="248"/>
                    <a:pt x="713" y="248"/>
                    <a:pt x="713" y="248"/>
                  </a:cubicBezTo>
                  <a:cubicBezTo>
                    <a:pt x="713" y="247"/>
                    <a:pt x="713" y="247"/>
                    <a:pt x="713" y="247"/>
                  </a:cubicBezTo>
                  <a:cubicBezTo>
                    <a:pt x="716" y="240"/>
                    <a:pt x="720" y="209"/>
                    <a:pt x="723" y="183"/>
                  </a:cubicBezTo>
                  <a:cubicBezTo>
                    <a:pt x="724" y="179"/>
                    <a:pt x="727" y="176"/>
                    <a:pt x="731" y="176"/>
                  </a:cubicBezTo>
                  <a:cubicBezTo>
                    <a:pt x="731" y="176"/>
                    <a:pt x="732" y="176"/>
                    <a:pt x="732" y="176"/>
                  </a:cubicBezTo>
                  <a:cubicBezTo>
                    <a:pt x="736" y="177"/>
                    <a:pt x="739" y="180"/>
                    <a:pt x="739" y="185"/>
                  </a:cubicBezTo>
                  <a:cubicBezTo>
                    <a:pt x="734" y="228"/>
                    <a:pt x="730" y="252"/>
                    <a:pt x="726" y="257"/>
                  </a:cubicBezTo>
                  <a:cubicBezTo>
                    <a:pt x="722" y="263"/>
                    <a:pt x="705" y="270"/>
                    <a:pt x="674" y="280"/>
                  </a:cubicBezTo>
                  <a:cubicBezTo>
                    <a:pt x="670" y="281"/>
                    <a:pt x="666" y="278"/>
                    <a:pt x="665" y="274"/>
                  </a:cubicBezTo>
                  <a:cubicBezTo>
                    <a:pt x="663" y="270"/>
                    <a:pt x="666" y="266"/>
                    <a:pt x="670" y="264"/>
                  </a:cubicBezTo>
                  <a:cubicBezTo>
                    <a:pt x="686" y="259"/>
                    <a:pt x="707" y="252"/>
                    <a:pt x="712" y="248"/>
                  </a:cubicBezTo>
                  <a:close/>
                  <a:moveTo>
                    <a:pt x="647" y="171"/>
                  </a:moveTo>
                  <a:cubicBezTo>
                    <a:pt x="640" y="177"/>
                    <a:pt x="622" y="192"/>
                    <a:pt x="607" y="204"/>
                  </a:cubicBezTo>
                  <a:cubicBezTo>
                    <a:pt x="602" y="209"/>
                    <a:pt x="601" y="216"/>
                    <a:pt x="605" y="221"/>
                  </a:cubicBezTo>
                  <a:cubicBezTo>
                    <a:pt x="607" y="224"/>
                    <a:pt x="611" y="226"/>
                    <a:pt x="614" y="226"/>
                  </a:cubicBezTo>
                  <a:cubicBezTo>
                    <a:pt x="617" y="226"/>
                    <a:pt x="620" y="225"/>
                    <a:pt x="622" y="223"/>
                  </a:cubicBezTo>
                  <a:cubicBezTo>
                    <a:pt x="631" y="216"/>
                    <a:pt x="661" y="192"/>
                    <a:pt x="666" y="186"/>
                  </a:cubicBezTo>
                  <a:cubicBezTo>
                    <a:pt x="669" y="183"/>
                    <a:pt x="674" y="177"/>
                    <a:pt x="667" y="100"/>
                  </a:cubicBezTo>
                  <a:cubicBezTo>
                    <a:pt x="667" y="93"/>
                    <a:pt x="661" y="88"/>
                    <a:pt x="654" y="89"/>
                  </a:cubicBezTo>
                  <a:cubicBezTo>
                    <a:pt x="648" y="90"/>
                    <a:pt x="643" y="96"/>
                    <a:pt x="643" y="102"/>
                  </a:cubicBezTo>
                  <a:cubicBezTo>
                    <a:pt x="646" y="129"/>
                    <a:pt x="648" y="162"/>
                    <a:pt x="647" y="171"/>
                  </a:cubicBezTo>
                  <a:close/>
                  <a:moveTo>
                    <a:pt x="655" y="93"/>
                  </a:moveTo>
                  <a:cubicBezTo>
                    <a:pt x="655" y="93"/>
                    <a:pt x="655" y="93"/>
                    <a:pt x="655" y="93"/>
                  </a:cubicBezTo>
                  <a:cubicBezTo>
                    <a:pt x="659" y="93"/>
                    <a:pt x="663" y="96"/>
                    <a:pt x="663" y="100"/>
                  </a:cubicBezTo>
                  <a:cubicBezTo>
                    <a:pt x="670" y="176"/>
                    <a:pt x="665" y="181"/>
                    <a:pt x="663" y="183"/>
                  </a:cubicBezTo>
                  <a:cubicBezTo>
                    <a:pt x="658" y="189"/>
                    <a:pt x="626" y="215"/>
                    <a:pt x="619" y="220"/>
                  </a:cubicBezTo>
                  <a:cubicBezTo>
                    <a:pt x="616" y="223"/>
                    <a:pt x="611" y="222"/>
                    <a:pt x="608" y="219"/>
                  </a:cubicBezTo>
                  <a:cubicBezTo>
                    <a:pt x="605" y="215"/>
                    <a:pt x="606" y="210"/>
                    <a:pt x="609" y="208"/>
                  </a:cubicBezTo>
                  <a:cubicBezTo>
                    <a:pt x="622" y="198"/>
                    <a:pt x="644" y="180"/>
                    <a:pt x="650" y="174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2" y="164"/>
                    <a:pt x="650" y="130"/>
                    <a:pt x="647" y="102"/>
                  </a:cubicBezTo>
                  <a:cubicBezTo>
                    <a:pt x="647" y="97"/>
                    <a:pt x="650" y="93"/>
                    <a:pt x="655" y="93"/>
                  </a:cubicBezTo>
                  <a:close/>
                  <a:moveTo>
                    <a:pt x="761" y="352"/>
                  </a:moveTo>
                  <a:cubicBezTo>
                    <a:pt x="753" y="359"/>
                    <a:pt x="745" y="364"/>
                    <a:pt x="743" y="364"/>
                  </a:cubicBezTo>
                  <a:cubicBezTo>
                    <a:pt x="741" y="365"/>
                    <a:pt x="737" y="365"/>
                    <a:pt x="731" y="365"/>
                  </a:cubicBezTo>
                  <a:cubicBezTo>
                    <a:pt x="722" y="365"/>
                    <a:pt x="712" y="364"/>
                    <a:pt x="707" y="364"/>
                  </a:cubicBezTo>
                  <a:cubicBezTo>
                    <a:pt x="706" y="364"/>
                    <a:pt x="706" y="364"/>
                    <a:pt x="706" y="364"/>
                  </a:cubicBezTo>
                  <a:cubicBezTo>
                    <a:pt x="700" y="364"/>
                    <a:pt x="695" y="369"/>
                    <a:pt x="694" y="376"/>
                  </a:cubicBezTo>
                  <a:cubicBezTo>
                    <a:pt x="694" y="383"/>
                    <a:pt x="700" y="388"/>
                    <a:pt x="706" y="388"/>
                  </a:cubicBezTo>
                  <a:cubicBezTo>
                    <a:pt x="708" y="388"/>
                    <a:pt x="720" y="389"/>
                    <a:pt x="730" y="389"/>
                  </a:cubicBezTo>
                  <a:cubicBezTo>
                    <a:pt x="737" y="389"/>
                    <a:pt x="742" y="388"/>
                    <a:pt x="745" y="388"/>
                  </a:cubicBezTo>
                  <a:cubicBezTo>
                    <a:pt x="755" y="387"/>
                    <a:pt x="768" y="378"/>
                    <a:pt x="775" y="372"/>
                  </a:cubicBezTo>
                  <a:cubicBezTo>
                    <a:pt x="775" y="371"/>
                    <a:pt x="775" y="371"/>
                    <a:pt x="775" y="371"/>
                  </a:cubicBezTo>
                  <a:cubicBezTo>
                    <a:pt x="776" y="371"/>
                    <a:pt x="776" y="371"/>
                    <a:pt x="776" y="371"/>
                  </a:cubicBezTo>
                  <a:cubicBezTo>
                    <a:pt x="777" y="365"/>
                    <a:pt x="777" y="360"/>
                    <a:pt x="778" y="354"/>
                  </a:cubicBezTo>
                  <a:cubicBezTo>
                    <a:pt x="778" y="353"/>
                    <a:pt x="778" y="353"/>
                    <a:pt x="778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73" y="348"/>
                    <a:pt x="766" y="348"/>
                    <a:pt x="761" y="352"/>
                  </a:cubicBezTo>
                  <a:close/>
                  <a:moveTo>
                    <a:pt x="772" y="369"/>
                  </a:moveTo>
                  <a:cubicBezTo>
                    <a:pt x="761" y="378"/>
                    <a:pt x="751" y="384"/>
                    <a:pt x="745" y="384"/>
                  </a:cubicBezTo>
                  <a:cubicBezTo>
                    <a:pt x="742" y="384"/>
                    <a:pt x="737" y="385"/>
                    <a:pt x="730" y="385"/>
                  </a:cubicBezTo>
                  <a:cubicBezTo>
                    <a:pt x="720" y="385"/>
                    <a:pt x="708" y="384"/>
                    <a:pt x="706" y="384"/>
                  </a:cubicBezTo>
                  <a:cubicBezTo>
                    <a:pt x="702" y="384"/>
                    <a:pt x="698" y="381"/>
                    <a:pt x="698" y="376"/>
                  </a:cubicBezTo>
                  <a:cubicBezTo>
                    <a:pt x="699" y="372"/>
                    <a:pt x="702" y="368"/>
                    <a:pt x="707" y="368"/>
                  </a:cubicBezTo>
                  <a:cubicBezTo>
                    <a:pt x="707" y="368"/>
                    <a:pt x="707" y="368"/>
                    <a:pt x="707" y="368"/>
                  </a:cubicBezTo>
                  <a:cubicBezTo>
                    <a:pt x="711" y="368"/>
                    <a:pt x="722" y="369"/>
                    <a:pt x="731" y="369"/>
                  </a:cubicBezTo>
                  <a:cubicBezTo>
                    <a:pt x="737" y="369"/>
                    <a:pt x="741" y="369"/>
                    <a:pt x="743" y="368"/>
                  </a:cubicBezTo>
                  <a:cubicBezTo>
                    <a:pt x="747" y="368"/>
                    <a:pt x="757" y="361"/>
                    <a:pt x="764" y="355"/>
                  </a:cubicBezTo>
                  <a:cubicBezTo>
                    <a:pt x="767" y="353"/>
                    <a:pt x="771" y="352"/>
                    <a:pt x="774" y="355"/>
                  </a:cubicBezTo>
                  <a:cubicBezTo>
                    <a:pt x="773" y="360"/>
                    <a:pt x="773" y="364"/>
                    <a:pt x="772" y="369"/>
                  </a:cubicBezTo>
                  <a:close/>
                  <a:moveTo>
                    <a:pt x="635" y="238"/>
                  </a:moveTo>
                  <a:cubicBezTo>
                    <a:pt x="634" y="241"/>
                    <a:pt x="634" y="244"/>
                    <a:pt x="636" y="247"/>
                  </a:cubicBezTo>
                  <a:cubicBezTo>
                    <a:pt x="638" y="251"/>
                    <a:pt x="642" y="253"/>
                    <a:pt x="646" y="253"/>
                  </a:cubicBezTo>
                  <a:cubicBezTo>
                    <a:pt x="648" y="253"/>
                    <a:pt x="650" y="253"/>
                    <a:pt x="652" y="252"/>
                  </a:cubicBezTo>
                  <a:cubicBezTo>
                    <a:pt x="671" y="242"/>
                    <a:pt x="695" y="228"/>
                    <a:pt x="701" y="221"/>
                  </a:cubicBezTo>
                  <a:cubicBezTo>
                    <a:pt x="703" y="218"/>
                    <a:pt x="708" y="211"/>
                    <a:pt x="708" y="141"/>
                  </a:cubicBezTo>
                  <a:cubicBezTo>
                    <a:pt x="708" y="138"/>
                    <a:pt x="707" y="135"/>
                    <a:pt x="705" y="133"/>
                  </a:cubicBezTo>
                  <a:cubicBezTo>
                    <a:pt x="702" y="131"/>
                    <a:pt x="699" y="129"/>
                    <a:pt x="696" y="129"/>
                  </a:cubicBezTo>
                  <a:cubicBezTo>
                    <a:pt x="690" y="129"/>
                    <a:pt x="684" y="135"/>
                    <a:pt x="684" y="141"/>
                  </a:cubicBezTo>
                  <a:cubicBezTo>
                    <a:pt x="684" y="167"/>
                    <a:pt x="683" y="199"/>
                    <a:pt x="681" y="207"/>
                  </a:cubicBezTo>
                  <a:cubicBezTo>
                    <a:pt x="676" y="211"/>
                    <a:pt x="658" y="221"/>
                    <a:pt x="641" y="231"/>
                  </a:cubicBezTo>
                  <a:cubicBezTo>
                    <a:pt x="638" y="232"/>
                    <a:pt x="636" y="235"/>
                    <a:pt x="635" y="238"/>
                  </a:cubicBezTo>
                  <a:close/>
                  <a:moveTo>
                    <a:pt x="684" y="210"/>
                  </a:moveTo>
                  <a:cubicBezTo>
                    <a:pt x="684" y="209"/>
                    <a:pt x="684" y="209"/>
                    <a:pt x="684" y="209"/>
                  </a:cubicBezTo>
                  <a:cubicBezTo>
                    <a:pt x="685" y="209"/>
                    <a:pt x="685" y="209"/>
                    <a:pt x="685" y="209"/>
                  </a:cubicBezTo>
                  <a:cubicBezTo>
                    <a:pt x="687" y="201"/>
                    <a:pt x="688" y="168"/>
                    <a:pt x="688" y="141"/>
                  </a:cubicBezTo>
                  <a:cubicBezTo>
                    <a:pt x="688" y="137"/>
                    <a:pt x="692" y="133"/>
                    <a:pt x="696" y="133"/>
                  </a:cubicBezTo>
                  <a:cubicBezTo>
                    <a:pt x="698" y="133"/>
                    <a:pt x="700" y="134"/>
                    <a:pt x="702" y="136"/>
                  </a:cubicBezTo>
                  <a:cubicBezTo>
                    <a:pt x="703" y="137"/>
                    <a:pt x="704" y="139"/>
                    <a:pt x="704" y="141"/>
                  </a:cubicBezTo>
                  <a:cubicBezTo>
                    <a:pt x="704" y="210"/>
                    <a:pt x="699" y="216"/>
                    <a:pt x="698" y="218"/>
                  </a:cubicBezTo>
                  <a:cubicBezTo>
                    <a:pt x="694" y="224"/>
                    <a:pt x="676" y="235"/>
                    <a:pt x="650" y="248"/>
                  </a:cubicBezTo>
                  <a:cubicBezTo>
                    <a:pt x="646" y="250"/>
                    <a:pt x="641" y="249"/>
                    <a:pt x="639" y="245"/>
                  </a:cubicBezTo>
                  <a:cubicBezTo>
                    <a:pt x="638" y="243"/>
                    <a:pt x="638" y="241"/>
                    <a:pt x="639" y="239"/>
                  </a:cubicBezTo>
                  <a:cubicBezTo>
                    <a:pt x="639" y="237"/>
                    <a:pt x="641" y="235"/>
                    <a:pt x="643" y="234"/>
                  </a:cubicBezTo>
                  <a:cubicBezTo>
                    <a:pt x="659" y="226"/>
                    <a:pt x="679" y="214"/>
                    <a:pt x="684" y="210"/>
                  </a:cubicBezTo>
                  <a:close/>
                  <a:moveTo>
                    <a:pt x="528" y="571"/>
                  </a:moveTo>
                  <a:cubicBezTo>
                    <a:pt x="525" y="573"/>
                    <a:pt x="523" y="576"/>
                    <a:pt x="523" y="579"/>
                  </a:cubicBezTo>
                  <a:cubicBezTo>
                    <a:pt x="522" y="582"/>
                    <a:pt x="523" y="585"/>
                    <a:pt x="525" y="588"/>
                  </a:cubicBezTo>
                  <a:cubicBezTo>
                    <a:pt x="539" y="609"/>
                    <a:pt x="539" y="609"/>
                    <a:pt x="539" y="609"/>
                  </a:cubicBezTo>
                  <a:cubicBezTo>
                    <a:pt x="541" y="608"/>
                    <a:pt x="541" y="608"/>
                    <a:pt x="541" y="608"/>
                  </a:cubicBezTo>
                  <a:cubicBezTo>
                    <a:pt x="547" y="606"/>
                    <a:pt x="554" y="604"/>
                    <a:pt x="560" y="601"/>
                  </a:cubicBezTo>
                  <a:cubicBezTo>
                    <a:pt x="563" y="600"/>
                    <a:pt x="563" y="600"/>
                    <a:pt x="563" y="600"/>
                  </a:cubicBezTo>
                  <a:cubicBezTo>
                    <a:pt x="545" y="574"/>
                    <a:pt x="545" y="574"/>
                    <a:pt x="545" y="574"/>
                  </a:cubicBezTo>
                  <a:cubicBezTo>
                    <a:pt x="541" y="569"/>
                    <a:pt x="533" y="568"/>
                    <a:pt x="528" y="571"/>
                  </a:cubicBezTo>
                  <a:close/>
                  <a:moveTo>
                    <a:pt x="541" y="604"/>
                  </a:moveTo>
                  <a:cubicBezTo>
                    <a:pt x="528" y="586"/>
                    <a:pt x="528" y="586"/>
                    <a:pt x="528" y="586"/>
                  </a:cubicBezTo>
                  <a:cubicBezTo>
                    <a:pt x="527" y="584"/>
                    <a:pt x="526" y="582"/>
                    <a:pt x="527" y="580"/>
                  </a:cubicBezTo>
                  <a:cubicBezTo>
                    <a:pt x="527" y="578"/>
                    <a:pt x="528" y="576"/>
                    <a:pt x="530" y="575"/>
                  </a:cubicBezTo>
                  <a:cubicBezTo>
                    <a:pt x="531" y="574"/>
                    <a:pt x="533" y="573"/>
                    <a:pt x="535" y="573"/>
                  </a:cubicBezTo>
                  <a:cubicBezTo>
                    <a:pt x="537" y="573"/>
                    <a:pt x="540" y="574"/>
                    <a:pt x="541" y="577"/>
                  </a:cubicBezTo>
                  <a:cubicBezTo>
                    <a:pt x="557" y="599"/>
                    <a:pt x="557" y="599"/>
                    <a:pt x="557" y="599"/>
                  </a:cubicBezTo>
                  <a:cubicBezTo>
                    <a:pt x="551" y="601"/>
                    <a:pt x="546" y="602"/>
                    <a:pt x="541" y="604"/>
                  </a:cubicBezTo>
                  <a:close/>
                  <a:moveTo>
                    <a:pt x="439" y="592"/>
                  </a:moveTo>
                  <a:cubicBezTo>
                    <a:pt x="432" y="593"/>
                    <a:pt x="428" y="599"/>
                    <a:pt x="429" y="606"/>
                  </a:cubicBezTo>
                  <a:cubicBezTo>
                    <a:pt x="435" y="631"/>
                    <a:pt x="435" y="631"/>
                    <a:pt x="435" y="631"/>
                  </a:cubicBezTo>
                  <a:cubicBezTo>
                    <a:pt x="437" y="630"/>
                    <a:pt x="437" y="630"/>
                    <a:pt x="437" y="630"/>
                  </a:cubicBezTo>
                  <a:cubicBezTo>
                    <a:pt x="443" y="630"/>
                    <a:pt x="450" y="629"/>
                    <a:pt x="457" y="628"/>
                  </a:cubicBezTo>
                  <a:cubicBezTo>
                    <a:pt x="459" y="628"/>
                    <a:pt x="459" y="628"/>
                    <a:pt x="459" y="628"/>
                  </a:cubicBezTo>
                  <a:cubicBezTo>
                    <a:pt x="453" y="601"/>
                    <a:pt x="453" y="601"/>
                    <a:pt x="453" y="601"/>
                  </a:cubicBezTo>
                  <a:cubicBezTo>
                    <a:pt x="451" y="594"/>
                    <a:pt x="445" y="590"/>
                    <a:pt x="439" y="592"/>
                  </a:cubicBezTo>
                  <a:close/>
                  <a:moveTo>
                    <a:pt x="438" y="626"/>
                  </a:moveTo>
                  <a:cubicBezTo>
                    <a:pt x="433" y="605"/>
                    <a:pt x="433" y="605"/>
                    <a:pt x="433" y="605"/>
                  </a:cubicBezTo>
                  <a:cubicBezTo>
                    <a:pt x="432" y="601"/>
                    <a:pt x="435" y="596"/>
                    <a:pt x="439" y="596"/>
                  </a:cubicBezTo>
                  <a:cubicBezTo>
                    <a:pt x="440" y="595"/>
                    <a:pt x="441" y="595"/>
                    <a:pt x="441" y="595"/>
                  </a:cubicBezTo>
                  <a:cubicBezTo>
                    <a:pt x="445" y="595"/>
                    <a:pt x="448" y="598"/>
                    <a:pt x="449" y="602"/>
                  </a:cubicBezTo>
                  <a:cubicBezTo>
                    <a:pt x="454" y="624"/>
                    <a:pt x="454" y="624"/>
                    <a:pt x="454" y="624"/>
                  </a:cubicBezTo>
                  <a:cubicBezTo>
                    <a:pt x="449" y="625"/>
                    <a:pt x="443" y="626"/>
                    <a:pt x="438" y="626"/>
                  </a:cubicBezTo>
                  <a:close/>
                  <a:moveTo>
                    <a:pt x="340" y="592"/>
                  </a:moveTo>
                  <a:cubicBezTo>
                    <a:pt x="334" y="590"/>
                    <a:pt x="328" y="594"/>
                    <a:pt x="326" y="601"/>
                  </a:cubicBezTo>
                  <a:cubicBezTo>
                    <a:pt x="320" y="628"/>
                    <a:pt x="320" y="628"/>
                    <a:pt x="320" y="628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9" y="629"/>
                    <a:pt x="336" y="630"/>
                    <a:pt x="343" y="630"/>
                  </a:cubicBezTo>
                  <a:cubicBezTo>
                    <a:pt x="344" y="631"/>
                    <a:pt x="344" y="631"/>
                    <a:pt x="344" y="631"/>
                  </a:cubicBezTo>
                  <a:cubicBezTo>
                    <a:pt x="350" y="606"/>
                    <a:pt x="350" y="606"/>
                    <a:pt x="350" y="606"/>
                  </a:cubicBezTo>
                  <a:cubicBezTo>
                    <a:pt x="351" y="599"/>
                    <a:pt x="347" y="593"/>
                    <a:pt x="340" y="592"/>
                  </a:cubicBezTo>
                  <a:close/>
                  <a:moveTo>
                    <a:pt x="346" y="605"/>
                  </a:move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0" y="625"/>
                    <a:pt x="325" y="624"/>
                  </a:cubicBezTo>
                  <a:cubicBezTo>
                    <a:pt x="330" y="602"/>
                    <a:pt x="330" y="602"/>
                    <a:pt x="330" y="602"/>
                  </a:cubicBezTo>
                  <a:cubicBezTo>
                    <a:pt x="331" y="597"/>
                    <a:pt x="335" y="595"/>
                    <a:pt x="340" y="596"/>
                  </a:cubicBezTo>
                  <a:cubicBezTo>
                    <a:pt x="344" y="596"/>
                    <a:pt x="347" y="601"/>
                    <a:pt x="346" y="605"/>
                  </a:cubicBezTo>
                  <a:close/>
                  <a:moveTo>
                    <a:pt x="390" y="594"/>
                  </a:moveTo>
                  <a:cubicBezTo>
                    <a:pt x="383" y="594"/>
                    <a:pt x="378" y="600"/>
                    <a:pt x="378" y="606"/>
                  </a:cubicBezTo>
                  <a:cubicBezTo>
                    <a:pt x="378" y="633"/>
                    <a:pt x="378" y="633"/>
                    <a:pt x="378" y="633"/>
                  </a:cubicBezTo>
                  <a:cubicBezTo>
                    <a:pt x="379" y="633"/>
                    <a:pt x="379" y="633"/>
                    <a:pt x="379" y="633"/>
                  </a:cubicBezTo>
                  <a:cubicBezTo>
                    <a:pt x="383" y="633"/>
                    <a:pt x="386" y="633"/>
                    <a:pt x="390" y="633"/>
                  </a:cubicBezTo>
                  <a:cubicBezTo>
                    <a:pt x="393" y="633"/>
                    <a:pt x="396" y="633"/>
                    <a:pt x="400" y="633"/>
                  </a:cubicBezTo>
                  <a:cubicBezTo>
                    <a:pt x="402" y="633"/>
                    <a:pt x="402" y="633"/>
                    <a:pt x="402" y="633"/>
                  </a:cubicBezTo>
                  <a:cubicBezTo>
                    <a:pt x="402" y="606"/>
                    <a:pt x="402" y="606"/>
                    <a:pt x="402" y="606"/>
                  </a:cubicBezTo>
                  <a:cubicBezTo>
                    <a:pt x="402" y="600"/>
                    <a:pt x="396" y="594"/>
                    <a:pt x="390" y="594"/>
                  </a:cubicBezTo>
                  <a:close/>
                  <a:moveTo>
                    <a:pt x="398" y="629"/>
                  </a:moveTo>
                  <a:cubicBezTo>
                    <a:pt x="392" y="629"/>
                    <a:pt x="387" y="629"/>
                    <a:pt x="382" y="629"/>
                  </a:cubicBezTo>
                  <a:cubicBezTo>
                    <a:pt x="382" y="606"/>
                    <a:pt x="382" y="606"/>
                    <a:pt x="382" y="606"/>
                  </a:cubicBezTo>
                  <a:cubicBezTo>
                    <a:pt x="382" y="602"/>
                    <a:pt x="385" y="598"/>
                    <a:pt x="390" y="598"/>
                  </a:cubicBezTo>
                  <a:cubicBezTo>
                    <a:pt x="394" y="598"/>
                    <a:pt x="398" y="602"/>
                    <a:pt x="398" y="606"/>
                  </a:cubicBezTo>
                  <a:lnTo>
                    <a:pt x="398" y="629"/>
                  </a:lnTo>
                  <a:close/>
                  <a:moveTo>
                    <a:pt x="489" y="583"/>
                  </a:moveTo>
                  <a:cubicBezTo>
                    <a:pt x="487" y="583"/>
                    <a:pt x="486" y="583"/>
                    <a:pt x="484" y="584"/>
                  </a:cubicBezTo>
                  <a:cubicBezTo>
                    <a:pt x="481" y="585"/>
                    <a:pt x="479" y="588"/>
                    <a:pt x="478" y="591"/>
                  </a:cubicBezTo>
                  <a:cubicBezTo>
                    <a:pt x="477" y="594"/>
                    <a:pt x="477" y="597"/>
                    <a:pt x="478" y="600"/>
                  </a:cubicBezTo>
                  <a:cubicBezTo>
                    <a:pt x="488" y="623"/>
                    <a:pt x="488" y="623"/>
                    <a:pt x="488" y="623"/>
                  </a:cubicBezTo>
                  <a:cubicBezTo>
                    <a:pt x="490" y="622"/>
                    <a:pt x="490" y="622"/>
                    <a:pt x="490" y="622"/>
                  </a:cubicBezTo>
                  <a:cubicBezTo>
                    <a:pt x="497" y="621"/>
                    <a:pt x="503" y="619"/>
                    <a:pt x="510" y="618"/>
                  </a:cubicBezTo>
                  <a:cubicBezTo>
                    <a:pt x="512" y="617"/>
                    <a:pt x="512" y="617"/>
                    <a:pt x="512" y="617"/>
                  </a:cubicBezTo>
                  <a:cubicBezTo>
                    <a:pt x="500" y="590"/>
                    <a:pt x="500" y="590"/>
                    <a:pt x="500" y="590"/>
                  </a:cubicBezTo>
                  <a:cubicBezTo>
                    <a:pt x="498" y="586"/>
                    <a:pt x="494" y="583"/>
                    <a:pt x="489" y="583"/>
                  </a:cubicBezTo>
                  <a:close/>
                  <a:moveTo>
                    <a:pt x="491" y="618"/>
                  </a:moveTo>
                  <a:cubicBezTo>
                    <a:pt x="482" y="598"/>
                    <a:pt x="482" y="598"/>
                    <a:pt x="482" y="598"/>
                  </a:cubicBezTo>
                  <a:cubicBezTo>
                    <a:pt x="481" y="596"/>
                    <a:pt x="481" y="594"/>
                    <a:pt x="482" y="592"/>
                  </a:cubicBezTo>
                  <a:cubicBezTo>
                    <a:pt x="482" y="590"/>
                    <a:pt x="484" y="588"/>
                    <a:pt x="486" y="588"/>
                  </a:cubicBezTo>
                  <a:cubicBezTo>
                    <a:pt x="487" y="587"/>
                    <a:pt x="488" y="587"/>
                    <a:pt x="489" y="587"/>
                  </a:cubicBezTo>
                  <a:cubicBezTo>
                    <a:pt x="492" y="587"/>
                    <a:pt x="495" y="589"/>
                    <a:pt x="496" y="592"/>
                  </a:cubicBezTo>
                  <a:cubicBezTo>
                    <a:pt x="506" y="614"/>
                    <a:pt x="506" y="614"/>
                    <a:pt x="506" y="614"/>
                  </a:cubicBezTo>
                  <a:cubicBezTo>
                    <a:pt x="501" y="616"/>
                    <a:pt x="496" y="617"/>
                    <a:pt x="491" y="618"/>
                  </a:cubicBezTo>
                  <a:close/>
                  <a:moveTo>
                    <a:pt x="50" y="260"/>
                  </a:moveTo>
                  <a:cubicBezTo>
                    <a:pt x="52" y="262"/>
                    <a:pt x="57" y="269"/>
                    <a:pt x="103" y="283"/>
                  </a:cubicBezTo>
                  <a:cubicBezTo>
                    <a:pt x="105" y="284"/>
                    <a:pt x="106" y="284"/>
                    <a:pt x="107" y="284"/>
                  </a:cubicBezTo>
                  <a:cubicBezTo>
                    <a:pt x="112" y="284"/>
                    <a:pt x="117" y="280"/>
                    <a:pt x="118" y="275"/>
                  </a:cubicBezTo>
                  <a:cubicBezTo>
                    <a:pt x="120" y="269"/>
                    <a:pt x="117" y="262"/>
                    <a:pt x="110" y="260"/>
                  </a:cubicBezTo>
                  <a:cubicBezTo>
                    <a:pt x="93" y="255"/>
                    <a:pt x="75" y="249"/>
                    <a:pt x="69" y="245"/>
                  </a:cubicBezTo>
                  <a:cubicBezTo>
                    <a:pt x="67" y="237"/>
                    <a:pt x="63" y="207"/>
                    <a:pt x="60" y="183"/>
                  </a:cubicBezTo>
                  <a:cubicBezTo>
                    <a:pt x="59" y="176"/>
                    <a:pt x="53" y="171"/>
                    <a:pt x="47" y="172"/>
                  </a:cubicBezTo>
                  <a:cubicBezTo>
                    <a:pt x="40" y="173"/>
                    <a:pt x="35" y="179"/>
                    <a:pt x="36" y="185"/>
                  </a:cubicBezTo>
                  <a:cubicBezTo>
                    <a:pt x="43" y="251"/>
                    <a:pt x="48" y="257"/>
                    <a:pt x="50" y="260"/>
                  </a:cubicBezTo>
                  <a:close/>
                  <a:moveTo>
                    <a:pt x="47" y="176"/>
                  </a:moveTo>
                  <a:cubicBezTo>
                    <a:pt x="47" y="176"/>
                    <a:pt x="48" y="176"/>
                    <a:pt x="48" y="176"/>
                  </a:cubicBezTo>
                  <a:cubicBezTo>
                    <a:pt x="52" y="176"/>
                    <a:pt x="56" y="179"/>
                    <a:pt x="56" y="183"/>
                  </a:cubicBezTo>
                  <a:cubicBezTo>
                    <a:pt x="59" y="209"/>
                    <a:pt x="63" y="240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72" y="252"/>
                    <a:pt x="93" y="259"/>
                    <a:pt x="109" y="264"/>
                  </a:cubicBezTo>
                  <a:cubicBezTo>
                    <a:pt x="113" y="266"/>
                    <a:pt x="116" y="270"/>
                    <a:pt x="115" y="274"/>
                  </a:cubicBezTo>
                  <a:cubicBezTo>
                    <a:pt x="113" y="278"/>
                    <a:pt x="109" y="281"/>
                    <a:pt x="105" y="280"/>
                  </a:cubicBezTo>
                  <a:cubicBezTo>
                    <a:pt x="74" y="270"/>
                    <a:pt x="57" y="263"/>
                    <a:pt x="53" y="257"/>
                  </a:cubicBezTo>
                  <a:cubicBezTo>
                    <a:pt x="49" y="252"/>
                    <a:pt x="45" y="228"/>
                    <a:pt x="40" y="185"/>
                  </a:cubicBezTo>
                  <a:cubicBezTo>
                    <a:pt x="40" y="180"/>
                    <a:pt x="43" y="177"/>
                    <a:pt x="47" y="176"/>
                  </a:cubicBezTo>
                  <a:close/>
                  <a:moveTo>
                    <a:pt x="568" y="554"/>
                  </a:moveTo>
                  <a:cubicBezTo>
                    <a:pt x="566" y="556"/>
                    <a:pt x="565" y="559"/>
                    <a:pt x="565" y="562"/>
                  </a:cubicBezTo>
                  <a:cubicBezTo>
                    <a:pt x="565" y="565"/>
                    <a:pt x="566" y="568"/>
                    <a:pt x="568" y="571"/>
                  </a:cubicBezTo>
                  <a:cubicBezTo>
                    <a:pt x="587" y="590"/>
                    <a:pt x="587" y="590"/>
                    <a:pt x="587" y="590"/>
                  </a:cubicBezTo>
                  <a:cubicBezTo>
                    <a:pt x="589" y="589"/>
                    <a:pt x="589" y="589"/>
                    <a:pt x="589" y="589"/>
                  </a:cubicBezTo>
                  <a:cubicBezTo>
                    <a:pt x="595" y="586"/>
                    <a:pt x="601" y="583"/>
                    <a:pt x="608" y="580"/>
                  </a:cubicBezTo>
                  <a:cubicBezTo>
                    <a:pt x="610" y="579"/>
                    <a:pt x="610" y="579"/>
                    <a:pt x="610" y="579"/>
                  </a:cubicBezTo>
                  <a:cubicBezTo>
                    <a:pt x="585" y="554"/>
                    <a:pt x="585" y="554"/>
                    <a:pt x="585" y="554"/>
                  </a:cubicBezTo>
                  <a:cubicBezTo>
                    <a:pt x="581" y="549"/>
                    <a:pt x="573" y="549"/>
                    <a:pt x="568" y="554"/>
                  </a:cubicBezTo>
                  <a:close/>
                  <a:moveTo>
                    <a:pt x="588" y="585"/>
                  </a:moveTo>
                  <a:cubicBezTo>
                    <a:pt x="571" y="568"/>
                    <a:pt x="571" y="568"/>
                    <a:pt x="571" y="568"/>
                  </a:cubicBezTo>
                  <a:cubicBezTo>
                    <a:pt x="570" y="566"/>
                    <a:pt x="569" y="564"/>
                    <a:pt x="569" y="562"/>
                  </a:cubicBezTo>
                  <a:cubicBezTo>
                    <a:pt x="569" y="560"/>
                    <a:pt x="570" y="558"/>
                    <a:pt x="571" y="557"/>
                  </a:cubicBezTo>
                  <a:cubicBezTo>
                    <a:pt x="573" y="555"/>
                    <a:pt x="575" y="554"/>
                    <a:pt x="577" y="554"/>
                  </a:cubicBezTo>
                  <a:cubicBezTo>
                    <a:pt x="579" y="554"/>
                    <a:pt x="581" y="555"/>
                    <a:pt x="582" y="557"/>
                  </a:cubicBezTo>
                  <a:cubicBezTo>
                    <a:pt x="603" y="578"/>
                    <a:pt x="603" y="578"/>
                    <a:pt x="603" y="578"/>
                  </a:cubicBezTo>
                  <a:cubicBezTo>
                    <a:pt x="598" y="580"/>
                    <a:pt x="593" y="583"/>
                    <a:pt x="588" y="585"/>
                  </a:cubicBezTo>
                  <a:close/>
                  <a:moveTo>
                    <a:pt x="672" y="469"/>
                  </a:moveTo>
                  <a:cubicBezTo>
                    <a:pt x="667" y="469"/>
                    <a:pt x="663" y="472"/>
                    <a:pt x="661" y="476"/>
                  </a:cubicBezTo>
                  <a:cubicBezTo>
                    <a:pt x="659" y="483"/>
                    <a:pt x="662" y="490"/>
                    <a:pt x="668" y="492"/>
                  </a:cubicBezTo>
                  <a:cubicBezTo>
                    <a:pt x="705" y="506"/>
                    <a:pt x="705" y="506"/>
                    <a:pt x="705" y="506"/>
                  </a:cubicBezTo>
                  <a:cubicBezTo>
                    <a:pt x="706" y="505"/>
                    <a:pt x="706" y="505"/>
                    <a:pt x="706" y="505"/>
                  </a:cubicBezTo>
                  <a:cubicBezTo>
                    <a:pt x="711" y="500"/>
                    <a:pt x="715" y="494"/>
                    <a:pt x="720" y="488"/>
                  </a:cubicBezTo>
                  <a:cubicBezTo>
                    <a:pt x="722" y="486"/>
                    <a:pt x="722" y="486"/>
                    <a:pt x="722" y="486"/>
                  </a:cubicBezTo>
                  <a:cubicBezTo>
                    <a:pt x="676" y="469"/>
                    <a:pt x="676" y="469"/>
                    <a:pt x="676" y="469"/>
                  </a:cubicBezTo>
                  <a:cubicBezTo>
                    <a:pt x="675" y="469"/>
                    <a:pt x="674" y="469"/>
                    <a:pt x="672" y="469"/>
                  </a:cubicBezTo>
                  <a:close/>
                  <a:moveTo>
                    <a:pt x="704" y="501"/>
                  </a:moveTo>
                  <a:cubicBezTo>
                    <a:pt x="669" y="488"/>
                    <a:pt x="669" y="488"/>
                    <a:pt x="669" y="488"/>
                  </a:cubicBezTo>
                  <a:cubicBezTo>
                    <a:pt x="665" y="487"/>
                    <a:pt x="663" y="482"/>
                    <a:pt x="665" y="478"/>
                  </a:cubicBezTo>
                  <a:cubicBezTo>
                    <a:pt x="666" y="475"/>
                    <a:pt x="669" y="473"/>
                    <a:pt x="672" y="473"/>
                  </a:cubicBezTo>
                  <a:cubicBezTo>
                    <a:pt x="673" y="473"/>
                    <a:pt x="674" y="473"/>
                    <a:pt x="675" y="473"/>
                  </a:cubicBezTo>
                  <a:cubicBezTo>
                    <a:pt x="715" y="488"/>
                    <a:pt x="715" y="488"/>
                    <a:pt x="715" y="488"/>
                  </a:cubicBezTo>
                  <a:cubicBezTo>
                    <a:pt x="712" y="493"/>
                    <a:pt x="708" y="497"/>
                    <a:pt x="704" y="501"/>
                  </a:cubicBezTo>
                  <a:close/>
                  <a:moveTo>
                    <a:pt x="605" y="532"/>
                  </a:moveTo>
                  <a:cubicBezTo>
                    <a:pt x="601" y="537"/>
                    <a:pt x="602" y="545"/>
                    <a:pt x="607" y="549"/>
                  </a:cubicBezTo>
                  <a:cubicBezTo>
                    <a:pt x="631" y="566"/>
                    <a:pt x="631" y="566"/>
                    <a:pt x="631" y="566"/>
                  </a:cubicBezTo>
                  <a:cubicBezTo>
                    <a:pt x="632" y="565"/>
                    <a:pt x="632" y="565"/>
                    <a:pt x="632" y="565"/>
                  </a:cubicBezTo>
                  <a:cubicBezTo>
                    <a:pt x="639" y="561"/>
                    <a:pt x="645" y="557"/>
                    <a:pt x="650" y="554"/>
                  </a:cubicBezTo>
                  <a:cubicBezTo>
                    <a:pt x="653" y="552"/>
                    <a:pt x="653" y="552"/>
                    <a:pt x="653" y="552"/>
                  </a:cubicBezTo>
                  <a:cubicBezTo>
                    <a:pt x="621" y="529"/>
                    <a:pt x="621" y="529"/>
                    <a:pt x="621" y="529"/>
                  </a:cubicBezTo>
                  <a:cubicBezTo>
                    <a:pt x="616" y="525"/>
                    <a:pt x="608" y="527"/>
                    <a:pt x="605" y="532"/>
                  </a:cubicBezTo>
                  <a:close/>
                  <a:moveTo>
                    <a:pt x="631" y="561"/>
                  </a:moveTo>
                  <a:cubicBezTo>
                    <a:pt x="610" y="545"/>
                    <a:pt x="610" y="545"/>
                    <a:pt x="610" y="545"/>
                  </a:cubicBezTo>
                  <a:cubicBezTo>
                    <a:pt x="606" y="543"/>
                    <a:pt x="605" y="538"/>
                    <a:pt x="608" y="534"/>
                  </a:cubicBezTo>
                  <a:cubicBezTo>
                    <a:pt x="609" y="532"/>
                    <a:pt x="612" y="531"/>
                    <a:pt x="614" y="531"/>
                  </a:cubicBezTo>
                  <a:cubicBezTo>
                    <a:pt x="616" y="531"/>
                    <a:pt x="618" y="531"/>
                    <a:pt x="619" y="532"/>
                  </a:cubicBezTo>
                  <a:cubicBezTo>
                    <a:pt x="646" y="552"/>
                    <a:pt x="646" y="552"/>
                    <a:pt x="646" y="552"/>
                  </a:cubicBezTo>
                  <a:cubicBezTo>
                    <a:pt x="641" y="555"/>
                    <a:pt x="636" y="558"/>
                    <a:pt x="631" y="561"/>
                  </a:cubicBezTo>
                  <a:close/>
                  <a:moveTo>
                    <a:pt x="646" y="499"/>
                  </a:moveTo>
                  <a:cubicBezTo>
                    <a:pt x="642" y="499"/>
                    <a:pt x="638" y="502"/>
                    <a:pt x="636" y="506"/>
                  </a:cubicBezTo>
                  <a:cubicBezTo>
                    <a:pt x="633" y="512"/>
                    <a:pt x="635" y="519"/>
                    <a:pt x="641" y="522"/>
                  </a:cubicBezTo>
                  <a:cubicBezTo>
                    <a:pt x="671" y="538"/>
                    <a:pt x="671" y="538"/>
                    <a:pt x="671" y="538"/>
                  </a:cubicBezTo>
                  <a:cubicBezTo>
                    <a:pt x="672" y="537"/>
                    <a:pt x="672" y="537"/>
                    <a:pt x="672" y="537"/>
                  </a:cubicBezTo>
                  <a:cubicBezTo>
                    <a:pt x="677" y="533"/>
                    <a:pt x="683" y="528"/>
                    <a:pt x="688" y="523"/>
                  </a:cubicBezTo>
                  <a:cubicBezTo>
                    <a:pt x="690" y="521"/>
                    <a:pt x="690" y="521"/>
                    <a:pt x="690" y="521"/>
                  </a:cubicBezTo>
                  <a:cubicBezTo>
                    <a:pt x="652" y="501"/>
                    <a:pt x="652" y="501"/>
                    <a:pt x="652" y="501"/>
                  </a:cubicBezTo>
                  <a:cubicBezTo>
                    <a:pt x="650" y="500"/>
                    <a:pt x="648" y="499"/>
                    <a:pt x="646" y="499"/>
                  </a:cubicBezTo>
                  <a:close/>
                  <a:moveTo>
                    <a:pt x="670" y="533"/>
                  </a:moveTo>
                  <a:cubicBezTo>
                    <a:pt x="643" y="518"/>
                    <a:pt x="643" y="518"/>
                    <a:pt x="643" y="518"/>
                  </a:cubicBezTo>
                  <a:cubicBezTo>
                    <a:pt x="639" y="516"/>
                    <a:pt x="637" y="512"/>
                    <a:pt x="639" y="508"/>
                  </a:cubicBezTo>
                  <a:cubicBezTo>
                    <a:pt x="641" y="505"/>
                    <a:pt x="643" y="503"/>
                    <a:pt x="646" y="503"/>
                  </a:cubicBezTo>
                  <a:cubicBezTo>
                    <a:pt x="648" y="503"/>
                    <a:pt x="649" y="504"/>
                    <a:pt x="650" y="504"/>
                  </a:cubicBezTo>
                  <a:cubicBezTo>
                    <a:pt x="683" y="522"/>
                    <a:pt x="683" y="522"/>
                    <a:pt x="683" y="522"/>
                  </a:cubicBezTo>
                  <a:cubicBezTo>
                    <a:pt x="679" y="526"/>
                    <a:pt x="675" y="530"/>
                    <a:pt x="670" y="533"/>
                  </a:cubicBezTo>
                  <a:close/>
                  <a:moveTo>
                    <a:pt x="295" y="584"/>
                  </a:moveTo>
                  <a:cubicBezTo>
                    <a:pt x="293" y="583"/>
                    <a:pt x="292" y="583"/>
                    <a:pt x="290" y="583"/>
                  </a:cubicBezTo>
                  <a:cubicBezTo>
                    <a:pt x="285" y="583"/>
                    <a:pt x="281" y="586"/>
                    <a:pt x="279" y="590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9" y="618"/>
                    <a:pt x="269" y="618"/>
                    <a:pt x="269" y="618"/>
                  </a:cubicBezTo>
                  <a:cubicBezTo>
                    <a:pt x="276" y="619"/>
                    <a:pt x="283" y="621"/>
                    <a:pt x="289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301" y="600"/>
                    <a:pt x="301" y="600"/>
                    <a:pt x="301" y="600"/>
                  </a:cubicBezTo>
                  <a:cubicBezTo>
                    <a:pt x="302" y="597"/>
                    <a:pt x="302" y="594"/>
                    <a:pt x="301" y="591"/>
                  </a:cubicBezTo>
                  <a:cubicBezTo>
                    <a:pt x="300" y="588"/>
                    <a:pt x="298" y="585"/>
                    <a:pt x="295" y="584"/>
                  </a:cubicBezTo>
                  <a:close/>
                  <a:moveTo>
                    <a:pt x="297" y="598"/>
                  </a:moveTo>
                  <a:cubicBezTo>
                    <a:pt x="288" y="618"/>
                    <a:pt x="288" y="618"/>
                    <a:pt x="288" y="618"/>
                  </a:cubicBezTo>
                  <a:cubicBezTo>
                    <a:pt x="283" y="617"/>
                    <a:pt x="278" y="616"/>
                    <a:pt x="273" y="614"/>
                  </a:cubicBezTo>
                  <a:cubicBezTo>
                    <a:pt x="283" y="592"/>
                    <a:pt x="283" y="592"/>
                    <a:pt x="283" y="592"/>
                  </a:cubicBezTo>
                  <a:cubicBezTo>
                    <a:pt x="284" y="588"/>
                    <a:pt x="289" y="586"/>
                    <a:pt x="293" y="588"/>
                  </a:cubicBezTo>
                  <a:cubicBezTo>
                    <a:pt x="295" y="588"/>
                    <a:pt x="297" y="590"/>
                    <a:pt x="297" y="592"/>
                  </a:cubicBezTo>
                  <a:cubicBezTo>
                    <a:pt x="298" y="594"/>
                    <a:pt x="298" y="596"/>
                    <a:pt x="297" y="598"/>
                  </a:cubicBezTo>
                  <a:close/>
                  <a:moveTo>
                    <a:pt x="100" y="445"/>
                  </a:moveTo>
                  <a:cubicBezTo>
                    <a:pt x="98" y="439"/>
                    <a:pt x="94" y="435"/>
                    <a:pt x="88" y="435"/>
                  </a:cubicBezTo>
                  <a:cubicBezTo>
                    <a:pt x="87" y="435"/>
                    <a:pt x="86" y="435"/>
                    <a:pt x="85" y="436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51"/>
                    <a:pt x="33" y="451"/>
                    <a:pt x="33" y="451"/>
                  </a:cubicBezTo>
                  <a:cubicBezTo>
                    <a:pt x="37" y="457"/>
                    <a:pt x="40" y="463"/>
                    <a:pt x="44" y="469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91" y="459"/>
                    <a:pt x="91" y="459"/>
                    <a:pt x="91" y="459"/>
                  </a:cubicBezTo>
                  <a:cubicBezTo>
                    <a:pt x="97" y="457"/>
                    <a:pt x="101" y="451"/>
                    <a:pt x="100" y="445"/>
                  </a:cubicBezTo>
                  <a:close/>
                  <a:moveTo>
                    <a:pt x="47" y="465"/>
                  </a:moveTo>
                  <a:cubicBezTo>
                    <a:pt x="44" y="461"/>
                    <a:pt x="41" y="456"/>
                    <a:pt x="38" y="451"/>
                  </a:cubicBezTo>
                  <a:cubicBezTo>
                    <a:pt x="86" y="440"/>
                    <a:pt x="86" y="440"/>
                    <a:pt x="86" y="440"/>
                  </a:cubicBezTo>
                  <a:cubicBezTo>
                    <a:pt x="90" y="439"/>
                    <a:pt x="95" y="441"/>
                    <a:pt x="96" y="445"/>
                  </a:cubicBezTo>
                  <a:cubicBezTo>
                    <a:pt x="97" y="450"/>
                    <a:pt x="94" y="454"/>
                    <a:pt x="90" y="455"/>
                  </a:cubicBezTo>
                  <a:lnTo>
                    <a:pt x="47" y="465"/>
                  </a:lnTo>
                  <a:close/>
                  <a:moveTo>
                    <a:pt x="34" y="303"/>
                  </a:moveTo>
                  <a:cubicBezTo>
                    <a:pt x="36" y="305"/>
                    <a:pt x="41" y="310"/>
                    <a:pt x="86" y="317"/>
                  </a:cubicBezTo>
                  <a:cubicBezTo>
                    <a:pt x="87" y="317"/>
                    <a:pt x="87" y="317"/>
                    <a:pt x="88" y="317"/>
                  </a:cubicBezTo>
                  <a:cubicBezTo>
                    <a:pt x="94" y="317"/>
                    <a:pt x="99" y="313"/>
                    <a:pt x="100" y="307"/>
                  </a:cubicBezTo>
                  <a:cubicBezTo>
                    <a:pt x="100" y="304"/>
                    <a:pt x="100" y="301"/>
                    <a:pt x="98" y="298"/>
                  </a:cubicBezTo>
                  <a:cubicBezTo>
                    <a:pt x="96" y="296"/>
                    <a:pt x="93" y="294"/>
                    <a:pt x="90" y="293"/>
                  </a:cubicBezTo>
                  <a:cubicBezTo>
                    <a:pt x="73" y="291"/>
                    <a:pt x="56" y="287"/>
                    <a:pt x="50" y="285"/>
                  </a:cubicBezTo>
                  <a:cubicBezTo>
                    <a:pt x="46" y="278"/>
                    <a:pt x="38" y="255"/>
                    <a:pt x="31" y="236"/>
                  </a:cubicBezTo>
                  <a:cubicBezTo>
                    <a:pt x="30" y="231"/>
                    <a:pt x="25" y="228"/>
                    <a:pt x="20" y="228"/>
                  </a:cubicBezTo>
                  <a:cubicBezTo>
                    <a:pt x="19" y="228"/>
                    <a:pt x="17" y="228"/>
                    <a:pt x="16" y="229"/>
                  </a:cubicBezTo>
                  <a:cubicBezTo>
                    <a:pt x="13" y="230"/>
                    <a:pt x="11" y="232"/>
                    <a:pt x="9" y="235"/>
                  </a:cubicBezTo>
                  <a:cubicBezTo>
                    <a:pt x="8" y="238"/>
                    <a:pt x="8" y="241"/>
                    <a:pt x="9" y="244"/>
                  </a:cubicBezTo>
                  <a:cubicBezTo>
                    <a:pt x="27" y="297"/>
                    <a:pt x="32" y="301"/>
                    <a:pt x="34" y="303"/>
                  </a:cubicBezTo>
                  <a:close/>
                  <a:moveTo>
                    <a:pt x="13" y="236"/>
                  </a:moveTo>
                  <a:cubicBezTo>
                    <a:pt x="14" y="235"/>
                    <a:pt x="15" y="233"/>
                    <a:pt x="17" y="232"/>
                  </a:cubicBezTo>
                  <a:cubicBezTo>
                    <a:pt x="18" y="232"/>
                    <a:pt x="19" y="232"/>
                    <a:pt x="20" y="232"/>
                  </a:cubicBezTo>
                  <a:cubicBezTo>
                    <a:pt x="23" y="232"/>
                    <a:pt x="26" y="234"/>
                    <a:pt x="28" y="237"/>
                  </a:cubicBezTo>
                  <a:cubicBezTo>
                    <a:pt x="34" y="257"/>
                    <a:pt x="43" y="281"/>
                    <a:pt x="47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54" y="291"/>
                    <a:pt x="74" y="295"/>
                    <a:pt x="89" y="297"/>
                  </a:cubicBezTo>
                  <a:cubicBezTo>
                    <a:pt x="91" y="298"/>
                    <a:pt x="93" y="299"/>
                    <a:pt x="94" y="301"/>
                  </a:cubicBezTo>
                  <a:cubicBezTo>
                    <a:pt x="96" y="302"/>
                    <a:pt x="96" y="304"/>
                    <a:pt x="96" y="307"/>
                  </a:cubicBezTo>
                  <a:cubicBezTo>
                    <a:pt x="95" y="311"/>
                    <a:pt x="91" y="314"/>
                    <a:pt x="87" y="313"/>
                  </a:cubicBezTo>
                  <a:cubicBezTo>
                    <a:pt x="43" y="306"/>
                    <a:pt x="38" y="302"/>
                    <a:pt x="36" y="300"/>
                  </a:cubicBezTo>
                  <a:cubicBezTo>
                    <a:pt x="35" y="299"/>
                    <a:pt x="30" y="295"/>
                    <a:pt x="12" y="243"/>
                  </a:cubicBezTo>
                  <a:cubicBezTo>
                    <a:pt x="12" y="241"/>
                    <a:pt x="12" y="238"/>
                    <a:pt x="13" y="236"/>
                  </a:cubicBezTo>
                  <a:close/>
                  <a:moveTo>
                    <a:pt x="118" y="476"/>
                  </a:moveTo>
                  <a:cubicBezTo>
                    <a:pt x="116" y="472"/>
                    <a:pt x="112" y="469"/>
                    <a:pt x="107" y="469"/>
                  </a:cubicBezTo>
                  <a:cubicBezTo>
                    <a:pt x="105" y="469"/>
                    <a:pt x="104" y="469"/>
                    <a:pt x="103" y="469"/>
                  </a:cubicBezTo>
                  <a:cubicBezTo>
                    <a:pt x="57" y="486"/>
                    <a:pt x="57" y="486"/>
                    <a:pt x="57" y="486"/>
                  </a:cubicBezTo>
                  <a:cubicBezTo>
                    <a:pt x="59" y="488"/>
                    <a:pt x="59" y="488"/>
                    <a:pt x="59" y="488"/>
                  </a:cubicBezTo>
                  <a:cubicBezTo>
                    <a:pt x="64" y="494"/>
                    <a:pt x="68" y="500"/>
                    <a:pt x="73" y="505"/>
                  </a:cubicBezTo>
                  <a:cubicBezTo>
                    <a:pt x="74" y="506"/>
                    <a:pt x="74" y="506"/>
                    <a:pt x="74" y="506"/>
                  </a:cubicBezTo>
                  <a:cubicBezTo>
                    <a:pt x="111" y="492"/>
                    <a:pt x="111" y="492"/>
                    <a:pt x="111" y="492"/>
                  </a:cubicBezTo>
                  <a:cubicBezTo>
                    <a:pt x="117" y="490"/>
                    <a:pt x="120" y="483"/>
                    <a:pt x="118" y="476"/>
                  </a:cubicBezTo>
                  <a:close/>
                  <a:moveTo>
                    <a:pt x="75" y="501"/>
                  </a:moveTo>
                  <a:cubicBezTo>
                    <a:pt x="71" y="497"/>
                    <a:pt x="68" y="493"/>
                    <a:pt x="64" y="488"/>
                  </a:cubicBezTo>
                  <a:cubicBezTo>
                    <a:pt x="104" y="473"/>
                    <a:pt x="104" y="473"/>
                    <a:pt x="104" y="473"/>
                  </a:cubicBezTo>
                  <a:cubicBezTo>
                    <a:pt x="108" y="472"/>
                    <a:pt x="113" y="474"/>
                    <a:pt x="114" y="478"/>
                  </a:cubicBezTo>
                  <a:cubicBezTo>
                    <a:pt x="116" y="482"/>
                    <a:pt x="114" y="487"/>
                    <a:pt x="110" y="488"/>
                  </a:cubicBezTo>
                  <a:lnTo>
                    <a:pt x="75" y="501"/>
                  </a:lnTo>
                  <a:close/>
                  <a:moveTo>
                    <a:pt x="31" y="347"/>
                  </a:moveTo>
                  <a:cubicBezTo>
                    <a:pt x="40" y="349"/>
                    <a:pt x="75" y="352"/>
                    <a:pt x="75" y="352"/>
                  </a:cubicBezTo>
                  <a:cubicBezTo>
                    <a:pt x="76" y="352"/>
                    <a:pt x="76" y="352"/>
                    <a:pt x="76" y="352"/>
                  </a:cubicBezTo>
                  <a:cubicBezTo>
                    <a:pt x="83" y="352"/>
                    <a:pt x="88" y="348"/>
                    <a:pt x="88" y="342"/>
                  </a:cubicBezTo>
                  <a:cubicBezTo>
                    <a:pt x="89" y="335"/>
                    <a:pt x="84" y="329"/>
                    <a:pt x="78" y="328"/>
                  </a:cubicBezTo>
                  <a:cubicBezTo>
                    <a:pt x="67" y="327"/>
                    <a:pt x="44" y="325"/>
                    <a:pt x="36" y="324"/>
                  </a:cubicBezTo>
                  <a:cubicBezTo>
                    <a:pt x="33" y="321"/>
                    <a:pt x="25" y="310"/>
                    <a:pt x="18" y="298"/>
                  </a:cubicBezTo>
                  <a:cubicBezTo>
                    <a:pt x="16" y="294"/>
                    <a:pt x="12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2" y="294"/>
                    <a:pt x="1" y="294"/>
                    <a:pt x="1" y="29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02"/>
                    <a:pt x="0" y="307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8" y="345"/>
                    <a:pt x="28" y="347"/>
                    <a:pt x="31" y="347"/>
                  </a:cubicBezTo>
                  <a:close/>
                  <a:moveTo>
                    <a:pt x="4" y="297"/>
                  </a:moveTo>
                  <a:cubicBezTo>
                    <a:pt x="4" y="297"/>
                    <a:pt x="4" y="297"/>
                    <a:pt x="4" y="297"/>
                  </a:cubicBezTo>
                  <a:cubicBezTo>
                    <a:pt x="8" y="295"/>
                    <a:pt x="13" y="296"/>
                    <a:pt x="15" y="300"/>
                  </a:cubicBezTo>
                  <a:cubicBezTo>
                    <a:pt x="22" y="312"/>
                    <a:pt x="31" y="324"/>
                    <a:pt x="34" y="327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3" y="329"/>
                    <a:pt x="66" y="331"/>
                    <a:pt x="77" y="332"/>
                  </a:cubicBezTo>
                  <a:cubicBezTo>
                    <a:pt x="82" y="333"/>
                    <a:pt x="85" y="337"/>
                    <a:pt x="84" y="341"/>
                  </a:cubicBezTo>
                  <a:cubicBezTo>
                    <a:pt x="84" y="346"/>
                    <a:pt x="80" y="349"/>
                    <a:pt x="76" y="348"/>
                  </a:cubicBezTo>
                  <a:cubicBezTo>
                    <a:pt x="75" y="348"/>
                    <a:pt x="40" y="345"/>
                    <a:pt x="32" y="343"/>
                  </a:cubicBezTo>
                  <a:cubicBezTo>
                    <a:pt x="24" y="342"/>
                    <a:pt x="15" y="332"/>
                    <a:pt x="4" y="312"/>
                  </a:cubicBezTo>
                  <a:cubicBezTo>
                    <a:pt x="4" y="307"/>
                    <a:pt x="4" y="302"/>
                    <a:pt x="4" y="297"/>
                  </a:cubicBezTo>
                  <a:close/>
                  <a:moveTo>
                    <a:pt x="143" y="506"/>
                  </a:moveTo>
                  <a:cubicBezTo>
                    <a:pt x="141" y="502"/>
                    <a:pt x="137" y="499"/>
                    <a:pt x="133" y="499"/>
                  </a:cubicBezTo>
                  <a:cubicBezTo>
                    <a:pt x="131" y="499"/>
                    <a:pt x="129" y="500"/>
                    <a:pt x="127" y="501"/>
                  </a:cubicBezTo>
                  <a:cubicBezTo>
                    <a:pt x="89" y="521"/>
                    <a:pt x="89" y="521"/>
                    <a:pt x="89" y="521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6" y="528"/>
                    <a:pt x="102" y="533"/>
                    <a:pt x="107" y="537"/>
                  </a:cubicBezTo>
                  <a:cubicBezTo>
                    <a:pt x="108" y="538"/>
                    <a:pt x="108" y="538"/>
                    <a:pt x="108" y="538"/>
                  </a:cubicBezTo>
                  <a:cubicBezTo>
                    <a:pt x="138" y="522"/>
                    <a:pt x="138" y="522"/>
                    <a:pt x="138" y="522"/>
                  </a:cubicBezTo>
                  <a:cubicBezTo>
                    <a:pt x="144" y="519"/>
                    <a:pt x="146" y="512"/>
                    <a:pt x="143" y="506"/>
                  </a:cubicBezTo>
                  <a:close/>
                  <a:moveTo>
                    <a:pt x="136" y="518"/>
                  </a:moveTo>
                  <a:cubicBezTo>
                    <a:pt x="109" y="533"/>
                    <a:pt x="109" y="533"/>
                    <a:pt x="109" y="533"/>
                  </a:cubicBezTo>
                  <a:cubicBezTo>
                    <a:pt x="104" y="530"/>
                    <a:pt x="100" y="526"/>
                    <a:pt x="96" y="522"/>
                  </a:cubicBezTo>
                  <a:cubicBezTo>
                    <a:pt x="129" y="504"/>
                    <a:pt x="129" y="504"/>
                    <a:pt x="129" y="504"/>
                  </a:cubicBezTo>
                  <a:cubicBezTo>
                    <a:pt x="133" y="502"/>
                    <a:pt x="138" y="504"/>
                    <a:pt x="140" y="508"/>
                  </a:cubicBezTo>
                  <a:cubicBezTo>
                    <a:pt x="142" y="512"/>
                    <a:pt x="140" y="516"/>
                    <a:pt x="136" y="518"/>
                  </a:cubicBezTo>
                  <a:close/>
                  <a:moveTo>
                    <a:pt x="194" y="554"/>
                  </a:moveTo>
                  <a:cubicBezTo>
                    <a:pt x="169" y="579"/>
                    <a:pt x="169" y="579"/>
                    <a:pt x="169" y="579"/>
                  </a:cubicBezTo>
                  <a:cubicBezTo>
                    <a:pt x="171" y="580"/>
                    <a:pt x="171" y="580"/>
                    <a:pt x="171" y="580"/>
                  </a:cubicBezTo>
                  <a:cubicBezTo>
                    <a:pt x="178" y="583"/>
                    <a:pt x="184" y="586"/>
                    <a:pt x="190" y="589"/>
                  </a:cubicBezTo>
                  <a:cubicBezTo>
                    <a:pt x="192" y="590"/>
                    <a:pt x="192" y="590"/>
                    <a:pt x="192" y="590"/>
                  </a:cubicBezTo>
                  <a:cubicBezTo>
                    <a:pt x="211" y="571"/>
                    <a:pt x="211" y="571"/>
                    <a:pt x="211" y="571"/>
                  </a:cubicBezTo>
                  <a:cubicBezTo>
                    <a:pt x="213" y="568"/>
                    <a:pt x="214" y="565"/>
                    <a:pt x="214" y="562"/>
                  </a:cubicBezTo>
                  <a:cubicBezTo>
                    <a:pt x="214" y="559"/>
                    <a:pt x="213" y="556"/>
                    <a:pt x="211" y="554"/>
                  </a:cubicBezTo>
                  <a:cubicBezTo>
                    <a:pt x="206" y="549"/>
                    <a:pt x="198" y="549"/>
                    <a:pt x="194" y="554"/>
                  </a:cubicBezTo>
                  <a:close/>
                  <a:moveTo>
                    <a:pt x="208" y="568"/>
                  </a:moveTo>
                  <a:cubicBezTo>
                    <a:pt x="191" y="585"/>
                    <a:pt x="191" y="585"/>
                    <a:pt x="191" y="585"/>
                  </a:cubicBezTo>
                  <a:cubicBezTo>
                    <a:pt x="186" y="583"/>
                    <a:pt x="181" y="580"/>
                    <a:pt x="176" y="578"/>
                  </a:cubicBezTo>
                  <a:cubicBezTo>
                    <a:pt x="197" y="557"/>
                    <a:pt x="197" y="557"/>
                    <a:pt x="197" y="557"/>
                  </a:cubicBezTo>
                  <a:cubicBezTo>
                    <a:pt x="200" y="554"/>
                    <a:pt x="205" y="554"/>
                    <a:pt x="208" y="557"/>
                  </a:cubicBezTo>
                  <a:cubicBezTo>
                    <a:pt x="209" y="558"/>
                    <a:pt x="210" y="560"/>
                    <a:pt x="210" y="562"/>
                  </a:cubicBezTo>
                  <a:cubicBezTo>
                    <a:pt x="210" y="564"/>
                    <a:pt x="209" y="566"/>
                    <a:pt x="208" y="568"/>
                  </a:cubicBezTo>
                  <a:close/>
                  <a:moveTo>
                    <a:pt x="251" y="571"/>
                  </a:moveTo>
                  <a:cubicBezTo>
                    <a:pt x="246" y="568"/>
                    <a:pt x="238" y="569"/>
                    <a:pt x="235" y="574"/>
                  </a:cubicBezTo>
                  <a:cubicBezTo>
                    <a:pt x="216" y="600"/>
                    <a:pt x="216" y="600"/>
                    <a:pt x="216" y="600"/>
                  </a:cubicBezTo>
                  <a:cubicBezTo>
                    <a:pt x="219" y="601"/>
                    <a:pt x="219" y="601"/>
                    <a:pt x="219" y="601"/>
                  </a:cubicBezTo>
                  <a:cubicBezTo>
                    <a:pt x="225" y="604"/>
                    <a:pt x="232" y="606"/>
                    <a:pt x="238" y="608"/>
                  </a:cubicBezTo>
                  <a:cubicBezTo>
                    <a:pt x="240" y="609"/>
                    <a:pt x="240" y="609"/>
                    <a:pt x="240" y="609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56" y="585"/>
                    <a:pt x="257" y="582"/>
                    <a:pt x="256" y="579"/>
                  </a:cubicBezTo>
                  <a:cubicBezTo>
                    <a:pt x="256" y="576"/>
                    <a:pt x="254" y="573"/>
                    <a:pt x="251" y="571"/>
                  </a:cubicBezTo>
                  <a:close/>
                  <a:moveTo>
                    <a:pt x="251" y="586"/>
                  </a:moveTo>
                  <a:cubicBezTo>
                    <a:pt x="238" y="604"/>
                    <a:pt x="238" y="604"/>
                    <a:pt x="238" y="604"/>
                  </a:cubicBezTo>
                  <a:cubicBezTo>
                    <a:pt x="233" y="602"/>
                    <a:pt x="228" y="601"/>
                    <a:pt x="222" y="599"/>
                  </a:cubicBezTo>
                  <a:cubicBezTo>
                    <a:pt x="238" y="577"/>
                    <a:pt x="238" y="577"/>
                    <a:pt x="238" y="577"/>
                  </a:cubicBezTo>
                  <a:cubicBezTo>
                    <a:pt x="240" y="573"/>
                    <a:pt x="245" y="572"/>
                    <a:pt x="249" y="575"/>
                  </a:cubicBezTo>
                  <a:cubicBezTo>
                    <a:pt x="251" y="576"/>
                    <a:pt x="252" y="578"/>
                    <a:pt x="252" y="580"/>
                  </a:cubicBezTo>
                  <a:cubicBezTo>
                    <a:pt x="253" y="582"/>
                    <a:pt x="252" y="584"/>
                    <a:pt x="251" y="586"/>
                  </a:cubicBezTo>
                  <a:close/>
                  <a:moveTo>
                    <a:pt x="174" y="532"/>
                  </a:moveTo>
                  <a:cubicBezTo>
                    <a:pt x="171" y="527"/>
                    <a:pt x="163" y="525"/>
                    <a:pt x="158" y="529"/>
                  </a:cubicBezTo>
                  <a:cubicBezTo>
                    <a:pt x="126" y="552"/>
                    <a:pt x="126" y="552"/>
                    <a:pt x="126" y="552"/>
                  </a:cubicBezTo>
                  <a:cubicBezTo>
                    <a:pt x="129" y="554"/>
                    <a:pt x="129" y="554"/>
                    <a:pt x="129" y="554"/>
                  </a:cubicBezTo>
                  <a:cubicBezTo>
                    <a:pt x="134" y="557"/>
                    <a:pt x="140" y="561"/>
                    <a:pt x="147" y="565"/>
                  </a:cubicBezTo>
                  <a:cubicBezTo>
                    <a:pt x="148" y="566"/>
                    <a:pt x="148" y="566"/>
                    <a:pt x="148" y="566"/>
                  </a:cubicBezTo>
                  <a:cubicBezTo>
                    <a:pt x="172" y="549"/>
                    <a:pt x="172" y="549"/>
                    <a:pt x="172" y="549"/>
                  </a:cubicBezTo>
                  <a:cubicBezTo>
                    <a:pt x="177" y="545"/>
                    <a:pt x="178" y="537"/>
                    <a:pt x="174" y="532"/>
                  </a:cubicBezTo>
                  <a:close/>
                  <a:moveTo>
                    <a:pt x="169" y="545"/>
                  </a:moveTo>
                  <a:cubicBezTo>
                    <a:pt x="148" y="561"/>
                    <a:pt x="148" y="561"/>
                    <a:pt x="148" y="561"/>
                  </a:cubicBezTo>
                  <a:cubicBezTo>
                    <a:pt x="143" y="558"/>
                    <a:pt x="138" y="555"/>
                    <a:pt x="133" y="552"/>
                  </a:cubicBezTo>
                  <a:cubicBezTo>
                    <a:pt x="160" y="532"/>
                    <a:pt x="160" y="532"/>
                    <a:pt x="160" y="532"/>
                  </a:cubicBezTo>
                  <a:cubicBezTo>
                    <a:pt x="163" y="530"/>
                    <a:pt x="169" y="531"/>
                    <a:pt x="171" y="534"/>
                  </a:cubicBezTo>
                  <a:cubicBezTo>
                    <a:pt x="174" y="538"/>
                    <a:pt x="173" y="543"/>
                    <a:pt x="169" y="545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4" name="Left Belt"/>
          <p:cNvGrpSpPr/>
          <p:nvPr/>
        </p:nvGrpSpPr>
        <p:grpSpPr>
          <a:xfrm rot="16200000">
            <a:off x="4149174" y="3147500"/>
            <a:ext cx="1807780" cy="1883056"/>
            <a:chOff x="616903" y="2528794"/>
            <a:chExt cx="3527634" cy="3674521"/>
          </a:xfrm>
        </p:grpSpPr>
        <p:sp>
          <p:nvSpPr>
            <p:cNvPr id="55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6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7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8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9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67000">
                  <a:schemeClr val="bg2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5" name="Left Belt Inside"/>
          <p:cNvGrpSpPr/>
          <p:nvPr/>
        </p:nvGrpSpPr>
        <p:grpSpPr>
          <a:xfrm rot="16200000">
            <a:off x="5011513" y="3920714"/>
            <a:ext cx="695531" cy="1039385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52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75000"/>
                  <a:lumOff val="25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4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6" name="Right Belt"/>
          <p:cNvGrpSpPr/>
          <p:nvPr/>
        </p:nvGrpSpPr>
        <p:grpSpPr>
          <a:xfrm rot="16200000">
            <a:off x="4114548" y="2184896"/>
            <a:ext cx="1829459" cy="1835483"/>
            <a:chOff x="2520556" y="2528794"/>
            <a:chExt cx="3569938" cy="3581689"/>
          </a:xfrm>
        </p:grpSpPr>
        <p:sp>
          <p:nvSpPr>
            <p:cNvPr id="47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8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9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65000"/>
                  <a:lumOff val="35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0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1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82" name="Oval 81"/>
          <p:cNvSpPr/>
          <p:nvPr/>
        </p:nvSpPr>
        <p:spPr>
          <a:xfrm>
            <a:off x="9161291" y="3314523"/>
            <a:ext cx="539121" cy="539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544052" y="3314523"/>
            <a:ext cx="539121" cy="539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33"/>
          <p:cNvSpPr>
            <a:spLocks noEditPoints="1"/>
          </p:cNvSpPr>
          <p:nvPr/>
        </p:nvSpPr>
        <p:spPr bwMode="auto">
          <a:xfrm>
            <a:off x="2675348" y="3444608"/>
            <a:ext cx="256775" cy="278951"/>
          </a:xfrm>
          <a:custGeom>
            <a:avLst/>
            <a:gdLst>
              <a:gd name="T0" fmla="*/ 90 w 93"/>
              <a:gd name="T1" fmla="*/ 58 h 101"/>
              <a:gd name="T2" fmla="*/ 54 w 93"/>
              <a:gd name="T3" fmla="*/ 92 h 101"/>
              <a:gd name="T4" fmla="*/ 5 w 93"/>
              <a:gd name="T5" fmla="*/ 89 h 101"/>
              <a:gd name="T6" fmla="*/ 9 w 93"/>
              <a:gd name="T7" fmla="*/ 65 h 101"/>
              <a:gd name="T8" fmla="*/ 16 w 93"/>
              <a:gd name="T9" fmla="*/ 12 h 101"/>
              <a:gd name="T10" fmla="*/ 22 w 93"/>
              <a:gd name="T11" fmla="*/ 2 h 101"/>
              <a:gd name="T12" fmla="*/ 33 w 93"/>
              <a:gd name="T13" fmla="*/ 6 h 101"/>
              <a:gd name="T14" fmla="*/ 72 w 93"/>
              <a:gd name="T15" fmla="*/ 42 h 101"/>
              <a:gd name="T16" fmla="*/ 90 w 93"/>
              <a:gd name="T17" fmla="*/ 58 h 101"/>
              <a:gd name="T18" fmla="*/ 82 w 93"/>
              <a:gd name="T19" fmla="*/ 61 h 101"/>
              <a:gd name="T20" fmla="*/ 44 w 93"/>
              <a:gd name="T21" fmla="*/ 62 h 101"/>
              <a:gd name="T22" fmla="*/ 13 w 93"/>
              <a:gd name="T23" fmla="*/ 86 h 101"/>
              <a:gd name="T24" fmla="*/ 52 w 93"/>
              <a:gd name="T25" fmla="*/ 85 h 101"/>
              <a:gd name="T26" fmla="*/ 82 w 93"/>
              <a:gd name="T27" fmla="*/ 61 h 101"/>
              <a:gd name="T28" fmla="*/ 49 w 93"/>
              <a:gd name="T29" fmla="*/ 65 h 101"/>
              <a:gd name="T30" fmla="*/ 49 w 93"/>
              <a:gd name="T31" fmla="*/ 65 h 101"/>
              <a:gd name="T32" fmla="*/ 38 w 93"/>
              <a:gd name="T33" fmla="*/ 81 h 101"/>
              <a:gd name="T34" fmla="*/ 21 w 93"/>
              <a:gd name="T35" fmla="*/ 79 h 101"/>
              <a:gd name="T36" fmla="*/ 45 w 93"/>
              <a:gd name="T37" fmla="*/ 66 h 101"/>
              <a:gd name="T38" fmla="*/ 49 w 93"/>
              <a:gd name="T39" fmla="*/ 6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01">
                <a:moveTo>
                  <a:pt x="90" y="58"/>
                </a:moveTo>
                <a:cubicBezTo>
                  <a:pt x="93" y="66"/>
                  <a:pt x="78" y="84"/>
                  <a:pt x="54" y="92"/>
                </a:cubicBezTo>
                <a:cubicBezTo>
                  <a:pt x="31" y="101"/>
                  <a:pt x="9" y="98"/>
                  <a:pt x="5" y="89"/>
                </a:cubicBezTo>
                <a:cubicBezTo>
                  <a:pt x="1" y="77"/>
                  <a:pt x="12" y="77"/>
                  <a:pt x="9" y="65"/>
                </a:cubicBezTo>
                <a:cubicBezTo>
                  <a:pt x="1" y="37"/>
                  <a:pt x="0" y="25"/>
                  <a:pt x="16" y="12"/>
                </a:cubicBezTo>
                <a:cubicBezTo>
                  <a:pt x="21" y="7"/>
                  <a:pt x="17" y="4"/>
                  <a:pt x="22" y="2"/>
                </a:cubicBezTo>
                <a:cubicBezTo>
                  <a:pt x="28" y="0"/>
                  <a:pt x="26" y="6"/>
                  <a:pt x="33" y="6"/>
                </a:cubicBezTo>
                <a:cubicBezTo>
                  <a:pt x="53" y="5"/>
                  <a:pt x="59" y="15"/>
                  <a:pt x="72" y="42"/>
                </a:cubicBezTo>
                <a:cubicBezTo>
                  <a:pt x="77" y="53"/>
                  <a:pt x="85" y="46"/>
                  <a:pt x="90" y="58"/>
                </a:cubicBezTo>
                <a:close/>
                <a:moveTo>
                  <a:pt x="82" y="61"/>
                </a:moveTo>
                <a:cubicBezTo>
                  <a:pt x="81" y="57"/>
                  <a:pt x="67" y="53"/>
                  <a:pt x="44" y="62"/>
                </a:cubicBezTo>
                <a:cubicBezTo>
                  <a:pt x="20" y="71"/>
                  <a:pt x="12" y="83"/>
                  <a:pt x="13" y="86"/>
                </a:cubicBezTo>
                <a:cubicBezTo>
                  <a:pt x="13" y="88"/>
                  <a:pt x="31" y="93"/>
                  <a:pt x="52" y="85"/>
                </a:cubicBezTo>
                <a:cubicBezTo>
                  <a:pt x="73" y="77"/>
                  <a:pt x="83" y="63"/>
                  <a:pt x="82" y="61"/>
                </a:cubicBezTo>
                <a:close/>
                <a:moveTo>
                  <a:pt x="49" y="65"/>
                </a:moveTo>
                <a:cubicBezTo>
                  <a:pt x="49" y="65"/>
                  <a:pt x="49" y="65"/>
                  <a:pt x="49" y="65"/>
                </a:cubicBezTo>
                <a:cubicBezTo>
                  <a:pt x="51" y="71"/>
                  <a:pt x="46" y="78"/>
                  <a:pt x="38" y="81"/>
                </a:cubicBezTo>
                <a:cubicBezTo>
                  <a:pt x="31" y="83"/>
                  <a:pt x="25" y="82"/>
                  <a:pt x="21" y="79"/>
                </a:cubicBezTo>
                <a:cubicBezTo>
                  <a:pt x="26" y="75"/>
                  <a:pt x="34" y="70"/>
                  <a:pt x="45" y="66"/>
                </a:cubicBezTo>
                <a:cubicBezTo>
                  <a:pt x="46" y="66"/>
                  <a:pt x="48" y="65"/>
                  <a:pt x="4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"/>
          <p:cNvSpPr>
            <a:spLocks/>
          </p:cNvSpPr>
          <p:nvPr/>
        </p:nvSpPr>
        <p:spPr bwMode="auto">
          <a:xfrm>
            <a:off x="9300615" y="3459792"/>
            <a:ext cx="260472" cy="248583"/>
          </a:xfrm>
          <a:custGeom>
            <a:avLst/>
            <a:gdLst>
              <a:gd name="T0" fmla="*/ 102 w 102"/>
              <a:gd name="T1" fmla="*/ 86 h 97"/>
              <a:gd name="T2" fmla="*/ 102 w 102"/>
              <a:gd name="T3" fmla="*/ 97 h 97"/>
              <a:gd name="T4" fmla="*/ 51 w 102"/>
              <a:gd name="T5" fmla="*/ 97 h 97"/>
              <a:gd name="T6" fmla="*/ 0 w 102"/>
              <a:gd name="T7" fmla="*/ 97 h 97"/>
              <a:gd name="T8" fmla="*/ 0 w 102"/>
              <a:gd name="T9" fmla="*/ 86 h 97"/>
              <a:gd name="T10" fmla="*/ 22 w 102"/>
              <a:gd name="T11" fmla="*/ 73 h 97"/>
              <a:gd name="T12" fmla="*/ 40 w 102"/>
              <a:gd name="T13" fmla="*/ 55 h 97"/>
              <a:gd name="T14" fmla="*/ 34 w 102"/>
              <a:gd name="T15" fmla="*/ 42 h 97"/>
              <a:gd name="T16" fmla="*/ 29 w 102"/>
              <a:gd name="T17" fmla="*/ 33 h 97"/>
              <a:gd name="T18" fmla="*/ 31 w 102"/>
              <a:gd name="T19" fmla="*/ 28 h 97"/>
              <a:gd name="T20" fmla="*/ 30 w 102"/>
              <a:gd name="T21" fmla="*/ 19 h 97"/>
              <a:gd name="T22" fmla="*/ 51 w 102"/>
              <a:gd name="T23" fmla="*/ 0 h 97"/>
              <a:gd name="T24" fmla="*/ 73 w 102"/>
              <a:gd name="T25" fmla="*/ 19 h 97"/>
              <a:gd name="T26" fmla="*/ 71 w 102"/>
              <a:gd name="T27" fmla="*/ 28 h 97"/>
              <a:gd name="T28" fmla="*/ 73 w 102"/>
              <a:gd name="T29" fmla="*/ 33 h 97"/>
              <a:gd name="T30" fmla="*/ 68 w 102"/>
              <a:gd name="T31" fmla="*/ 42 h 97"/>
              <a:gd name="T32" fmla="*/ 62 w 102"/>
              <a:gd name="T33" fmla="*/ 55 h 97"/>
              <a:gd name="T34" fmla="*/ 80 w 102"/>
              <a:gd name="T35" fmla="*/ 73 h 97"/>
              <a:gd name="T36" fmla="*/ 102 w 102"/>
              <a:gd name="T37" fmla="*/ 8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97">
                <a:moveTo>
                  <a:pt x="102" y="86"/>
                </a:moveTo>
                <a:cubicBezTo>
                  <a:pt x="102" y="89"/>
                  <a:pt x="102" y="97"/>
                  <a:pt x="102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89"/>
                  <a:pt x="0" y="86"/>
                </a:cubicBezTo>
                <a:cubicBezTo>
                  <a:pt x="0" y="83"/>
                  <a:pt x="9" y="78"/>
                  <a:pt x="22" y="73"/>
                </a:cubicBezTo>
                <a:cubicBezTo>
                  <a:pt x="36" y="68"/>
                  <a:pt x="40" y="64"/>
                  <a:pt x="40" y="55"/>
                </a:cubicBezTo>
                <a:cubicBezTo>
                  <a:pt x="40" y="50"/>
                  <a:pt x="36" y="52"/>
                  <a:pt x="34" y="42"/>
                </a:cubicBezTo>
                <a:cubicBezTo>
                  <a:pt x="33" y="38"/>
                  <a:pt x="30" y="42"/>
                  <a:pt x="29" y="33"/>
                </a:cubicBezTo>
                <a:cubicBezTo>
                  <a:pt x="29" y="29"/>
                  <a:pt x="31" y="28"/>
                  <a:pt x="31" y="28"/>
                </a:cubicBezTo>
                <a:cubicBezTo>
                  <a:pt x="31" y="28"/>
                  <a:pt x="30" y="23"/>
                  <a:pt x="30" y="19"/>
                </a:cubicBezTo>
                <a:cubicBezTo>
                  <a:pt x="29" y="14"/>
                  <a:pt x="33" y="0"/>
                  <a:pt x="51" y="0"/>
                </a:cubicBezTo>
                <a:cubicBezTo>
                  <a:pt x="70" y="0"/>
                  <a:pt x="73" y="14"/>
                  <a:pt x="73" y="19"/>
                </a:cubicBezTo>
                <a:cubicBezTo>
                  <a:pt x="72" y="23"/>
                  <a:pt x="71" y="28"/>
                  <a:pt x="71" y="28"/>
                </a:cubicBezTo>
                <a:cubicBezTo>
                  <a:pt x="71" y="28"/>
                  <a:pt x="73" y="29"/>
                  <a:pt x="73" y="33"/>
                </a:cubicBezTo>
                <a:cubicBezTo>
                  <a:pt x="72" y="42"/>
                  <a:pt x="69" y="38"/>
                  <a:pt x="68" y="42"/>
                </a:cubicBezTo>
                <a:cubicBezTo>
                  <a:pt x="66" y="52"/>
                  <a:pt x="62" y="50"/>
                  <a:pt x="62" y="55"/>
                </a:cubicBezTo>
                <a:cubicBezTo>
                  <a:pt x="62" y="64"/>
                  <a:pt x="67" y="68"/>
                  <a:pt x="80" y="73"/>
                </a:cubicBezTo>
                <a:cubicBezTo>
                  <a:pt x="93" y="78"/>
                  <a:pt x="102" y="83"/>
                  <a:pt x="102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9781679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1680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270313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303929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9161291" y="1985292"/>
            <a:ext cx="539121" cy="539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61291" y="4700330"/>
            <a:ext cx="539121" cy="539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44052" y="1985292"/>
            <a:ext cx="539121" cy="5391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544052" y="4700330"/>
            <a:ext cx="539121" cy="539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47"/>
          <p:cNvSpPr>
            <a:spLocks noEditPoints="1"/>
          </p:cNvSpPr>
          <p:nvPr/>
        </p:nvSpPr>
        <p:spPr bwMode="auto">
          <a:xfrm>
            <a:off x="2674720" y="2114793"/>
            <a:ext cx="277784" cy="280118"/>
          </a:xfrm>
          <a:custGeom>
            <a:avLst/>
            <a:gdLst>
              <a:gd name="T0" fmla="*/ 100 w 101"/>
              <a:gd name="T1" fmla="*/ 50 h 101"/>
              <a:gd name="T2" fmla="*/ 51 w 101"/>
              <a:gd name="T3" fmla="*/ 100 h 101"/>
              <a:gd name="T4" fmla="*/ 1 w 101"/>
              <a:gd name="T5" fmla="*/ 51 h 101"/>
              <a:gd name="T6" fmla="*/ 50 w 101"/>
              <a:gd name="T7" fmla="*/ 1 h 101"/>
              <a:gd name="T8" fmla="*/ 100 w 101"/>
              <a:gd name="T9" fmla="*/ 50 h 101"/>
              <a:gd name="T10" fmla="*/ 20 w 101"/>
              <a:gd name="T11" fmla="*/ 51 h 101"/>
              <a:gd name="T12" fmla="*/ 23 w 101"/>
              <a:gd name="T13" fmla="*/ 37 h 101"/>
              <a:gd name="T14" fmla="*/ 12 w 101"/>
              <a:gd name="T15" fmla="*/ 31 h 101"/>
              <a:gd name="T16" fmla="*/ 7 w 101"/>
              <a:gd name="T17" fmla="*/ 51 h 101"/>
              <a:gd name="T18" fmla="*/ 12 w 101"/>
              <a:gd name="T19" fmla="*/ 70 h 101"/>
              <a:gd name="T20" fmla="*/ 23 w 101"/>
              <a:gd name="T21" fmla="*/ 64 h 101"/>
              <a:gd name="T22" fmla="*/ 20 w 101"/>
              <a:gd name="T23" fmla="*/ 51 h 101"/>
              <a:gd name="T24" fmla="*/ 74 w 101"/>
              <a:gd name="T25" fmla="*/ 51 h 101"/>
              <a:gd name="T26" fmla="*/ 51 w 101"/>
              <a:gd name="T27" fmla="*/ 27 h 101"/>
              <a:gd name="T28" fmla="*/ 27 w 101"/>
              <a:gd name="T29" fmla="*/ 51 h 101"/>
              <a:gd name="T30" fmla="*/ 51 w 101"/>
              <a:gd name="T31" fmla="*/ 74 h 101"/>
              <a:gd name="T32" fmla="*/ 74 w 101"/>
              <a:gd name="T33" fmla="*/ 51 h 101"/>
              <a:gd name="T34" fmla="*/ 31 w 101"/>
              <a:gd name="T35" fmla="*/ 12 h 101"/>
              <a:gd name="T36" fmla="*/ 37 w 101"/>
              <a:gd name="T37" fmla="*/ 23 h 101"/>
              <a:gd name="T38" fmla="*/ 51 w 101"/>
              <a:gd name="T39" fmla="*/ 20 h 101"/>
              <a:gd name="T40" fmla="*/ 64 w 101"/>
              <a:gd name="T41" fmla="*/ 23 h 101"/>
              <a:gd name="T42" fmla="*/ 70 w 101"/>
              <a:gd name="T43" fmla="*/ 12 h 101"/>
              <a:gd name="T44" fmla="*/ 50 w 101"/>
              <a:gd name="T45" fmla="*/ 7 h 101"/>
              <a:gd name="T46" fmla="*/ 31 w 101"/>
              <a:gd name="T47" fmla="*/ 12 h 101"/>
              <a:gd name="T48" fmla="*/ 70 w 101"/>
              <a:gd name="T49" fmla="*/ 89 h 101"/>
              <a:gd name="T50" fmla="*/ 64 w 101"/>
              <a:gd name="T51" fmla="*/ 78 h 101"/>
              <a:gd name="T52" fmla="*/ 51 w 101"/>
              <a:gd name="T53" fmla="*/ 81 h 101"/>
              <a:gd name="T54" fmla="*/ 37 w 101"/>
              <a:gd name="T55" fmla="*/ 78 h 101"/>
              <a:gd name="T56" fmla="*/ 31 w 101"/>
              <a:gd name="T57" fmla="*/ 89 h 101"/>
              <a:gd name="T58" fmla="*/ 51 w 101"/>
              <a:gd name="T59" fmla="*/ 94 h 101"/>
              <a:gd name="T60" fmla="*/ 70 w 101"/>
              <a:gd name="T61" fmla="*/ 89 h 101"/>
              <a:gd name="T62" fmla="*/ 89 w 101"/>
              <a:gd name="T63" fmla="*/ 70 h 101"/>
              <a:gd name="T64" fmla="*/ 94 w 101"/>
              <a:gd name="T65" fmla="*/ 50 h 101"/>
              <a:gd name="T66" fmla="*/ 89 w 101"/>
              <a:gd name="T67" fmla="*/ 31 h 101"/>
              <a:gd name="T68" fmla="*/ 78 w 101"/>
              <a:gd name="T69" fmla="*/ 37 h 101"/>
              <a:gd name="T70" fmla="*/ 81 w 101"/>
              <a:gd name="T71" fmla="*/ 51 h 101"/>
              <a:gd name="T72" fmla="*/ 78 w 101"/>
              <a:gd name="T73" fmla="*/ 64 h 101"/>
              <a:gd name="T74" fmla="*/ 89 w 101"/>
              <a:gd name="T75" fmla="*/ 7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1" h="101">
                <a:moveTo>
                  <a:pt x="100" y="50"/>
                </a:moveTo>
                <a:cubicBezTo>
                  <a:pt x="101" y="77"/>
                  <a:pt x="79" y="100"/>
                  <a:pt x="51" y="100"/>
                </a:cubicBezTo>
                <a:cubicBezTo>
                  <a:pt x="24" y="101"/>
                  <a:pt x="1" y="79"/>
                  <a:pt x="1" y="51"/>
                </a:cubicBezTo>
                <a:cubicBezTo>
                  <a:pt x="0" y="24"/>
                  <a:pt x="22" y="1"/>
                  <a:pt x="50" y="1"/>
                </a:cubicBezTo>
                <a:cubicBezTo>
                  <a:pt x="77" y="0"/>
                  <a:pt x="100" y="22"/>
                  <a:pt x="100" y="50"/>
                </a:cubicBezTo>
                <a:close/>
                <a:moveTo>
                  <a:pt x="20" y="51"/>
                </a:moveTo>
                <a:cubicBezTo>
                  <a:pt x="20" y="46"/>
                  <a:pt x="21" y="41"/>
                  <a:pt x="23" y="37"/>
                </a:cubicBezTo>
                <a:cubicBezTo>
                  <a:pt x="12" y="31"/>
                  <a:pt x="12" y="31"/>
                  <a:pt x="12" y="31"/>
                </a:cubicBezTo>
                <a:cubicBezTo>
                  <a:pt x="9" y="37"/>
                  <a:pt x="7" y="44"/>
                  <a:pt x="7" y="51"/>
                </a:cubicBezTo>
                <a:cubicBezTo>
                  <a:pt x="7" y="58"/>
                  <a:pt x="9" y="65"/>
                  <a:pt x="12" y="70"/>
                </a:cubicBezTo>
                <a:cubicBezTo>
                  <a:pt x="23" y="64"/>
                  <a:pt x="23" y="64"/>
                  <a:pt x="23" y="64"/>
                </a:cubicBezTo>
                <a:cubicBezTo>
                  <a:pt x="21" y="60"/>
                  <a:pt x="20" y="55"/>
                  <a:pt x="20" y="51"/>
                </a:cubicBezTo>
                <a:close/>
                <a:moveTo>
                  <a:pt x="74" y="51"/>
                </a:moveTo>
                <a:cubicBezTo>
                  <a:pt x="74" y="37"/>
                  <a:pt x="64" y="27"/>
                  <a:pt x="51" y="27"/>
                </a:cubicBezTo>
                <a:cubicBezTo>
                  <a:pt x="37" y="27"/>
                  <a:pt x="27" y="37"/>
                  <a:pt x="27" y="51"/>
                </a:cubicBezTo>
                <a:cubicBezTo>
                  <a:pt x="27" y="64"/>
                  <a:pt x="37" y="74"/>
                  <a:pt x="51" y="74"/>
                </a:cubicBezTo>
                <a:cubicBezTo>
                  <a:pt x="64" y="74"/>
                  <a:pt x="74" y="64"/>
                  <a:pt x="74" y="51"/>
                </a:cubicBezTo>
                <a:close/>
                <a:moveTo>
                  <a:pt x="31" y="12"/>
                </a:moveTo>
                <a:cubicBezTo>
                  <a:pt x="37" y="23"/>
                  <a:pt x="37" y="23"/>
                  <a:pt x="37" y="23"/>
                </a:cubicBezTo>
                <a:cubicBezTo>
                  <a:pt x="41" y="21"/>
                  <a:pt x="46" y="20"/>
                  <a:pt x="51" y="20"/>
                </a:cubicBezTo>
                <a:cubicBezTo>
                  <a:pt x="55" y="20"/>
                  <a:pt x="60" y="21"/>
                  <a:pt x="64" y="23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9"/>
                  <a:pt x="57" y="7"/>
                  <a:pt x="50" y="7"/>
                </a:cubicBezTo>
                <a:cubicBezTo>
                  <a:pt x="43" y="8"/>
                  <a:pt x="36" y="9"/>
                  <a:pt x="31" y="12"/>
                </a:cubicBezTo>
                <a:close/>
                <a:moveTo>
                  <a:pt x="70" y="89"/>
                </a:moveTo>
                <a:cubicBezTo>
                  <a:pt x="64" y="78"/>
                  <a:pt x="64" y="78"/>
                  <a:pt x="64" y="78"/>
                </a:cubicBezTo>
                <a:cubicBezTo>
                  <a:pt x="60" y="80"/>
                  <a:pt x="55" y="81"/>
                  <a:pt x="51" y="81"/>
                </a:cubicBezTo>
                <a:cubicBezTo>
                  <a:pt x="46" y="81"/>
                  <a:pt x="41" y="80"/>
                  <a:pt x="37" y="78"/>
                </a:cubicBezTo>
                <a:cubicBezTo>
                  <a:pt x="31" y="89"/>
                  <a:pt x="31" y="89"/>
                  <a:pt x="31" y="89"/>
                </a:cubicBezTo>
                <a:cubicBezTo>
                  <a:pt x="37" y="92"/>
                  <a:pt x="44" y="94"/>
                  <a:pt x="51" y="94"/>
                </a:cubicBezTo>
                <a:cubicBezTo>
                  <a:pt x="58" y="94"/>
                  <a:pt x="65" y="92"/>
                  <a:pt x="70" y="89"/>
                </a:cubicBezTo>
                <a:close/>
                <a:moveTo>
                  <a:pt x="89" y="70"/>
                </a:moveTo>
                <a:cubicBezTo>
                  <a:pt x="92" y="64"/>
                  <a:pt x="94" y="57"/>
                  <a:pt x="94" y="50"/>
                </a:cubicBezTo>
                <a:cubicBezTo>
                  <a:pt x="94" y="43"/>
                  <a:pt x="92" y="36"/>
                  <a:pt x="89" y="31"/>
                </a:cubicBezTo>
                <a:cubicBezTo>
                  <a:pt x="78" y="37"/>
                  <a:pt x="78" y="37"/>
                  <a:pt x="78" y="37"/>
                </a:cubicBezTo>
                <a:cubicBezTo>
                  <a:pt x="80" y="41"/>
                  <a:pt x="81" y="46"/>
                  <a:pt x="81" y="51"/>
                </a:cubicBezTo>
                <a:cubicBezTo>
                  <a:pt x="81" y="55"/>
                  <a:pt x="80" y="60"/>
                  <a:pt x="78" y="64"/>
                </a:cubicBezTo>
                <a:lnTo>
                  <a:pt x="89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9"/>
          <p:cNvSpPr>
            <a:spLocks noEditPoints="1"/>
          </p:cNvSpPr>
          <p:nvPr/>
        </p:nvSpPr>
        <p:spPr bwMode="auto">
          <a:xfrm>
            <a:off x="2654922" y="4885855"/>
            <a:ext cx="297626" cy="168071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/>
          <p:cNvSpPr>
            <a:spLocks noEditPoints="1"/>
          </p:cNvSpPr>
          <p:nvPr/>
        </p:nvSpPr>
        <p:spPr bwMode="auto">
          <a:xfrm>
            <a:off x="9301696" y="2175414"/>
            <a:ext cx="258310" cy="158877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0"/>
          <p:cNvSpPr>
            <a:spLocks noEditPoints="1"/>
          </p:cNvSpPr>
          <p:nvPr/>
        </p:nvSpPr>
        <p:spPr bwMode="auto">
          <a:xfrm>
            <a:off x="9293050" y="4858568"/>
            <a:ext cx="275603" cy="222644"/>
          </a:xfrm>
          <a:custGeom>
            <a:avLst/>
            <a:gdLst>
              <a:gd name="T0" fmla="*/ 108 w 108"/>
              <a:gd name="T1" fmla="*/ 27 h 87"/>
              <a:gd name="T2" fmla="*/ 108 w 108"/>
              <a:gd name="T3" fmla="*/ 76 h 87"/>
              <a:gd name="T4" fmla="*/ 98 w 108"/>
              <a:gd name="T5" fmla="*/ 87 h 87"/>
              <a:gd name="T6" fmla="*/ 11 w 108"/>
              <a:gd name="T7" fmla="*/ 87 h 87"/>
              <a:gd name="T8" fmla="*/ 0 w 108"/>
              <a:gd name="T9" fmla="*/ 76 h 87"/>
              <a:gd name="T10" fmla="*/ 0 w 108"/>
              <a:gd name="T11" fmla="*/ 27 h 87"/>
              <a:gd name="T12" fmla="*/ 11 w 108"/>
              <a:gd name="T13" fmla="*/ 17 h 87"/>
              <a:gd name="T14" fmla="*/ 24 w 108"/>
              <a:gd name="T15" fmla="*/ 17 h 87"/>
              <a:gd name="T16" fmla="*/ 28 w 108"/>
              <a:gd name="T17" fmla="*/ 13 h 87"/>
              <a:gd name="T18" fmla="*/ 32 w 108"/>
              <a:gd name="T19" fmla="*/ 3 h 87"/>
              <a:gd name="T20" fmla="*/ 36 w 108"/>
              <a:gd name="T21" fmla="*/ 0 h 87"/>
              <a:gd name="T22" fmla="*/ 73 w 108"/>
              <a:gd name="T23" fmla="*/ 0 h 87"/>
              <a:gd name="T24" fmla="*/ 77 w 108"/>
              <a:gd name="T25" fmla="*/ 3 h 87"/>
              <a:gd name="T26" fmla="*/ 81 w 108"/>
              <a:gd name="T27" fmla="*/ 13 h 87"/>
              <a:gd name="T28" fmla="*/ 85 w 108"/>
              <a:gd name="T29" fmla="*/ 17 h 87"/>
              <a:gd name="T30" fmla="*/ 98 w 108"/>
              <a:gd name="T31" fmla="*/ 17 h 87"/>
              <a:gd name="T32" fmla="*/ 108 w 108"/>
              <a:gd name="T33" fmla="*/ 27 h 87"/>
              <a:gd name="T34" fmla="*/ 81 w 108"/>
              <a:gd name="T35" fmla="*/ 49 h 87"/>
              <a:gd name="T36" fmla="*/ 54 w 108"/>
              <a:gd name="T37" fmla="*/ 22 h 87"/>
              <a:gd name="T38" fmla="*/ 27 w 108"/>
              <a:gd name="T39" fmla="*/ 49 h 87"/>
              <a:gd name="T40" fmla="*/ 54 w 108"/>
              <a:gd name="T41" fmla="*/ 76 h 87"/>
              <a:gd name="T42" fmla="*/ 81 w 108"/>
              <a:gd name="T43" fmla="*/ 49 h 87"/>
              <a:gd name="T44" fmla="*/ 71 w 108"/>
              <a:gd name="T45" fmla="*/ 49 h 87"/>
              <a:gd name="T46" fmla="*/ 54 w 108"/>
              <a:gd name="T47" fmla="*/ 65 h 87"/>
              <a:gd name="T48" fmla="*/ 38 w 108"/>
              <a:gd name="T49" fmla="*/ 49 h 87"/>
              <a:gd name="T50" fmla="*/ 54 w 108"/>
              <a:gd name="T51" fmla="*/ 33 h 87"/>
              <a:gd name="T52" fmla="*/ 71 w 108"/>
              <a:gd name="T53" fmla="*/ 49 h 87"/>
              <a:gd name="T54" fmla="*/ 98 w 108"/>
              <a:gd name="T55" fmla="*/ 31 h 87"/>
              <a:gd name="T56" fmla="*/ 94 w 108"/>
              <a:gd name="T57" fmla="*/ 27 h 87"/>
              <a:gd name="T58" fmla="*/ 90 w 108"/>
              <a:gd name="T59" fmla="*/ 31 h 87"/>
              <a:gd name="T60" fmla="*/ 94 w 108"/>
              <a:gd name="T61" fmla="*/ 35 h 87"/>
              <a:gd name="T62" fmla="*/ 98 w 108"/>
              <a:gd name="T63" fmla="*/ 3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87">
                <a:moveTo>
                  <a:pt x="108" y="27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82"/>
                  <a:pt x="104" y="87"/>
                  <a:pt x="98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5" y="87"/>
                  <a:pt x="0" y="82"/>
                  <a:pt x="0" y="7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1"/>
                  <a:pt x="5" y="17"/>
                  <a:pt x="1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17"/>
                  <a:pt x="28" y="15"/>
                  <a:pt x="28" y="1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2"/>
                  <a:pt x="34" y="0"/>
                  <a:pt x="3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5"/>
                  <a:pt x="83" y="17"/>
                  <a:pt x="85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104" y="17"/>
                  <a:pt x="108" y="21"/>
                  <a:pt x="108" y="27"/>
                </a:cubicBezTo>
                <a:close/>
                <a:moveTo>
                  <a:pt x="81" y="49"/>
                </a:moveTo>
                <a:cubicBezTo>
                  <a:pt x="81" y="34"/>
                  <a:pt x="69" y="22"/>
                  <a:pt x="54" y="22"/>
                </a:cubicBezTo>
                <a:cubicBezTo>
                  <a:pt x="39" y="22"/>
                  <a:pt x="27" y="34"/>
                  <a:pt x="27" y="49"/>
                </a:cubicBezTo>
                <a:cubicBezTo>
                  <a:pt x="27" y="64"/>
                  <a:pt x="39" y="76"/>
                  <a:pt x="54" y="76"/>
                </a:cubicBezTo>
                <a:cubicBezTo>
                  <a:pt x="69" y="76"/>
                  <a:pt x="81" y="64"/>
                  <a:pt x="81" y="49"/>
                </a:cubicBezTo>
                <a:close/>
                <a:moveTo>
                  <a:pt x="71" y="49"/>
                </a:moveTo>
                <a:cubicBezTo>
                  <a:pt x="71" y="58"/>
                  <a:pt x="63" y="65"/>
                  <a:pt x="54" y="65"/>
                </a:cubicBezTo>
                <a:cubicBezTo>
                  <a:pt x="46" y="65"/>
                  <a:pt x="38" y="58"/>
                  <a:pt x="38" y="49"/>
                </a:cubicBezTo>
                <a:cubicBezTo>
                  <a:pt x="38" y="40"/>
                  <a:pt x="46" y="33"/>
                  <a:pt x="54" y="33"/>
                </a:cubicBezTo>
                <a:cubicBezTo>
                  <a:pt x="63" y="33"/>
                  <a:pt x="71" y="40"/>
                  <a:pt x="71" y="49"/>
                </a:cubicBezTo>
                <a:close/>
                <a:moveTo>
                  <a:pt x="98" y="31"/>
                </a:moveTo>
                <a:cubicBezTo>
                  <a:pt x="98" y="29"/>
                  <a:pt x="96" y="27"/>
                  <a:pt x="94" y="27"/>
                </a:cubicBezTo>
                <a:cubicBezTo>
                  <a:pt x="92" y="27"/>
                  <a:pt x="90" y="29"/>
                  <a:pt x="90" y="31"/>
                </a:cubicBezTo>
                <a:cubicBezTo>
                  <a:pt x="90" y="33"/>
                  <a:pt x="92" y="35"/>
                  <a:pt x="94" y="35"/>
                </a:cubicBezTo>
                <a:cubicBezTo>
                  <a:pt x="96" y="35"/>
                  <a:pt x="98" y="33"/>
                  <a:pt x="9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781679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81680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81679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781680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270313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303929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270313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1303929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750507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569201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3793130" y="353320"/>
            <a:ext cx="4605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Watch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3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4224219" y="1875952"/>
            <a:ext cx="3940480" cy="3941507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ounded Rectangle 5"/>
          <p:cNvSpPr/>
          <p:nvPr/>
        </p:nvSpPr>
        <p:spPr>
          <a:xfrm>
            <a:off x="3433556" y="3187357"/>
            <a:ext cx="2617367" cy="13090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ounded Rectangle 4"/>
          <p:cNvSpPr/>
          <p:nvPr/>
        </p:nvSpPr>
        <p:spPr>
          <a:xfrm>
            <a:off x="4880749" y="4578109"/>
            <a:ext cx="2617367" cy="13090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ounded Rectangle 6"/>
          <p:cNvSpPr/>
          <p:nvPr/>
        </p:nvSpPr>
        <p:spPr>
          <a:xfrm>
            <a:off x="6263042" y="3185115"/>
            <a:ext cx="2617367" cy="130902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4898009" y="1737606"/>
            <a:ext cx="2617367" cy="13090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6018322" y="4856690"/>
            <a:ext cx="376877" cy="428578"/>
            <a:chOff x="9805987" y="1155701"/>
            <a:chExt cx="439738" cy="500062"/>
          </a:xfrm>
          <a:solidFill>
            <a:schemeClr val="bg1"/>
          </a:solidFill>
        </p:grpSpPr>
        <p:sp>
          <p:nvSpPr>
            <p:cNvPr id="14" name="Freeform 108"/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3341" y="3443081"/>
            <a:ext cx="376767" cy="438280"/>
            <a:chOff x="9309100" y="825501"/>
            <a:chExt cx="700088" cy="814388"/>
          </a:xfrm>
          <a:solidFill>
            <a:schemeClr val="bg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2172" y="3476795"/>
            <a:ext cx="380133" cy="380134"/>
            <a:chOff x="8756835" y="3387391"/>
            <a:chExt cx="380133" cy="380134"/>
          </a:xfrm>
          <a:solidFill>
            <a:schemeClr val="bg1"/>
          </a:solidFill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67466" y="1951801"/>
            <a:ext cx="478452" cy="477399"/>
            <a:chOff x="5698585" y="3432349"/>
            <a:chExt cx="720725" cy="719138"/>
          </a:xfrm>
          <a:solidFill>
            <a:schemeClr val="bg1"/>
          </a:solidFill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7086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70865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0848" y="2081628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0850" y="174307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861112" y="5084571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36722" y="4746017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3913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014743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235" y="252146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6235" y="538208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6896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041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36863" y="4338638"/>
            <a:ext cx="496887" cy="681038"/>
            <a:chOff x="2836863" y="4338638"/>
            <a:chExt cx="496887" cy="681038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836863" y="4338638"/>
              <a:ext cx="496887" cy="681038"/>
            </a:xfrm>
            <a:custGeom>
              <a:avLst/>
              <a:gdLst>
                <a:gd name="T0" fmla="*/ 95 w 107"/>
                <a:gd name="T1" fmla="*/ 147 h 147"/>
                <a:gd name="T2" fmla="*/ 11 w 107"/>
                <a:gd name="T3" fmla="*/ 147 h 147"/>
                <a:gd name="T4" fmla="*/ 0 w 107"/>
                <a:gd name="T5" fmla="*/ 136 h 147"/>
                <a:gd name="T6" fmla="*/ 0 w 107"/>
                <a:gd name="T7" fmla="*/ 12 h 147"/>
                <a:gd name="T8" fmla="*/ 11 w 107"/>
                <a:gd name="T9" fmla="*/ 0 h 147"/>
                <a:gd name="T10" fmla="*/ 95 w 107"/>
                <a:gd name="T11" fmla="*/ 0 h 147"/>
                <a:gd name="T12" fmla="*/ 107 w 107"/>
                <a:gd name="T13" fmla="*/ 12 h 147"/>
                <a:gd name="T14" fmla="*/ 107 w 107"/>
                <a:gd name="T15" fmla="*/ 136 h 147"/>
                <a:gd name="T16" fmla="*/ 95 w 107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47">
                  <a:moveTo>
                    <a:pt x="95" y="147"/>
                  </a:moveTo>
                  <a:cubicBezTo>
                    <a:pt x="11" y="147"/>
                    <a:pt x="11" y="147"/>
                    <a:pt x="11" y="147"/>
                  </a:cubicBezTo>
                  <a:cubicBezTo>
                    <a:pt x="5" y="147"/>
                    <a:pt x="0" y="142"/>
                    <a:pt x="0" y="13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2" y="0"/>
                    <a:pt x="107" y="5"/>
                    <a:pt x="107" y="12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07" y="142"/>
                    <a:pt x="102" y="147"/>
                    <a:pt x="95" y="14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2836863" y="4606925"/>
              <a:ext cx="496887" cy="412750"/>
            </a:xfrm>
            <a:custGeom>
              <a:avLst/>
              <a:gdLst>
                <a:gd name="T0" fmla="*/ 0 w 107"/>
                <a:gd name="T1" fmla="*/ 0 h 89"/>
                <a:gd name="T2" fmla="*/ 0 w 107"/>
                <a:gd name="T3" fmla="*/ 78 h 89"/>
                <a:gd name="T4" fmla="*/ 11 w 107"/>
                <a:gd name="T5" fmla="*/ 89 h 89"/>
                <a:gd name="T6" fmla="*/ 95 w 107"/>
                <a:gd name="T7" fmla="*/ 89 h 89"/>
                <a:gd name="T8" fmla="*/ 107 w 107"/>
                <a:gd name="T9" fmla="*/ 78 h 89"/>
                <a:gd name="T10" fmla="*/ 107 w 107"/>
                <a:gd name="T11" fmla="*/ 0 h 89"/>
                <a:gd name="T12" fmla="*/ 0 w 10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5" y="89"/>
                    <a:pt x="11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02" y="89"/>
                    <a:pt x="107" y="84"/>
                    <a:pt x="107" y="7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2882900" y="4648200"/>
              <a:ext cx="398462" cy="330200"/>
            </a:xfrm>
            <a:custGeom>
              <a:avLst/>
              <a:gdLst>
                <a:gd name="T0" fmla="*/ 0 w 86"/>
                <a:gd name="T1" fmla="*/ 0 h 71"/>
                <a:gd name="T2" fmla="*/ 0 w 86"/>
                <a:gd name="T3" fmla="*/ 62 h 71"/>
                <a:gd name="T4" fmla="*/ 9 w 86"/>
                <a:gd name="T5" fmla="*/ 71 h 71"/>
                <a:gd name="T6" fmla="*/ 77 w 86"/>
                <a:gd name="T7" fmla="*/ 71 h 71"/>
                <a:gd name="T8" fmla="*/ 86 w 86"/>
                <a:gd name="T9" fmla="*/ 62 h 71"/>
                <a:gd name="T10" fmla="*/ 86 w 86"/>
                <a:gd name="T11" fmla="*/ 0 h 71"/>
                <a:gd name="T12" fmla="*/ 0 w 8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1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71"/>
                    <a:pt x="86" y="67"/>
                    <a:pt x="86" y="62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882900" y="4394200"/>
              <a:ext cx="398462" cy="166688"/>
            </a:xfrm>
            <a:custGeom>
              <a:avLst/>
              <a:gdLst>
                <a:gd name="T0" fmla="*/ 86 w 86"/>
                <a:gd name="T1" fmla="*/ 36 h 36"/>
                <a:gd name="T2" fmla="*/ 86 w 86"/>
                <a:gd name="T3" fmla="*/ 9 h 36"/>
                <a:gd name="T4" fmla="*/ 77 w 86"/>
                <a:gd name="T5" fmla="*/ 0 h 36"/>
                <a:gd name="T6" fmla="*/ 9 w 86"/>
                <a:gd name="T7" fmla="*/ 0 h 36"/>
                <a:gd name="T8" fmla="*/ 0 w 86"/>
                <a:gd name="T9" fmla="*/ 9 h 36"/>
                <a:gd name="T10" fmla="*/ 0 w 86"/>
                <a:gd name="T11" fmla="*/ 36 h 36"/>
                <a:gd name="T12" fmla="*/ 86 w 8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6">
                  <a:moveTo>
                    <a:pt x="86" y="36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6" y="4"/>
                    <a:pt x="82" y="0"/>
                    <a:pt x="7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3054350" y="4625975"/>
              <a:ext cx="55562" cy="15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3035300" y="4843463"/>
              <a:ext cx="93662" cy="936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1527175" y="3484563"/>
            <a:ext cx="1039812" cy="1117600"/>
          </a:xfrm>
          <a:custGeom>
            <a:avLst/>
            <a:gdLst>
              <a:gd name="T0" fmla="*/ 217 w 224"/>
              <a:gd name="T1" fmla="*/ 0 h 241"/>
              <a:gd name="T2" fmla="*/ 8 w 224"/>
              <a:gd name="T3" fmla="*/ 0 h 241"/>
              <a:gd name="T4" fmla="*/ 0 w 224"/>
              <a:gd name="T5" fmla="*/ 8 h 241"/>
              <a:gd name="T6" fmla="*/ 0 w 224"/>
              <a:gd name="T7" fmla="*/ 100 h 241"/>
              <a:gd name="T8" fmla="*/ 6 w 224"/>
              <a:gd name="T9" fmla="*/ 100 h 241"/>
              <a:gd name="T10" fmla="*/ 7 w 224"/>
              <a:gd name="T11" fmla="*/ 100 h 241"/>
              <a:gd name="T12" fmla="*/ 24 w 224"/>
              <a:gd name="T13" fmla="*/ 91 h 241"/>
              <a:gd name="T14" fmla="*/ 43 w 224"/>
              <a:gd name="T15" fmla="*/ 111 h 241"/>
              <a:gd name="T16" fmla="*/ 43 w 224"/>
              <a:gd name="T17" fmla="*/ 115 h 241"/>
              <a:gd name="T18" fmla="*/ 23 w 224"/>
              <a:gd name="T19" fmla="*/ 135 h 241"/>
              <a:gd name="T20" fmla="*/ 7 w 224"/>
              <a:gd name="T21" fmla="*/ 126 h 241"/>
              <a:gd name="T22" fmla="*/ 6 w 224"/>
              <a:gd name="T23" fmla="*/ 126 h 241"/>
              <a:gd name="T24" fmla="*/ 0 w 224"/>
              <a:gd name="T25" fmla="*/ 126 h 241"/>
              <a:gd name="T26" fmla="*/ 0 w 224"/>
              <a:gd name="T27" fmla="*/ 209 h 241"/>
              <a:gd name="T28" fmla="*/ 7 w 224"/>
              <a:gd name="T29" fmla="*/ 217 h 241"/>
              <a:gd name="T30" fmla="*/ 216 w 224"/>
              <a:gd name="T31" fmla="*/ 241 h 241"/>
              <a:gd name="T32" fmla="*/ 224 w 224"/>
              <a:gd name="T33" fmla="*/ 233 h 241"/>
              <a:gd name="T34" fmla="*/ 224 w 224"/>
              <a:gd name="T35" fmla="*/ 8 h 241"/>
              <a:gd name="T36" fmla="*/ 217 w 224"/>
              <a:gd name="T3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241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0"/>
                  <a:pt x="0" y="100"/>
                  <a:pt x="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0"/>
                  <a:pt x="7" y="100"/>
                  <a:pt x="7" y="100"/>
                </a:cubicBezTo>
                <a:cubicBezTo>
                  <a:pt x="12" y="92"/>
                  <a:pt x="19" y="91"/>
                  <a:pt x="24" y="91"/>
                </a:cubicBezTo>
                <a:cubicBezTo>
                  <a:pt x="35" y="91"/>
                  <a:pt x="43" y="100"/>
                  <a:pt x="43" y="111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3" y="126"/>
                  <a:pt x="34" y="135"/>
                  <a:pt x="23" y="135"/>
                </a:cubicBezTo>
                <a:cubicBezTo>
                  <a:pt x="17" y="135"/>
                  <a:pt x="10" y="132"/>
                  <a:pt x="7" y="126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3" y="216"/>
                  <a:pt x="7" y="217"/>
                </a:cubicBezTo>
                <a:cubicBezTo>
                  <a:pt x="69" y="228"/>
                  <a:pt x="140" y="236"/>
                  <a:pt x="216" y="241"/>
                </a:cubicBezTo>
                <a:cubicBezTo>
                  <a:pt x="221" y="241"/>
                  <a:pt x="224" y="237"/>
                  <a:pt x="224" y="233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1527175" y="5330825"/>
            <a:ext cx="1239837" cy="844550"/>
          </a:xfrm>
          <a:custGeom>
            <a:avLst/>
            <a:gdLst>
              <a:gd name="T0" fmla="*/ 255 w 267"/>
              <a:gd name="T1" fmla="*/ 80 h 182"/>
              <a:gd name="T2" fmla="*/ 244 w 267"/>
              <a:gd name="T3" fmla="*/ 86 h 182"/>
              <a:gd name="T4" fmla="*/ 237 w 267"/>
              <a:gd name="T5" fmla="*/ 89 h 182"/>
              <a:gd name="T6" fmla="*/ 224 w 267"/>
              <a:gd name="T7" fmla="*/ 89 h 182"/>
              <a:gd name="T8" fmla="*/ 224 w 267"/>
              <a:gd name="T9" fmla="*/ 7 h 182"/>
              <a:gd name="T10" fmla="*/ 217 w 267"/>
              <a:gd name="T11" fmla="*/ 0 h 182"/>
              <a:gd name="T12" fmla="*/ 8 w 267"/>
              <a:gd name="T13" fmla="*/ 0 h 182"/>
              <a:gd name="T14" fmla="*/ 0 w 267"/>
              <a:gd name="T15" fmla="*/ 7 h 182"/>
              <a:gd name="T16" fmla="*/ 0 w 267"/>
              <a:gd name="T17" fmla="*/ 82 h 182"/>
              <a:gd name="T18" fmla="*/ 6 w 267"/>
              <a:gd name="T19" fmla="*/ 82 h 182"/>
              <a:gd name="T20" fmla="*/ 7 w 267"/>
              <a:gd name="T21" fmla="*/ 82 h 182"/>
              <a:gd name="T22" fmla="*/ 24 w 267"/>
              <a:gd name="T23" fmla="*/ 73 h 182"/>
              <a:gd name="T24" fmla="*/ 43 w 267"/>
              <a:gd name="T25" fmla="*/ 93 h 182"/>
              <a:gd name="T26" fmla="*/ 43 w 267"/>
              <a:gd name="T27" fmla="*/ 97 h 182"/>
              <a:gd name="T28" fmla="*/ 23 w 267"/>
              <a:gd name="T29" fmla="*/ 117 h 182"/>
              <a:gd name="T30" fmla="*/ 7 w 267"/>
              <a:gd name="T31" fmla="*/ 108 h 182"/>
              <a:gd name="T32" fmla="*/ 6 w 267"/>
              <a:gd name="T33" fmla="*/ 108 h 182"/>
              <a:gd name="T34" fmla="*/ 0 w 267"/>
              <a:gd name="T35" fmla="*/ 108 h 182"/>
              <a:gd name="T36" fmla="*/ 0 w 267"/>
              <a:gd name="T37" fmla="*/ 174 h 182"/>
              <a:gd name="T38" fmla="*/ 8 w 267"/>
              <a:gd name="T39" fmla="*/ 182 h 182"/>
              <a:gd name="T40" fmla="*/ 217 w 267"/>
              <a:gd name="T41" fmla="*/ 182 h 182"/>
              <a:gd name="T42" fmla="*/ 224 w 267"/>
              <a:gd name="T43" fmla="*/ 174 h 182"/>
              <a:gd name="T44" fmla="*/ 224 w 267"/>
              <a:gd name="T45" fmla="*/ 100 h 182"/>
              <a:gd name="T46" fmla="*/ 237 w 267"/>
              <a:gd name="T47" fmla="*/ 100 h 182"/>
              <a:gd name="T48" fmla="*/ 244 w 267"/>
              <a:gd name="T49" fmla="*/ 103 h 182"/>
              <a:gd name="T50" fmla="*/ 255 w 267"/>
              <a:gd name="T51" fmla="*/ 109 h 182"/>
              <a:gd name="T52" fmla="*/ 267 w 267"/>
              <a:gd name="T53" fmla="*/ 97 h 182"/>
              <a:gd name="T54" fmla="*/ 267 w 267"/>
              <a:gd name="T55" fmla="*/ 93 h 182"/>
              <a:gd name="T56" fmla="*/ 255 w 267"/>
              <a:gd name="T57" fmla="*/ 8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7" h="182">
                <a:moveTo>
                  <a:pt x="255" y="80"/>
                </a:moveTo>
                <a:cubicBezTo>
                  <a:pt x="255" y="80"/>
                  <a:pt x="248" y="79"/>
                  <a:pt x="244" y="86"/>
                </a:cubicBezTo>
                <a:cubicBezTo>
                  <a:pt x="244" y="86"/>
                  <a:pt x="242" y="89"/>
                  <a:pt x="237" y="89"/>
                </a:cubicBezTo>
                <a:cubicBezTo>
                  <a:pt x="235" y="89"/>
                  <a:pt x="229" y="89"/>
                  <a:pt x="224" y="89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2"/>
                  <a:pt x="7" y="82"/>
                  <a:pt x="7" y="82"/>
                </a:cubicBezTo>
                <a:cubicBezTo>
                  <a:pt x="12" y="74"/>
                  <a:pt x="19" y="72"/>
                  <a:pt x="24" y="73"/>
                </a:cubicBezTo>
                <a:cubicBezTo>
                  <a:pt x="35" y="73"/>
                  <a:pt x="43" y="82"/>
                  <a:pt x="43" y="93"/>
                </a:cubicBezTo>
                <a:cubicBezTo>
                  <a:pt x="43" y="97"/>
                  <a:pt x="43" y="97"/>
                  <a:pt x="43" y="97"/>
                </a:cubicBezTo>
                <a:cubicBezTo>
                  <a:pt x="43" y="108"/>
                  <a:pt x="34" y="117"/>
                  <a:pt x="23" y="117"/>
                </a:cubicBezTo>
                <a:cubicBezTo>
                  <a:pt x="17" y="117"/>
                  <a:pt x="10" y="113"/>
                  <a:pt x="7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8"/>
                  <a:pt x="4" y="182"/>
                  <a:pt x="8" y="182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21" y="182"/>
                  <a:pt x="224" y="178"/>
                  <a:pt x="224" y="174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9" y="100"/>
                  <a:pt x="235" y="100"/>
                  <a:pt x="237" y="100"/>
                </a:cubicBezTo>
                <a:cubicBezTo>
                  <a:pt x="243" y="100"/>
                  <a:pt x="244" y="103"/>
                  <a:pt x="244" y="103"/>
                </a:cubicBezTo>
                <a:cubicBezTo>
                  <a:pt x="246" y="107"/>
                  <a:pt x="250" y="109"/>
                  <a:pt x="255" y="109"/>
                </a:cubicBezTo>
                <a:cubicBezTo>
                  <a:pt x="262" y="109"/>
                  <a:pt x="267" y="104"/>
                  <a:pt x="267" y="97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67" y="86"/>
                  <a:pt x="262" y="80"/>
                  <a:pt x="255" y="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3681413" y="5130800"/>
            <a:ext cx="2139950" cy="1044575"/>
          </a:xfrm>
          <a:custGeom>
            <a:avLst/>
            <a:gdLst>
              <a:gd name="T0" fmla="*/ 453 w 461"/>
              <a:gd name="T1" fmla="*/ 43 h 225"/>
              <a:gd name="T2" fmla="*/ 356 w 461"/>
              <a:gd name="T3" fmla="*/ 43 h 225"/>
              <a:gd name="T4" fmla="*/ 356 w 461"/>
              <a:gd name="T5" fmla="*/ 30 h 225"/>
              <a:gd name="T6" fmla="*/ 359 w 461"/>
              <a:gd name="T7" fmla="*/ 24 h 225"/>
              <a:gd name="T8" fmla="*/ 365 w 461"/>
              <a:gd name="T9" fmla="*/ 13 h 225"/>
              <a:gd name="T10" fmla="*/ 353 w 461"/>
              <a:gd name="T11" fmla="*/ 0 h 225"/>
              <a:gd name="T12" fmla="*/ 349 w 461"/>
              <a:gd name="T13" fmla="*/ 0 h 225"/>
              <a:gd name="T14" fmla="*/ 336 w 461"/>
              <a:gd name="T15" fmla="*/ 13 h 225"/>
              <a:gd name="T16" fmla="*/ 342 w 461"/>
              <a:gd name="T17" fmla="*/ 24 h 225"/>
              <a:gd name="T18" fmla="*/ 345 w 461"/>
              <a:gd name="T19" fmla="*/ 30 h 225"/>
              <a:gd name="T20" fmla="*/ 345 w 461"/>
              <a:gd name="T21" fmla="*/ 43 h 225"/>
              <a:gd name="T22" fmla="*/ 119 w 461"/>
              <a:gd name="T23" fmla="*/ 43 h 225"/>
              <a:gd name="T24" fmla="*/ 119 w 461"/>
              <a:gd name="T25" fmla="*/ 30 h 225"/>
              <a:gd name="T26" fmla="*/ 122 w 461"/>
              <a:gd name="T27" fmla="*/ 24 h 225"/>
              <a:gd name="T28" fmla="*/ 128 w 461"/>
              <a:gd name="T29" fmla="*/ 13 h 225"/>
              <a:gd name="T30" fmla="*/ 115 w 461"/>
              <a:gd name="T31" fmla="*/ 0 h 225"/>
              <a:gd name="T32" fmla="*/ 111 w 461"/>
              <a:gd name="T33" fmla="*/ 0 h 225"/>
              <a:gd name="T34" fmla="*/ 99 w 461"/>
              <a:gd name="T35" fmla="*/ 13 h 225"/>
              <a:gd name="T36" fmla="*/ 105 w 461"/>
              <a:gd name="T37" fmla="*/ 24 h 225"/>
              <a:gd name="T38" fmla="*/ 108 w 461"/>
              <a:gd name="T39" fmla="*/ 30 h 225"/>
              <a:gd name="T40" fmla="*/ 108 w 461"/>
              <a:gd name="T41" fmla="*/ 43 h 225"/>
              <a:gd name="T42" fmla="*/ 8 w 461"/>
              <a:gd name="T43" fmla="*/ 43 h 225"/>
              <a:gd name="T44" fmla="*/ 0 w 461"/>
              <a:gd name="T45" fmla="*/ 50 h 225"/>
              <a:gd name="T46" fmla="*/ 0 w 461"/>
              <a:gd name="T47" fmla="*/ 125 h 225"/>
              <a:gd name="T48" fmla="*/ 4 w 461"/>
              <a:gd name="T49" fmla="*/ 125 h 225"/>
              <a:gd name="T50" fmla="*/ 5 w 461"/>
              <a:gd name="T51" fmla="*/ 125 h 225"/>
              <a:gd name="T52" fmla="*/ 22 w 461"/>
              <a:gd name="T53" fmla="*/ 116 h 225"/>
              <a:gd name="T54" fmla="*/ 42 w 461"/>
              <a:gd name="T55" fmla="*/ 136 h 225"/>
              <a:gd name="T56" fmla="*/ 42 w 461"/>
              <a:gd name="T57" fmla="*/ 140 h 225"/>
              <a:gd name="T58" fmla="*/ 22 w 461"/>
              <a:gd name="T59" fmla="*/ 160 h 225"/>
              <a:gd name="T60" fmla="*/ 5 w 461"/>
              <a:gd name="T61" fmla="*/ 151 h 225"/>
              <a:gd name="T62" fmla="*/ 4 w 461"/>
              <a:gd name="T63" fmla="*/ 151 h 225"/>
              <a:gd name="T64" fmla="*/ 0 w 461"/>
              <a:gd name="T65" fmla="*/ 151 h 225"/>
              <a:gd name="T66" fmla="*/ 0 w 461"/>
              <a:gd name="T67" fmla="*/ 217 h 225"/>
              <a:gd name="T68" fmla="*/ 8 w 461"/>
              <a:gd name="T69" fmla="*/ 225 h 225"/>
              <a:gd name="T70" fmla="*/ 453 w 461"/>
              <a:gd name="T71" fmla="*/ 225 h 225"/>
              <a:gd name="T72" fmla="*/ 461 w 461"/>
              <a:gd name="T73" fmla="*/ 217 h 225"/>
              <a:gd name="T74" fmla="*/ 461 w 461"/>
              <a:gd name="T75" fmla="*/ 50 h 225"/>
              <a:gd name="T76" fmla="*/ 453 w 461"/>
              <a:gd name="T77" fmla="*/ 4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225">
                <a:moveTo>
                  <a:pt x="453" y="43"/>
                </a:moveTo>
                <a:cubicBezTo>
                  <a:pt x="356" y="43"/>
                  <a:pt x="356" y="43"/>
                  <a:pt x="356" y="43"/>
                </a:cubicBezTo>
                <a:cubicBezTo>
                  <a:pt x="356" y="38"/>
                  <a:pt x="356" y="33"/>
                  <a:pt x="356" y="30"/>
                </a:cubicBezTo>
                <a:cubicBezTo>
                  <a:pt x="356" y="25"/>
                  <a:pt x="359" y="24"/>
                  <a:pt x="359" y="24"/>
                </a:cubicBezTo>
                <a:cubicBezTo>
                  <a:pt x="363" y="21"/>
                  <a:pt x="365" y="17"/>
                  <a:pt x="365" y="13"/>
                </a:cubicBezTo>
                <a:cubicBezTo>
                  <a:pt x="365" y="6"/>
                  <a:pt x="360" y="0"/>
                  <a:pt x="353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2" y="0"/>
                  <a:pt x="336" y="6"/>
                  <a:pt x="336" y="13"/>
                </a:cubicBezTo>
                <a:cubicBezTo>
                  <a:pt x="336" y="13"/>
                  <a:pt x="335" y="20"/>
                  <a:pt x="342" y="24"/>
                </a:cubicBezTo>
                <a:cubicBezTo>
                  <a:pt x="342" y="24"/>
                  <a:pt x="345" y="26"/>
                  <a:pt x="345" y="30"/>
                </a:cubicBezTo>
                <a:cubicBezTo>
                  <a:pt x="345" y="33"/>
                  <a:pt x="345" y="38"/>
                  <a:pt x="345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38"/>
                  <a:pt x="119" y="33"/>
                  <a:pt x="119" y="30"/>
                </a:cubicBezTo>
                <a:cubicBezTo>
                  <a:pt x="119" y="25"/>
                  <a:pt x="122" y="24"/>
                  <a:pt x="122" y="24"/>
                </a:cubicBezTo>
                <a:cubicBezTo>
                  <a:pt x="126" y="21"/>
                  <a:pt x="128" y="17"/>
                  <a:pt x="128" y="13"/>
                </a:cubicBezTo>
                <a:cubicBezTo>
                  <a:pt x="128" y="6"/>
                  <a:pt x="122" y="0"/>
                  <a:pt x="115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99" y="6"/>
                  <a:pt x="99" y="13"/>
                </a:cubicBezTo>
                <a:cubicBezTo>
                  <a:pt x="99" y="13"/>
                  <a:pt x="98" y="20"/>
                  <a:pt x="105" y="24"/>
                </a:cubicBezTo>
                <a:cubicBezTo>
                  <a:pt x="105" y="24"/>
                  <a:pt x="108" y="26"/>
                  <a:pt x="108" y="30"/>
                </a:cubicBezTo>
                <a:cubicBezTo>
                  <a:pt x="108" y="33"/>
                  <a:pt x="108" y="38"/>
                  <a:pt x="10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10" y="117"/>
                  <a:pt x="18" y="115"/>
                  <a:pt x="22" y="116"/>
                </a:cubicBezTo>
                <a:cubicBezTo>
                  <a:pt x="33" y="116"/>
                  <a:pt x="42" y="125"/>
                  <a:pt x="42" y="136"/>
                </a:cubicBezTo>
                <a:cubicBezTo>
                  <a:pt x="42" y="140"/>
                  <a:pt x="42" y="140"/>
                  <a:pt x="42" y="140"/>
                </a:cubicBezTo>
                <a:cubicBezTo>
                  <a:pt x="42" y="151"/>
                  <a:pt x="33" y="160"/>
                  <a:pt x="22" y="160"/>
                </a:cubicBezTo>
                <a:cubicBezTo>
                  <a:pt x="15" y="160"/>
                  <a:pt x="9" y="156"/>
                  <a:pt x="5" y="151"/>
                </a:cubicBezTo>
                <a:cubicBezTo>
                  <a:pt x="5" y="151"/>
                  <a:pt x="4" y="151"/>
                  <a:pt x="4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453" y="225"/>
                  <a:pt x="453" y="225"/>
                  <a:pt x="453" y="225"/>
                </a:cubicBezTo>
                <a:cubicBezTo>
                  <a:pt x="457" y="225"/>
                  <a:pt x="461" y="221"/>
                  <a:pt x="461" y="217"/>
                </a:cubicBezTo>
                <a:cubicBezTo>
                  <a:pt x="461" y="50"/>
                  <a:pt x="461" y="50"/>
                  <a:pt x="461" y="50"/>
                </a:cubicBezTo>
                <a:cubicBezTo>
                  <a:pt x="461" y="46"/>
                  <a:pt x="457" y="43"/>
                  <a:pt x="453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603500" y="4676775"/>
            <a:ext cx="1039812" cy="617538"/>
          </a:xfrm>
          <a:custGeom>
            <a:avLst/>
            <a:gdLst>
              <a:gd name="T0" fmla="*/ 216 w 224"/>
              <a:gd name="T1" fmla="*/ 0 h 133"/>
              <a:gd name="T2" fmla="*/ 172 w 224"/>
              <a:gd name="T3" fmla="*/ 2 h 133"/>
              <a:gd name="T4" fmla="*/ 164 w 224"/>
              <a:gd name="T5" fmla="*/ 10 h 133"/>
              <a:gd name="T6" fmla="*/ 164 w 224"/>
              <a:gd name="T7" fmla="*/ 74 h 133"/>
              <a:gd name="T8" fmla="*/ 157 w 224"/>
              <a:gd name="T9" fmla="*/ 82 h 133"/>
              <a:gd name="T10" fmla="*/ 50 w 224"/>
              <a:gd name="T11" fmla="*/ 82 h 133"/>
              <a:gd name="T12" fmla="*/ 42 w 224"/>
              <a:gd name="T13" fmla="*/ 74 h 133"/>
              <a:gd name="T14" fmla="*/ 42 w 224"/>
              <a:gd name="T15" fmla="*/ 9 h 133"/>
              <a:gd name="T16" fmla="*/ 34 w 224"/>
              <a:gd name="T17" fmla="*/ 1 h 133"/>
              <a:gd name="T18" fmla="*/ 8 w 224"/>
              <a:gd name="T19" fmla="*/ 0 h 133"/>
              <a:gd name="T20" fmla="*/ 0 w 224"/>
              <a:gd name="T21" fmla="*/ 8 h 133"/>
              <a:gd name="T22" fmla="*/ 0 w 224"/>
              <a:gd name="T23" fmla="*/ 125 h 133"/>
              <a:gd name="T24" fmla="*/ 8 w 224"/>
              <a:gd name="T25" fmla="*/ 133 h 133"/>
              <a:gd name="T26" fmla="*/ 90 w 224"/>
              <a:gd name="T27" fmla="*/ 133 h 133"/>
              <a:gd name="T28" fmla="*/ 90 w 224"/>
              <a:gd name="T29" fmla="*/ 128 h 133"/>
              <a:gd name="T30" fmla="*/ 90 w 224"/>
              <a:gd name="T31" fmla="*/ 127 h 133"/>
              <a:gd name="T32" fmla="*/ 81 w 224"/>
              <a:gd name="T33" fmla="*/ 110 h 133"/>
              <a:gd name="T34" fmla="*/ 101 w 224"/>
              <a:gd name="T35" fmla="*/ 91 h 133"/>
              <a:gd name="T36" fmla="*/ 105 w 224"/>
              <a:gd name="T37" fmla="*/ 91 h 133"/>
              <a:gd name="T38" fmla="*/ 125 w 224"/>
              <a:gd name="T39" fmla="*/ 111 h 133"/>
              <a:gd name="T40" fmla="*/ 116 w 224"/>
              <a:gd name="T41" fmla="*/ 127 h 133"/>
              <a:gd name="T42" fmla="*/ 116 w 224"/>
              <a:gd name="T43" fmla="*/ 128 h 133"/>
              <a:gd name="T44" fmla="*/ 116 w 224"/>
              <a:gd name="T45" fmla="*/ 133 h 133"/>
              <a:gd name="T46" fmla="*/ 217 w 224"/>
              <a:gd name="T47" fmla="*/ 133 h 133"/>
              <a:gd name="T48" fmla="*/ 224 w 224"/>
              <a:gd name="T49" fmla="*/ 125 h 133"/>
              <a:gd name="T50" fmla="*/ 224 w 224"/>
              <a:gd name="T51" fmla="*/ 8 h 133"/>
              <a:gd name="T52" fmla="*/ 216 w 224"/>
              <a:gd name="T53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133">
                <a:moveTo>
                  <a:pt x="216" y="0"/>
                </a:moveTo>
                <a:cubicBezTo>
                  <a:pt x="202" y="1"/>
                  <a:pt x="187" y="2"/>
                  <a:pt x="172" y="2"/>
                </a:cubicBezTo>
                <a:cubicBezTo>
                  <a:pt x="168" y="2"/>
                  <a:pt x="164" y="6"/>
                  <a:pt x="164" y="10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8"/>
                  <a:pt x="161" y="82"/>
                  <a:pt x="157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2" y="78"/>
                  <a:pt x="42" y="74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5"/>
                  <a:pt x="39" y="2"/>
                  <a:pt x="34" y="1"/>
                </a:cubicBezTo>
                <a:cubicBezTo>
                  <a:pt x="26" y="1"/>
                  <a:pt x="17" y="1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9"/>
                  <a:pt x="4" y="133"/>
                  <a:pt x="8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8"/>
                  <a:pt x="90" y="128"/>
                  <a:pt x="90" y="127"/>
                </a:cubicBezTo>
                <a:cubicBezTo>
                  <a:pt x="82" y="123"/>
                  <a:pt x="81" y="115"/>
                  <a:pt x="81" y="110"/>
                </a:cubicBezTo>
                <a:cubicBezTo>
                  <a:pt x="82" y="99"/>
                  <a:pt x="90" y="91"/>
                  <a:pt x="101" y="91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16" y="91"/>
                  <a:pt x="125" y="100"/>
                  <a:pt x="125" y="111"/>
                </a:cubicBezTo>
                <a:cubicBezTo>
                  <a:pt x="125" y="117"/>
                  <a:pt x="122" y="124"/>
                  <a:pt x="116" y="127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4" y="129"/>
                  <a:pt x="224" y="125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03500" y="5130800"/>
            <a:ext cx="1239837" cy="1044575"/>
          </a:xfrm>
          <a:custGeom>
            <a:avLst/>
            <a:gdLst>
              <a:gd name="T0" fmla="*/ 254 w 267"/>
              <a:gd name="T1" fmla="*/ 123 h 225"/>
              <a:gd name="T2" fmla="*/ 243 w 267"/>
              <a:gd name="T3" fmla="*/ 129 h 225"/>
              <a:gd name="T4" fmla="*/ 236 w 267"/>
              <a:gd name="T5" fmla="*/ 132 h 225"/>
              <a:gd name="T6" fmla="*/ 224 w 267"/>
              <a:gd name="T7" fmla="*/ 132 h 225"/>
              <a:gd name="T8" fmla="*/ 224 w 267"/>
              <a:gd name="T9" fmla="*/ 50 h 225"/>
              <a:gd name="T10" fmla="*/ 217 w 267"/>
              <a:gd name="T11" fmla="*/ 43 h 225"/>
              <a:gd name="T12" fmla="*/ 109 w 267"/>
              <a:gd name="T13" fmla="*/ 43 h 225"/>
              <a:gd name="T14" fmla="*/ 109 w 267"/>
              <a:gd name="T15" fmla="*/ 30 h 225"/>
              <a:gd name="T16" fmla="*/ 112 w 267"/>
              <a:gd name="T17" fmla="*/ 24 h 225"/>
              <a:gd name="T18" fmla="*/ 118 w 267"/>
              <a:gd name="T19" fmla="*/ 13 h 225"/>
              <a:gd name="T20" fmla="*/ 105 w 267"/>
              <a:gd name="T21" fmla="*/ 0 h 225"/>
              <a:gd name="T22" fmla="*/ 101 w 267"/>
              <a:gd name="T23" fmla="*/ 0 h 225"/>
              <a:gd name="T24" fmla="*/ 89 w 267"/>
              <a:gd name="T25" fmla="*/ 13 h 225"/>
              <a:gd name="T26" fmla="*/ 94 w 267"/>
              <a:gd name="T27" fmla="*/ 24 h 225"/>
              <a:gd name="T28" fmla="*/ 98 w 267"/>
              <a:gd name="T29" fmla="*/ 30 h 225"/>
              <a:gd name="T30" fmla="*/ 98 w 267"/>
              <a:gd name="T31" fmla="*/ 43 h 225"/>
              <a:gd name="T32" fmla="*/ 8 w 267"/>
              <a:gd name="T33" fmla="*/ 43 h 225"/>
              <a:gd name="T34" fmla="*/ 0 w 267"/>
              <a:gd name="T35" fmla="*/ 50 h 225"/>
              <a:gd name="T36" fmla="*/ 0 w 267"/>
              <a:gd name="T37" fmla="*/ 125 h 225"/>
              <a:gd name="T38" fmla="*/ 5 w 267"/>
              <a:gd name="T39" fmla="*/ 125 h 225"/>
              <a:gd name="T40" fmla="*/ 6 w 267"/>
              <a:gd name="T41" fmla="*/ 125 h 225"/>
              <a:gd name="T42" fmla="*/ 23 w 267"/>
              <a:gd name="T43" fmla="*/ 116 h 225"/>
              <a:gd name="T44" fmla="*/ 43 w 267"/>
              <a:gd name="T45" fmla="*/ 136 h 225"/>
              <a:gd name="T46" fmla="*/ 43 w 267"/>
              <a:gd name="T47" fmla="*/ 140 h 225"/>
              <a:gd name="T48" fmla="*/ 23 w 267"/>
              <a:gd name="T49" fmla="*/ 160 h 225"/>
              <a:gd name="T50" fmla="*/ 6 w 267"/>
              <a:gd name="T51" fmla="*/ 151 h 225"/>
              <a:gd name="T52" fmla="*/ 5 w 267"/>
              <a:gd name="T53" fmla="*/ 151 h 225"/>
              <a:gd name="T54" fmla="*/ 0 w 267"/>
              <a:gd name="T55" fmla="*/ 151 h 225"/>
              <a:gd name="T56" fmla="*/ 0 w 267"/>
              <a:gd name="T57" fmla="*/ 217 h 225"/>
              <a:gd name="T58" fmla="*/ 8 w 267"/>
              <a:gd name="T59" fmla="*/ 225 h 225"/>
              <a:gd name="T60" fmla="*/ 217 w 267"/>
              <a:gd name="T61" fmla="*/ 225 h 225"/>
              <a:gd name="T62" fmla="*/ 224 w 267"/>
              <a:gd name="T63" fmla="*/ 217 h 225"/>
              <a:gd name="T64" fmla="*/ 224 w 267"/>
              <a:gd name="T65" fmla="*/ 143 h 225"/>
              <a:gd name="T66" fmla="*/ 236 w 267"/>
              <a:gd name="T67" fmla="*/ 143 h 225"/>
              <a:gd name="T68" fmla="*/ 243 w 267"/>
              <a:gd name="T69" fmla="*/ 146 h 225"/>
              <a:gd name="T70" fmla="*/ 254 w 267"/>
              <a:gd name="T71" fmla="*/ 152 h 225"/>
              <a:gd name="T72" fmla="*/ 266 w 267"/>
              <a:gd name="T73" fmla="*/ 140 h 225"/>
              <a:gd name="T74" fmla="*/ 266 w 267"/>
              <a:gd name="T75" fmla="*/ 136 h 225"/>
              <a:gd name="T76" fmla="*/ 254 w 267"/>
              <a:gd name="T77" fmla="*/ 1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7" h="225">
                <a:moveTo>
                  <a:pt x="254" y="123"/>
                </a:moveTo>
                <a:cubicBezTo>
                  <a:pt x="254" y="123"/>
                  <a:pt x="247" y="122"/>
                  <a:pt x="243" y="129"/>
                </a:cubicBezTo>
                <a:cubicBezTo>
                  <a:pt x="243" y="129"/>
                  <a:pt x="241" y="132"/>
                  <a:pt x="236" y="132"/>
                </a:cubicBezTo>
                <a:cubicBezTo>
                  <a:pt x="234" y="132"/>
                  <a:pt x="229" y="132"/>
                  <a:pt x="224" y="132"/>
                </a:cubicBezTo>
                <a:cubicBezTo>
                  <a:pt x="224" y="50"/>
                  <a:pt x="224" y="50"/>
                  <a:pt x="224" y="50"/>
                </a:cubicBezTo>
                <a:cubicBezTo>
                  <a:pt x="224" y="46"/>
                  <a:pt x="221" y="43"/>
                  <a:pt x="217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38"/>
                  <a:pt x="109" y="33"/>
                  <a:pt x="109" y="30"/>
                </a:cubicBezTo>
                <a:cubicBezTo>
                  <a:pt x="109" y="25"/>
                  <a:pt x="112" y="24"/>
                  <a:pt x="112" y="24"/>
                </a:cubicBezTo>
                <a:cubicBezTo>
                  <a:pt x="115" y="21"/>
                  <a:pt x="118" y="17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4" y="0"/>
                  <a:pt x="89" y="6"/>
                  <a:pt x="89" y="13"/>
                </a:cubicBezTo>
                <a:cubicBezTo>
                  <a:pt x="89" y="13"/>
                  <a:pt x="87" y="20"/>
                  <a:pt x="94" y="24"/>
                </a:cubicBezTo>
                <a:cubicBezTo>
                  <a:pt x="94" y="24"/>
                  <a:pt x="98" y="26"/>
                  <a:pt x="98" y="30"/>
                </a:cubicBezTo>
                <a:cubicBezTo>
                  <a:pt x="98" y="33"/>
                  <a:pt x="98" y="38"/>
                  <a:pt x="9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4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6" y="125"/>
                  <a:pt x="6" y="125"/>
                </a:cubicBezTo>
                <a:cubicBezTo>
                  <a:pt x="11" y="117"/>
                  <a:pt x="19" y="115"/>
                  <a:pt x="23" y="116"/>
                </a:cubicBezTo>
                <a:cubicBezTo>
                  <a:pt x="34" y="116"/>
                  <a:pt x="43" y="125"/>
                  <a:pt x="43" y="136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43" y="151"/>
                  <a:pt x="34" y="160"/>
                  <a:pt x="23" y="160"/>
                </a:cubicBezTo>
                <a:cubicBezTo>
                  <a:pt x="16" y="160"/>
                  <a:pt x="10" y="156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4" y="225"/>
                  <a:pt x="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143"/>
                  <a:pt x="224" y="143"/>
                  <a:pt x="224" y="143"/>
                </a:cubicBezTo>
                <a:cubicBezTo>
                  <a:pt x="229" y="143"/>
                  <a:pt x="234" y="143"/>
                  <a:pt x="236" y="143"/>
                </a:cubicBezTo>
                <a:cubicBezTo>
                  <a:pt x="242" y="143"/>
                  <a:pt x="243" y="146"/>
                  <a:pt x="243" y="146"/>
                </a:cubicBezTo>
                <a:cubicBezTo>
                  <a:pt x="245" y="150"/>
                  <a:pt x="250" y="150"/>
                  <a:pt x="254" y="152"/>
                </a:cubicBezTo>
                <a:cubicBezTo>
                  <a:pt x="261" y="156"/>
                  <a:pt x="267" y="149"/>
                  <a:pt x="266" y="140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66" y="129"/>
                  <a:pt x="261" y="123"/>
                  <a:pt x="254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1341438" y="4565650"/>
            <a:ext cx="1225550" cy="728663"/>
          </a:xfrm>
          <a:custGeom>
            <a:avLst/>
            <a:gdLst>
              <a:gd name="T0" fmla="*/ 257 w 264"/>
              <a:gd name="T1" fmla="*/ 23 h 157"/>
              <a:gd name="T2" fmla="*/ 49 w 264"/>
              <a:gd name="T3" fmla="*/ 0 h 157"/>
              <a:gd name="T4" fmla="*/ 40 w 264"/>
              <a:gd name="T5" fmla="*/ 8 h 157"/>
              <a:gd name="T6" fmla="*/ 40 w 264"/>
              <a:gd name="T7" fmla="*/ 82 h 157"/>
              <a:gd name="T8" fmla="*/ 30 w 264"/>
              <a:gd name="T9" fmla="*/ 82 h 157"/>
              <a:gd name="T10" fmla="*/ 23 w 264"/>
              <a:gd name="T11" fmla="*/ 79 h 157"/>
              <a:gd name="T12" fmla="*/ 13 w 264"/>
              <a:gd name="T13" fmla="*/ 73 h 157"/>
              <a:gd name="T14" fmla="*/ 0 w 264"/>
              <a:gd name="T15" fmla="*/ 85 h 157"/>
              <a:gd name="T16" fmla="*/ 0 w 264"/>
              <a:gd name="T17" fmla="*/ 89 h 157"/>
              <a:gd name="T18" fmla="*/ 13 w 264"/>
              <a:gd name="T19" fmla="*/ 102 h 157"/>
              <a:gd name="T20" fmla="*/ 23 w 264"/>
              <a:gd name="T21" fmla="*/ 96 h 157"/>
              <a:gd name="T22" fmla="*/ 30 w 264"/>
              <a:gd name="T23" fmla="*/ 93 h 157"/>
              <a:gd name="T24" fmla="*/ 40 w 264"/>
              <a:gd name="T25" fmla="*/ 93 h 157"/>
              <a:gd name="T26" fmla="*/ 40 w 264"/>
              <a:gd name="T27" fmla="*/ 149 h 157"/>
              <a:gd name="T28" fmla="*/ 48 w 264"/>
              <a:gd name="T29" fmla="*/ 157 h 157"/>
              <a:gd name="T30" fmla="*/ 257 w 264"/>
              <a:gd name="T31" fmla="*/ 157 h 157"/>
              <a:gd name="T32" fmla="*/ 264 w 264"/>
              <a:gd name="T33" fmla="*/ 149 h 157"/>
              <a:gd name="T34" fmla="*/ 264 w 264"/>
              <a:gd name="T35" fmla="*/ 31 h 157"/>
              <a:gd name="T36" fmla="*/ 257 w 264"/>
              <a:gd name="T37" fmla="*/ 2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4" h="157">
                <a:moveTo>
                  <a:pt x="257" y="23"/>
                </a:moveTo>
                <a:cubicBezTo>
                  <a:pt x="182" y="19"/>
                  <a:pt x="112" y="11"/>
                  <a:pt x="49" y="0"/>
                </a:cubicBezTo>
                <a:cubicBezTo>
                  <a:pt x="45" y="0"/>
                  <a:pt x="40" y="3"/>
                  <a:pt x="40" y="8"/>
                </a:cubicBezTo>
                <a:cubicBezTo>
                  <a:pt x="40" y="82"/>
                  <a:pt x="40" y="82"/>
                  <a:pt x="40" y="82"/>
                </a:cubicBezTo>
                <a:cubicBezTo>
                  <a:pt x="36" y="82"/>
                  <a:pt x="32" y="82"/>
                  <a:pt x="30" y="82"/>
                </a:cubicBezTo>
                <a:cubicBezTo>
                  <a:pt x="25" y="82"/>
                  <a:pt x="23" y="79"/>
                  <a:pt x="23" y="79"/>
                </a:cubicBezTo>
                <a:cubicBezTo>
                  <a:pt x="21" y="75"/>
                  <a:pt x="17" y="73"/>
                  <a:pt x="13" y="73"/>
                </a:cubicBezTo>
                <a:cubicBezTo>
                  <a:pt x="6" y="73"/>
                  <a:pt x="0" y="78"/>
                  <a:pt x="0" y="8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6"/>
                  <a:pt x="6" y="102"/>
                  <a:pt x="13" y="102"/>
                </a:cubicBezTo>
                <a:cubicBezTo>
                  <a:pt x="13" y="102"/>
                  <a:pt x="20" y="103"/>
                  <a:pt x="23" y="96"/>
                </a:cubicBezTo>
                <a:cubicBezTo>
                  <a:pt x="23" y="96"/>
                  <a:pt x="26" y="93"/>
                  <a:pt x="30" y="93"/>
                </a:cubicBezTo>
                <a:cubicBezTo>
                  <a:pt x="32" y="93"/>
                  <a:pt x="36" y="93"/>
                  <a:pt x="40" y="93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40" y="153"/>
                  <a:pt x="44" y="157"/>
                  <a:pt x="48" y="157"/>
                </a:cubicBezTo>
                <a:cubicBezTo>
                  <a:pt x="257" y="157"/>
                  <a:pt x="257" y="157"/>
                  <a:pt x="257" y="157"/>
                </a:cubicBezTo>
                <a:cubicBezTo>
                  <a:pt x="261" y="157"/>
                  <a:pt x="264" y="153"/>
                  <a:pt x="264" y="149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1" y="23"/>
                  <a:pt x="257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22"/>
          <p:cNvSpPr>
            <a:spLocks/>
          </p:cNvSpPr>
          <p:nvPr/>
        </p:nvSpPr>
        <p:spPr bwMode="auto">
          <a:xfrm>
            <a:off x="431800" y="2505075"/>
            <a:ext cx="1058862" cy="1146175"/>
          </a:xfrm>
          <a:custGeom>
            <a:avLst/>
            <a:gdLst>
              <a:gd name="T0" fmla="*/ 210 w 228"/>
              <a:gd name="T1" fmla="*/ 93 h 247"/>
              <a:gd name="T2" fmla="*/ 226 w 228"/>
              <a:gd name="T3" fmla="*/ 102 h 247"/>
              <a:gd name="T4" fmla="*/ 227 w 228"/>
              <a:gd name="T5" fmla="*/ 102 h 247"/>
              <a:gd name="T6" fmla="*/ 228 w 228"/>
              <a:gd name="T7" fmla="*/ 102 h 247"/>
              <a:gd name="T8" fmla="*/ 228 w 228"/>
              <a:gd name="T9" fmla="*/ 8 h 247"/>
              <a:gd name="T10" fmla="*/ 221 w 228"/>
              <a:gd name="T11" fmla="*/ 0 h 247"/>
              <a:gd name="T12" fmla="*/ 8 w 228"/>
              <a:gd name="T13" fmla="*/ 0 h 247"/>
              <a:gd name="T14" fmla="*/ 0 w 228"/>
              <a:gd name="T15" fmla="*/ 8 h 247"/>
              <a:gd name="T16" fmla="*/ 0 w 228"/>
              <a:gd name="T17" fmla="*/ 195 h 247"/>
              <a:gd name="T18" fmla="*/ 8 w 228"/>
              <a:gd name="T19" fmla="*/ 203 h 247"/>
              <a:gd name="T20" fmla="*/ 116 w 228"/>
              <a:gd name="T21" fmla="*/ 203 h 247"/>
              <a:gd name="T22" fmla="*/ 116 w 228"/>
              <a:gd name="T23" fmla="*/ 217 h 247"/>
              <a:gd name="T24" fmla="*/ 113 w 228"/>
              <a:gd name="T25" fmla="*/ 224 h 247"/>
              <a:gd name="T26" fmla="*/ 107 w 228"/>
              <a:gd name="T27" fmla="*/ 234 h 247"/>
              <a:gd name="T28" fmla="*/ 120 w 228"/>
              <a:gd name="T29" fmla="*/ 247 h 247"/>
              <a:gd name="T30" fmla="*/ 124 w 228"/>
              <a:gd name="T31" fmla="*/ 247 h 247"/>
              <a:gd name="T32" fmla="*/ 136 w 228"/>
              <a:gd name="T33" fmla="*/ 234 h 247"/>
              <a:gd name="T34" fmla="*/ 130 w 228"/>
              <a:gd name="T35" fmla="*/ 224 h 247"/>
              <a:gd name="T36" fmla="*/ 127 w 228"/>
              <a:gd name="T37" fmla="*/ 217 h 247"/>
              <a:gd name="T38" fmla="*/ 127 w 228"/>
              <a:gd name="T39" fmla="*/ 203 h 247"/>
              <a:gd name="T40" fmla="*/ 221 w 228"/>
              <a:gd name="T41" fmla="*/ 203 h 247"/>
              <a:gd name="T42" fmla="*/ 228 w 228"/>
              <a:gd name="T43" fmla="*/ 195 h 247"/>
              <a:gd name="T44" fmla="*/ 228 w 228"/>
              <a:gd name="T45" fmla="*/ 128 h 247"/>
              <a:gd name="T46" fmla="*/ 227 w 228"/>
              <a:gd name="T47" fmla="*/ 128 h 247"/>
              <a:gd name="T48" fmla="*/ 226 w 228"/>
              <a:gd name="T49" fmla="*/ 128 h 247"/>
              <a:gd name="T50" fmla="*/ 209 w 228"/>
              <a:gd name="T51" fmla="*/ 137 h 247"/>
              <a:gd name="T52" fmla="*/ 190 w 228"/>
              <a:gd name="T53" fmla="*/ 117 h 247"/>
              <a:gd name="T54" fmla="*/ 190 w 228"/>
              <a:gd name="T55" fmla="*/ 113 h 247"/>
              <a:gd name="T56" fmla="*/ 210 w 228"/>
              <a:gd name="T5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" h="247">
                <a:moveTo>
                  <a:pt x="210" y="93"/>
                </a:moveTo>
                <a:cubicBezTo>
                  <a:pt x="217" y="93"/>
                  <a:pt x="223" y="97"/>
                  <a:pt x="226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4"/>
                  <a:pt x="225" y="0"/>
                  <a:pt x="22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3"/>
                  <a:pt x="8" y="203"/>
                </a:cubicBezTo>
                <a:cubicBezTo>
                  <a:pt x="116" y="203"/>
                  <a:pt x="116" y="203"/>
                  <a:pt x="116" y="203"/>
                </a:cubicBezTo>
                <a:cubicBezTo>
                  <a:pt x="116" y="207"/>
                  <a:pt x="116" y="214"/>
                  <a:pt x="116" y="217"/>
                </a:cubicBezTo>
                <a:cubicBezTo>
                  <a:pt x="116" y="222"/>
                  <a:pt x="113" y="224"/>
                  <a:pt x="113" y="224"/>
                </a:cubicBezTo>
                <a:cubicBezTo>
                  <a:pt x="109" y="226"/>
                  <a:pt x="107" y="230"/>
                  <a:pt x="107" y="234"/>
                </a:cubicBezTo>
                <a:cubicBezTo>
                  <a:pt x="107" y="241"/>
                  <a:pt x="113" y="247"/>
                  <a:pt x="120" y="247"/>
                </a:cubicBezTo>
                <a:cubicBezTo>
                  <a:pt x="124" y="247"/>
                  <a:pt x="124" y="247"/>
                  <a:pt x="124" y="247"/>
                </a:cubicBezTo>
                <a:cubicBezTo>
                  <a:pt x="131" y="247"/>
                  <a:pt x="136" y="241"/>
                  <a:pt x="136" y="234"/>
                </a:cubicBezTo>
                <a:cubicBezTo>
                  <a:pt x="136" y="234"/>
                  <a:pt x="137" y="227"/>
                  <a:pt x="130" y="224"/>
                </a:cubicBezTo>
                <a:cubicBezTo>
                  <a:pt x="130" y="224"/>
                  <a:pt x="127" y="221"/>
                  <a:pt x="127" y="217"/>
                </a:cubicBezTo>
                <a:cubicBezTo>
                  <a:pt x="127" y="214"/>
                  <a:pt x="127" y="207"/>
                  <a:pt x="127" y="203"/>
                </a:cubicBezTo>
                <a:cubicBezTo>
                  <a:pt x="221" y="203"/>
                  <a:pt x="221" y="203"/>
                  <a:pt x="221" y="203"/>
                </a:cubicBezTo>
                <a:cubicBezTo>
                  <a:pt x="225" y="203"/>
                  <a:pt x="228" y="200"/>
                  <a:pt x="228" y="195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27" y="128"/>
                  <a:pt x="227" y="128"/>
                  <a:pt x="227" y="128"/>
                </a:cubicBezTo>
                <a:cubicBezTo>
                  <a:pt x="227" y="128"/>
                  <a:pt x="227" y="128"/>
                  <a:pt x="226" y="128"/>
                </a:cubicBezTo>
                <a:cubicBezTo>
                  <a:pt x="222" y="136"/>
                  <a:pt x="214" y="138"/>
                  <a:pt x="209" y="137"/>
                </a:cubicBezTo>
                <a:cubicBezTo>
                  <a:pt x="198" y="137"/>
                  <a:pt x="190" y="128"/>
                  <a:pt x="190" y="117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0" y="102"/>
                  <a:pt x="199" y="93"/>
                  <a:pt x="210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1346200" y="2505075"/>
            <a:ext cx="3375025" cy="1146175"/>
          </a:xfrm>
          <a:custGeom>
            <a:avLst/>
            <a:gdLst>
              <a:gd name="T0" fmla="*/ 706 w 727"/>
              <a:gd name="T1" fmla="*/ 93 h 247"/>
              <a:gd name="T2" fmla="*/ 723 w 727"/>
              <a:gd name="T3" fmla="*/ 102 h 247"/>
              <a:gd name="T4" fmla="*/ 724 w 727"/>
              <a:gd name="T5" fmla="*/ 102 h 247"/>
              <a:gd name="T6" fmla="*/ 727 w 727"/>
              <a:gd name="T7" fmla="*/ 102 h 247"/>
              <a:gd name="T8" fmla="*/ 727 w 727"/>
              <a:gd name="T9" fmla="*/ 8 h 247"/>
              <a:gd name="T10" fmla="*/ 719 w 727"/>
              <a:gd name="T11" fmla="*/ 0 h 247"/>
              <a:gd name="T12" fmla="*/ 47 w 727"/>
              <a:gd name="T13" fmla="*/ 0 h 247"/>
              <a:gd name="T14" fmla="*/ 39 w 727"/>
              <a:gd name="T15" fmla="*/ 8 h 247"/>
              <a:gd name="T16" fmla="*/ 39 w 727"/>
              <a:gd name="T17" fmla="*/ 110 h 247"/>
              <a:gd name="T18" fmla="*/ 30 w 727"/>
              <a:gd name="T19" fmla="*/ 110 h 247"/>
              <a:gd name="T20" fmla="*/ 24 w 727"/>
              <a:gd name="T21" fmla="*/ 107 h 247"/>
              <a:gd name="T22" fmla="*/ 13 w 727"/>
              <a:gd name="T23" fmla="*/ 101 h 247"/>
              <a:gd name="T24" fmla="*/ 0 w 727"/>
              <a:gd name="T25" fmla="*/ 113 h 247"/>
              <a:gd name="T26" fmla="*/ 0 w 727"/>
              <a:gd name="T27" fmla="*/ 117 h 247"/>
              <a:gd name="T28" fmla="*/ 13 w 727"/>
              <a:gd name="T29" fmla="*/ 130 h 247"/>
              <a:gd name="T30" fmla="*/ 24 w 727"/>
              <a:gd name="T31" fmla="*/ 124 h 247"/>
              <a:gd name="T32" fmla="*/ 30 w 727"/>
              <a:gd name="T33" fmla="*/ 121 h 247"/>
              <a:gd name="T34" fmla="*/ 39 w 727"/>
              <a:gd name="T35" fmla="*/ 121 h 247"/>
              <a:gd name="T36" fmla="*/ 39 w 727"/>
              <a:gd name="T37" fmla="*/ 195 h 247"/>
              <a:gd name="T38" fmla="*/ 47 w 727"/>
              <a:gd name="T39" fmla="*/ 203 h 247"/>
              <a:gd name="T40" fmla="*/ 369 w 727"/>
              <a:gd name="T41" fmla="*/ 203 h 247"/>
              <a:gd name="T42" fmla="*/ 369 w 727"/>
              <a:gd name="T43" fmla="*/ 217 h 247"/>
              <a:gd name="T44" fmla="*/ 366 w 727"/>
              <a:gd name="T45" fmla="*/ 224 h 247"/>
              <a:gd name="T46" fmla="*/ 360 w 727"/>
              <a:gd name="T47" fmla="*/ 234 h 247"/>
              <a:gd name="T48" fmla="*/ 373 w 727"/>
              <a:gd name="T49" fmla="*/ 247 h 247"/>
              <a:gd name="T50" fmla="*/ 377 w 727"/>
              <a:gd name="T51" fmla="*/ 247 h 247"/>
              <a:gd name="T52" fmla="*/ 389 w 727"/>
              <a:gd name="T53" fmla="*/ 234 h 247"/>
              <a:gd name="T54" fmla="*/ 384 w 727"/>
              <a:gd name="T55" fmla="*/ 224 h 247"/>
              <a:gd name="T56" fmla="*/ 380 w 727"/>
              <a:gd name="T57" fmla="*/ 217 h 247"/>
              <a:gd name="T58" fmla="*/ 380 w 727"/>
              <a:gd name="T59" fmla="*/ 203 h 247"/>
              <a:gd name="T60" fmla="*/ 630 w 727"/>
              <a:gd name="T61" fmla="*/ 203 h 247"/>
              <a:gd name="T62" fmla="*/ 630 w 727"/>
              <a:gd name="T63" fmla="*/ 217 h 247"/>
              <a:gd name="T64" fmla="*/ 627 w 727"/>
              <a:gd name="T65" fmla="*/ 224 h 247"/>
              <a:gd name="T66" fmla="*/ 620 w 727"/>
              <a:gd name="T67" fmla="*/ 234 h 247"/>
              <a:gd name="T68" fmla="*/ 633 w 727"/>
              <a:gd name="T69" fmla="*/ 247 h 247"/>
              <a:gd name="T70" fmla="*/ 637 w 727"/>
              <a:gd name="T71" fmla="*/ 247 h 247"/>
              <a:gd name="T72" fmla="*/ 650 w 727"/>
              <a:gd name="T73" fmla="*/ 234 h 247"/>
              <a:gd name="T74" fmla="*/ 644 w 727"/>
              <a:gd name="T75" fmla="*/ 224 h 247"/>
              <a:gd name="T76" fmla="*/ 641 w 727"/>
              <a:gd name="T77" fmla="*/ 217 h 247"/>
              <a:gd name="T78" fmla="*/ 641 w 727"/>
              <a:gd name="T79" fmla="*/ 203 h 247"/>
              <a:gd name="T80" fmla="*/ 719 w 727"/>
              <a:gd name="T81" fmla="*/ 203 h 247"/>
              <a:gd name="T82" fmla="*/ 727 w 727"/>
              <a:gd name="T83" fmla="*/ 195 h 247"/>
              <a:gd name="T84" fmla="*/ 727 w 727"/>
              <a:gd name="T85" fmla="*/ 128 h 247"/>
              <a:gd name="T86" fmla="*/ 724 w 727"/>
              <a:gd name="T87" fmla="*/ 128 h 247"/>
              <a:gd name="T88" fmla="*/ 723 w 727"/>
              <a:gd name="T89" fmla="*/ 128 h 247"/>
              <a:gd name="T90" fmla="*/ 706 w 727"/>
              <a:gd name="T91" fmla="*/ 137 h 247"/>
              <a:gd name="T92" fmla="*/ 686 w 727"/>
              <a:gd name="T93" fmla="*/ 117 h 247"/>
              <a:gd name="T94" fmla="*/ 686 w 727"/>
              <a:gd name="T95" fmla="*/ 113 h 247"/>
              <a:gd name="T96" fmla="*/ 706 w 727"/>
              <a:gd name="T9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7" h="247">
                <a:moveTo>
                  <a:pt x="706" y="93"/>
                </a:moveTo>
                <a:cubicBezTo>
                  <a:pt x="713" y="93"/>
                  <a:pt x="719" y="97"/>
                  <a:pt x="723" y="102"/>
                </a:cubicBezTo>
                <a:cubicBezTo>
                  <a:pt x="723" y="102"/>
                  <a:pt x="723" y="102"/>
                  <a:pt x="724" y="102"/>
                </a:cubicBezTo>
                <a:cubicBezTo>
                  <a:pt x="727" y="102"/>
                  <a:pt x="727" y="102"/>
                  <a:pt x="727" y="102"/>
                </a:cubicBezTo>
                <a:cubicBezTo>
                  <a:pt x="727" y="8"/>
                  <a:pt x="727" y="8"/>
                  <a:pt x="727" y="8"/>
                </a:cubicBezTo>
                <a:cubicBezTo>
                  <a:pt x="727" y="4"/>
                  <a:pt x="724" y="0"/>
                  <a:pt x="71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39" y="4"/>
                  <a:pt x="39" y="8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6" y="110"/>
                  <a:pt x="32" y="110"/>
                  <a:pt x="30" y="110"/>
                </a:cubicBezTo>
                <a:cubicBezTo>
                  <a:pt x="25" y="110"/>
                  <a:pt x="24" y="107"/>
                  <a:pt x="24" y="107"/>
                </a:cubicBezTo>
                <a:cubicBezTo>
                  <a:pt x="21" y="103"/>
                  <a:pt x="17" y="101"/>
                  <a:pt x="13" y="101"/>
                </a:cubicBezTo>
                <a:cubicBezTo>
                  <a:pt x="6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6" y="130"/>
                  <a:pt x="13" y="130"/>
                </a:cubicBezTo>
                <a:cubicBezTo>
                  <a:pt x="13" y="130"/>
                  <a:pt x="20" y="131"/>
                  <a:pt x="24" y="124"/>
                </a:cubicBezTo>
                <a:cubicBezTo>
                  <a:pt x="24" y="124"/>
                  <a:pt x="26" y="121"/>
                  <a:pt x="30" y="121"/>
                </a:cubicBezTo>
                <a:cubicBezTo>
                  <a:pt x="32" y="121"/>
                  <a:pt x="36" y="121"/>
                  <a:pt x="39" y="121"/>
                </a:cubicBezTo>
                <a:cubicBezTo>
                  <a:pt x="39" y="195"/>
                  <a:pt x="39" y="195"/>
                  <a:pt x="39" y="195"/>
                </a:cubicBezTo>
                <a:cubicBezTo>
                  <a:pt x="39" y="200"/>
                  <a:pt x="43" y="203"/>
                  <a:pt x="47" y="203"/>
                </a:cubicBezTo>
                <a:cubicBezTo>
                  <a:pt x="369" y="203"/>
                  <a:pt x="369" y="203"/>
                  <a:pt x="369" y="203"/>
                </a:cubicBezTo>
                <a:cubicBezTo>
                  <a:pt x="369" y="207"/>
                  <a:pt x="369" y="214"/>
                  <a:pt x="369" y="217"/>
                </a:cubicBezTo>
                <a:cubicBezTo>
                  <a:pt x="369" y="222"/>
                  <a:pt x="366" y="224"/>
                  <a:pt x="366" y="224"/>
                </a:cubicBezTo>
                <a:cubicBezTo>
                  <a:pt x="363" y="226"/>
                  <a:pt x="360" y="230"/>
                  <a:pt x="360" y="234"/>
                </a:cubicBezTo>
                <a:cubicBezTo>
                  <a:pt x="360" y="241"/>
                  <a:pt x="366" y="247"/>
                  <a:pt x="373" y="247"/>
                </a:cubicBezTo>
                <a:cubicBezTo>
                  <a:pt x="377" y="247"/>
                  <a:pt x="377" y="247"/>
                  <a:pt x="377" y="247"/>
                </a:cubicBezTo>
                <a:cubicBezTo>
                  <a:pt x="384" y="247"/>
                  <a:pt x="389" y="241"/>
                  <a:pt x="389" y="234"/>
                </a:cubicBezTo>
                <a:cubicBezTo>
                  <a:pt x="389" y="234"/>
                  <a:pt x="391" y="227"/>
                  <a:pt x="384" y="224"/>
                </a:cubicBezTo>
                <a:cubicBezTo>
                  <a:pt x="384" y="224"/>
                  <a:pt x="380" y="221"/>
                  <a:pt x="380" y="217"/>
                </a:cubicBezTo>
                <a:cubicBezTo>
                  <a:pt x="380" y="214"/>
                  <a:pt x="380" y="207"/>
                  <a:pt x="380" y="203"/>
                </a:cubicBezTo>
                <a:cubicBezTo>
                  <a:pt x="630" y="203"/>
                  <a:pt x="630" y="203"/>
                  <a:pt x="630" y="203"/>
                </a:cubicBezTo>
                <a:cubicBezTo>
                  <a:pt x="630" y="207"/>
                  <a:pt x="630" y="214"/>
                  <a:pt x="630" y="217"/>
                </a:cubicBezTo>
                <a:cubicBezTo>
                  <a:pt x="630" y="222"/>
                  <a:pt x="627" y="224"/>
                  <a:pt x="627" y="224"/>
                </a:cubicBezTo>
                <a:cubicBezTo>
                  <a:pt x="623" y="226"/>
                  <a:pt x="620" y="230"/>
                  <a:pt x="620" y="234"/>
                </a:cubicBezTo>
                <a:cubicBezTo>
                  <a:pt x="620" y="241"/>
                  <a:pt x="626" y="247"/>
                  <a:pt x="633" y="247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44" y="247"/>
                  <a:pt x="650" y="241"/>
                  <a:pt x="650" y="234"/>
                </a:cubicBezTo>
                <a:cubicBezTo>
                  <a:pt x="650" y="234"/>
                  <a:pt x="651" y="227"/>
                  <a:pt x="644" y="224"/>
                </a:cubicBezTo>
                <a:cubicBezTo>
                  <a:pt x="644" y="224"/>
                  <a:pt x="641" y="221"/>
                  <a:pt x="641" y="217"/>
                </a:cubicBezTo>
                <a:cubicBezTo>
                  <a:pt x="641" y="214"/>
                  <a:pt x="641" y="207"/>
                  <a:pt x="641" y="203"/>
                </a:cubicBezTo>
                <a:cubicBezTo>
                  <a:pt x="719" y="203"/>
                  <a:pt x="719" y="203"/>
                  <a:pt x="719" y="203"/>
                </a:cubicBezTo>
                <a:cubicBezTo>
                  <a:pt x="724" y="203"/>
                  <a:pt x="727" y="200"/>
                  <a:pt x="727" y="195"/>
                </a:cubicBezTo>
                <a:cubicBezTo>
                  <a:pt x="727" y="128"/>
                  <a:pt x="727" y="128"/>
                  <a:pt x="727" y="128"/>
                </a:cubicBezTo>
                <a:cubicBezTo>
                  <a:pt x="724" y="128"/>
                  <a:pt x="724" y="128"/>
                  <a:pt x="724" y="128"/>
                </a:cubicBezTo>
                <a:cubicBezTo>
                  <a:pt x="723" y="128"/>
                  <a:pt x="723" y="128"/>
                  <a:pt x="723" y="128"/>
                </a:cubicBezTo>
                <a:cubicBezTo>
                  <a:pt x="718" y="137"/>
                  <a:pt x="709" y="139"/>
                  <a:pt x="706" y="137"/>
                </a:cubicBezTo>
                <a:cubicBezTo>
                  <a:pt x="695" y="137"/>
                  <a:pt x="686" y="128"/>
                  <a:pt x="686" y="117"/>
                </a:cubicBezTo>
                <a:cubicBezTo>
                  <a:pt x="686" y="113"/>
                  <a:pt x="686" y="113"/>
                  <a:pt x="686" y="113"/>
                </a:cubicBezTo>
                <a:cubicBezTo>
                  <a:pt x="686" y="102"/>
                  <a:pt x="695" y="93"/>
                  <a:pt x="706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2603500" y="3484563"/>
            <a:ext cx="1039812" cy="1131888"/>
          </a:xfrm>
          <a:custGeom>
            <a:avLst/>
            <a:gdLst>
              <a:gd name="T0" fmla="*/ 221 w 224"/>
              <a:gd name="T1" fmla="*/ 126 h 244"/>
              <a:gd name="T2" fmla="*/ 220 w 224"/>
              <a:gd name="T3" fmla="*/ 126 h 244"/>
              <a:gd name="T4" fmla="*/ 202 w 224"/>
              <a:gd name="T5" fmla="*/ 135 h 244"/>
              <a:gd name="T6" fmla="*/ 183 w 224"/>
              <a:gd name="T7" fmla="*/ 115 h 244"/>
              <a:gd name="T8" fmla="*/ 183 w 224"/>
              <a:gd name="T9" fmla="*/ 111 h 244"/>
              <a:gd name="T10" fmla="*/ 203 w 224"/>
              <a:gd name="T11" fmla="*/ 91 h 244"/>
              <a:gd name="T12" fmla="*/ 220 w 224"/>
              <a:gd name="T13" fmla="*/ 100 h 244"/>
              <a:gd name="T14" fmla="*/ 221 w 224"/>
              <a:gd name="T15" fmla="*/ 100 h 244"/>
              <a:gd name="T16" fmla="*/ 224 w 224"/>
              <a:gd name="T17" fmla="*/ 100 h 244"/>
              <a:gd name="T18" fmla="*/ 224 w 224"/>
              <a:gd name="T19" fmla="*/ 8 h 244"/>
              <a:gd name="T20" fmla="*/ 217 w 224"/>
              <a:gd name="T21" fmla="*/ 0 h 244"/>
              <a:gd name="T22" fmla="*/ 117 w 224"/>
              <a:gd name="T23" fmla="*/ 0 h 244"/>
              <a:gd name="T24" fmla="*/ 117 w 224"/>
              <a:gd name="T25" fmla="*/ 6 h 244"/>
              <a:gd name="T26" fmla="*/ 117 w 224"/>
              <a:gd name="T27" fmla="*/ 7 h 244"/>
              <a:gd name="T28" fmla="*/ 126 w 224"/>
              <a:gd name="T29" fmla="*/ 24 h 244"/>
              <a:gd name="T30" fmla="*/ 106 w 224"/>
              <a:gd name="T31" fmla="*/ 43 h 244"/>
              <a:gd name="T32" fmla="*/ 102 w 224"/>
              <a:gd name="T33" fmla="*/ 43 h 244"/>
              <a:gd name="T34" fmla="*/ 82 w 224"/>
              <a:gd name="T35" fmla="*/ 23 h 244"/>
              <a:gd name="T36" fmla="*/ 91 w 224"/>
              <a:gd name="T37" fmla="*/ 7 h 244"/>
              <a:gd name="T38" fmla="*/ 91 w 224"/>
              <a:gd name="T39" fmla="*/ 6 h 244"/>
              <a:gd name="T40" fmla="*/ 91 w 224"/>
              <a:gd name="T41" fmla="*/ 0 h 244"/>
              <a:gd name="T42" fmla="*/ 8 w 224"/>
              <a:gd name="T43" fmla="*/ 0 h 244"/>
              <a:gd name="T44" fmla="*/ 0 w 224"/>
              <a:gd name="T45" fmla="*/ 8 h 244"/>
              <a:gd name="T46" fmla="*/ 0 w 224"/>
              <a:gd name="T47" fmla="*/ 234 h 244"/>
              <a:gd name="T48" fmla="*/ 7 w 224"/>
              <a:gd name="T49" fmla="*/ 242 h 244"/>
              <a:gd name="T50" fmla="*/ 34 w 224"/>
              <a:gd name="T51" fmla="*/ 243 h 244"/>
              <a:gd name="T52" fmla="*/ 42 w 224"/>
              <a:gd name="T53" fmla="*/ 235 h 244"/>
              <a:gd name="T54" fmla="*/ 42 w 224"/>
              <a:gd name="T55" fmla="*/ 184 h 244"/>
              <a:gd name="T56" fmla="*/ 50 w 224"/>
              <a:gd name="T57" fmla="*/ 177 h 244"/>
              <a:gd name="T58" fmla="*/ 157 w 224"/>
              <a:gd name="T59" fmla="*/ 177 h 244"/>
              <a:gd name="T60" fmla="*/ 164 w 224"/>
              <a:gd name="T61" fmla="*/ 184 h 244"/>
              <a:gd name="T62" fmla="*/ 164 w 224"/>
              <a:gd name="T63" fmla="*/ 236 h 244"/>
              <a:gd name="T64" fmla="*/ 172 w 224"/>
              <a:gd name="T65" fmla="*/ 243 h 244"/>
              <a:gd name="T66" fmla="*/ 217 w 224"/>
              <a:gd name="T67" fmla="*/ 242 h 244"/>
              <a:gd name="T68" fmla="*/ 224 w 224"/>
              <a:gd name="T69" fmla="*/ 234 h 244"/>
              <a:gd name="T70" fmla="*/ 224 w 224"/>
              <a:gd name="T71" fmla="*/ 126 h 244"/>
              <a:gd name="T72" fmla="*/ 221 w 224"/>
              <a:gd name="T73" fmla="*/ 12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44">
                <a:moveTo>
                  <a:pt x="221" y="126"/>
                </a:moveTo>
                <a:cubicBezTo>
                  <a:pt x="220" y="126"/>
                  <a:pt x="220" y="126"/>
                  <a:pt x="220" y="126"/>
                </a:cubicBezTo>
                <a:cubicBezTo>
                  <a:pt x="213" y="135"/>
                  <a:pt x="204" y="137"/>
                  <a:pt x="202" y="135"/>
                </a:cubicBezTo>
                <a:cubicBezTo>
                  <a:pt x="192" y="135"/>
                  <a:pt x="183" y="126"/>
                  <a:pt x="183" y="115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3" y="100"/>
                  <a:pt x="192" y="91"/>
                  <a:pt x="203" y="91"/>
                </a:cubicBezTo>
                <a:cubicBezTo>
                  <a:pt x="210" y="91"/>
                  <a:pt x="216" y="94"/>
                  <a:pt x="220" y="100"/>
                </a:cubicBezTo>
                <a:cubicBezTo>
                  <a:pt x="220" y="100"/>
                  <a:pt x="220" y="100"/>
                  <a:pt x="221" y="100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7"/>
                </a:cubicBezTo>
                <a:cubicBezTo>
                  <a:pt x="125" y="11"/>
                  <a:pt x="126" y="19"/>
                  <a:pt x="126" y="24"/>
                </a:cubicBezTo>
                <a:cubicBezTo>
                  <a:pt x="125" y="35"/>
                  <a:pt x="117" y="43"/>
                  <a:pt x="106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91" y="43"/>
                  <a:pt x="82" y="34"/>
                  <a:pt x="82" y="23"/>
                </a:cubicBezTo>
                <a:cubicBezTo>
                  <a:pt x="82" y="17"/>
                  <a:pt x="85" y="10"/>
                  <a:pt x="91" y="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0"/>
                  <a:pt x="91" y="0"/>
                  <a:pt x="9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3" y="242"/>
                  <a:pt x="7" y="242"/>
                </a:cubicBezTo>
                <a:cubicBezTo>
                  <a:pt x="16" y="242"/>
                  <a:pt x="25" y="243"/>
                  <a:pt x="34" y="243"/>
                </a:cubicBezTo>
                <a:cubicBezTo>
                  <a:pt x="38" y="243"/>
                  <a:pt x="42" y="240"/>
                  <a:pt x="42" y="235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80"/>
                  <a:pt x="45" y="177"/>
                  <a:pt x="50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61" y="177"/>
                  <a:pt x="164" y="180"/>
                  <a:pt x="164" y="184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40"/>
                  <a:pt x="168" y="244"/>
                  <a:pt x="172" y="243"/>
                </a:cubicBezTo>
                <a:cubicBezTo>
                  <a:pt x="187" y="243"/>
                  <a:pt x="202" y="243"/>
                  <a:pt x="217" y="242"/>
                </a:cubicBezTo>
                <a:cubicBezTo>
                  <a:pt x="221" y="242"/>
                  <a:pt x="224" y="238"/>
                  <a:pt x="224" y="234"/>
                </a:cubicBezTo>
                <a:cubicBezTo>
                  <a:pt x="224" y="126"/>
                  <a:pt x="224" y="126"/>
                  <a:pt x="224" y="126"/>
                </a:cubicBezTo>
                <a:lnTo>
                  <a:pt x="221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5"/>
          <p:cNvSpPr>
            <a:spLocks/>
          </p:cNvSpPr>
          <p:nvPr/>
        </p:nvSpPr>
        <p:spPr bwMode="auto">
          <a:xfrm>
            <a:off x="3486150" y="3484563"/>
            <a:ext cx="1235075" cy="1117600"/>
          </a:xfrm>
          <a:custGeom>
            <a:avLst/>
            <a:gdLst>
              <a:gd name="T0" fmla="*/ 258 w 266"/>
              <a:gd name="T1" fmla="*/ 0 h 241"/>
              <a:gd name="T2" fmla="*/ 187 w 266"/>
              <a:gd name="T3" fmla="*/ 0 h 241"/>
              <a:gd name="T4" fmla="*/ 187 w 266"/>
              <a:gd name="T5" fmla="*/ 6 h 241"/>
              <a:gd name="T6" fmla="*/ 187 w 266"/>
              <a:gd name="T7" fmla="*/ 7 h 241"/>
              <a:gd name="T8" fmla="*/ 196 w 266"/>
              <a:gd name="T9" fmla="*/ 24 h 241"/>
              <a:gd name="T10" fmla="*/ 176 w 266"/>
              <a:gd name="T11" fmla="*/ 43 h 241"/>
              <a:gd name="T12" fmla="*/ 172 w 266"/>
              <a:gd name="T13" fmla="*/ 43 h 241"/>
              <a:gd name="T14" fmla="*/ 152 w 266"/>
              <a:gd name="T15" fmla="*/ 23 h 241"/>
              <a:gd name="T16" fmla="*/ 161 w 266"/>
              <a:gd name="T17" fmla="*/ 7 h 241"/>
              <a:gd name="T18" fmla="*/ 161 w 266"/>
              <a:gd name="T19" fmla="*/ 6 h 241"/>
              <a:gd name="T20" fmla="*/ 161 w 266"/>
              <a:gd name="T21" fmla="*/ 0 h 241"/>
              <a:gd name="T22" fmla="*/ 50 w 266"/>
              <a:gd name="T23" fmla="*/ 0 h 241"/>
              <a:gd name="T24" fmla="*/ 42 w 266"/>
              <a:gd name="T25" fmla="*/ 8 h 241"/>
              <a:gd name="T26" fmla="*/ 42 w 266"/>
              <a:gd name="T27" fmla="*/ 108 h 241"/>
              <a:gd name="T28" fmla="*/ 31 w 266"/>
              <a:gd name="T29" fmla="*/ 108 h 241"/>
              <a:gd name="T30" fmla="*/ 24 w 266"/>
              <a:gd name="T31" fmla="*/ 104 h 241"/>
              <a:gd name="T32" fmla="*/ 13 w 266"/>
              <a:gd name="T33" fmla="*/ 98 h 241"/>
              <a:gd name="T34" fmla="*/ 0 w 266"/>
              <a:gd name="T35" fmla="*/ 111 h 241"/>
              <a:gd name="T36" fmla="*/ 0 w 266"/>
              <a:gd name="T37" fmla="*/ 115 h 241"/>
              <a:gd name="T38" fmla="*/ 13 w 266"/>
              <a:gd name="T39" fmla="*/ 128 h 241"/>
              <a:gd name="T40" fmla="*/ 24 w 266"/>
              <a:gd name="T41" fmla="*/ 122 h 241"/>
              <a:gd name="T42" fmla="*/ 31 w 266"/>
              <a:gd name="T43" fmla="*/ 119 h 241"/>
              <a:gd name="T44" fmla="*/ 42 w 266"/>
              <a:gd name="T45" fmla="*/ 119 h 241"/>
              <a:gd name="T46" fmla="*/ 42 w 266"/>
              <a:gd name="T47" fmla="*/ 233 h 241"/>
              <a:gd name="T48" fmla="*/ 50 w 266"/>
              <a:gd name="T49" fmla="*/ 241 h 241"/>
              <a:gd name="T50" fmla="*/ 260 w 266"/>
              <a:gd name="T51" fmla="*/ 218 h 241"/>
              <a:gd name="T52" fmla="*/ 266 w 266"/>
              <a:gd name="T53" fmla="*/ 210 h 241"/>
              <a:gd name="T54" fmla="*/ 266 w 266"/>
              <a:gd name="T55" fmla="*/ 8 h 241"/>
              <a:gd name="T56" fmla="*/ 258 w 266"/>
              <a:gd name="T5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41">
                <a:moveTo>
                  <a:pt x="25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6"/>
                  <a:pt x="187" y="6"/>
                  <a:pt x="187" y="6"/>
                </a:cubicBezTo>
                <a:cubicBezTo>
                  <a:pt x="187" y="6"/>
                  <a:pt x="187" y="6"/>
                  <a:pt x="187" y="7"/>
                </a:cubicBezTo>
                <a:cubicBezTo>
                  <a:pt x="195" y="11"/>
                  <a:pt x="197" y="19"/>
                  <a:pt x="196" y="24"/>
                </a:cubicBezTo>
                <a:cubicBezTo>
                  <a:pt x="196" y="35"/>
                  <a:pt x="187" y="43"/>
                  <a:pt x="176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1" y="43"/>
                  <a:pt x="152" y="34"/>
                  <a:pt x="152" y="23"/>
                </a:cubicBezTo>
                <a:cubicBezTo>
                  <a:pt x="152" y="17"/>
                  <a:pt x="156" y="10"/>
                  <a:pt x="161" y="7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0"/>
                  <a:pt x="161" y="0"/>
                  <a:pt x="1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5" y="0"/>
                  <a:pt x="42" y="3"/>
                  <a:pt x="42" y="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8" y="108"/>
                  <a:pt x="33" y="108"/>
                  <a:pt x="31" y="108"/>
                </a:cubicBezTo>
                <a:cubicBezTo>
                  <a:pt x="25" y="108"/>
                  <a:pt x="24" y="104"/>
                  <a:pt x="24" y="104"/>
                </a:cubicBezTo>
                <a:cubicBezTo>
                  <a:pt x="21" y="101"/>
                  <a:pt x="17" y="98"/>
                  <a:pt x="13" y="98"/>
                </a:cubicBezTo>
                <a:cubicBezTo>
                  <a:pt x="6" y="98"/>
                  <a:pt x="0" y="104"/>
                  <a:pt x="0" y="1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13" y="128"/>
                  <a:pt x="20" y="129"/>
                  <a:pt x="24" y="122"/>
                </a:cubicBezTo>
                <a:cubicBezTo>
                  <a:pt x="24" y="122"/>
                  <a:pt x="26" y="119"/>
                  <a:pt x="31" y="119"/>
                </a:cubicBezTo>
                <a:cubicBezTo>
                  <a:pt x="33" y="119"/>
                  <a:pt x="38" y="119"/>
                  <a:pt x="42" y="119"/>
                </a:cubicBezTo>
                <a:cubicBezTo>
                  <a:pt x="42" y="233"/>
                  <a:pt x="42" y="233"/>
                  <a:pt x="42" y="233"/>
                </a:cubicBezTo>
                <a:cubicBezTo>
                  <a:pt x="42" y="237"/>
                  <a:pt x="46" y="241"/>
                  <a:pt x="50" y="241"/>
                </a:cubicBezTo>
                <a:cubicBezTo>
                  <a:pt x="126" y="237"/>
                  <a:pt x="197" y="229"/>
                  <a:pt x="260" y="218"/>
                </a:cubicBezTo>
                <a:cubicBezTo>
                  <a:pt x="263" y="217"/>
                  <a:pt x="266" y="214"/>
                  <a:pt x="266" y="210"/>
                </a:cubicBezTo>
                <a:cubicBezTo>
                  <a:pt x="266" y="8"/>
                  <a:pt x="266" y="8"/>
                  <a:pt x="266" y="8"/>
                </a:cubicBezTo>
                <a:cubicBezTo>
                  <a:pt x="266" y="3"/>
                  <a:pt x="263" y="0"/>
                  <a:pt x="2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4567238" y="2505075"/>
            <a:ext cx="1254125" cy="1971675"/>
          </a:xfrm>
          <a:custGeom>
            <a:avLst/>
            <a:gdLst>
              <a:gd name="T0" fmla="*/ 262 w 270"/>
              <a:gd name="T1" fmla="*/ 0 h 425"/>
              <a:gd name="T2" fmla="*/ 49 w 270"/>
              <a:gd name="T3" fmla="*/ 0 h 425"/>
              <a:gd name="T4" fmla="*/ 41 w 270"/>
              <a:gd name="T5" fmla="*/ 8 h 425"/>
              <a:gd name="T6" fmla="*/ 41 w 270"/>
              <a:gd name="T7" fmla="*/ 110 h 425"/>
              <a:gd name="T8" fmla="*/ 30 w 270"/>
              <a:gd name="T9" fmla="*/ 110 h 425"/>
              <a:gd name="T10" fmla="*/ 23 w 270"/>
              <a:gd name="T11" fmla="*/ 107 h 425"/>
              <a:gd name="T12" fmla="*/ 12 w 270"/>
              <a:gd name="T13" fmla="*/ 101 h 425"/>
              <a:gd name="T14" fmla="*/ 0 w 270"/>
              <a:gd name="T15" fmla="*/ 113 h 425"/>
              <a:gd name="T16" fmla="*/ 0 w 270"/>
              <a:gd name="T17" fmla="*/ 117 h 425"/>
              <a:gd name="T18" fmla="*/ 12 w 270"/>
              <a:gd name="T19" fmla="*/ 130 h 425"/>
              <a:gd name="T20" fmla="*/ 23 w 270"/>
              <a:gd name="T21" fmla="*/ 124 h 425"/>
              <a:gd name="T22" fmla="*/ 30 w 270"/>
              <a:gd name="T23" fmla="*/ 121 h 425"/>
              <a:gd name="T24" fmla="*/ 41 w 270"/>
              <a:gd name="T25" fmla="*/ 121 h 425"/>
              <a:gd name="T26" fmla="*/ 41 w 270"/>
              <a:gd name="T27" fmla="*/ 417 h 425"/>
              <a:gd name="T28" fmla="*/ 50 w 270"/>
              <a:gd name="T29" fmla="*/ 424 h 425"/>
              <a:gd name="T30" fmla="*/ 96 w 270"/>
              <a:gd name="T31" fmla="*/ 414 h 425"/>
              <a:gd name="T32" fmla="*/ 134 w 270"/>
              <a:gd name="T33" fmla="*/ 403 h 425"/>
              <a:gd name="T34" fmla="*/ 122 w 270"/>
              <a:gd name="T35" fmla="*/ 391 h 425"/>
              <a:gd name="T36" fmla="*/ 135 w 270"/>
              <a:gd name="T37" fmla="*/ 366 h 425"/>
              <a:gd name="T38" fmla="*/ 139 w 270"/>
              <a:gd name="T39" fmla="*/ 365 h 425"/>
              <a:gd name="T40" fmla="*/ 164 w 270"/>
              <a:gd name="T41" fmla="*/ 377 h 425"/>
              <a:gd name="T42" fmla="*/ 162 w 270"/>
              <a:gd name="T43" fmla="*/ 394 h 425"/>
              <a:gd name="T44" fmla="*/ 269 w 270"/>
              <a:gd name="T45" fmla="*/ 323 h 425"/>
              <a:gd name="T46" fmla="*/ 270 w 270"/>
              <a:gd name="T47" fmla="*/ 319 h 425"/>
              <a:gd name="T48" fmla="*/ 270 w 270"/>
              <a:gd name="T49" fmla="*/ 8 h 425"/>
              <a:gd name="T50" fmla="*/ 262 w 270"/>
              <a:gd name="T51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425">
                <a:moveTo>
                  <a:pt x="262" y="0"/>
                </a:move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1" y="4"/>
                  <a:pt x="41" y="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37" y="110"/>
                  <a:pt x="32" y="110"/>
                  <a:pt x="30" y="110"/>
                </a:cubicBezTo>
                <a:cubicBezTo>
                  <a:pt x="24" y="110"/>
                  <a:pt x="23" y="107"/>
                  <a:pt x="23" y="107"/>
                </a:cubicBezTo>
                <a:cubicBezTo>
                  <a:pt x="21" y="103"/>
                  <a:pt x="17" y="101"/>
                  <a:pt x="12" y="101"/>
                </a:cubicBezTo>
                <a:cubicBezTo>
                  <a:pt x="5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5" y="130"/>
                  <a:pt x="12" y="130"/>
                </a:cubicBezTo>
                <a:cubicBezTo>
                  <a:pt x="12" y="130"/>
                  <a:pt x="19" y="131"/>
                  <a:pt x="23" y="124"/>
                </a:cubicBezTo>
                <a:cubicBezTo>
                  <a:pt x="23" y="124"/>
                  <a:pt x="25" y="121"/>
                  <a:pt x="30" y="121"/>
                </a:cubicBezTo>
                <a:cubicBezTo>
                  <a:pt x="32" y="121"/>
                  <a:pt x="37" y="121"/>
                  <a:pt x="41" y="121"/>
                </a:cubicBezTo>
                <a:cubicBezTo>
                  <a:pt x="41" y="417"/>
                  <a:pt x="41" y="417"/>
                  <a:pt x="41" y="417"/>
                </a:cubicBezTo>
                <a:cubicBezTo>
                  <a:pt x="41" y="421"/>
                  <a:pt x="45" y="425"/>
                  <a:pt x="50" y="424"/>
                </a:cubicBezTo>
                <a:cubicBezTo>
                  <a:pt x="66" y="421"/>
                  <a:pt x="82" y="418"/>
                  <a:pt x="96" y="414"/>
                </a:cubicBezTo>
                <a:cubicBezTo>
                  <a:pt x="108" y="411"/>
                  <a:pt x="121" y="408"/>
                  <a:pt x="134" y="403"/>
                </a:cubicBezTo>
                <a:cubicBezTo>
                  <a:pt x="126" y="401"/>
                  <a:pt x="123" y="395"/>
                  <a:pt x="122" y="391"/>
                </a:cubicBezTo>
                <a:cubicBezTo>
                  <a:pt x="119" y="380"/>
                  <a:pt x="125" y="369"/>
                  <a:pt x="135" y="366"/>
                </a:cubicBezTo>
                <a:cubicBezTo>
                  <a:pt x="139" y="365"/>
                  <a:pt x="139" y="365"/>
                  <a:pt x="139" y="365"/>
                </a:cubicBezTo>
                <a:cubicBezTo>
                  <a:pt x="149" y="361"/>
                  <a:pt x="161" y="367"/>
                  <a:pt x="164" y="377"/>
                </a:cubicBezTo>
                <a:cubicBezTo>
                  <a:pt x="166" y="383"/>
                  <a:pt x="165" y="389"/>
                  <a:pt x="162" y="394"/>
                </a:cubicBezTo>
                <a:cubicBezTo>
                  <a:pt x="207" y="378"/>
                  <a:pt x="252" y="354"/>
                  <a:pt x="269" y="323"/>
                </a:cubicBezTo>
                <a:cubicBezTo>
                  <a:pt x="269" y="322"/>
                  <a:pt x="270" y="320"/>
                  <a:pt x="270" y="319"/>
                </a:cubicBezTo>
                <a:cubicBezTo>
                  <a:pt x="270" y="8"/>
                  <a:pt x="270" y="8"/>
                  <a:pt x="270" y="8"/>
                </a:cubicBezTo>
                <a:cubicBezTo>
                  <a:pt x="270" y="4"/>
                  <a:pt x="266" y="0"/>
                  <a:pt x="2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27"/>
          <p:cNvSpPr>
            <a:spLocks/>
          </p:cNvSpPr>
          <p:nvPr/>
        </p:nvSpPr>
        <p:spPr bwMode="auto">
          <a:xfrm>
            <a:off x="4757738" y="4157663"/>
            <a:ext cx="1063625" cy="1136650"/>
          </a:xfrm>
          <a:custGeom>
            <a:avLst/>
            <a:gdLst>
              <a:gd name="T0" fmla="*/ 216 w 229"/>
              <a:gd name="T1" fmla="*/ 5 h 245"/>
              <a:gd name="T2" fmla="*/ 117 w 229"/>
              <a:gd name="T3" fmla="*/ 56 h 245"/>
              <a:gd name="T4" fmla="*/ 113 w 229"/>
              <a:gd name="T5" fmla="*/ 43 h 245"/>
              <a:gd name="T6" fmla="*/ 114 w 229"/>
              <a:gd name="T7" fmla="*/ 36 h 245"/>
              <a:gd name="T8" fmla="*/ 116 w 229"/>
              <a:gd name="T9" fmla="*/ 24 h 245"/>
              <a:gd name="T10" fmla="*/ 100 w 229"/>
              <a:gd name="T11" fmla="*/ 15 h 245"/>
              <a:gd name="T12" fmla="*/ 96 w 229"/>
              <a:gd name="T13" fmla="*/ 17 h 245"/>
              <a:gd name="T14" fmla="*/ 88 w 229"/>
              <a:gd name="T15" fmla="*/ 33 h 245"/>
              <a:gd name="T16" fmla="*/ 97 w 229"/>
              <a:gd name="T17" fmla="*/ 41 h 245"/>
              <a:gd name="T18" fmla="*/ 102 w 229"/>
              <a:gd name="T19" fmla="*/ 47 h 245"/>
              <a:gd name="T20" fmla="*/ 107 w 229"/>
              <a:gd name="T21" fmla="*/ 59 h 245"/>
              <a:gd name="T22" fmla="*/ 59 w 229"/>
              <a:gd name="T23" fmla="*/ 73 h 245"/>
              <a:gd name="T24" fmla="*/ 6 w 229"/>
              <a:gd name="T25" fmla="*/ 85 h 245"/>
              <a:gd name="T26" fmla="*/ 0 w 229"/>
              <a:gd name="T27" fmla="*/ 92 h 245"/>
              <a:gd name="T28" fmla="*/ 0 w 229"/>
              <a:gd name="T29" fmla="*/ 237 h 245"/>
              <a:gd name="T30" fmla="*/ 8 w 229"/>
              <a:gd name="T31" fmla="*/ 245 h 245"/>
              <a:gd name="T32" fmla="*/ 106 w 229"/>
              <a:gd name="T33" fmla="*/ 245 h 245"/>
              <a:gd name="T34" fmla="*/ 106 w 229"/>
              <a:gd name="T35" fmla="*/ 240 h 245"/>
              <a:gd name="T36" fmla="*/ 105 w 229"/>
              <a:gd name="T37" fmla="*/ 239 h 245"/>
              <a:gd name="T38" fmla="*/ 97 w 229"/>
              <a:gd name="T39" fmla="*/ 222 h 245"/>
              <a:gd name="T40" fmla="*/ 117 w 229"/>
              <a:gd name="T41" fmla="*/ 203 h 245"/>
              <a:gd name="T42" fmla="*/ 121 w 229"/>
              <a:gd name="T43" fmla="*/ 203 h 245"/>
              <a:gd name="T44" fmla="*/ 141 w 229"/>
              <a:gd name="T45" fmla="*/ 223 h 245"/>
              <a:gd name="T46" fmla="*/ 131 w 229"/>
              <a:gd name="T47" fmla="*/ 239 h 245"/>
              <a:gd name="T48" fmla="*/ 131 w 229"/>
              <a:gd name="T49" fmla="*/ 240 h 245"/>
              <a:gd name="T50" fmla="*/ 131 w 229"/>
              <a:gd name="T51" fmla="*/ 245 h 245"/>
              <a:gd name="T52" fmla="*/ 221 w 229"/>
              <a:gd name="T53" fmla="*/ 245 h 245"/>
              <a:gd name="T54" fmla="*/ 229 w 229"/>
              <a:gd name="T55" fmla="*/ 237 h 245"/>
              <a:gd name="T56" fmla="*/ 229 w 229"/>
              <a:gd name="T57" fmla="*/ 11 h 245"/>
              <a:gd name="T58" fmla="*/ 216 w 229"/>
              <a:gd name="T59" fmla="*/ 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45">
                <a:moveTo>
                  <a:pt x="216" y="5"/>
                </a:moveTo>
                <a:cubicBezTo>
                  <a:pt x="194" y="24"/>
                  <a:pt x="161" y="41"/>
                  <a:pt x="117" y="56"/>
                </a:cubicBezTo>
                <a:cubicBezTo>
                  <a:pt x="116" y="52"/>
                  <a:pt x="114" y="46"/>
                  <a:pt x="113" y="43"/>
                </a:cubicBezTo>
                <a:cubicBezTo>
                  <a:pt x="111" y="38"/>
                  <a:pt x="114" y="36"/>
                  <a:pt x="114" y="36"/>
                </a:cubicBezTo>
                <a:cubicBezTo>
                  <a:pt x="117" y="32"/>
                  <a:pt x="118" y="28"/>
                  <a:pt x="116" y="24"/>
                </a:cubicBezTo>
                <a:cubicBezTo>
                  <a:pt x="114" y="17"/>
                  <a:pt x="107" y="13"/>
                  <a:pt x="100" y="15"/>
                </a:cubicBezTo>
                <a:cubicBezTo>
                  <a:pt x="96" y="17"/>
                  <a:pt x="96" y="17"/>
                  <a:pt x="96" y="17"/>
                </a:cubicBezTo>
                <a:cubicBezTo>
                  <a:pt x="90" y="19"/>
                  <a:pt x="86" y="26"/>
                  <a:pt x="88" y="33"/>
                </a:cubicBezTo>
                <a:cubicBezTo>
                  <a:pt x="88" y="33"/>
                  <a:pt x="89" y="40"/>
                  <a:pt x="97" y="41"/>
                </a:cubicBezTo>
                <a:cubicBezTo>
                  <a:pt x="97" y="41"/>
                  <a:pt x="101" y="42"/>
                  <a:pt x="102" y="47"/>
                </a:cubicBezTo>
                <a:cubicBezTo>
                  <a:pt x="103" y="49"/>
                  <a:pt x="105" y="55"/>
                  <a:pt x="107" y="59"/>
                </a:cubicBezTo>
                <a:cubicBezTo>
                  <a:pt x="92" y="64"/>
                  <a:pt x="76" y="69"/>
                  <a:pt x="59" y="73"/>
                </a:cubicBezTo>
                <a:cubicBezTo>
                  <a:pt x="42" y="77"/>
                  <a:pt x="25" y="81"/>
                  <a:pt x="6" y="85"/>
                </a:cubicBezTo>
                <a:cubicBezTo>
                  <a:pt x="3" y="85"/>
                  <a:pt x="0" y="88"/>
                  <a:pt x="0" y="9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5"/>
                  <a:pt x="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5" y="239"/>
                </a:cubicBezTo>
                <a:cubicBezTo>
                  <a:pt x="98" y="235"/>
                  <a:pt x="96" y="227"/>
                  <a:pt x="97" y="222"/>
                </a:cubicBezTo>
                <a:cubicBezTo>
                  <a:pt x="97" y="211"/>
                  <a:pt x="106" y="203"/>
                  <a:pt x="117" y="203"/>
                </a:cubicBezTo>
                <a:cubicBezTo>
                  <a:pt x="121" y="203"/>
                  <a:pt x="121" y="203"/>
                  <a:pt x="121" y="203"/>
                </a:cubicBezTo>
                <a:cubicBezTo>
                  <a:pt x="132" y="203"/>
                  <a:pt x="141" y="212"/>
                  <a:pt x="141" y="223"/>
                </a:cubicBezTo>
                <a:cubicBezTo>
                  <a:pt x="141" y="229"/>
                  <a:pt x="137" y="236"/>
                  <a:pt x="131" y="239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5"/>
                  <a:pt x="131" y="245"/>
                  <a:pt x="131" y="245"/>
                </a:cubicBezTo>
                <a:cubicBezTo>
                  <a:pt x="221" y="245"/>
                  <a:pt x="221" y="245"/>
                  <a:pt x="221" y="245"/>
                </a:cubicBezTo>
                <a:cubicBezTo>
                  <a:pt x="225" y="245"/>
                  <a:pt x="229" y="241"/>
                  <a:pt x="229" y="237"/>
                </a:cubicBezTo>
                <a:cubicBezTo>
                  <a:pt x="229" y="11"/>
                  <a:pt x="229" y="11"/>
                  <a:pt x="229" y="11"/>
                </a:cubicBezTo>
                <a:cubicBezTo>
                  <a:pt x="229" y="4"/>
                  <a:pt x="221" y="0"/>
                  <a:pt x="216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31800" y="4152900"/>
            <a:ext cx="1262062" cy="2022475"/>
          </a:xfrm>
          <a:custGeom>
            <a:avLst/>
            <a:gdLst>
              <a:gd name="T0" fmla="*/ 259 w 272"/>
              <a:gd name="T1" fmla="*/ 334 h 436"/>
              <a:gd name="T2" fmla="*/ 249 w 272"/>
              <a:gd name="T3" fmla="*/ 340 h 436"/>
              <a:gd name="T4" fmla="*/ 242 w 272"/>
              <a:gd name="T5" fmla="*/ 343 h 436"/>
              <a:gd name="T6" fmla="*/ 228 w 272"/>
              <a:gd name="T7" fmla="*/ 343 h 436"/>
              <a:gd name="T8" fmla="*/ 228 w 272"/>
              <a:gd name="T9" fmla="*/ 189 h 436"/>
              <a:gd name="T10" fmla="*/ 226 w 272"/>
              <a:gd name="T11" fmla="*/ 189 h 436"/>
              <a:gd name="T12" fmla="*/ 225 w 272"/>
              <a:gd name="T13" fmla="*/ 189 h 436"/>
              <a:gd name="T14" fmla="*/ 208 w 272"/>
              <a:gd name="T15" fmla="*/ 198 h 436"/>
              <a:gd name="T16" fmla="*/ 189 w 272"/>
              <a:gd name="T17" fmla="*/ 178 h 436"/>
              <a:gd name="T18" fmla="*/ 189 w 272"/>
              <a:gd name="T19" fmla="*/ 174 h 436"/>
              <a:gd name="T20" fmla="*/ 209 w 272"/>
              <a:gd name="T21" fmla="*/ 154 h 436"/>
              <a:gd name="T22" fmla="*/ 225 w 272"/>
              <a:gd name="T23" fmla="*/ 163 h 436"/>
              <a:gd name="T24" fmla="*/ 226 w 272"/>
              <a:gd name="T25" fmla="*/ 164 h 436"/>
              <a:gd name="T26" fmla="*/ 228 w 272"/>
              <a:gd name="T27" fmla="*/ 164 h 436"/>
              <a:gd name="T28" fmla="*/ 228 w 272"/>
              <a:gd name="T29" fmla="*/ 93 h 436"/>
              <a:gd name="T30" fmla="*/ 222 w 272"/>
              <a:gd name="T31" fmla="*/ 85 h 436"/>
              <a:gd name="T32" fmla="*/ 172 w 272"/>
              <a:gd name="T33" fmla="*/ 74 h 436"/>
              <a:gd name="T34" fmla="*/ 125 w 272"/>
              <a:gd name="T35" fmla="*/ 61 h 436"/>
              <a:gd name="T36" fmla="*/ 125 w 272"/>
              <a:gd name="T37" fmla="*/ 75 h 436"/>
              <a:gd name="T38" fmla="*/ 99 w 272"/>
              <a:gd name="T39" fmla="*/ 86 h 436"/>
              <a:gd name="T40" fmla="*/ 95 w 272"/>
              <a:gd name="T41" fmla="*/ 85 h 436"/>
              <a:gd name="T42" fmla="*/ 84 w 272"/>
              <a:gd name="T43" fmla="*/ 59 h 436"/>
              <a:gd name="T44" fmla="*/ 92 w 272"/>
              <a:gd name="T45" fmla="*/ 49 h 436"/>
              <a:gd name="T46" fmla="*/ 13 w 272"/>
              <a:gd name="T47" fmla="*/ 4 h 436"/>
              <a:gd name="T48" fmla="*/ 0 w 272"/>
              <a:gd name="T49" fmla="*/ 10 h 436"/>
              <a:gd name="T50" fmla="*/ 0 w 272"/>
              <a:gd name="T51" fmla="*/ 428 h 436"/>
              <a:gd name="T52" fmla="*/ 8 w 272"/>
              <a:gd name="T53" fmla="*/ 436 h 436"/>
              <a:gd name="T54" fmla="*/ 221 w 272"/>
              <a:gd name="T55" fmla="*/ 436 h 436"/>
              <a:gd name="T56" fmla="*/ 228 w 272"/>
              <a:gd name="T57" fmla="*/ 428 h 436"/>
              <a:gd name="T58" fmla="*/ 228 w 272"/>
              <a:gd name="T59" fmla="*/ 354 h 436"/>
              <a:gd name="T60" fmla="*/ 242 w 272"/>
              <a:gd name="T61" fmla="*/ 354 h 436"/>
              <a:gd name="T62" fmla="*/ 249 w 272"/>
              <a:gd name="T63" fmla="*/ 357 h 436"/>
              <a:gd name="T64" fmla="*/ 259 w 272"/>
              <a:gd name="T65" fmla="*/ 363 h 436"/>
              <a:gd name="T66" fmla="*/ 272 w 272"/>
              <a:gd name="T67" fmla="*/ 351 h 436"/>
              <a:gd name="T68" fmla="*/ 272 w 272"/>
              <a:gd name="T69" fmla="*/ 347 h 436"/>
              <a:gd name="T70" fmla="*/ 259 w 272"/>
              <a:gd name="T71" fmla="*/ 3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436">
                <a:moveTo>
                  <a:pt x="259" y="334"/>
                </a:moveTo>
                <a:cubicBezTo>
                  <a:pt x="259" y="334"/>
                  <a:pt x="252" y="333"/>
                  <a:pt x="249" y="340"/>
                </a:cubicBezTo>
                <a:cubicBezTo>
                  <a:pt x="249" y="340"/>
                  <a:pt x="246" y="343"/>
                  <a:pt x="242" y="343"/>
                </a:cubicBezTo>
                <a:cubicBezTo>
                  <a:pt x="239" y="343"/>
                  <a:pt x="233" y="343"/>
                  <a:pt x="228" y="343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6" y="189"/>
                  <a:pt x="226" y="189"/>
                  <a:pt x="226" y="189"/>
                </a:cubicBezTo>
                <a:cubicBezTo>
                  <a:pt x="226" y="189"/>
                  <a:pt x="225" y="189"/>
                  <a:pt x="225" y="189"/>
                </a:cubicBezTo>
                <a:cubicBezTo>
                  <a:pt x="220" y="197"/>
                  <a:pt x="213" y="199"/>
                  <a:pt x="208" y="198"/>
                </a:cubicBezTo>
                <a:cubicBezTo>
                  <a:pt x="197" y="198"/>
                  <a:pt x="189" y="189"/>
                  <a:pt x="189" y="178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63"/>
                  <a:pt x="198" y="154"/>
                  <a:pt x="209" y="154"/>
                </a:cubicBezTo>
                <a:cubicBezTo>
                  <a:pt x="215" y="154"/>
                  <a:pt x="222" y="158"/>
                  <a:pt x="225" y="163"/>
                </a:cubicBezTo>
                <a:cubicBezTo>
                  <a:pt x="225" y="164"/>
                  <a:pt x="226" y="164"/>
                  <a:pt x="226" y="164"/>
                </a:cubicBezTo>
                <a:cubicBezTo>
                  <a:pt x="228" y="164"/>
                  <a:pt x="228" y="164"/>
                  <a:pt x="228" y="164"/>
                </a:cubicBezTo>
                <a:cubicBezTo>
                  <a:pt x="228" y="93"/>
                  <a:pt x="228" y="93"/>
                  <a:pt x="228" y="93"/>
                </a:cubicBezTo>
                <a:cubicBezTo>
                  <a:pt x="228" y="89"/>
                  <a:pt x="226" y="86"/>
                  <a:pt x="222" y="85"/>
                </a:cubicBezTo>
                <a:cubicBezTo>
                  <a:pt x="205" y="82"/>
                  <a:pt x="188" y="78"/>
                  <a:pt x="172" y="74"/>
                </a:cubicBezTo>
                <a:cubicBezTo>
                  <a:pt x="155" y="70"/>
                  <a:pt x="140" y="65"/>
                  <a:pt x="125" y="61"/>
                </a:cubicBezTo>
                <a:cubicBezTo>
                  <a:pt x="127" y="66"/>
                  <a:pt x="126" y="72"/>
                  <a:pt x="125" y="75"/>
                </a:cubicBezTo>
                <a:cubicBezTo>
                  <a:pt x="121" y="85"/>
                  <a:pt x="109" y="90"/>
                  <a:pt x="99" y="86"/>
                </a:cubicBezTo>
                <a:cubicBezTo>
                  <a:pt x="95" y="85"/>
                  <a:pt x="95" y="85"/>
                  <a:pt x="95" y="85"/>
                </a:cubicBezTo>
                <a:cubicBezTo>
                  <a:pt x="85" y="81"/>
                  <a:pt x="80" y="69"/>
                  <a:pt x="84" y="59"/>
                </a:cubicBezTo>
                <a:cubicBezTo>
                  <a:pt x="85" y="55"/>
                  <a:pt x="88" y="51"/>
                  <a:pt x="92" y="49"/>
                </a:cubicBezTo>
                <a:cubicBezTo>
                  <a:pt x="58" y="36"/>
                  <a:pt x="32" y="21"/>
                  <a:pt x="13" y="4"/>
                </a:cubicBezTo>
                <a:cubicBezTo>
                  <a:pt x="8" y="0"/>
                  <a:pt x="0" y="3"/>
                  <a:pt x="0" y="10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32"/>
                  <a:pt x="4" y="436"/>
                  <a:pt x="8" y="436"/>
                </a:cubicBezTo>
                <a:cubicBezTo>
                  <a:pt x="221" y="436"/>
                  <a:pt x="221" y="436"/>
                  <a:pt x="221" y="436"/>
                </a:cubicBezTo>
                <a:cubicBezTo>
                  <a:pt x="225" y="436"/>
                  <a:pt x="228" y="432"/>
                  <a:pt x="228" y="428"/>
                </a:cubicBezTo>
                <a:cubicBezTo>
                  <a:pt x="228" y="354"/>
                  <a:pt x="228" y="354"/>
                  <a:pt x="228" y="354"/>
                </a:cubicBezTo>
                <a:cubicBezTo>
                  <a:pt x="233" y="354"/>
                  <a:pt x="239" y="354"/>
                  <a:pt x="242" y="354"/>
                </a:cubicBezTo>
                <a:cubicBezTo>
                  <a:pt x="247" y="354"/>
                  <a:pt x="249" y="357"/>
                  <a:pt x="249" y="357"/>
                </a:cubicBezTo>
                <a:cubicBezTo>
                  <a:pt x="251" y="361"/>
                  <a:pt x="255" y="363"/>
                  <a:pt x="259" y="363"/>
                </a:cubicBezTo>
                <a:cubicBezTo>
                  <a:pt x="266" y="363"/>
                  <a:pt x="272" y="358"/>
                  <a:pt x="272" y="351"/>
                </a:cubicBezTo>
                <a:cubicBezTo>
                  <a:pt x="272" y="347"/>
                  <a:pt x="272" y="347"/>
                  <a:pt x="272" y="347"/>
                </a:cubicBezTo>
                <a:cubicBezTo>
                  <a:pt x="272" y="340"/>
                  <a:pt x="266" y="334"/>
                  <a:pt x="259" y="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31800" y="3484563"/>
            <a:ext cx="1262062" cy="1047750"/>
          </a:xfrm>
          <a:custGeom>
            <a:avLst/>
            <a:gdLst>
              <a:gd name="T0" fmla="*/ 259 w 272"/>
              <a:gd name="T1" fmla="*/ 98 h 226"/>
              <a:gd name="T2" fmla="*/ 249 w 272"/>
              <a:gd name="T3" fmla="*/ 104 h 226"/>
              <a:gd name="T4" fmla="*/ 242 w 272"/>
              <a:gd name="T5" fmla="*/ 108 h 226"/>
              <a:gd name="T6" fmla="*/ 228 w 272"/>
              <a:gd name="T7" fmla="*/ 108 h 226"/>
              <a:gd name="T8" fmla="*/ 228 w 272"/>
              <a:gd name="T9" fmla="*/ 8 h 226"/>
              <a:gd name="T10" fmla="*/ 221 w 272"/>
              <a:gd name="T11" fmla="*/ 0 h 226"/>
              <a:gd name="T12" fmla="*/ 134 w 272"/>
              <a:gd name="T13" fmla="*/ 0 h 226"/>
              <a:gd name="T14" fmla="*/ 134 w 272"/>
              <a:gd name="T15" fmla="*/ 6 h 226"/>
              <a:gd name="T16" fmla="*/ 135 w 272"/>
              <a:gd name="T17" fmla="*/ 7 h 226"/>
              <a:gd name="T18" fmla="*/ 144 w 272"/>
              <a:gd name="T19" fmla="*/ 24 h 226"/>
              <a:gd name="T20" fmla="*/ 124 w 272"/>
              <a:gd name="T21" fmla="*/ 43 h 226"/>
              <a:gd name="T22" fmla="*/ 120 w 272"/>
              <a:gd name="T23" fmla="*/ 43 h 226"/>
              <a:gd name="T24" fmla="*/ 100 w 272"/>
              <a:gd name="T25" fmla="*/ 23 h 226"/>
              <a:gd name="T26" fmla="*/ 109 w 272"/>
              <a:gd name="T27" fmla="*/ 7 h 226"/>
              <a:gd name="T28" fmla="*/ 109 w 272"/>
              <a:gd name="T29" fmla="*/ 6 h 226"/>
              <a:gd name="T30" fmla="*/ 109 w 272"/>
              <a:gd name="T31" fmla="*/ 0 h 226"/>
              <a:gd name="T32" fmla="*/ 8 w 272"/>
              <a:gd name="T33" fmla="*/ 0 h 226"/>
              <a:gd name="T34" fmla="*/ 0 w 272"/>
              <a:gd name="T35" fmla="*/ 8 h 226"/>
              <a:gd name="T36" fmla="*/ 0 w 272"/>
              <a:gd name="T37" fmla="*/ 104 h 226"/>
              <a:gd name="T38" fmla="*/ 1 w 272"/>
              <a:gd name="T39" fmla="*/ 108 h 226"/>
              <a:gd name="T40" fmla="*/ 109 w 272"/>
              <a:gd name="T41" fmla="*/ 183 h 226"/>
              <a:gd name="T42" fmla="*/ 105 w 272"/>
              <a:gd name="T43" fmla="*/ 192 h 226"/>
              <a:gd name="T44" fmla="*/ 100 w 272"/>
              <a:gd name="T45" fmla="*/ 198 h 226"/>
              <a:gd name="T46" fmla="*/ 91 w 272"/>
              <a:gd name="T47" fmla="*/ 206 h 226"/>
              <a:gd name="T48" fmla="*/ 98 w 272"/>
              <a:gd name="T49" fmla="*/ 222 h 226"/>
              <a:gd name="T50" fmla="*/ 102 w 272"/>
              <a:gd name="T51" fmla="*/ 223 h 226"/>
              <a:gd name="T52" fmla="*/ 118 w 272"/>
              <a:gd name="T53" fmla="*/ 216 h 226"/>
              <a:gd name="T54" fmla="*/ 116 w 272"/>
              <a:gd name="T55" fmla="*/ 204 h 226"/>
              <a:gd name="T56" fmla="*/ 116 w 272"/>
              <a:gd name="T57" fmla="*/ 196 h 226"/>
              <a:gd name="T58" fmla="*/ 120 w 272"/>
              <a:gd name="T59" fmla="*/ 186 h 226"/>
              <a:gd name="T60" fmla="*/ 176 w 272"/>
              <a:gd name="T61" fmla="*/ 203 h 226"/>
              <a:gd name="T62" fmla="*/ 219 w 272"/>
              <a:gd name="T63" fmla="*/ 213 h 226"/>
              <a:gd name="T64" fmla="*/ 228 w 272"/>
              <a:gd name="T65" fmla="*/ 205 h 226"/>
              <a:gd name="T66" fmla="*/ 228 w 272"/>
              <a:gd name="T67" fmla="*/ 119 h 226"/>
              <a:gd name="T68" fmla="*/ 242 w 272"/>
              <a:gd name="T69" fmla="*/ 119 h 226"/>
              <a:gd name="T70" fmla="*/ 249 w 272"/>
              <a:gd name="T71" fmla="*/ 122 h 226"/>
              <a:gd name="T72" fmla="*/ 259 w 272"/>
              <a:gd name="T73" fmla="*/ 128 h 226"/>
              <a:gd name="T74" fmla="*/ 272 w 272"/>
              <a:gd name="T75" fmla="*/ 115 h 226"/>
              <a:gd name="T76" fmla="*/ 272 w 272"/>
              <a:gd name="T77" fmla="*/ 111 h 226"/>
              <a:gd name="T78" fmla="*/ 259 w 272"/>
              <a:gd name="T7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2" h="226">
                <a:moveTo>
                  <a:pt x="259" y="98"/>
                </a:moveTo>
                <a:cubicBezTo>
                  <a:pt x="259" y="98"/>
                  <a:pt x="252" y="97"/>
                  <a:pt x="249" y="104"/>
                </a:cubicBezTo>
                <a:cubicBezTo>
                  <a:pt x="249" y="104"/>
                  <a:pt x="246" y="108"/>
                  <a:pt x="242" y="108"/>
                </a:cubicBezTo>
                <a:cubicBezTo>
                  <a:pt x="239" y="108"/>
                  <a:pt x="233" y="108"/>
                  <a:pt x="228" y="108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3"/>
                  <a:pt x="225" y="0"/>
                  <a:pt x="22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6"/>
                  <a:pt x="135" y="6"/>
                  <a:pt x="135" y="7"/>
                </a:cubicBezTo>
                <a:cubicBezTo>
                  <a:pt x="143" y="11"/>
                  <a:pt x="144" y="19"/>
                  <a:pt x="144" y="24"/>
                </a:cubicBezTo>
                <a:cubicBezTo>
                  <a:pt x="143" y="35"/>
                  <a:pt x="134" y="43"/>
                  <a:pt x="124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09" y="43"/>
                  <a:pt x="100" y="34"/>
                  <a:pt x="100" y="23"/>
                </a:cubicBezTo>
                <a:cubicBezTo>
                  <a:pt x="100" y="17"/>
                  <a:pt x="103" y="10"/>
                  <a:pt x="109" y="7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1" y="107"/>
                  <a:pt x="1" y="108"/>
                </a:cubicBezTo>
                <a:cubicBezTo>
                  <a:pt x="16" y="141"/>
                  <a:pt x="62" y="166"/>
                  <a:pt x="109" y="183"/>
                </a:cubicBezTo>
                <a:cubicBezTo>
                  <a:pt x="108" y="186"/>
                  <a:pt x="106" y="191"/>
                  <a:pt x="105" y="192"/>
                </a:cubicBezTo>
                <a:cubicBezTo>
                  <a:pt x="103" y="198"/>
                  <a:pt x="100" y="198"/>
                  <a:pt x="100" y="198"/>
                </a:cubicBezTo>
                <a:cubicBezTo>
                  <a:pt x="96" y="198"/>
                  <a:pt x="92" y="201"/>
                  <a:pt x="91" y="206"/>
                </a:cubicBezTo>
                <a:cubicBezTo>
                  <a:pt x="88" y="212"/>
                  <a:pt x="91" y="220"/>
                  <a:pt x="98" y="222"/>
                </a:cubicBezTo>
                <a:cubicBezTo>
                  <a:pt x="102" y="223"/>
                  <a:pt x="102" y="223"/>
                  <a:pt x="102" y="223"/>
                </a:cubicBezTo>
                <a:cubicBezTo>
                  <a:pt x="108" y="226"/>
                  <a:pt x="116" y="223"/>
                  <a:pt x="118" y="216"/>
                </a:cubicBezTo>
                <a:cubicBezTo>
                  <a:pt x="118" y="216"/>
                  <a:pt x="122" y="210"/>
                  <a:pt x="116" y="204"/>
                </a:cubicBezTo>
                <a:cubicBezTo>
                  <a:pt x="116" y="204"/>
                  <a:pt x="114" y="201"/>
                  <a:pt x="116" y="196"/>
                </a:cubicBezTo>
                <a:cubicBezTo>
                  <a:pt x="117" y="194"/>
                  <a:pt x="118" y="190"/>
                  <a:pt x="120" y="186"/>
                </a:cubicBezTo>
                <a:cubicBezTo>
                  <a:pt x="139" y="193"/>
                  <a:pt x="159" y="199"/>
                  <a:pt x="176" y="203"/>
                </a:cubicBezTo>
                <a:cubicBezTo>
                  <a:pt x="190" y="206"/>
                  <a:pt x="204" y="210"/>
                  <a:pt x="219" y="213"/>
                </a:cubicBezTo>
                <a:cubicBezTo>
                  <a:pt x="224" y="214"/>
                  <a:pt x="228" y="210"/>
                  <a:pt x="228" y="205"/>
                </a:cubicBezTo>
                <a:cubicBezTo>
                  <a:pt x="228" y="119"/>
                  <a:pt x="228" y="119"/>
                  <a:pt x="228" y="119"/>
                </a:cubicBezTo>
                <a:cubicBezTo>
                  <a:pt x="233" y="119"/>
                  <a:pt x="239" y="119"/>
                  <a:pt x="242" y="119"/>
                </a:cubicBezTo>
                <a:cubicBezTo>
                  <a:pt x="247" y="119"/>
                  <a:pt x="249" y="122"/>
                  <a:pt x="249" y="122"/>
                </a:cubicBezTo>
                <a:cubicBezTo>
                  <a:pt x="251" y="125"/>
                  <a:pt x="255" y="128"/>
                  <a:pt x="259" y="128"/>
                </a:cubicBezTo>
                <a:cubicBezTo>
                  <a:pt x="266" y="128"/>
                  <a:pt x="272" y="122"/>
                  <a:pt x="272" y="115"/>
                </a:cubicBezTo>
                <a:cubicBezTo>
                  <a:pt x="272" y="111"/>
                  <a:pt x="272" y="111"/>
                  <a:pt x="272" y="111"/>
                </a:cubicBezTo>
                <a:cubicBezTo>
                  <a:pt x="272" y="104"/>
                  <a:pt x="266" y="98"/>
                  <a:pt x="2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3681413" y="4565650"/>
            <a:ext cx="1039812" cy="728663"/>
          </a:xfrm>
          <a:custGeom>
            <a:avLst/>
            <a:gdLst>
              <a:gd name="T0" fmla="*/ 215 w 224"/>
              <a:gd name="T1" fmla="*/ 1 h 157"/>
              <a:gd name="T2" fmla="*/ 7 w 224"/>
              <a:gd name="T3" fmla="*/ 23 h 157"/>
              <a:gd name="T4" fmla="*/ 0 w 224"/>
              <a:gd name="T5" fmla="*/ 31 h 157"/>
              <a:gd name="T6" fmla="*/ 0 w 224"/>
              <a:gd name="T7" fmla="*/ 149 h 157"/>
              <a:gd name="T8" fmla="*/ 8 w 224"/>
              <a:gd name="T9" fmla="*/ 157 h 157"/>
              <a:gd name="T10" fmla="*/ 100 w 224"/>
              <a:gd name="T11" fmla="*/ 157 h 157"/>
              <a:gd name="T12" fmla="*/ 100 w 224"/>
              <a:gd name="T13" fmla="*/ 152 h 157"/>
              <a:gd name="T14" fmla="*/ 100 w 224"/>
              <a:gd name="T15" fmla="*/ 151 h 157"/>
              <a:gd name="T16" fmla="*/ 91 w 224"/>
              <a:gd name="T17" fmla="*/ 134 h 157"/>
              <a:gd name="T18" fmla="*/ 111 w 224"/>
              <a:gd name="T19" fmla="*/ 115 h 157"/>
              <a:gd name="T20" fmla="*/ 115 w 224"/>
              <a:gd name="T21" fmla="*/ 115 h 157"/>
              <a:gd name="T22" fmla="*/ 135 w 224"/>
              <a:gd name="T23" fmla="*/ 135 h 157"/>
              <a:gd name="T24" fmla="*/ 126 w 224"/>
              <a:gd name="T25" fmla="*/ 151 h 157"/>
              <a:gd name="T26" fmla="*/ 126 w 224"/>
              <a:gd name="T27" fmla="*/ 152 h 157"/>
              <a:gd name="T28" fmla="*/ 126 w 224"/>
              <a:gd name="T29" fmla="*/ 157 h 157"/>
              <a:gd name="T30" fmla="*/ 216 w 224"/>
              <a:gd name="T31" fmla="*/ 157 h 157"/>
              <a:gd name="T32" fmla="*/ 224 w 224"/>
              <a:gd name="T33" fmla="*/ 149 h 157"/>
              <a:gd name="T34" fmla="*/ 224 w 224"/>
              <a:gd name="T35" fmla="*/ 8 h 157"/>
              <a:gd name="T36" fmla="*/ 215 w 224"/>
              <a:gd name="T3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157">
                <a:moveTo>
                  <a:pt x="215" y="1"/>
                </a:moveTo>
                <a:cubicBezTo>
                  <a:pt x="153" y="12"/>
                  <a:pt x="82" y="19"/>
                  <a:pt x="7" y="23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3"/>
                  <a:pt x="3" y="157"/>
                  <a:pt x="8" y="157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1"/>
                </a:cubicBezTo>
                <a:cubicBezTo>
                  <a:pt x="92" y="147"/>
                  <a:pt x="91" y="139"/>
                  <a:pt x="91" y="134"/>
                </a:cubicBezTo>
                <a:cubicBezTo>
                  <a:pt x="92" y="123"/>
                  <a:pt x="100" y="115"/>
                  <a:pt x="111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15"/>
                  <a:pt x="135" y="124"/>
                  <a:pt x="135" y="135"/>
                </a:cubicBezTo>
                <a:cubicBezTo>
                  <a:pt x="135" y="141"/>
                  <a:pt x="132" y="148"/>
                  <a:pt x="126" y="151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21" y="157"/>
                  <a:pt x="224" y="153"/>
                  <a:pt x="224" y="149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0" y="0"/>
                  <a:pt x="2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1814513" y="4763"/>
            <a:ext cx="2619375" cy="2500313"/>
            <a:chOff x="1814513" y="4763"/>
            <a:chExt cx="2619375" cy="25003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814513" y="2309813"/>
              <a:ext cx="608012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09 w 131"/>
                <a:gd name="T9" fmla="*/ 17 h 42"/>
                <a:gd name="T10" fmla="*/ 109 w 131"/>
                <a:gd name="T11" fmla="*/ 28 h 42"/>
                <a:gd name="T12" fmla="*/ 105 w 131"/>
                <a:gd name="T13" fmla="*/ 28 h 42"/>
                <a:gd name="T14" fmla="*/ 105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6 w 131"/>
                <a:gd name="T21" fmla="*/ 28 h 42"/>
                <a:gd name="T22" fmla="*/ 126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4288" y="2309813"/>
              <a:ext cx="609600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10 w 131"/>
                <a:gd name="T9" fmla="*/ 17 h 42"/>
                <a:gd name="T10" fmla="*/ 110 w 131"/>
                <a:gd name="T11" fmla="*/ 28 h 42"/>
                <a:gd name="T12" fmla="*/ 106 w 131"/>
                <a:gd name="T13" fmla="*/ 28 h 42"/>
                <a:gd name="T14" fmla="*/ 106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7 w 131"/>
                <a:gd name="T21" fmla="*/ 28 h 42"/>
                <a:gd name="T22" fmla="*/ 127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7"/>
                    <a:pt x="120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527425" y="992188"/>
              <a:ext cx="419100" cy="1071563"/>
            </a:xfrm>
            <a:custGeom>
              <a:avLst/>
              <a:gdLst>
                <a:gd name="T0" fmla="*/ 36 w 90"/>
                <a:gd name="T1" fmla="*/ 0 h 231"/>
                <a:gd name="T2" fmla="*/ 83 w 90"/>
                <a:gd name="T3" fmla="*/ 122 h 231"/>
                <a:gd name="T4" fmla="*/ 90 w 90"/>
                <a:gd name="T5" fmla="*/ 218 h 231"/>
                <a:gd name="T6" fmla="*/ 15 w 90"/>
                <a:gd name="T7" fmla="*/ 192 h 231"/>
                <a:gd name="T8" fmla="*/ 36 w 90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1">
                  <a:moveTo>
                    <a:pt x="36" y="0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90" y="218"/>
                    <a:pt x="31" y="231"/>
                    <a:pt x="15" y="192"/>
                  </a:cubicBezTo>
                  <a:cubicBezTo>
                    <a:pt x="0" y="153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1982788" y="1581150"/>
              <a:ext cx="2301875" cy="873125"/>
            </a:xfrm>
            <a:custGeom>
              <a:avLst/>
              <a:gdLst>
                <a:gd name="T0" fmla="*/ 484 w 496"/>
                <a:gd name="T1" fmla="*/ 188 h 188"/>
                <a:gd name="T2" fmla="*/ 445 w 496"/>
                <a:gd name="T3" fmla="*/ 188 h 188"/>
                <a:gd name="T4" fmla="*/ 434 w 496"/>
                <a:gd name="T5" fmla="*/ 178 h 188"/>
                <a:gd name="T6" fmla="*/ 307 w 496"/>
                <a:gd name="T7" fmla="*/ 62 h 188"/>
                <a:gd name="T8" fmla="*/ 188 w 496"/>
                <a:gd name="T9" fmla="*/ 62 h 188"/>
                <a:gd name="T10" fmla="*/ 62 w 496"/>
                <a:gd name="T11" fmla="*/ 178 h 188"/>
                <a:gd name="T12" fmla="*/ 51 w 496"/>
                <a:gd name="T13" fmla="*/ 188 h 188"/>
                <a:gd name="T14" fmla="*/ 11 w 496"/>
                <a:gd name="T15" fmla="*/ 188 h 188"/>
                <a:gd name="T16" fmla="*/ 0 w 496"/>
                <a:gd name="T17" fmla="*/ 176 h 188"/>
                <a:gd name="T18" fmla="*/ 188 w 496"/>
                <a:gd name="T19" fmla="*/ 0 h 188"/>
                <a:gd name="T20" fmla="*/ 307 w 496"/>
                <a:gd name="T21" fmla="*/ 0 h 188"/>
                <a:gd name="T22" fmla="*/ 496 w 496"/>
                <a:gd name="T23" fmla="*/ 176 h 188"/>
                <a:gd name="T24" fmla="*/ 484 w 496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188">
                  <a:moveTo>
                    <a:pt x="484" y="188"/>
                  </a:moveTo>
                  <a:cubicBezTo>
                    <a:pt x="445" y="188"/>
                    <a:pt x="445" y="188"/>
                    <a:pt x="445" y="188"/>
                  </a:cubicBezTo>
                  <a:cubicBezTo>
                    <a:pt x="439" y="188"/>
                    <a:pt x="434" y="184"/>
                    <a:pt x="434" y="178"/>
                  </a:cubicBezTo>
                  <a:cubicBezTo>
                    <a:pt x="428" y="113"/>
                    <a:pt x="374" y="62"/>
                    <a:pt x="30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22" y="62"/>
                    <a:pt x="67" y="113"/>
                    <a:pt x="62" y="178"/>
                  </a:cubicBezTo>
                  <a:cubicBezTo>
                    <a:pt x="62" y="184"/>
                    <a:pt x="57" y="188"/>
                    <a:pt x="51" y="188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5" y="188"/>
                    <a:pt x="0" y="183"/>
                    <a:pt x="0" y="176"/>
                  </a:cubicBezTo>
                  <a:cubicBezTo>
                    <a:pt x="6" y="78"/>
                    <a:pt x="88" y="0"/>
                    <a:pt x="18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407" y="0"/>
                    <a:pt x="490" y="78"/>
                    <a:pt x="496" y="176"/>
                  </a:cubicBezTo>
                  <a:cubicBezTo>
                    <a:pt x="496" y="183"/>
                    <a:pt x="491" y="188"/>
                    <a:pt x="484" y="188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66963" y="157163"/>
              <a:ext cx="1462087" cy="2120900"/>
            </a:xfrm>
            <a:custGeom>
              <a:avLst/>
              <a:gdLst>
                <a:gd name="T0" fmla="*/ 312 w 315"/>
                <a:gd name="T1" fmla="*/ 286 h 457"/>
                <a:gd name="T2" fmla="*/ 291 w 315"/>
                <a:gd name="T3" fmla="*/ 193 h 457"/>
                <a:gd name="T4" fmla="*/ 277 w 315"/>
                <a:gd name="T5" fmla="*/ 164 h 457"/>
                <a:gd name="T6" fmla="*/ 251 w 315"/>
                <a:gd name="T7" fmla="*/ 129 h 457"/>
                <a:gd name="T8" fmla="*/ 236 w 315"/>
                <a:gd name="T9" fmla="*/ 0 h 457"/>
                <a:gd name="T10" fmla="*/ 34 w 315"/>
                <a:gd name="T11" fmla="*/ 33 h 457"/>
                <a:gd name="T12" fmla="*/ 38 w 315"/>
                <a:gd name="T13" fmla="*/ 162 h 457"/>
                <a:gd name="T14" fmla="*/ 14 w 315"/>
                <a:gd name="T15" fmla="*/ 227 h 457"/>
                <a:gd name="T16" fmla="*/ 9 w 315"/>
                <a:gd name="T17" fmla="*/ 253 h 457"/>
                <a:gd name="T18" fmla="*/ 0 w 315"/>
                <a:gd name="T19" fmla="*/ 333 h 457"/>
                <a:gd name="T20" fmla="*/ 4 w 315"/>
                <a:gd name="T21" fmla="*/ 361 h 457"/>
                <a:gd name="T22" fmla="*/ 39 w 315"/>
                <a:gd name="T23" fmla="*/ 427 h 457"/>
                <a:gd name="T24" fmla="*/ 59 w 315"/>
                <a:gd name="T25" fmla="*/ 442 h 457"/>
                <a:gd name="T26" fmla="*/ 74 w 315"/>
                <a:gd name="T27" fmla="*/ 444 h 457"/>
                <a:gd name="T28" fmla="*/ 98 w 315"/>
                <a:gd name="T29" fmla="*/ 430 h 457"/>
                <a:gd name="T30" fmla="*/ 98 w 315"/>
                <a:gd name="T31" fmla="*/ 430 h 457"/>
                <a:gd name="T32" fmla="*/ 100 w 315"/>
                <a:gd name="T33" fmla="*/ 430 h 457"/>
                <a:gd name="T34" fmla="*/ 101 w 315"/>
                <a:gd name="T35" fmla="*/ 436 h 457"/>
                <a:gd name="T36" fmla="*/ 121 w 315"/>
                <a:gd name="T37" fmla="*/ 454 h 457"/>
                <a:gd name="T38" fmla="*/ 142 w 315"/>
                <a:gd name="T39" fmla="*/ 454 h 457"/>
                <a:gd name="T40" fmla="*/ 168 w 315"/>
                <a:gd name="T41" fmla="*/ 441 h 457"/>
                <a:gd name="T42" fmla="*/ 171 w 315"/>
                <a:gd name="T43" fmla="*/ 433 h 457"/>
                <a:gd name="T44" fmla="*/ 173 w 315"/>
                <a:gd name="T45" fmla="*/ 433 h 457"/>
                <a:gd name="T46" fmla="*/ 174 w 315"/>
                <a:gd name="T47" fmla="*/ 442 h 457"/>
                <a:gd name="T48" fmla="*/ 196 w 315"/>
                <a:gd name="T49" fmla="*/ 457 h 457"/>
                <a:gd name="T50" fmla="*/ 213 w 315"/>
                <a:gd name="T51" fmla="*/ 457 h 457"/>
                <a:gd name="T52" fmla="*/ 236 w 315"/>
                <a:gd name="T53" fmla="*/ 429 h 457"/>
                <a:gd name="T54" fmla="*/ 237 w 315"/>
                <a:gd name="T55" fmla="*/ 423 h 457"/>
                <a:gd name="T56" fmla="*/ 239 w 315"/>
                <a:gd name="T57" fmla="*/ 423 h 457"/>
                <a:gd name="T58" fmla="*/ 243 w 315"/>
                <a:gd name="T59" fmla="*/ 438 h 457"/>
                <a:gd name="T60" fmla="*/ 266 w 315"/>
                <a:gd name="T61" fmla="*/ 455 h 457"/>
                <a:gd name="T62" fmla="*/ 292 w 315"/>
                <a:gd name="T63" fmla="*/ 454 h 457"/>
                <a:gd name="T64" fmla="*/ 314 w 315"/>
                <a:gd name="T65" fmla="*/ 430 h 457"/>
                <a:gd name="T66" fmla="*/ 312 w 315"/>
                <a:gd name="T67" fmla="*/ 28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5" h="457">
                  <a:moveTo>
                    <a:pt x="312" y="286"/>
                  </a:moveTo>
                  <a:cubicBezTo>
                    <a:pt x="291" y="193"/>
                    <a:pt x="291" y="193"/>
                    <a:pt x="291" y="193"/>
                  </a:cubicBezTo>
                  <a:cubicBezTo>
                    <a:pt x="288" y="183"/>
                    <a:pt x="284" y="173"/>
                    <a:pt x="277" y="164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1" y="235"/>
                    <a:pt x="9" y="244"/>
                    <a:pt x="9" y="25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2"/>
                    <a:pt x="1" y="352"/>
                    <a:pt x="4" y="361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42" y="435"/>
                    <a:pt x="50" y="441"/>
                    <a:pt x="59" y="442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84" y="445"/>
                    <a:pt x="94" y="439"/>
                    <a:pt x="98" y="430"/>
                  </a:cubicBezTo>
                  <a:cubicBezTo>
                    <a:pt x="98" y="430"/>
                    <a:pt x="98" y="430"/>
                    <a:pt x="98" y="430"/>
                  </a:cubicBezTo>
                  <a:cubicBezTo>
                    <a:pt x="98" y="429"/>
                    <a:pt x="100" y="429"/>
                    <a:pt x="100" y="430"/>
                  </a:cubicBezTo>
                  <a:cubicBezTo>
                    <a:pt x="101" y="436"/>
                    <a:pt x="101" y="436"/>
                    <a:pt x="101" y="436"/>
                  </a:cubicBezTo>
                  <a:cubicBezTo>
                    <a:pt x="103" y="446"/>
                    <a:pt x="111" y="453"/>
                    <a:pt x="121" y="454"/>
                  </a:cubicBezTo>
                  <a:cubicBezTo>
                    <a:pt x="142" y="454"/>
                    <a:pt x="142" y="454"/>
                    <a:pt x="142" y="454"/>
                  </a:cubicBezTo>
                  <a:cubicBezTo>
                    <a:pt x="153" y="455"/>
                    <a:pt x="164" y="450"/>
                    <a:pt x="168" y="441"/>
                  </a:cubicBezTo>
                  <a:cubicBezTo>
                    <a:pt x="171" y="433"/>
                    <a:pt x="171" y="433"/>
                    <a:pt x="171" y="433"/>
                  </a:cubicBezTo>
                  <a:cubicBezTo>
                    <a:pt x="172" y="432"/>
                    <a:pt x="173" y="432"/>
                    <a:pt x="173" y="433"/>
                  </a:cubicBezTo>
                  <a:cubicBezTo>
                    <a:pt x="174" y="442"/>
                    <a:pt x="174" y="442"/>
                    <a:pt x="174" y="442"/>
                  </a:cubicBezTo>
                  <a:cubicBezTo>
                    <a:pt x="174" y="455"/>
                    <a:pt x="184" y="456"/>
                    <a:pt x="196" y="457"/>
                  </a:cubicBezTo>
                  <a:cubicBezTo>
                    <a:pt x="213" y="457"/>
                    <a:pt x="213" y="457"/>
                    <a:pt x="213" y="457"/>
                  </a:cubicBezTo>
                  <a:cubicBezTo>
                    <a:pt x="232" y="455"/>
                    <a:pt x="233" y="440"/>
                    <a:pt x="236" y="429"/>
                  </a:cubicBezTo>
                  <a:cubicBezTo>
                    <a:pt x="237" y="423"/>
                    <a:pt x="237" y="423"/>
                    <a:pt x="237" y="423"/>
                  </a:cubicBezTo>
                  <a:cubicBezTo>
                    <a:pt x="237" y="422"/>
                    <a:pt x="238" y="422"/>
                    <a:pt x="239" y="423"/>
                  </a:cubicBezTo>
                  <a:cubicBezTo>
                    <a:pt x="243" y="438"/>
                    <a:pt x="243" y="438"/>
                    <a:pt x="243" y="438"/>
                  </a:cubicBezTo>
                  <a:cubicBezTo>
                    <a:pt x="246" y="448"/>
                    <a:pt x="256" y="455"/>
                    <a:pt x="266" y="455"/>
                  </a:cubicBezTo>
                  <a:cubicBezTo>
                    <a:pt x="292" y="454"/>
                    <a:pt x="292" y="454"/>
                    <a:pt x="292" y="454"/>
                  </a:cubicBezTo>
                  <a:cubicBezTo>
                    <a:pt x="305" y="454"/>
                    <a:pt x="315" y="443"/>
                    <a:pt x="314" y="430"/>
                  </a:cubicBezTo>
                  <a:lnTo>
                    <a:pt x="312" y="286"/>
                  </a:lnTo>
                  <a:close/>
                </a:path>
              </a:pathLst>
            </a:custGeom>
            <a:solidFill>
              <a:srgbClr val="DFBC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62200" y="180975"/>
              <a:ext cx="1263650" cy="681038"/>
            </a:xfrm>
            <a:custGeom>
              <a:avLst/>
              <a:gdLst>
                <a:gd name="T0" fmla="*/ 796 w 796"/>
                <a:gd name="T1" fmla="*/ 304 h 429"/>
                <a:gd name="T2" fmla="*/ 30 w 796"/>
                <a:gd name="T3" fmla="*/ 429 h 429"/>
                <a:gd name="T4" fmla="*/ 0 w 796"/>
                <a:gd name="T5" fmla="*/ 149 h 429"/>
                <a:gd name="T6" fmla="*/ 752 w 796"/>
                <a:gd name="T7" fmla="*/ 0 h 429"/>
                <a:gd name="T8" fmla="*/ 796 w 796"/>
                <a:gd name="T9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429">
                  <a:moveTo>
                    <a:pt x="796" y="304"/>
                  </a:moveTo>
                  <a:lnTo>
                    <a:pt x="30" y="429"/>
                  </a:lnTo>
                  <a:lnTo>
                    <a:pt x="0" y="149"/>
                  </a:lnTo>
                  <a:lnTo>
                    <a:pt x="752" y="0"/>
                  </a:lnTo>
                  <a:lnTo>
                    <a:pt x="796" y="304"/>
                  </a:ln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200275" y="4763"/>
              <a:ext cx="1411287" cy="523875"/>
            </a:xfrm>
            <a:custGeom>
              <a:avLst/>
              <a:gdLst>
                <a:gd name="T0" fmla="*/ 866 w 889"/>
                <a:gd name="T1" fmla="*/ 0 h 330"/>
                <a:gd name="T2" fmla="*/ 0 w 889"/>
                <a:gd name="T3" fmla="*/ 0 h 330"/>
                <a:gd name="T4" fmla="*/ 56 w 889"/>
                <a:gd name="T5" fmla="*/ 330 h 330"/>
                <a:gd name="T6" fmla="*/ 889 w 889"/>
                <a:gd name="T7" fmla="*/ 216 h 330"/>
                <a:gd name="T8" fmla="*/ 866 w 889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30">
                  <a:moveTo>
                    <a:pt x="866" y="0"/>
                  </a:moveTo>
                  <a:lnTo>
                    <a:pt x="0" y="0"/>
                  </a:lnTo>
                  <a:lnTo>
                    <a:pt x="56" y="330"/>
                  </a:lnTo>
                  <a:lnTo>
                    <a:pt x="889" y="216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381250" y="1484313"/>
              <a:ext cx="1447800" cy="793750"/>
            </a:xfrm>
            <a:custGeom>
              <a:avLst/>
              <a:gdLst>
                <a:gd name="T0" fmla="*/ 1 w 312"/>
                <a:gd name="T1" fmla="*/ 75 h 171"/>
                <a:gd name="T2" fmla="*/ 36 w 312"/>
                <a:gd name="T3" fmla="*/ 141 h 171"/>
                <a:gd name="T4" fmla="*/ 56 w 312"/>
                <a:gd name="T5" fmla="*/ 156 h 171"/>
                <a:gd name="T6" fmla="*/ 71 w 312"/>
                <a:gd name="T7" fmla="*/ 158 h 171"/>
                <a:gd name="T8" fmla="*/ 95 w 312"/>
                <a:gd name="T9" fmla="*/ 144 h 171"/>
                <a:gd name="T10" fmla="*/ 95 w 312"/>
                <a:gd name="T11" fmla="*/ 144 h 171"/>
                <a:gd name="T12" fmla="*/ 97 w 312"/>
                <a:gd name="T13" fmla="*/ 144 h 171"/>
                <a:gd name="T14" fmla="*/ 98 w 312"/>
                <a:gd name="T15" fmla="*/ 150 h 171"/>
                <a:gd name="T16" fmla="*/ 118 w 312"/>
                <a:gd name="T17" fmla="*/ 168 h 171"/>
                <a:gd name="T18" fmla="*/ 139 w 312"/>
                <a:gd name="T19" fmla="*/ 168 h 171"/>
                <a:gd name="T20" fmla="*/ 165 w 312"/>
                <a:gd name="T21" fmla="*/ 155 h 171"/>
                <a:gd name="T22" fmla="*/ 168 w 312"/>
                <a:gd name="T23" fmla="*/ 147 h 171"/>
                <a:gd name="T24" fmla="*/ 170 w 312"/>
                <a:gd name="T25" fmla="*/ 147 h 171"/>
                <a:gd name="T26" fmla="*/ 171 w 312"/>
                <a:gd name="T27" fmla="*/ 156 h 171"/>
                <a:gd name="T28" fmla="*/ 193 w 312"/>
                <a:gd name="T29" fmla="*/ 171 h 171"/>
                <a:gd name="T30" fmla="*/ 210 w 312"/>
                <a:gd name="T31" fmla="*/ 171 h 171"/>
                <a:gd name="T32" fmla="*/ 233 w 312"/>
                <a:gd name="T33" fmla="*/ 143 h 171"/>
                <a:gd name="T34" fmla="*/ 234 w 312"/>
                <a:gd name="T35" fmla="*/ 137 h 171"/>
                <a:gd name="T36" fmla="*/ 236 w 312"/>
                <a:gd name="T37" fmla="*/ 137 h 171"/>
                <a:gd name="T38" fmla="*/ 240 w 312"/>
                <a:gd name="T39" fmla="*/ 152 h 171"/>
                <a:gd name="T40" fmla="*/ 263 w 312"/>
                <a:gd name="T41" fmla="*/ 169 h 171"/>
                <a:gd name="T42" fmla="*/ 289 w 312"/>
                <a:gd name="T43" fmla="*/ 168 h 171"/>
                <a:gd name="T44" fmla="*/ 311 w 312"/>
                <a:gd name="T45" fmla="*/ 144 h 171"/>
                <a:gd name="T46" fmla="*/ 309 w 312"/>
                <a:gd name="T47" fmla="*/ 0 h 171"/>
                <a:gd name="T48" fmla="*/ 0 w 312"/>
                <a:gd name="T49" fmla="*/ 70 h 171"/>
                <a:gd name="T50" fmla="*/ 1 w 312"/>
                <a:gd name="T51" fmla="*/ 7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171">
                  <a:moveTo>
                    <a:pt x="1" y="75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9" y="149"/>
                    <a:pt x="47" y="155"/>
                    <a:pt x="56" y="156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9"/>
                    <a:pt x="91" y="153"/>
                    <a:pt x="95" y="144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95" y="143"/>
                    <a:pt x="97" y="143"/>
                    <a:pt x="97" y="144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0" y="160"/>
                    <a:pt x="108" y="167"/>
                    <a:pt x="118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0" y="169"/>
                    <a:pt x="161" y="164"/>
                    <a:pt x="165" y="155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6"/>
                    <a:pt x="170" y="146"/>
                    <a:pt x="170" y="147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1" y="169"/>
                    <a:pt x="181" y="170"/>
                    <a:pt x="193" y="171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29" y="169"/>
                    <a:pt x="230" y="154"/>
                    <a:pt x="233" y="143"/>
                  </a:cubicBezTo>
                  <a:cubicBezTo>
                    <a:pt x="234" y="137"/>
                    <a:pt x="234" y="137"/>
                    <a:pt x="234" y="137"/>
                  </a:cubicBezTo>
                  <a:cubicBezTo>
                    <a:pt x="234" y="136"/>
                    <a:pt x="235" y="136"/>
                    <a:pt x="236" y="137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3" y="162"/>
                    <a:pt x="253" y="169"/>
                    <a:pt x="263" y="169"/>
                  </a:cubicBezTo>
                  <a:cubicBezTo>
                    <a:pt x="289" y="168"/>
                    <a:pt x="289" y="168"/>
                    <a:pt x="289" y="168"/>
                  </a:cubicBezTo>
                  <a:cubicBezTo>
                    <a:pt x="302" y="168"/>
                    <a:pt x="312" y="157"/>
                    <a:pt x="311" y="144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4"/>
                    <a:pt x="1" y="75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92"/>
          <p:cNvSpPr>
            <a:spLocks noEditPoints="1"/>
          </p:cNvSpPr>
          <p:nvPr/>
        </p:nvSpPr>
        <p:spPr bwMode="auto">
          <a:xfrm>
            <a:off x="597689" y="5073934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7"/>
          <p:cNvSpPr>
            <a:spLocks noEditPoints="1"/>
          </p:cNvSpPr>
          <p:nvPr/>
        </p:nvSpPr>
        <p:spPr bwMode="auto">
          <a:xfrm>
            <a:off x="1798785" y="27069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833239" y="3619319"/>
            <a:ext cx="569104" cy="635000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04272" y="2802057"/>
            <a:ext cx="171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chemeClr val="bg1"/>
                </a:solidFill>
                <a:latin typeface="+mj-lt"/>
              </a:rPr>
              <a:t>E-Commerce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3957890" y="5548035"/>
            <a:ext cx="486858" cy="403226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482849" y="5546706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+mj-lt"/>
              </a:rPr>
              <a:t>T-shirt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2918" y="3693907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7938" y="4624207"/>
            <a:ext cx="5177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random text. It has roots in a piece of classical Latin literature from 45 BC, making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2918" y="3938533"/>
            <a:ext cx="1406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accent1"/>
                </a:solidFill>
                <a:latin typeface="+mj-lt"/>
              </a:rPr>
              <a:t>90%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1427" y="2417989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7227" y="279190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31501" y="552093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08604" y="552093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480" y="4706918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80%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40736" y="4706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23563" y="1808355"/>
            <a:ext cx="2204610" cy="1281139"/>
            <a:chOff x="2397586" y="1648335"/>
            <a:chExt cx="2204610" cy="1281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397586" y="1648335"/>
              <a:ext cx="1091199" cy="1281139"/>
            </a:xfrm>
            <a:custGeom>
              <a:avLst/>
              <a:gdLst>
                <a:gd name="T0" fmla="*/ 0 w 393"/>
                <a:gd name="T1" fmla="*/ 162 h 387"/>
                <a:gd name="T2" fmla="*/ 393 w 393"/>
                <a:gd name="T3" fmla="*/ 0 h 387"/>
                <a:gd name="T4" fmla="*/ 393 w 393"/>
                <a:gd name="T5" fmla="*/ 387 h 387"/>
                <a:gd name="T6" fmla="*/ 0 w 393"/>
                <a:gd name="T7" fmla="*/ 387 h 387"/>
                <a:gd name="T8" fmla="*/ 0 w 393"/>
                <a:gd name="T9" fmla="*/ 162 h 387"/>
                <a:gd name="T10" fmla="*/ 0 w 393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387">
                  <a:moveTo>
                    <a:pt x="0" y="162"/>
                  </a:moveTo>
                  <a:lnTo>
                    <a:pt x="393" y="0"/>
                  </a:lnTo>
                  <a:lnTo>
                    <a:pt x="393" y="387"/>
                  </a:lnTo>
                  <a:lnTo>
                    <a:pt x="0" y="387"/>
                  </a:lnTo>
                  <a:lnTo>
                    <a:pt x="0" y="162"/>
                  </a:lnTo>
                  <a:lnTo>
                    <a:pt x="0" y="16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88784" y="1648335"/>
              <a:ext cx="1113412" cy="1281139"/>
            </a:xfrm>
            <a:custGeom>
              <a:avLst/>
              <a:gdLst>
                <a:gd name="T0" fmla="*/ 401 w 401"/>
                <a:gd name="T1" fmla="*/ 162 h 387"/>
                <a:gd name="T2" fmla="*/ 0 w 401"/>
                <a:gd name="T3" fmla="*/ 0 h 387"/>
                <a:gd name="T4" fmla="*/ 0 w 401"/>
                <a:gd name="T5" fmla="*/ 387 h 387"/>
                <a:gd name="T6" fmla="*/ 401 w 401"/>
                <a:gd name="T7" fmla="*/ 387 h 387"/>
                <a:gd name="T8" fmla="*/ 401 w 401"/>
                <a:gd name="T9" fmla="*/ 162 h 387"/>
                <a:gd name="T10" fmla="*/ 401 w 401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1" h="387">
                  <a:moveTo>
                    <a:pt x="401" y="162"/>
                  </a:moveTo>
                  <a:lnTo>
                    <a:pt x="0" y="0"/>
                  </a:lnTo>
                  <a:lnTo>
                    <a:pt x="0" y="387"/>
                  </a:lnTo>
                  <a:lnTo>
                    <a:pt x="401" y="387"/>
                  </a:lnTo>
                  <a:lnTo>
                    <a:pt x="401" y="162"/>
                  </a:lnTo>
                  <a:lnTo>
                    <a:pt x="401" y="1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45947" y="2503547"/>
            <a:ext cx="2962617" cy="1307623"/>
            <a:chOff x="2019970" y="2343527"/>
            <a:chExt cx="2962617" cy="1307623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19970" y="2343527"/>
              <a:ext cx="1468815" cy="1307623"/>
            </a:xfrm>
            <a:custGeom>
              <a:avLst/>
              <a:gdLst>
                <a:gd name="T0" fmla="*/ 0 w 66"/>
                <a:gd name="T1" fmla="*/ 20 h 49"/>
                <a:gd name="T2" fmla="*/ 66 w 66"/>
                <a:gd name="T3" fmla="*/ 0 h 49"/>
                <a:gd name="T4" fmla="*/ 66 w 66"/>
                <a:gd name="T5" fmla="*/ 49 h 49"/>
                <a:gd name="T6" fmla="*/ 0 w 66"/>
                <a:gd name="T7" fmla="*/ 49 h 49"/>
                <a:gd name="T8" fmla="*/ 0 w 6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9">
                  <a:moveTo>
                    <a:pt x="0" y="20"/>
                  </a:moveTo>
                  <a:cubicBezTo>
                    <a:pt x="22" y="14"/>
                    <a:pt x="44" y="7"/>
                    <a:pt x="66" y="0"/>
                  </a:cubicBezTo>
                  <a:cubicBezTo>
                    <a:pt x="66" y="17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88784" y="2343527"/>
              <a:ext cx="1493803" cy="1307623"/>
            </a:xfrm>
            <a:custGeom>
              <a:avLst/>
              <a:gdLst>
                <a:gd name="T0" fmla="*/ 67 w 67"/>
                <a:gd name="T1" fmla="*/ 20 h 49"/>
                <a:gd name="T2" fmla="*/ 0 w 67"/>
                <a:gd name="T3" fmla="*/ 0 h 49"/>
                <a:gd name="T4" fmla="*/ 0 w 67"/>
                <a:gd name="T5" fmla="*/ 49 h 49"/>
                <a:gd name="T6" fmla="*/ 67 w 67"/>
                <a:gd name="T7" fmla="*/ 49 h 49"/>
                <a:gd name="T8" fmla="*/ 67 w 67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9">
                  <a:moveTo>
                    <a:pt x="67" y="20"/>
                  </a:moveTo>
                  <a:cubicBezTo>
                    <a:pt x="44" y="14"/>
                    <a:pt x="22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2" y="49"/>
                    <a:pt x="44" y="49"/>
                    <a:pt x="67" y="49"/>
                  </a:cubicBezTo>
                  <a:cubicBezTo>
                    <a:pt x="67" y="40"/>
                    <a:pt x="67" y="30"/>
                    <a:pt x="67" y="2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5554" y="3225223"/>
            <a:ext cx="3698415" cy="1307623"/>
            <a:chOff x="1639577" y="3065203"/>
            <a:chExt cx="3698415" cy="130762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39577" y="3065203"/>
              <a:ext cx="1849208" cy="1307623"/>
            </a:xfrm>
            <a:custGeom>
              <a:avLst/>
              <a:gdLst>
                <a:gd name="T0" fmla="*/ 0 w 83"/>
                <a:gd name="T1" fmla="*/ 20 h 49"/>
                <a:gd name="T2" fmla="*/ 83 w 83"/>
                <a:gd name="T3" fmla="*/ 0 h 49"/>
                <a:gd name="T4" fmla="*/ 83 w 83"/>
                <a:gd name="T5" fmla="*/ 49 h 49"/>
                <a:gd name="T6" fmla="*/ 0 w 83"/>
                <a:gd name="T7" fmla="*/ 49 h 49"/>
                <a:gd name="T8" fmla="*/ 0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0" y="20"/>
                  </a:moveTo>
                  <a:cubicBezTo>
                    <a:pt x="28" y="14"/>
                    <a:pt x="56" y="7"/>
                    <a:pt x="83" y="0"/>
                  </a:cubicBezTo>
                  <a:cubicBezTo>
                    <a:pt x="83" y="17"/>
                    <a:pt x="83" y="33"/>
                    <a:pt x="83" y="49"/>
                  </a:cubicBezTo>
                  <a:cubicBezTo>
                    <a:pt x="56" y="49"/>
                    <a:pt x="28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88784" y="3065203"/>
              <a:ext cx="1849208" cy="1307623"/>
            </a:xfrm>
            <a:custGeom>
              <a:avLst/>
              <a:gdLst>
                <a:gd name="T0" fmla="*/ 83 w 83"/>
                <a:gd name="T1" fmla="*/ 20 h 49"/>
                <a:gd name="T2" fmla="*/ 0 w 83"/>
                <a:gd name="T3" fmla="*/ 0 h 49"/>
                <a:gd name="T4" fmla="*/ 0 w 83"/>
                <a:gd name="T5" fmla="*/ 49 h 49"/>
                <a:gd name="T6" fmla="*/ 83 w 83"/>
                <a:gd name="T7" fmla="*/ 49 h 49"/>
                <a:gd name="T8" fmla="*/ 83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83" y="20"/>
                  </a:moveTo>
                  <a:cubicBezTo>
                    <a:pt x="56" y="14"/>
                    <a:pt x="28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8" y="49"/>
                    <a:pt x="56" y="49"/>
                    <a:pt x="83" y="49"/>
                  </a:cubicBezTo>
                  <a:cubicBezTo>
                    <a:pt x="83" y="40"/>
                    <a:pt x="83" y="30"/>
                    <a:pt x="83" y="2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7938" y="3946898"/>
            <a:ext cx="4456423" cy="1334106"/>
            <a:chOff x="1261961" y="3786878"/>
            <a:chExt cx="4456423" cy="133410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261961" y="3786878"/>
              <a:ext cx="2226823" cy="1334106"/>
            </a:xfrm>
            <a:custGeom>
              <a:avLst/>
              <a:gdLst>
                <a:gd name="T0" fmla="*/ 0 w 100"/>
                <a:gd name="T1" fmla="*/ 20 h 50"/>
                <a:gd name="T2" fmla="*/ 100 w 100"/>
                <a:gd name="T3" fmla="*/ 0 h 50"/>
                <a:gd name="T4" fmla="*/ 100 w 100"/>
                <a:gd name="T5" fmla="*/ 50 h 50"/>
                <a:gd name="T6" fmla="*/ 0 w 100"/>
                <a:gd name="T7" fmla="*/ 50 h 50"/>
                <a:gd name="T8" fmla="*/ 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0" y="20"/>
                  </a:moveTo>
                  <a:cubicBezTo>
                    <a:pt x="34" y="13"/>
                    <a:pt x="67" y="7"/>
                    <a:pt x="100" y="0"/>
                  </a:cubicBezTo>
                  <a:cubicBezTo>
                    <a:pt x="100" y="16"/>
                    <a:pt x="100" y="33"/>
                    <a:pt x="100" y="50"/>
                  </a:cubicBezTo>
                  <a:cubicBezTo>
                    <a:pt x="67" y="50"/>
                    <a:pt x="34" y="50"/>
                    <a:pt x="0" y="50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88784" y="3786878"/>
              <a:ext cx="2229600" cy="1334106"/>
            </a:xfrm>
            <a:custGeom>
              <a:avLst/>
              <a:gdLst>
                <a:gd name="T0" fmla="*/ 100 w 100"/>
                <a:gd name="T1" fmla="*/ 20 h 50"/>
                <a:gd name="T2" fmla="*/ 0 w 100"/>
                <a:gd name="T3" fmla="*/ 0 h 50"/>
                <a:gd name="T4" fmla="*/ 0 w 100"/>
                <a:gd name="T5" fmla="*/ 50 h 50"/>
                <a:gd name="T6" fmla="*/ 100 w 100"/>
                <a:gd name="T7" fmla="*/ 50 h 50"/>
                <a:gd name="T8" fmla="*/ 10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100" y="20"/>
                  </a:moveTo>
                  <a:cubicBezTo>
                    <a:pt x="67" y="13"/>
                    <a:pt x="33" y="7"/>
                    <a:pt x="0" y="0"/>
                  </a:cubicBezTo>
                  <a:cubicBezTo>
                    <a:pt x="0" y="16"/>
                    <a:pt x="0" y="33"/>
                    <a:pt x="0" y="50"/>
                  </a:cubicBezTo>
                  <a:cubicBezTo>
                    <a:pt x="33" y="50"/>
                    <a:pt x="67" y="50"/>
                    <a:pt x="100" y="50"/>
                  </a:cubicBezTo>
                  <a:cubicBezTo>
                    <a:pt x="100" y="40"/>
                    <a:pt x="100" y="30"/>
                    <a:pt x="100" y="2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32535" y="4642090"/>
            <a:ext cx="5189442" cy="1360590"/>
            <a:chOff x="906558" y="4482070"/>
            <a:chExt cx="5189442" cy="136059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06558" y="4482070"/>
              <a:ext cx="2582226" cy="1360590"/>
            </a:xfrm>
            <a:custGeom>
              <a:avLst/>
              <a:gdLst>
                <a:gd name="T0" fmla="*/ 0 w 116"/>
                <a:gd name="T1" fmla="*/ 21 h 51"/>
                <a:gd name="T2" fmla="*/ 116 w 116"/>
                <a:gd name="T3" fmla="*/ 0 h 51"/>
                <a:gd name="T4" fmla="*/ 116 w 116"/>
                <a:gd name="T5" fmla="*/ 51 h 51"/>
                <a:gd name="T6" fmla="*/ 0 w 116"/>
                <a:gd name="T7" fmla="*/ 51 h 51"/>
                <a:gd name="T8" fmla="*/ 0 w 116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1">
                  <a:moveTo>
                    <a:pt x="0" y="21"/>
                  </a:moveTo>
                  <a:cubicBezTo>
                    <a:pt x="39" y="14"/>
                    <a:pt x="77" y="7"/>
                    <a:pt x="116" y="0"/>
                  </a:cubicBezTo>
                  <a:cubicBezTo>
                    <a:pt x="116" y="17"/>
                    <a:pt x="116" y="34"/>
                    <a:pt x="116" y="51"/>
                  </a:cubicBezTo>
                  <a:cubicBezTo>
                    <a:pt x="77" y="51"/>
                    <a:pt x="39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88784" y="4482070"/>
              <a:ext cx="2607216" cy="1360590"/>
            </a:xfrm>
            <a:custGeom>
              <a:avLst/>
              <a:gdLst>
                <a:gd name="T0" fmla="*/ 117 w 117"/>
                <a:gd name="T1" fmla="*/ 21 h 51"/>
                <a:gd name="T2" fmla="*/ 0 w 117"/>
                <a:gd name="T3" fmla="*/ 0 h 51"/>
                <a:gd name="T4" fmla="*/ 0 w 117"/>
                <a:gd name="T5" fmla="*/ 51 h 51"/>
                <a:gd name="T6" fmla="*/ 117 w 117"/>
                <a:gd name="T7" fmla="*/ 51 h 51"/>
                <a:gd name="T8" fmla="*/ 117 w 117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117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39" y="51"/>
                    <a:pt x="78" y="51"/>
                    <a:pt x="117" y="51"/>
                  </a:cubicBezTo>
                  <a:cubicBezTo>
                    <a:pt x="117" y="41"/>
                    <a:pt x="117" y="31"/>
                    <a:pt x="117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Freeform 185"/>
          <p:cNvSpPr>
            <a:spLocks noEditPoints="1"/>
          </p:cNvSpPr>
          <p:nvPr/>
        </p:nvSpPr>
        <p:spPr bwMode="auto">
          <a:xfrm>
            <a:off x="8738997" y="5054487"/>
            <a:ext cx="263491" cy="325614"/>
          </a:xfrm>
          <a:custGeom>
            <a:avLst/>
            <a:gdLst>
              <a:gd name="T0" fmla="*/ 81 w 123"/>
              <a:gd name="T1" fmla="*/ 0 h 152"/>
              <a:gd name="T2" fmla="*/ 0 w 123"/>
              <a:gd name="T3" fmla="*/ 0 h 152"/>
              <a:gd name="T4" fmla="*/ 0 w 123"/>
              <a:gd name="T5" fmla="*/ 152 h 152"/>
              <a:gd name="T6" fmla="*/ 123 w 123"/>
              <a:gd name="T7" fmla="*/ 152 h 152"/>
              <a:gd name="T8" fmla="*/ 123 w 123"/>
              <a:gd name="T9" fmla="*/ 43 h 152"/>
              <a:gd name="T10" fmla="*/ 81 w 123"/>
              <a:gd name="T11" fmla="*/ 0 h 152"/>
              <a:gd name="T12" fmla="*/ 104 w 123"/>
              <a:gd name="T13" fmla="*/ 133 h 152"/>
              <a:gd name="T14" fmla="*/ 19 w 123"/>
              <a:gd name="T15" fmla="*/ 133 h 152"/>
              <a:gd name="T16" fmla="*/ 19 w 123"/>
              <a:gd name="T17" fmla="*/ 19 h 152"/>
              <a:gd name="T18" fmla="*/ 71 w 123"/>
              <a:gd name="T19" fmla="*/ 19 h 152"/>
              <a:gd name="T20" fmla="*/ 76 w 123"/>
              <a:gd name="T21" fmla="*/ 24 h 152"/>
              <a:gd name="T22" fmla="*/ 76 w 123"/>
              <a:gd name="T23" fmla="*/ 48 h 152"/>
              <a:gd name="T24" fmla="*/ 100 w 123"/>
              <a:gd name="T25" fmla="*/ 48 h 152"/>
              <a:gd name="T26" fmla="*/ 104 w 123"/>
              <a:gd name="T27" fmla="*/ 52 h 152"/>
              <a:gd name="T28" fmla="*/ 104 w 123"/>
              <a:gd name="T29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52">
                <a:moveTo>
                  <a:pt x="81" y="0"/>
                </a:moveTo>
                <a:lnTo>
                  <a:pt x="0" y="0"/>
                </a:lnTo>
                <a:lnTo>
                  <a:pt x="0" y="152"/>
                </a:lnTo>
                <a:lnTo>
                  <a:pt x="123" y="152"/>
                </a:lnTo>
                <a:lnTo>
                  <a:pt x="123" y="43"/>
                </a:lnTo>
                <a:lnTo>
                  <a:pt x="81" y="0"/>
                </a:lnTo>
                <a:close/>
                <a:moveTo>
                  <a:pt x="10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76" y="24"/>
                </a:lnTo>
                <a:lnTo>
                  <a:pt x="76" y="48"/>
                </a:lnTo>
                <a:lnTo>
                  <a:pt x="100" y="48"/>
                </a:lnTo>
                <a:lnTo>
                  <a:pt x="104" y="52"/>
                </a:lnTo>
                <a:lnTo>
                  <a:pt x="104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3189513" y="4220853"/>
            <a:ext cx="310380" cy="332238"/>
            <a:chOff x="3573463" y="4510088"/>
            <a:chExt cx="225426" cy="241301"/>
          </a:xfrm>
          <a:solidFill>
            <a:schemeClr val="accent2"/>
          </a:solidFill>
        </p:grpSpPr>
        <p:sp>
          <p:nvSpPr>
            <p:cNvPr id="19" name="Freeform 191"/>
            <p:cNvSpPr>
              <a:spLocks noEditPoints="1"/>
            </p:cNvSpPr>
            <p:nvPr/>
          </p:nvSpPr>
          <p:spPr bwMode="auto">
            <a:xfrm>
              <a:off x="3708401" y="4600576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4 w 24"/>
                <a:gd name="T5" fmla="*/ 21 h 40"/>
                <a:gd name="T6" fmla="*/ 4 w 24"/>
                <a:gd name="T7" fmla="*/ 40 h 40"/>
                <a:gd name="T8" fmla="*/ 12 w 24"/>
                <a:gd name="T9" fmla="*/ 32 h 40"/>
                <a:gd name="T10" fmla="*/ 20 w 24"/>
                <a:gd name="T11" fmla="*/ 40 h 40"/>
                <a:gd name="T12" fmla="*/ 20 w 24"/>
                <a:gd name="T13" fmla="*/ 21 h 40"/>
                <a:gd name="T14" fmla="*/ 24 w 24"/>
                <a:gd name="T15" fmla="*/ 12 h 40"/>
                <a:gd name="T16" fmla="*/ 12 w 24"/>
                <a:gd name="T17" fmla="*/ 0 h 40"/>
                <a:gd name="T18" fmla="*/ 12 w 24"/>
                <a:gd name="T19" fmla="*/ 20 h 40"/>
                <a:gd name="T20" fmla="*/ 4 w 24"/>
                <a:gd name="T21" fmla="*/ 12 h 40"/>
                <a:gd name="T22" fmla="*/ 12 w 24"/>
                <a:gd name="T23" fmla="*/ 4 h 40"/>
                <a:gd name="T24" fmla="*/ 20 w 24"/>
                <a:gd name="T25" fmla="*/ 12 h 40"/>
                <a:gd name="T26" fmla="*/ 12 w 24"/>
                <a:gd name="T2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4" y="16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0" name="Freeform 192"/>
            <p:cNvSpPr>
              <a:spLocks/>
            </p:cNvSpPr>
            <p:nvPr/>
          </p:nvSpPr>
          <p:spPr bwMode="auto">
            <a:xfrm>
              <a:off x="3573463" y="4510088"/>
              <a:ext cx="195263" cy="241300"/>
            </a:xfrm>
            <a:custGeom>
              <a:avLst/>
              <a:gdLst>
                <a:gd name="T0" fmla="*/ 64 w 123"/>
                <a:gd name="T1" fmla="*/ 133 h 152"/>
                <a:gd name="T2" fmla="*/ 19 w 123"/>
                <a:gd name="T3" fmla="*/ 133 h 152"/>
                <a:gd name="T4" fmla="*/ 19 w 123"/>
                <a:gd name="T5" fmla="*/ 19 h 152"/>
                <a:gd name="T6" fmla="*/ 71 w 123"/>
                <a:gd name="T7" fmla="*/ 19 h 152"/>
                <a:gd name="T8" fmla="*/ 100 w 123"/>
                <a:gd name="T9" fmla="*/ 48 h 152"/>
                <a:gd name="T10" fmla="*/ 123 w 123"/>
                <a:gd name="T11" fmla="*/ 48 h 152"/>
                <a:gd name="T12" fmla="*/ 123 w 123"/>
                <a:gd name="T13" fmla="*/ 43 h 152"/>
                <a:gd name="T14" fmla="*/ 81 w 123"/>
                <a:gd name="T15" fmla="*/ 0 h 152"/>
                <a:gd name="T16" fmla="*/ 0 w 123"/>
                <a:gd name="T17" fmla="*/ 0 h 152"/>
                <a:gd name="T18" fmla="*/ 0 w 123"/>
                <a:gd name="T19" fmla="*/ 152 h 152"/>
                <a:gd name="T20" fmla="*/ 81 w 123"/>
                <a:gd name="T21" fmla="*/ 152 h 152"/>
                <a:gd name="T22" fmla="*/ 64 w 123"/>
                <a:gd name="T23" fmla="*/ 133 h 152"/>
                <a:gd name="T24" fmla="*/ 64 w 123"/>
                <a:gd name="T25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52">
                  <a:moveTo>
                    <a:pt x="64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71" y="19"/>
                  </a:lnTo>
                  <a:lnTo>
                    <a:pt x="100" y="48"/>
                  </a:lnTo>
                  <a:lnTo>
                    <a:pt x="123" y="48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81" y="152"/>
                  </a:lnTo>
                  <a:lnTo>
                    <a:pt x="64" y="133"/>
                  </a:lnTo>
                  <a:lnTo>
                    <a:pt x="64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1" name="Rectangle 193"/>
            <p:cNvSpPr>
              <a:spLocks noChangeArrowheads="1"/>
            </p:cNvSpPr>
            <p:nvPr/>
          </p:nvSpPr>
          <p:spPr bwMode="auto">
            <a:xfrm>
              <a:off x="3619501" y="4586288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2" name="Rectangle 194"/>
            <p:cNvSpPr>
              <a:spLocks noChangeArrowheads="1"/>
            </p:cNvSpPr>
            <p:nvPr/>
          </p:nvSpPr>
          <p:spPr bwMode="auto">
            <a:xfrm>
              <a:off x="3619501" y="4616451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3" name="Rectangle 195"/>
            <p:cNvSpPr>
              <a:spLocks noChangeArrowheads="1"/>
            </p:cNvSpPr>
            <p:nvPr/>
          </p:nvSpPr>
          <p:spPr bwMode="auto">
            <a:xfrm>
              <a:off x="3619501" y="4646613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91598" y="3526916"/>
            <a:ext cx="299972" cy="345422"/>
            <a:chOff x="5497513" y="4510088"/>
            <a:chExt cx="209550" cy="241300"/>
          </a:xfrm>
          <a:solidFill>
            <a:schemeClr val="accent3"/>
          </a:solidFill>
        </p:grpSpPr>
        <p:sp>
          <p:nvSpPr>
            <p:cNvPr id="25" name="Freeform 196"/>
            <p:cNvSpPr>
              <a:spLocks noEditPoints="1"/>
            </p:cNvSpPr>
            <p:nvPr/>
          </p:nvSpPr>
          <p:spPr bwMode="auto">
            <a:xfrm>
              <a:off x="5497513" y="4510088"/>
              <a:ext cx="209550" cy="241300"/>
            </a:xfrm>
            <a:custGeom>
              <a:avLst/>
              <a:gdLst>
                <a:gd name="T0" fmla="*/ 90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132 w 132"/>
                <a:gd name="T7" fmla="*/ 152 h 152"/>
                <a:gd name="T8" fmla="*/ 132 w 132"/>
                <a:gd name="T9" fmla="*/ 43 h 152"/>
                <a:gd name="T10" fmla="*/ 90 w 132"/>
                <a:gd name="T11" fmla="*/ 0 h 152"/>
                <a:gd name="T12" fmla="*/ 113 w 132"/>
                <a:gd name="T13" fmla="*/ 133 h 152"/>
                <a:gd name="T14" fmla="*/ 19 w 132"/>
                <a:gd name="T15" fmla="*/ 133 h 152"/>
                <a:gd name="T16" fmla="*/ 19 w 132"/>
                <a:gd name="T17" fmla="*/ 19 h 152"/>
                <a:gd name="T18" fmla="*/ 80 w 132"/>
                <a:gd name="T19" fmla="*/ 19 h 152"/>
                <a:gd name="T20" fmla="*/ 113 w 132"/>
                <a:gd name="T21" fmla="*/ 52 h 152"/>
                <a:gd name="T22" fmla="*/ 113 w 132"/>
                <a:gd name="T2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52">
                  <a:moveTo>
                    <a:pt x="90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132" y="152"/>
                  </a:lnTo>
                  <a:lnTo>
                    <a:pt x="132" y="43"/>
                  </a:lnTo>
                  <a:lnTo>
                    <a:pt x="90" y="0"/>
                  </a:lnTo>
                  <a:close/>
                  <a:moveTo>
                    <a:pt x="113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80" y="19"/>
                  </a:lnTo>
                  <a:lnTo>
                    <a:pt x="113" y="52"/>
                  </a:lnTo>
                  <a:lnTo>
                    <a:pt x="1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7"/>
            <p:cNvSpPr>
              <a:spLocks/>
            </p:cNvSpPr>
            <p:nvPr/>
          </p:nvSpPr>
          <p:spPr bwMode="auto">
            <a:xfrm>
              <a:off x="5541963" y="4619626"/>
              <a:ext cx="120650" cy="79375"/>
            </a:xfrm>
            <a:custGeom>
              <a:avLst/>
              <a:gdLst>
                <a:gd name="T0" fmla="*/ 28 w 76"/>
                <a:gd name="T1" fmla="*/ 9 h 50"/>
                <a:gd name="T2" fmla="*/ 0 w 76"/>
                <a:gd name="T3" fmla="*/ 38 h 50"/>
                <a:gd name="T4" fmla="*/ 0 w 76"/>
                <a:gd name="T5" fmla="*/ 50 h 50"/>
                <a:gd name="T6" fmla="*/ 28 w 76"/>
                <a:gd name="T7" fmla="*/ 21 h 50"/>
                <a:gd name="T8" fmla="*/ 47 w 76"/>
                <a:gd name="T9" fmla="*/ 40 h 50"/>
                <a:gd name="T10" fmla="*/ 76 w 76"/>
                <a:gd name="T11" fmla="*/ 12 h 50"/>
                <a:gd name="T12" fmla="*/ 76 w 76"/>
                <a:gd name="T13" fmla="*/ 0 h 50"/>
                <a:gd name="T14" fmla="*/ 47 w 76"/>
                <a:gd name="T15" fmla="*/ 28 h 50"/>
                <a:gd name="T16" fmla="*/ 28 w 76"/>
                <a:gd name="T17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0">
                  <a:moveTo>
                    <a:pt x="28" y="9"/>
                  </a:moveTo>
                  <a:lnTo>
                    <a:pt x="0" y="38"/>
                  </a:lnTo>
                  <a:lnTo>
                    <a:pt x="0" y="50"/>
                  </a:lnTo>
                  <a:lnTo>
                    <a:pt x="28" y="21"/>
                  </a:lnTo>
                  <a:lnTo>
                    <a:pt x="47" y="40"/>
                  </a:lnTo>
                  <a:lnTo>
                    <a:pt x="76" y="12"/>
                  </a:lnTo>
                  <a:lnTo>
                    <a:pt x="76" y="0"/>
                  </a:lnTo>
                  <a:lnTo>
                    <a:pt x="47" y="28"/>
                  </a:lnTo>
                  <a:lnTo>
                    <a:pt x="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78075" y="2041853"/>
            <a:ext cx="350145" cy="347842"/>
            <a:chOff x="3573463" y="3068638"/>
            <a:chExt cx="241300" cy="239713"/>
          </a:xfrm>
          <a:solidFill>
            <a:schemeClr val="accent5"/>
          </a:solidFill>
        </p:grpSpPr>
        <p:sp>
          <p:nvSpPr>
            <p:cNvPr id="28" name="Freeform 346"/>
            <p:cNvSpPr>
              <a:spLocks noEditPoints="1"/>
            </p:cNvSpPr>
            <p:nvPr/>
          </p:nvSpPr>
          <p:spPr bwMode="auto">
            <a:xfrm>
              <a:off x="3573463" y="3068638"/>
              <a:ext cx="241300" cy="239713"/>
            </a:xfrm>
            <a:custGeom>
              <a:avLst/>
              <a:gdLst>
                <a:gd name="T0" fmla="*/ 0 w 152"/>
                <a:gd name="T1" fmla="*/ 0 h 151"/>
                <a:gd name="T2" fmla="*/ 0 w 152"/>
                <a:gd name="T3" fmla="*/ 151 h 151"/>
                <a:gd name="T4" fmla="*/ 152 w 152"/>
                <a:gd name="T5" fmla="*/ 151 h 151"/>
                <a:gd name="T6" fmla="*/ 152 w 152"/>
                <a:gd name="T7" fmla="*/ 0 h 151"/>
                <a:gd name="T8" fmla="*/ 0 w 152"/>
                <a:gd name="T9" fmla="*/ 0 h 151"/>
                <a:gd name="T10" fmla="*/ 57 w 152"/>
                <a:gd name="T11" fmla="*/ 19 h 151"/>
                <a:gd name="T12" fmla="*/ 66 w 152"/>
                <a:gd name="T13" fmla="*/ 19 h 151"/>
                <a:gd name="T14" fmla="*/ 66 w 152"/>
                <a:gd name="T15" fmla="*/ 28 h 151"/>
                <a:gd name="T16" fmla="*/ 57 w 152"/>
                <a:gd name="T17" fmla="*/ 28 h 151"/>
                <a:gd name="T18" fmla="*/ 57 w 152"/>
                <a:gd name="T19" fmla="*/ 19 h 151"/>
                <a:gd name="T20" fmla="*/ 38 w 152"/>
                <a:gd name="T21" fmla="*/ 19 h 151"/>
                <a:gd name="T22" fmla="*/ 47 w 152"/>
                <a:gd name="T23" fmla="*/ 19 h 151"/>
                <a:gd name="T24" fmla="*/ 47 w 152"/>
                <a:gd name="T25" fmla="*/ 28 h 151"/>
                <a:gd name="T26" fmla="*/ 38 w 152"/>
                <a:gd name="T27" fmla="*/ 28 h 151"/>
                <a:gd name="T28" fmla="*/ 38 w 152"/>
                <a:gd name="T29" fmla="*/ 19 h 151"/>
                <a:gd name="T30" fmla="*/ 19 w 152"/>
                <a:gd name="T31" fmla="*/ 19 h 151"/>
                <a:gd name="T32" fmla="*/ 29 w 152"/>
                <a:gd name="T33" fmla="*/ 19 h 151"/>
                <a:gd name="T34" fmla="*/ 29 w 152"/>
                <a:gd name="T35" fmla="*/ 28 h 151"/>
                <a:gd name="T36" fmla="*/ 19 w 152"/>
                <a:gd name="T37" fmla="*/ 28 h 151"/>
                <a:gd name="T38" fmla="*/ 19 w 152"/>
                <a:gd name="T39" fmla="*/ 19 h 151"/>
                <a:gd name="T40" fmla="*/ 133 w 152"/>
                <a:gd name="T41" fmla="*/ 132 h 151"/>
                <a:gd name="T42" fmla="*/ 19 w 152"/>
                <a:gd name="T43" fmla="*/ 132 h 151"/>
                <a:gd name="T44" fmla="*/ 19 w 152"/>
                <a:gd name="T45" fmla="*/ 38 h 151"/>
                <a:gd name="T46" fmla="*/ 133 w 152"/>
                <a:gd name="T47" fmla="*/ 38 h 151"/>
                <a:gd name="T48" fmla="*/ 133 w 152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1">
                  <a:moveTo>
                    <a:pt x="0" y="0"/>
                  </a:moveTo>
                  <a:lnTo>
                    <a:pt x="0" y="151"/>
                  </a:lnTo>
                  <a:lnTo>
                    <a:pt x="152" y="151"/>
                  </a:lnTo>
                  <a:lnTo>
                    <a:pt x="152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9" y="19"/>
                  </a:lnTo>
                  <a:lnTo>
                    <a:pt x="29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47"/>
            <p:cNvSpPr>
              <a:spLocks/>
            </p:cNvSpPr>
            <p:nvPr/>
          </p:nvSpPr>
          <p:spPr bwMode="auto">
            <a:xfrm>
              <a:off x="3633788" y="3159126"/>
              <a:ext cx="120650" cy="104775"/>
            </a:xfrm>
            <a:custGeom>
              <a:avLst/>
              <a:gdLst>
                <a:gd name="T0" fmla="*/ 76 w 76"/>
                <a:gd name="T1" fmla="*/ 28 h 66"/>
                <a:gd name="T2" fmla="*/ 57 w 76"/>
                <a:gd name="T3" fmla="*/ 28 h 66"/>
                <a:gd name="T4" fmla="*/ 57 w 76"/>
                <a:gd name="T5" fmla="*/ 0 h 66"/>
                <a:gd name="T6" fmla="*/ 19 w 76"/>
                <a:gd name="T7" fmla="*/ 0 h 66"/>
                <a:gd name="T8" fmla="*/ 19 w 76"/>
                <a:gd name="T9" fmla="*/ 28 h 66"/>
                <a:gd name="T10" fmla="*/ 0 w 76"/>
                <a:gd name="T11" fmla="*/ 28 h 66"/>
                <a:gd name="T12" fmla="*/ 38 w 76"/>
                <a:gd name="T13" fmla="*/ 66 h 66"/>
                <a:gd name="T14" fmla="*/ 76 w 76"/>
                <a:gd name="T15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76" y="28"/>
                  </a:moveTo>
                  <a:lnTo>
                    <a:pt x="57" y="28"/>
                  </a:lnTo>
                  <a:lnTo>
                    <a:pt x="57" y="0"/>
                  </a:lnTo>
                  <a:lnTo>
                    <a:pt x="19" y="0"/>
                  </a:lnTo>
                  <a:lnTo>
                    <a:pt x="19" y="28"/>
                  </a:lnTo>
                  <a:lnTo>
                    <a:pt x="0" y="28"/>
                  </a:lnTo>
                  <a:lnTo>
                    <a:pt x="38" y="66"/>
                  </a:lnTo>
                  <a:lnTo>
                    <a:pt x="7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89574" y="2751691"/>
            <a:ext cx="347842" cy="347842"/>
            <a:chOff x="4054476" y="3068638"/>
            <a:chExt cx="239713" cy="239713"/>
          </a:xfrm>
          <a:solidFill>
            <a:schemeClr val="accent4"/>
          </a:solidFill>
        </p:grpSpPr>
        <p:sp>
          <p:nvSpPr>
            <p:cNvPr id="31" name="Freeform 348"/>
            <p:cNvSpPr>
              <a:spLocks noEditPoints="1"/>
            </p:cNvSpPr>
            <p:nvPr/>
          </p:nvSpPr>
          <p:spPr bwMode="auto">
            <a:xfrm>
              <a:off x="4054476" y="3068638"/>
              <a:ext cx="239713" cy="239713"/>
            </a:xfrm>
            <a:custGeom>
              <a:avLst/>
              <a:gdLst>
                <a:gd name="T0" fmla="*/ 0 w 151"/>
                <a:gd name="T1" fmla="*/ 0 h 151"/>
                <a:gd name="T2" fmla="*/ 0 w 151"/>
                <a:gd name="T3" fmla="*/ 151 h 151"/>
                <a:gd name="T4" fmla="*/ 151 w 151"/>
                <a:gd name="T5" fmla="*/ 151 h 151"/>
                <a:gd name="T6" fmla="*/ 151 w 151"/>
                <a:gd name="T7" fmla="*/ 0 h 151"/>
                <a:gd name="T8" fmla="*/ 0 w 151"/>
                <a:gd name="T9" fmla="*/ 0 h 151"/>
                <a:gd name="T10" fmla="*/ 57 w 151"/>
                <a:gd name="T11" fmla="*/ 19 h 151"/>
                <a:gd name="T12" fmla="*/ 66 w 151"/>
                <a:gd name="T13" fmla="*/ 19 h 151"/>
                <a:gd name="T14" fmla="*/ 66 w 151"/>
                <a:gd name="T15" fmla="*/ 28 h 151"/>
                <a:gd name="T16" fmla="*/ 57 w 151"/>
                <a:gd name="T17" fmla="*/ 28 h 151"/>
                <a:gd name="T18" fmla="*/ 57 w 151"/>
                <a:gd name="T19" fmla="*/ 19 h 151"/>
                <a:gd name="T20" fmla="*/ 38 w 151"/>
                <a:gd name="T21" fmla="*/ 19 h 151"/>
                <a:gd name="T22" fmla="*/ 47 w 151"/>
                <a:gd name="T23" fmla="*/ 19 h 151"/>
                <a:gd name="T24" fmla="*/ 47 w 151"/>
                <a:gd name="T25" fmla="*/ 28 h 151"/>
                <a:gd name="T26" fmla="*/ 38 w 151"/>
                <a:gd name="T27" fmla="*/ 28 h 151"/>
                <a:gd name="T28" fmla="*/ 38 w 151"/>
                <a:gd name="T29" fmla="*/ 19 h 151"/>
                <a:gd name="T30" fmla="*/ 19 w 151"/>
                <a:gd name="T31" fmla="*/ 19 h 151"/>
                <a:gd name="T32" fmla="*/ 28 w 151"/>
                <a:gd name="T33" fmla="*/ 19 h 151"/>
                <a:gd name="T34" fmla="*/ 28 w 151"/>
                <a:gd name="T35" fmla="*/ 28 h 151"/>
                <a:gd name="T36" fmla="*/ 19 w 151"/>
                <a:gd name="T37" fmla="*/ 28 h 151"/>
                <a:gd name="T38" fmla="*/ 19 w 151"/>
                <a:gd name="T39" fmla="*/ 19 h 151"/>
                <a:gd name="T40" fmla="*/ 133 w 151"/>
                <a:gd name="T41" fmla="*/ 132 h 151"/>
                <a:gd name="T42" fmla="*/ 19 w 151"/>
                <a:gd name="T43" fmla="*/ 132 h 151"/>
                <a:gd name="T44" fmla="*/ 19 w 151"/>
                <a:gd name="T45" fmla="*/ 38 h 151"/>
                <a:gd name="T46" fmla="*/ 133 w 151"/>
                <a:gd name="T47" fmla="*/ 38 h 151"/>
                <a:gd name="T48" fmla="*/ 133 w 151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151">
                  <a:moveTo>
                    <a:pt x="0" y="0"/>
                  </a:moveTo>
                  <a:lnTo>
                    <a:pt x="0" y="151"/>
                  </a:lnTo>
                  <a:lnTo>
                    <a:pt x="151" y="151"/>
                  </a:lnTo>
                  <a:lnTo>
                    <a:pt x="151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8" y="19"/>
                  </a:lnTo>
                  <a:lnTo>
                    <a:pt x="28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9"/>
            <p:cNvSpPr>
              <a:spLocks/>
            </p:cNvSpPr>
            <p:nvPr/>
          </p:nvSpPr>
          <p:spPr bwMode="auto">
            <a:xfrm>
              <a:off x="4114801" y="3159126"/>
              <a:ext cx="120650" cy="104775"/>
            </a:xfrm>
            <a:custGeom>
              <a:avLst/>
              <a:gdLst>
                <a:gd name="T0" fmla="*/ 19 w 76"/>
                <a:gd name="T1" fmla="*/ 66 h 66"/>
                <a:gd name="T2" fmla="*/ 57 w 76"/>
                <a:gd name="T3" fmla="*/ 66 h 66"/>
                <a:gd name="T4" fmla="*/ 57 w 76"/>
                <a:gd name="T5" fmla="*/ 38 h 66"/>
                <a:gd name="T6" fmla="*/ 76 w 76"/>
                <a:gd name="T7" fmla="*/ 38 h 66"/>
                <a:gd name="T8" fmla="*/ 38 w 76"/>
                <a:gd name="T9" fmla="*/ 0 h 66"/>
                <a:gd name="T10" fmla="*/ 0 w 76"/>
                <a:gd name="T11" fmla="*/ 38 h 66"/>
                <a:gd name="T12" fmla="*/ 19 w 76"/>
                <a:gd name="T13" fmla="*/ 38 h 66"/>
                <a:gd name="T14" fmla="*/ 19 w 76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19" y="66"/>
                  </a:moveTo>
                  <a:lnTo>
                    <a:pt x="57" y="66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19" y="38"/>
                  </a:lnTo>
                  <a:lnTo>
                    <a:pt x="19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89337" y="2322032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89338" y="198347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1277" y="3788810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1278" y="345025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6991" y="53273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26992" y="49887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265996" y="29947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2678556" y="26561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546055" y="4504209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958615" y="416565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58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36223" y="5308640"/>
            <a:ext cx="2568129" cy="882610"/>
            <a:chOff x="4436223" y="5308640"/>
            <a:chExt cx="2568129" cy="882610"/>
          </a:xfrm>
        </p:grpSpPr>
        <p:sp>
          <p:nvSpPr>
            <p:cNvPr id="3" name="Freeform 111"/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4" name="Freeform 112"/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Rectangle 113"/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" name="Freeform 129"/>
          <p:cNvSpPr>
            <a:spLocks/>
          </p:cNvSpPr>
          <p:nvPr/>
        </p:nvSpPr>
        <p:spPr bwMode="auto">
          <a:xfrm>
            <a:off x="5668130" y="5308640"/>
            <a:ext cx="1035200" cy="395180"/>
          </a:xfrm>
          <a:custGeom>
            <a:avLst/>
            <a:gdLst>
              <a:gd name="T0" fmla="*/ 0 w 1042"/>
              <a:gd name="T1" fmla="*/ 0 h 317"/>
              <a:gd name="T2" fmla="*/ 325 w 1042"/>
              <a:gd name="T3" fmla="*/ 317 h 317"/>
              <a:gd name="T4" fmla="*/ 1042 w 1042"/>
              <a:gd name="T5" fmla="*/ 317 h 317"/>
              <a:gd name="T6" fmla="*/ 962 w 1042"/>
              <a:gd name="T7" fmla="*/ 234 h 317"/>
              <a:gd name="T8" fmla="*/ 325 w 1042"/>
              <a:gd name="T9" fmla="*/ 234 h 317"/>
              <a:gd name="T10" fmla="*/ 90 w 1042"/>
              <a:gd name="T11" fmla="*/ 0 h 317"/>
              <a:gd name="T12" fmla="*/ 0 w 1042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7">
                <a:moveTo>
                  <a:pt x="0" y="0"/>
                </a:moveTo>
                <a:lnTo>
                  <a:pt x="325" y="317"/>
                </a:lnTo>
                <a:lnTo>
                  <a:pt x="1042" y="317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77044" y="4720233"/>
            <a:ext cx="2568129" cy="880118"/>
            <a:chOff x="5377044" y="4720233"/>
            <a:chExt cx="2568129" cy="880118"/>
          </a:xfrm>
        </p:grpSpPr>
        <p:sp>
          <p:nvSpPr>
            <p:cNvPr id="9" name="Freeform 114"/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0" name="Freeform 115"/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16"/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2" name="Freeform 127"/>
          <p:cNvSpPr>
            <a:spLocks/>
          </p:cNvSpPr>
          <p:nvPr/>
        </p:nvSpPr>
        <p:spPr bwMode="auto">
          <a:xfrm>
            <a:off x="5523084" y="5013191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6223" y="4133074"/>
            <a:ext cx="2568129" cy="880117"/>
            <a:chOff x="4436223" y="4133074"/>
            <a:chExt cx="2568129" cy="880117"/>
          </a:xfrm>
        </p:grpSpPr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6" name="Freeform 118"/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Rectangle 119"/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8" name="Freeform 128"/>
          <p:cNvSpPr>
            <a:spLocks/>
          </p:cNvSpPr>
          <p:nvPr/>
        </p:nvSpPr>
        <p:spPr bwMode="auto">
          <a:xfrm>
            <a:off x="5668130" y="4133074"/>
            <a:ext cx="1035199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77043" y="3544668"/>
            <a:ext cx="2568130" cy="880117"/>
            <a:chOff x="5377043" y="3544668"/>
            <a:chExt cx="2568130" cy="880117"/>
          </a:xfrm>
        </p:grpSpPr>
        <p:sp>
          <p:nvSpPr>
            <p:cNvPr id="21" name="Freeform 114"/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15"/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24" name="Freeform 127"/>
          <p:cNvSpPr>
            <a:spLocks/>
          </p:cNvSpPr>
          <p:nvPr/>
        </p:nvSpPr>
        <p:spPr bwMode="auto">
          <a:xfrm>
            <a:off x="5523084" y="3837632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36223" y="2957509"/>
            <a:ext cx="2568129" cy="880117"/>
            <a:chOff x="4436223" y="2957509"/>
            <a:chExt cx="2568129" cy="880117"/>
          </a:xfrm>
        </p:grpSpPr>
        <p:sp>
          <p:nvSpPr>
            <p:cNvPr id="27" name="Freeform 117"/>
            <p:cNvSpPr>
              <a:spLocks/>
            </p:cNvSpPr>
            <p:nvPr/>
          </p:nvSpPr>
          <p:spPr bwMode="auto">
            <a:xfrm>
              <a:off x="4436223" y="2957509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8" name="Freeform 118"/>
            <p:cNvSpPr>
              <a:spLocks/>
            </p:cNvSpPr>
            <p:nvPr/>
          </p:nvSpPr>
          <p:spPr bwMode="auto">
            <a:xfrm>
              <a:off x="4436223" y="2957509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Rectangle 119"/>
            <p:cNvSpPr>
              <a:spLocks noChangeArrowheads="1"/>
            </p:cNvSpPr>
            <p:nvPr/>
          </p:nvSpPr>
          <p:spPr bwMode="auto">
            <a:xfrm>
              <a:off x="5050190" y="3727923"/>
              <a:ext cx="1954162" cy="1097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30" name="Freeform 128"/>
          <p:cNvSpPr>
            <a:spLocks/>
          </p:cNvSpPr>
          <p:nvPr/>
        </p:nvSpPr>
        <p:spPr bwMode="auto">
          <a:xfrm>
            <a:off x="5668130" y="2957509"/>
            <a:ext cx="1035200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7044" y="2369103"/>
            <a:ext cx="2568129" cy="880117"/>
            <a:chOff x="5377044" y="2369103"/>
            <a:chExt cx="2568129" cy="880117"/>
          </a:xfrm>
        </p:grpSpPr>
        <p:sp>
          <p:nvSpPr>
            <p:cNvPr id="33" name="Freeform 120"/>
            <p:cNvSpPr>
              <a:spLocks/>
            </p:cNvSpPr>
            <p:nvPr/>
          </p:nvSpPr>
          <p:spPr bwMode="auto">
            <a:xfrm>
              <a:off x="5377044" y="236910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4" name="Freeform 121"/>
            <p:cNvSpPr>
              <a:spLocks/>
            </p:cNvSpPr>
            <p:nvPr/>
          </p:nvSpPr>
          <p:spPr bwMode="auto">
            <a:xfrm>
              <a:off x="5377044" y="236910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122"/>
            <p:cNvSpPr>
              <a:spLocks noChangeArrowheads="1"/>
            </p:cNvSpPr>
            <p:nvPr/>
          </p:nvSpPr>
          <p:spPr bwMode="auto">
            <a:xfrm>
              <a:off x="5991011" y="3140763"/>
              <a:ext cx="1954162" cy="10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Freeform 126"/>
          <p:cNvSpPr>
            <a:spLocks/>
          </p:cNvSpPr>
          <p:nvPr/>
        </p:nvSpPr>
        <p:spPr bwMode="auto">
          <a:xfrm>
            <a:off x="5523084" y="2662059"/>
            <a:ext cx="1481270" cy="200707"/>
          </a:xfrm>
          <a:custGeom>
            <a:avLst/>
            <a:gdLst>
              <a:gd name="T0" fmla="*/ 1415 w 1491"/>
              <a:gd name="T1" fmla="*/ 0 h 161"/>
              <a:gd name="T2" fmla="*/ 0 w 1491"/>
              <a:gd name="T3" fmla="*/ 0 h 161"/>
              <a:gd name="T4" fmla="*/ 163 w 1491"/>
              <a:gd name="T5" fmla="*/ 161 h 161"/>
              <a:gd name="T6" fmla="*/ 163 w 1491"/>
              <a:gd name="T7" fmla="*/ 73 h 161"/>
              <a:gd name="T8" fmla="*/ 1491 w 1491"/>
              <a:gd name="T9" fmla="*/ 73 h 161"/>
              <a:gd name="T10" fmla="*/ 1415 w 1491"/>
              <a:gd name="T11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1">
                <a:moveTo>
                  <a:pt x="1415" y="0"/>
                </a:moveTo>
                <a:lnTo>
                  <a:pt x="0" y="0"/>
                </a:lnTo>
                <a:lnTo>
                  <a:pt x="163" y="161"/>
                </a:lnTo>
                <a:lnTo>
                  <a:pt x="163" y="73"/>
                </a:lnTo>
                <a:lnTo>
                  <a:pt x="1491" y="73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36223" y="1779449"/>
            <a:ext cx="2568129" cy="882610"/>
            <a:chOff x="4436223" y="1779449"/>
            <a:chExt cx="2568129" cy="882610"/>
          </a:xfrm>
        </p:grpSpPr>
        <p:sp>
          <p:nvSpPr>
            <p:cNvPr id="39" name="Freeform 123"/>
            <p:cNvSpPr>
              <a:spLocks/>
            </p:cNvSpPr>
            <p:nvPr/>
          </p:nvSpPr>
          <p:spPr bwMode="auto">
            <a:xfrm>
              <a:off x="4436223" y="1779449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4436223" y="1779449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 cap="rnd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1" name="Rectangle 125"/>
            <p:cNvSpPr>
              <a:spLocks noChangeArrowheads="1"/>
            </p:cNvSpPr>
            <p:nvPr/>
          </p:nvSpPr>
          <p:spPr bwMode="auto">
            <a:xfrm>
              <a:off x="5050190" y="2552356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cxnSp>
        <p:nvCxnSpPr>
          <p:cNvPr id="43" name="Line"/>
          <p:cNvCxnSpPr/>
          <p:nvPr/>
        </p:nvCxnSpPr>
        <p:spPr>
          <a:xfrm flipH="1">
            <a:off x="4044350" y="2181579"/>
            <a:ext cx="100584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ne"/>
          <p:cNvCxnSpPr/>
          <p:nvPr/>
        </p:nvCxnSpPr>
        <p:spPr>
          <a:xfrm flipH="1">
            <a:off x="7427742" y="2754933"/>
            <a:ext cx="1004082" cy="0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e"/>
          <p:cNvCxnSpPr/>
          <p:nvPr/>
        </p:nvCxnSpPr>
        <p:spPr>
          <a:xfrm flipH="1">
            <a:off x="4044350" y="3357144"/>
            <a:ext cx="1005840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e"/>
          <p:cNvCxnSpPr/>
          <p:nvPr/>
        </p:nvCxnSpPr>
        <p:spPr>
          <a:xfrm flipH="1">
            <a:off x="7427742" y="3930498"/>
            <a:ext cx="1004082" cy="0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e"/>
          <p:cNvCxnSpPr/>
          <p:nvPr/>
        </p:nvCxnSpPr>
        <p:spPr>
          <a:xfrm flipH="1">
            <a:off x="4044350" y="4424783"/>
            <a:ext cx="1005840" cy="0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e"/>
          <p:cNvCxnSpPr/>
          <p:nvPr/>
        </p:nvCxnSpPr>
        <p:spPr>
          <a:xfrm flipH="1">
            <a:off x="7427742" y="4998137"/>
            <a:ext cx="1004082" cy="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e"/>
          <p:cNvCxnSpPr/>
          <p:nvPr/>
        </p:nvCxnSpPr>
        <p:spPr>
          <a:xfrm flipH="1">
            <a:off x="4044350" y="5694741"/>
            <a:ext cx="1005840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29"/>
          <p:cNvSpPr>
            <a:spLocks noEditPoints="1"/>
          </p:cNvSpPr>
          <p:nvPr/>
        </p:nvSpPr>
        <p:spPr bwMode="auto">
          <a:xfrm>
            <a:off x="3480393" y="5494729"/>
            <a:ext cx="400024" cy="40002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8622657" y="2511043"/>
            <a:ext cx="402664" cy="398704"/>
            <a:chOff x="1634612" y="5142426"/>
            <a:chExt cx="402664" cy="398704"/>
          </a:xfrm>
          <a:solidFill>
            <a:schemeClr val="accent2"/>
          </a:solidFill>
        </p:grpSpPr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" name="Freeform 47"/>
          <p:cNvSpPr>
            <a:spLocks noEditPoints="1"/>
          </p:cNvSpPr>
          <p:nvPr/>
        </p:nvSpPr>
        <p:spPr bwMode="auto">
          <a:xfrm>
            <a:off x="8623977" y="3727923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18"/>
          <p:cNvSpPr>
            <a:spLocks noEditPoints="1"/>
          </p:cNvSpPr>
          <p:nvPr/>
        </p:nvSpPr>
        <p:spPr bwMode="auto">
          <a:xfrm>
            <a:off x="3480393" y="4296639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3480393" y="1982226"/>
            <a:ext cx="400024" cy="398703"/>
            <a:chOff x="4037394" y="1144829"/>
            <a:chExt cx="400024" cy="398703"/>
          </a:xfrm>
          <a:solidFill>
            <a:schemeClr val="accent1"/>
          </a:solidFill>
        </p:grpSpPr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80393" y="3138772"/>
            <a:ext cx="400024" cy="400024"/>
            <a:chOff x="1637252" y="4342379"/>
            <a:chExt cx="400024" cy="400024"/>
          </a:xfrm>
          <a:solidFill>
            <a:schemeClr val="accent3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620677" y="4785358"/>
            <a:ext cx="406625" cy="400024"/>
            <a:chOff x="2433339" y="4342379"/>
            <a:chExt cx="406625" cy="400024"/>
          </a:xfrm>
          <a:solidFill>
            <a:schemeClr val="accent6"/>
          </a:solidFill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167904" y="2433814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67090" y="196616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67090" y="332979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67090" y="448984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67090" y="56846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7865" y="513131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17865" y="391118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17865" y="274980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67904" y="3618796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167904" y="47202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18852" y="18563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852" y="2997772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8852" y="4099209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8852" y="5387285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499668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168108" rIns="168109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3" name="Freeform 2"/>
          <p:cNvSpPr/>
          <p:nvPr/>
        </p:nvSpPr>
        <p:spPr>
          <a:xfrm>
            <a:off x="6499668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520321" rIns="168109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4" name="Freeform 3"/>
          <p:cNvSpPr/>
          <p:nvPr/>
        </p:nvSpPr>
        <p:spPr>
          <a:xfrm>
            <a:off x="1439775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520321" rIns="820584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5" name="Freeform 4"/>
          <p:cNvSpPr/>
          <p:nvPr/>
        </p:nvSpPr>
        <p:spPr>
          <a:xfrm>
            <a:off x="1439775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6" name="Freeform 5"/>
          <p:cNvSpPr/>
          <p:nvPr/>
        </p:nvSpPr>
        <p:spPr>
          <a:xfrm>
            <a:off x="4527281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1429766"/>
                </a:moveTo>
                <a:cubicBezTo>
                  <a:pt x="0" y="640128"/>
                  <a:pt x="640128" y="0"/>
                  <a:pt x="1429766" y="0"/>
                </a:cubicBezTo>
                <a:lnTo>
                  <a:pt x="1429766" y="1429766"/>
                </a:lnTo>
                <a:lnTo>
                  <a:pt x="0" y="142976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766977" rIns="208619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7" name="Freeform 6"/>
          <p:cNvSpPr/>
          <p:nvPr/>
        </p:nvSpPr>
        <p:spPr>
          <a:xfrm>
            <a:off x="6132339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0"/>
                </a:moveTo>
                <a:cubicBezTo>
                  <a:pt x="789638" y="0"/>
                  <a:pt x="1429766" y="640128"/>
                  <a:pt x="1429766" y="1429766"/>
                </a:cubicBezTo>
                <a:lnTo>
                  <a:pt x="0" y="14297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766977" rIns="766977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8" name="Freeform 7"/>
          <p:cNvSpPr/>
          <p:nvPr/>
        </p:nvSpPr>
        <p:spPr>
          <a:xfrm>
            <a:off x="6132339" y="3937244"/>
            <a:ext cx="1592464" cy="1592464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0"/>
                </a:moveTo>
                <a:cubicBezTo>
                  <a:pt x="1429766" y="789638"/>
                  <a:pt x="789638" y="1429766"/>
                  <a:pt x="0" y="1429766"/>
                </a:cubicBezTo>
                <a:lnTo>
                  <a:pt x="0" y="0"/>
                </a:lnTo>
                <a:lnTo>
                  <a:pt x="14297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208620" rIns="76697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9" name="Freeform 8"/>
          <p:cNvSpPr/>
          <p:nvPr/>
        </p:nvSpPr>
        <p:spPr>
          <a:xfrm>
            <a:off x="4527281" y="3937246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1429766"/>
                </a:moveTo>
                <a:cubicBezTo>
                  <a:pt x="640128" y="1429766"/>
                  <a:pt x="0" y="789638"/>
                  <a:pt x="0" y="0"/>
                </a:cubicBezTo>
                <a:lnTo>
                  <a:pt x="1429766" y="0"/>
                </a:lnTo>
                <a:lnTo>
                  <a:pt x="1429766" y="1429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208619" rIns="20861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10" name="Circular Arrow 9"/>
          <p:cNvSpPr/>
          <p:nvPr/>
        </p:nvSpPr>
        <p:spPr>
          <a:xfrm>
            <a:off x="5851130" y="3599951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ircular Arrow 10"/>
          <p:cNvSpPr/>
          <p:nvPr/>
        </p:nvSpPr>
        <p:spPr>
          <a:xfrm rot="10800000">
            <a:off x="5851130" y="3783839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6587525" y="2836468"/>
            <a:ext cx="476251" cy="476251"/>
            <a:chOff x="4873626" y="1533525"/>
            <a:chExt cx="357188" cy="357188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159423" y="2960369"/>
            <a:ext cx="455084" cy="349251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grpSp>
        <p:nvGrpSpPr>
          <p:cNvPr id="20" name="Group 19"/>
          <p:cNvGrpSpPr/>
          <p:nvPr/>
        </p:nvGrpSpPr>
        <p:grpSpPr>
          <a:xfrm>
            <a:off x="6626684" y="4113951"/>
            <a:ext cx="397933" cy="448733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76356" y="4229987"/>
            <a:ext cx="421216" cy="323851"/>
            <a:chOff x="2849564" y="3636963"/>
            <a:chExt cx="315912" cy="242888"/>
          </a:xfrm>
          <a:solidFill>
            <a:schemeClr val="bg1"/>
          </a:solidFill>
        </p:grpSpPr>
        <p:sp>
          <p:nvSpPr>
            <p:cNvPr id="24" name="Freeform 148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149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30154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0154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4508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4508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8860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8303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860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28303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75" y="5145088"/>
            <a:ext cx="1728788" cy="1323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731963" y="4946650"/>
            <a:ext cx="666750" cy="1522413"/>
          </a:xfrm>
          <a:custGeom>
            <a:avLst/>
            <a:gdLst>
              <a:gd name="T0" fmla="*/ 0 w 420"/>
              <a:gd name="T1" fmla="*/ 959 h 959"/>
              <a:gd name="T2" fmla="*/ 0 w 420"/>
              <a:gd name="T3" fmla="*/ 125 h 959"/>
              <a:gd name="T4" fmla="*/ 420 w 420"/>
              <a:gd name="T5" fmla="*/ 0 h 959"/>
              <a:gd name="T6" fmla="*/ 420 w 420"/>
              <a:gd name="T7" fmla="*/ 710 h 959"/>
              <a:gd name="T8" fmla="*/ 0 w 420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959"/>
                </a:moveTo>
                <a:lnTo>
                  <a:pt x="0" y="125"/>
                </a:lnTo>
                <a:lnTo>
                  <a:pt x="420" y="0"/>
                </a:lnTo>
                <a:lnTo>
                  <a:pt x="420" y="710"/>
                </a:lnTo>
                <a:lnTo>
                  <a:pt x="0" y="95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398713" y="4946650"/>
            <a:ext cx="5619750" cy="1127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75" y="3822700"/>
            <a:ext cx="1728788" cy="13239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98713" y="3822700"/>
            <a:ext cx="5017294" cy="11239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731963" y="3822700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0 h 834"/>
              <a:gd name="T6" fmla="*/ 420 w 420"/>
              <a:gd name="T7" fmla="*/ 710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0"/>
                </a:lnTo>
                <a:lnTo>
                  <a:pt x="420" y="710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175" y="2498725"/>
            <a:ext cx="1728788" cy="132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731963" y="2498725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125 h 834"/>
              <a:gd name="T6" fmla="*/ 420 w 420"/>
              <a:gd name="T7" fmla="*/ 834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125"/>
                </a:lnTo>
                <a:lnTo>
                  <a:pt x="420" y="834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398712" y="2697163"/>
            <a:ext cx="6265227" cy="112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175" y="1174750"/>
            <a:ext cx="1728788" cy="132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31963" y="1174750"/>
            <a:ext cx="666750" cy="1522413"/>
          </a:xfrm>
          <a:custGeom>
            <a:avLst/>
            <a:gdLst>
              <a:gd name="T0" fmla="*/ 0 w 420"/>
              <a:gd name="T1" fmla="*/ 834 h 959"/>
              <a:gd name="T2" fmla="*/ 0 w 420"/>
              <a:gd name="T3" fmla="*/ 0 h 959"/>
              <a:gd name="T4" fmla="*/ 420 w 420"/>
              <a:gd name="T5" fmla="*/ 249 h 959"/>
              <a:gd name="T6" fmla="*/ 420 w 420"/>
              <a:gd name="T7" fmla="*/ 959 h 959"/>
              <a:gd name="T8" fmla="*/ 0 w 420"/>
              <a:gd name="T9" fmla="*/ 834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834"/>
                </a:moveTo>
                <a:lnTo>
                  <a:pt x="0" y="0"/>
                </a:lnTo>
                <a:lnTo>
                  <a:pt x="420" y="249"/>
                </a:lnTo>
                <a:lnTo>
                  <a:pt x="420" y="959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98713" y="1573213"/>
            <a:ext cx="5457507" cy="112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Oval 30"/>
          <p:cNvSpPr>
            <a:spLocks noChangeArrowheads="1"/>
          </p:cNvSpPr>
          <p:nvPr/>
        </p:nvSpPr>
        <p:spPr bwMode="auto">
          <a:xfrm>
            <a:off x="453470" y="142263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5" name="Rectangle 14"/>
          <p:cNvSpPr/>
          <p:nvPr/>
        </p:nvSpPr>
        <p:spPr>
          <a:xfrm>
            <a:off x="622951" y="1452017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Bebas" pitchFamily="2" charset="0"/>
              </a:rPr>
              <a:t>1</a:t>
            </a:r>
            <a:endParaRPr lang="id-ID" sz="44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3470" y="2746613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7" name="Rectangle 16"/>
          <p:cNvSpPr/>
          <p:nvPr/>
        </p:nvSpPr>
        <p:spPr>
          <a:xfrm>
            <a:off x="622951" y="2775992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 smtClean="0">
                <a:solidFill>
                  <a:schemeClr val="accent2"/>
                </a:solidFill>
                <a:latin typeface="Bebas" pitchFamily="2" charset="0"/>
              </a:rPr>
              <a:t>2</a:t>
            </a:r>
            <a:endParaRPr lang="id-ID" sz="44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8" name="Oval 30"/>
          <p:cNvSpPr>
            <a:spLocks noChangeArrowheads="1"/>
          </p:cNvSpPr>
          <p:nvPr/>
        </p:nvSpPr>
        <p:spPr bwMode="auto">
          <a:xfrm>
            <a:off x="453470" y="407058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22950" y="4099967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3"/>
                </a:solidFill>
                <a:latin typeface="Bebas" pitchFamily="2" charset="0"/>
              </a:rPr>
              <a:t>3</a:t>
            </a:r>
          </a:p>
        </p:txBody>
      </p:sp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453470" y="5392976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21" name="Rectangle 20"/>
          <p:cNvSpPr/>
          <p:nvPr/>
        </p:nvSpPr>
        <p:spPr>
          <a:xfrm>
            <a:off x="619745" y="5422355"/>
            <a:ext cx="495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4"/>
                </a:solidFill>
                <a:latin typeface="Bebas" pitchFamily="2" charset="0"/>
              </a:rPr>
              <a:t>4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57862" y="5340173"/>
            <a:ext cx="500481" cy="390067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2696325" y="4354831"/>
            <a:ext cx="423554" cy="390068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668722" y="3059231"/>
            <a:ext cx="478761" cy="419934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2668722" y="1933694"/>
            <a:ext cx="478761" cy="419934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272940" y="1669691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</a:t>
            </a:r>
            <a:r>
              <a:rPr lang="en-US" sz="1200" dirty="0" err="1" smtClean="0">
                <a:solidFill>
                  <a:schemeClr val="bg1"/>
                </a:solidFill>
              </a:rPr>
              <a:t>text.has</a:t>
            </a:r>
            <a:r>
              <a:rPr lang="en-US" sz="1200" dirty="0" smtClean="0">
                <a:solidFill>
                  <a:schemeClr val="bg1"/>
                </a:solidFill>
              </a:rPr>
              <a:t>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2940" y="2793985"/>
            <a:ext cx="5195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classical </a:t>
            </a:r>
            <a:r>
              <a:rPr lang="en-US" sz="1200" dirty="0">
                <a:solidFill>
                  <a:schemeClr val="bg1"/>
                </a:solidFill>
              </a:rPr>
              <a:t>Latin.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2941" y="3919066"/>
            <a:ext cx="3746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2940" y="5048547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61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7204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95322" y="1472474"/>
            <a:ext cx="3773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Introduction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5321" y="3089112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5322" y="27505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53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32" y="5718679"/>
            <a:ext cx="160532" cy="1605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7291" y="5718679"/>
            <a:ext cx="160532" cy="1605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032" y="5718679"/>
            <a:ext cx="160532" cy="1605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97100" y="5718679"/>
            <a:ext cx="160532" cy="1605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38386" y="5714007"/>
            <a:ext cx="160532" cy="1605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694" y="2748008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1285" y="5392736"/>
            <a:ext cx="1635887" cy="340574"/>
            <a:chOff x="7619566" y="5087295"/>
            <a:chExt cx="1635887" cy="340574"/>
          </a:xfrm>
          <a:solidFill>
            <a:schemeClr val="accent4"/>
          </a:solidFill>
        </p:grpSpPr>
        <p:grpSp>
          <p:nvGrpSpPr>
            <p:cNvPr id="17" name="Group 16"/>
            <p:cNvGrpSpPr/>
            <p:nvPr/>
          </p:nvGrpSpPr>
          <p:grpSpPr>
            <a:xfrm flipH="1">
              <a:off x="761956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flipH="1">
              <a:off x="778573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794982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8115995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8285100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845127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861535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8781528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894537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911154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9671595" y="5394037"/>
            <a:ext cx="1749703" cy="337973"/>
            <a:chOff x="9699876" y="5088596"/>
            <a:chExt cx="1749703" cy="337973"/>
          </a:xfrm>
          <a:solidFill>
            <a:schemeClr val="accent6"/>
          </a:solidFill>
        </p:grpSpPr>
        <p:grpSp>
          <p:nvGrpSpPr>
            <p:cNvPr id="48" name="Group 47"/>
            <p:cNvGrpSpPr/>
            <p:nvPr/>
          </p:nvGrpSpPr>
          <p:grpSpPr>
            <a:xfrm>
              <a:off x="969987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876092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0052307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0228523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0404738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5809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0757170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093338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1160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1292269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5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455127" y="4848145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accent4"/>
                </a:solidFill>
                <a:latin typeface="+mj-lt"/>
              </a:rPr>
              <a:t>55%</a:t>
            </a:r>
            <a:endParaRPr lang="id-ID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6047" y="4848145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+mj-lt"/>
              </a:rPr>
              <a:t>45%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36786" y="2042835"/>
            <a:ext cx="6354484" cy="3100135"/>
            <a:chOff x="1922253" y="1859791"/>
            <a:chExt cx="8334974" cy="4066352"/>
          </a:xfrm>
          <a:solidFill>
            <a:schemeClr val="bg1">
              <a:lumMod val="75000"/>
            </a:schemeClr>
          </a:solidFill>
        </p:grpSpPr>
        <p:sp>
          <p:nvSpPr>
            <p:cNvPr id="82" name="Freeform 403"/>
            <p:cNvSpPr>
              <a:spLocks/>
            </p:cNvSpPr>
            <p:nvPr/>
          </p:nvSpPr>
          <p:spPr bwMode="auto">
            <a:xfrm>
              <a:off x="8431911" y="4779345"/>
              <a:ext cx="952477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04"/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05"/>
            <p:cNvSpPr>
              <a:spLocks/>
            </p:cNvSpPr>
            <p:nvPr/>
          </p:nvSpPr>
          <p:spPr bwMode="auto">
            <a:xfrm>
              <a:off x="5284594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18"/>
            <p:cNvSpPr>
              <a:spLocks/>
            </p:cNvSpPr>
            <p:nvPr/>
          </p:nvSpPr>
          <p:spPr bwMode="auto">
            <a:xfrm>
              <a:off x="9725242" y="2538312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19"/>
            <p:cNvSpPr>
              <a:spLocks/>
            </p:cNvSpPr>
            <p:nvPr/>
          </p:nvSpPr>
          <p:spPr bwMode="auto">
            <a:xfrm>
              <a:off x="9626489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420"/>
            <p:cNvSpPr>
              <a:spLocks/>
            </p:cNvSpPr>
            <p:nvPr/>
          </p:nvSpPr>
          <p:spPr bwMode="auto">
            <a:xfrm>
              <a:off x="9005309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421"/>
            <p:cNvSpPr>
              <a:spLocks/>
            </p:cNvSpPr>
            <p:nvPr/>
          </p:nvSpPr>
          <p:spPr bwMode="auto">
            <a:xfrm>
              <a:off x="9425801" y="3226390"/>
              <a:ext cx="23891" cy="222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422"/>
            <p:cNvSpPr>
              <a:spLocks/>
            </p:cNvSpPr>
            <p:nvPr/>
          </p:nvSpPr>
          <p:spPr bwMode="auto">
            <a:xfrm>
              <a:off x="9411466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23"/>
            <p:cNvSpPr>
              <a:spLocks/>
            </p:cNvSpPr>
            <p:nvPr/>
          </p:nvSpPr>
          <p:spPr bwMode="auto">
            <a:xfrm>
              <a:off x="9346162" y="333788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24"/>
            <p:cNvSpPr>
              <a:spLocks/>
            </p:cNvSpPr>
            <p:nvPr/>
          </p:nvSpPr>
          <p:spPr bwMode="auto">
            <a:xfrm>
              <a:off x="9290415" y="336177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25"/>
            <p:cNvSpPr>
              <a:spLocks/>
            </p:cNvSpPr>
            <p:nvPr/>
          </p:nvSpPr>
          <p:spPr bwMode="auto">
            <a:xfrm>
              <a:off x="9253781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26"/>
            <p:cNvSpPr>
              <a:spLocks/>
            </p:cNvSpPr>
            <p:nvPr/>
          </p:nvSpPr>
          <p:spPr bwMode="auto">
            <a:xfrm>
              <a:off x="9229889" y="3395225"/>
              <a:ext cx="23891" cy="222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7"/>
            <p:cNvSpPr>
              <a:spLocks/>
            </p:cNvSpPr>
            <p:nvPr/>
          </p:nvSpPr>
          <p:spPr bwMode="auto">
            <a:xfrm>
              <a:off x="9225111" y="342708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28"/>
            <p:cNvSpPr>
              <a:spLocks/>
            </p:cNvSpPr>
            <p:nvPr/>
          </p:nvSpPr>
          <p:spPr bwMode="auto">
            <a:xfrm>
              <a:off x="9201220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29"/>
            <p:cNvSpPr>
              <a:spLocks/>
            </p:cNvSpPr>
            <p:nvPr/>
          </p:nvSpPr>
          <p:spPr bwMode="auto">
            <a:xfrm>
              <a:off x="9029200" y="3581579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857183" y="3380889"/>
              <a:ext cx="348815" cy="331298"/>
              <a:chOff x="5961121" y="2686387"/>
              <a:chExt cx="288233" cy="273757"/>
            </a:xfrm>
            <a:grpFill/>
          </p:grpSpPr>
          <p:sp>
            <p:nvSpPr>
              <p:cNvPr id="359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8" name="Freeform 432"/>
            <p:cNvSpPr>
              <a:spLocks/>
            </p:cNvSpPr>
            <p:nvPr/>
          </p:nvSpPr>
          <p:spPr bwMode="auto">
            <a:xfrm>
              <a:off x="8944782" y="3685109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33"/>
            <p:cNvSpPr>
              <a:spLocks/>
            </p:cNvSpPr>
            <p:nvPr/>
          </p:nvSpPr>
          <p:spPr bwMode="auto">
            <a:xfrm>
              <a:off x="8889035" y="3685109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34"/>
            <p:cNvSpPr>
              <a:spLocks/>
            </p:cNvSpPr>
            <p:nvPr/>
          </p:nvSpPr>
          <p:spPr bwMode="auto">
            <a:xfrm>
              <a:off x="8828511" y="3702630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35"/>
            <p:cNvSpPr>
              <a:spLocks/>
            </p:cNvSpPr>
            <p:nvPr/>
          </p:nvSpPr>
          <p:spPr bwMode="auto">
            <a:xfrm>
              <a:off x="8777543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436"/>
            <p:cNvSpPr>
              <a:spLocks/>
            </p:cNvSpPr>
            <p:nvPr/>
          </p:nvSpPr>
          <p:spPr bwMode="auto">
            <a:xfrm>
              <a:off x="8818954" y="3839609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37"/>
            <p:cNvSpPr>
              <a:spLocks/>
            </p:cNvSpPr>
            <p:nvPr/>
          </p:nvSpPr>
          <p:spPr bwMode="auto">
            <a:xfrm>
              <a:off x="8693126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438"/>
            <p:cNvSpPr>
              <a:spLocks/>
            </p:cNvSpPr>
            <p:nvPr/>
          </p:nvSpPr>
          <p:spPr bwMode="auto">
            <a:xfrm>
              <a:off x="8603931" y="3919247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439"/>
            <p:cNvSpPr>
              <a:spLocks/>
            </p:cNvSpPr>
            <p:nvPr/>
          </p:nvSpPr>
          <p:spPr bwMode="auto">
            <a:xfrm>
              <a:off x="8328381" y="4049855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0"/>
            <p:cNvSpPr>
              <a:spLocks/>
            </p:cNvSpPr>
            <p:nvPr/>
          </p:nvSpPr>
          <p:spPr bwMode="auto">
            <a:xfrm>
              <a:off x="8594374" y="4081710"/>
              <a:ext cx="93973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441"/>
            <p:cNvSpPr>
              <a:spLocks/>
            </p:cNvSpPr>
            <p:nvPr/>
          </p:nvSpPr>
          <p:spPr bwMode="auto">
            <a:xfrm>
              <a:off x="8674013" y="4194797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443"/>
            <p:cNvSpPr>
              <a:spLocks/>
            </p:cNvSpPr>
            <p:nvPr/>
          </p:nvSpPr>
          <p:spPr bwMode="auto">
            <a:xfrm>
              <a:off x="8608708" y="4199576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444"/>
            <p:cNvSpPr>
              <a:spLocks/>
            </p:cNvSpPr>
            <p:nvPr/>
          </p:nvSpPr>
          <p:spPr bwMode="auto">
            <a:xfrm>
              <a:off x="8642157" y="4236209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445"/>
            <p:cNvSpPr>
              <a:spLocks/>
            </p:cNvSpPr>
            <p:nvPr/>
          </p:nvSpPr>
          <p:spPr bwMode="auto">
            <a:xfrm>
              <a:off x="8651714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446"/>
            <p:cNvSpPr>
              <a:spLocks/>
            </p:cNvSpPr>
            <p:nvPr/>
          </p:nvSpPr>
          <p:spPr bwMode="auto">
            <a:xfrm>
              <a:off x="8678789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447"/>
            <p:cNvSpPr>
              <a:spLocks/>
            </p:cNvSpPr>
            <p:nvPr/>
          </p:nvSpPr>
          <p:spPr bwMode="auto">
            <a:xfrm>
              <a:off x="8688347" y="4283992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450"/>
            <p:cNvSpPr>
              <a:spLocks/>
            </p:cNvSpPr>
            <p:nvPr/>
          </p:nvSpPr>
          <p:spPr bwMode="auto">
            <a:xfrm>
              <a:off x="8533849" y="4269658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51"/>
            <p:cNvSpPr>
              <a:spLocks/>
            </p:cNvSpPr>
            <p:nvPr/>
          </p:nvSpPr>
          <p:spPr bwMode="auto">
            <a:xfrm>
              <a:off x="8697904" y="4199576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52"/>
            <p:cNvSpPr>
              <a:spLocks/>
            </p:cNvSpPr>
            <p:nvPr/>
          </p:nvSpPr>
          <p:spPr bwMode="auto">
            <a:xfrm>
              <a:off x="8020976" y="4390708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53"/>
            <p:cNvSpPr>
              <a:spLocks/>
            </p:cNvSpPr>
            <p:nvPr/>
          </p:nvSpPr>
          <p:spPr bwMode="auto">
            <a:xfrm>
              <a:off x="8067165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54"/>
            <p:cNvSpPr>
              <a:spLocks/>
            </p:cNvSpPr>
            <p:nvPr/>
          </p:nvSpPr>
          <p:spPr bwMode="auto">
            <a:xfrm>
              <a:off x="8100615" y="4545208"/>
              <a:ext cx="22298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5"/>
            <p:cNvSpPr>
              <a:spLocks/>
            </p:cNvSpPr>
            <p:nvPr/>
          </p:nvSpPr>
          <p:spPr bwMode="auto">
            <a:xfrm>
              <a:off x="8258300" y="4559542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6"/>
            <p:cNvSpPr>
              <a:spLocks/>
            </p:cNvSpPr>
            <p:nvPr/>
          </p:nvSpPr>
          <p:spPr bwMode="auto">
            <a:xfrm>
              <a:off x="8310860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57"/>
            <p:cNvSpPr>
              <a:spLocks/>
            </p:cNvSpPr>
            <p:nvPr/>
          </p:nvSpPr>
          <p:spPr bwMode="auto">
            <a:xfrm>
              <a:off x="8263077" y="466307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58"/>
            <p:cNvSpPr>
              <a:spLocks/>
            </p:cNvSpPr>
            <p:nvPr/>
          </p:nvSpPr>
          <p:spPr bwMode="auto">
            <a:xfrm>
              <a:off x="8422354" y="4680592"/>
              <a:ext cx="36634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59"/>
            <p:cNvSpPr>
              <a:spLocks/>
            </p:cNvSpPr>
            <p:nvPr/>
          </p:nvSpPr>
          <p:spPr bwMode="auto">
            <a:xfrm>
              <a:off x="8473322" y="4714041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60"/>
            <p:cNvSpPr>
              <a:spLocks/>
            </p:cNvSpPr>
            <p:nvPr/>
          </p:nvSpPr>
          <p:spPr bwMode="auto">
            <a:xfrm>
              <a:off x="8501993" y="4718818"/>
              <a:ext cx="22298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61"/>
            <p:cNvSpPr>
              <a:spLocks/>
            </p:cNvSpPr>
            <p:nvPr/>
          </p:nvSpPr>
          <p:spPr bwMode="auto">
            <a:xfrm>
              <a:off x="8519513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62"/>
            <p:cNvSpPr>
              <a:spLocks/>
            </p:cNvSpPr>
            <p:nvPr/>
          </p:nvSpPr>
          <p:spPr bwMode="auto">
            <a:xfrm>
              <a:off x="8543404" y="4714041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63"/>
            <p:cNvSpPr>
              <a:spLocks/>
            </p:cNvSpPr>
            <p:nvPr/>
          </p:nvSpPr>
          <p:spPr bwMode="auto">
            <a:xfrm>
              <a:off x="8594374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64"/>
            <p:cNvSpPr>
              <a:spLocks/>
            </p:cNvSpPr>
            <p:nvPr/>
          </p:nvSpPr>
          <p:spPr bwMode="auto">
            <a:xfrm>
              <a:off x="8576853" y="474589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65"/>
            <p:cNvSpPr>
              <a:spLocks/>
            </p:cNvSpPr>
            <p:nvPr/>
          </p:nvSpPr>
          <p:spPr bwMode="auto">
            <a:xfrm>
              <a:off x="8739315" y="4596177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466"/>
            <p:cNvSpPr>
              <a:spLocks/>
            </p:cNvSpPr>
            <p:nvPr/>
          </p:nvSpPr>
          <p:spPr bwMode="auto">
            <a:xfrm>
              <a:off x="8787099" y="4592991"/>
              <a:ext cx="70082" cy="222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467"/>
            <p:cNvSpPr>
              <a:spLocks/>
            </p:cNvSpPr>
            <p:nvPr/>
          </p:nvSpPr>
          <p:spPr bwMode="auto">
            <a:xfrm>
              <a:off x="8572075" y="4484680"/>
              <a:ext cx="149720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468"/>
            <p:cNvSpPr>
              <a:spLocks/>
            </p:cNvSpPr>
            <p:nvPr/>
          </p:nvSpPr>
          <p:spPr bwMode="auto">
            <a:xfrm>
              <a:off x="8772764" y="4475125"/>
              <a:ext cx="36634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469"/>
            <p:cNvSpPr>
              <a:spLocks/>
            </p:cNvSpPr>
            <p:nvPr/>
          </p:nvSpPr>
          <p:spPr bwMode="auto">
            <a:xfrm>
              <a:off x="8791879" y="4465569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470"/>
            <p:cNvSpPr>
              <a:spLocks/>
            </p:cNvSpPr>
            <p:nvPr/>
          </p:nvSpPr>
          <p:spPr bwMode="auto">
            <a:xfrm>
              <a:off x="8842847" y="4526093"/>
              <a:ext cx="22298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471"/>
            <p:cNvSpPr>
              <a:spLocks/>
            </p:cNvSpPr>
            <p:nvPr/>
          </p:nvSpPr>
          <p:spPr bwMode="auto">
            <a:xfrm>
              <a:off x="8847626" y="4530872"/>
              <a:ext cx="87602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472"/>
            <p:cNvSpPr>
              <a:spLocks/>
            </p:cNvSpPr>
            <p:nvPr/>
          </p:nvSpPr>
          <p:spPr bwMode="auto">
            <a:xfrm>
              <a:off x="9263339" y="4620068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473"/>
            <p:cNvSpPr>
              <a:spLocks/>
            </p:cNvSpPr>
            <p:nvPr/>
          </p:nvSpPr>
          <p:spPr bwMode="auto">
            <a:xfrm>
              <a:off x="9403503" y="4648737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474"/>
            <p:cNvSpPr>
              <a:spLocks/>
            </p:cNvSpPr>
            <p:nvPr/>
          </p:nvSpPr>
          <p:spPr bwMode="auto">
            <a:xfrm>
              <a:off x="9524553" y="4742712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475"/>
            <p:cNvSpPr>
              <a:spLocks/>
            </p:cNvSpPr>
            <p:nvPr/>
          </p:nvSpPr>
          <p:spPr bwMode="auto">
            <a:xfrm>
              <a:off x="9495882" y="4699706"/>
              <a:ext cx="43004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76"/>
            <p:cNvSpPr>
              <a:spLocks/>
            </p:cNvSpPr>
            <p:nvPr/>
          </p:nvSpPr>
          <p:spPr bwMode="auto">
            <a:xfrm>
              <a:off x="9454470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77"/>
            <p:cNvSpPr>
              <a:spLocks/>
            </p:cNvSpPr>
            <p:nvPr/>
          </p:nvSpPr>
          <p:spPr bwMode="auto">
            <a:xfrm>
              <a:off x="9626489" y="5008704"/>
              <a:ext cx="74860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82"/>
            <p:cNvSpPr>
              <a:spLocks/>
            </p:cNvSpPr>
            <p:nvPr/>
          </p:nvSpPr>
          <p:spPr bwMode="auto">
            <a:xfrm>
              <a:off x="9174143" y="5532727"/>
              <a:ext cx="89196" cy="84416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83"/>
            <p:cNvSpPr>
              <a:spLocks/>
            </p:cNvSpPr>
            <p:nvPr/>
          </p:nvSpPr>
          <p:spPr bwMode="auto">
            <a:xfrm>
              <a:off x="9244224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84"/>
            <p:cNvSpPr>
              <a:spLocks/>
            </p:cNvSpPr>
            <p:nvPr/>
          </p:nvSpPr>
          <p:spPr bwMode="auto">
            <a:xfrm>
              <a:off x="9150251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86"/>
            <p:cNvSpPr>
              <a:spLocks/>
            </p:cNvSpPr>
            <p:nvPr/>
          </p:nvSpPr>
          <p:spPr bwMode="auto">
            <a:xfrm>
              <a:off x="6834361" y="4803237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89"/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90"/>
            <p:cNvSpPr>
              <a:spLocks/>
            </p:cNvSpPr>
            <p:nvPr/>
          </p:nvSpPr>
          <p:spPr bwMode="auto">
            <a:xfrm>
              <a:off x="8408019" y="2337622"/>
              <a:ext cx="46190" cy="222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92"/>
            <p:cNvSpPr>
              <a:spLocks/>
            </p:cNvSpPr>
            <p:nvPr/>
          </p:nvSpPr>
          <p:spPr bwMode="auto">
            <a:xfrm>
              <a:off x="7675345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93"/>
            <p:cNvSpPr>
              <a:spLocks/>
            </p:cNvSpPr>
            <p:nvPr/>
          </p:nvSpPr>
          <p:spPr bwMode="auto">
            <a:xfrm>
              <a:off x="6050717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94"/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6"/>
            <p:cNvSpPr>
              <a:spLocks/>
            </p:cNvSpPr>
            <p:nvPr/>
          </p:nvSpPr>
          <p:spPr bwMode="auto">
            <a:xfrm>
              <a:off x="6582703" y="3642104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97"/>
            <p:cNvSpPr>
              <a:spLocks/>
            </p:cNvSpPr>
            <p:nvPr/>
          </p:nvSpPr>
          <p:spPr bwMode="auto">
            <a:xfrm>
              <a:off x="6382015" y="3646883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8"/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99"/>
            <p:cNvSpPr>
              <a:spLocks/>
            </p:cNvSpPr>
            <p:nvPr/>
          </p:nvSpPr>
          <p:spPr bwMode="auto">
            <a:xfrm>
              <a:off x="6353343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00"/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01"/>
            <p:cNvSpPr>
              <a:spLocks/>
            </p:cNvSpPr>
            <p:nvPr/>
          </p:nvSpPr>
          <p:spPr bwMode="auto">
            <a:xfrm>
              <a:off x="6297597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2"/>
            <p:cNvSpPr>
              <a:spLocks/>
            </p:cNvSpPr>
            <p:nvPr/>
          </p:nvSpPr>
          <p:spPr bwMode="auto">
            <a:xfrm>
              <a:off x="6111243" y="3043221"/>
              <a:ext cx="27077" cy="43004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03"/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04"/>
            <p:cNvSpPr>
              <a:spLocks/>
            </p:cNvSpPr>
            <p:nvPr/>
          </p:nvSpPr>
          <p:spPr bwMode="auto">
            <a:xfrm>
              <a:off x="5910553" y="3535388"/>
              <a:ext cx="22298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5"/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06"/>
            <p:cNvSpPr>
              <a:spLocks/>
            </p:cNvSpPr>
            <p:nvPr/>
          </p:nvSpPr>
          <p:spPr bwMode="auto">
            <a:xfrm>
              <a:off x="5695529" y="2997032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07"/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08"/>
            <p:cNvSpPr>
              <a:spLocks/>
            </p:cNvSpPr>
            <p:nvPr/>
          </p:nvSpPr>
          <p:spPr bwMode="auto">
            <a:xfrm>
              <a:off x="5709864" y="3024109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09"/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10"/>
            <p:cNvSpPr>
              <a:spLocks/>
            </p:cNvSpPr>
            <p:nvPr/>
          </p:nvSpPr>
          <p:spPr bwMode="auto">
            <a:xfrm>
              <a:off x="5746497" y="3103747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11"/>
            <p:cNvSpPr>
              <a:spLocks/>
            </p:cNvSpPr>
            <p:nvPr/>
          </p:nvSpPr>
          <p:spPr bwMode="auto">
            <a:xfrm>
              <a:off x="5816580" y="2893502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22"/>
            <p:cNvSpPr>
              <a:spLocks/>
            </p:cNvSpPr>
            <p:nvPr/>
          </p:nvSpPr>
          <p:spPr bwMode="auto">
            <a:xfrm>
              <a:off x="4112315" y="5556618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23"/>
            <p:cNvSpPr>
              <a:spLocks/>
            </p:cNvSpPr>
            <p:nvPr/>
          </p:nvSpPr>
          <p:spPr bwMode="auto">
            <a:xfrm>
              <a:off x="4206287" y="4231429"/>
              <a:ext cx="22298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24"/>
            <p:cNvSpPr>
              <a:spLocks/>
            </p:cNvSpPr>
            <p:nvPr/>
          </p:nvSpPr>
          <p:spPr bwMode="auto">
            <a:xfrm>
              <a:off x="4406976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525"/>
            <p:cNvSpPr>
              <a:spLocks/>
            </p:cNvSpPr>
            <p:nvPr/>
          </p:nvSpPr>
          <p:spPr bwMode="auto">
            <a:xfrm>
              <a:off x="4663414" y="4513352"/>
              <a:ext cx="65304" cy="6052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526"/>
            <p:cNvSpPr>
              <a:spLocks/>
            </p:cNvSpPr>
            <p:nvPr/>
          </p:nvSpPr>
          <p:spPr bwMode="auto">
            <a:xfrm>
              <a:off x="4281148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529"/>
            <p:cNvSpPr>
              <a:spLocks/>
            </p:cNvSpPr>
            <p:nvPr/>
          </p:nvSpPr>
          <p:spPr bwMode="auto">
            <a:xfrm>
              <a:off x="4018341" y="3919247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531"/>
            <p:cNvSpPr>
              <a:spLocks/>
            </p:cNvSpPr>
            <p:nvPr/>
          </p:nvSpPr>
          <p:spPr bwMode="auto">
            <a:xfrm>
              <a:off x="4416533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532"/>
            <p:cNvSpPr>
              <a:spLocks/>
            </p:cNvSpPr>
            <p:nvPr/>
          </p:nvSpPr>
          <p:spPr bwMode="auto">
            <a:xfrm>
              <a:off x="4429276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533"/>
            <p:cNvSpPr>
              <a:spLocks/>
            </p:cNvSpPr>
            <p:nvPr/>
          </p:nvSpPr>
          <p:spPr bwMode="auto">
            <a:xfrm>
              <a:off x="4336894" y="3333107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534"/>
            <p:cNvSpPr>
              <a:spLocks/>
            </p:cNvSpPr>
            <p:nvPr/>
          </p:nvSpPr>
          <p:spPr bwMode="auto">
            <a:xfrm>
              <a:off x="4351231" y="3240726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535"/>
            <p:cNvSpPr>
              <a:spLocks/>
            </p:cNvSpPr>
            <p:nvPr/>
          </p:nvSpPr>
          <p:spPr bwMode="auto">
            <a:xfrm>
              <a:off x="4467502" y="3192943"/>
              <a:ext cx="149720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536"/>
            <p:cNvSpPr>
              <a:spLocks/>
            </p:cNvSpPr>
            <p:nvPr/>
          </p:nvSpPr>
          <p:spPr bwMode="auto">
            <a:xfrm>
              <a:off x="4588553" y="329647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537"/>
            <p:cNvSpPr>
              <a:spLocks/>
            </p:cNvSpPr>
            <p:nvPr/>
          </p:nvSpPr>
          <p:spPr bwMode="auto">
            <a:xfrm>
              <a:off x="4327339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538"/>
            <p:cNvSpPr>
              <a:spLocks/>
            </p:cNvSpPr>
            <p:nvPr/>
          </p:nvSpPr>
          <p:spPr bwMode="auto">
            <a:xfrm>
              <a:off x="4257258" y="2893502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539"/>
            <p:cNvSpPr>
              <a:spLocks/>
            </p:cNvSpPr>
            <p:nvPr/>
          </p:nvSpPr>
          <p:spPr bwMode="auto">
            <a:xfrm>
              <a:off x="3935517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540"/>
            <p:cNvSpPr>
              <a:spLocks/>
            </p:cNvSpPr>
            <p:nvPr/>
          </p:nvSpPr>
          <p:spPr bwMode="auto">
            <a:xfrm>
              <a:off x="3986484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541"/>
            <p:cNvSpPr>
              <a:spLocks/>
            </p:cNvSpPr>
            <p:nvPr/>
          </p:nvSpPr>
          <p:spPr bwMode="auto">
            <a:xfrm>
              <a:off x="3972150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542"/>
            <p:cNvSpPr>
              <a:spLocks/>
            </p:cNvSpPr>
            <p:nvPr/>
          </p:nvSpPr>
          <p:spPr bwMode="auto">
            <a:xfrm>
              <a:off x="3892511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543"/>
            <p:cNvSpPr>
              <a:spLocks/>
            </p:cNvSpPr>
            <p:nvPr/>
          </p:nvSpPr>
          <p:spPr bwMode="auto">
            <a:xfrm>
              <a:off x="4010376" y="2791563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544"/>
            <p:cNvSpPr>
              <a:spLocks/>
            </p:cNvSpPr>
            <p:nvPr/>
          </p:nvSpPr>
          <p:spPr bwMode="auto">
            <a:xfrm>
              <a:off x="3812873" y="2697590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545"/>
            <p:cNvSpPr>
              <a:spLocks/>
            </p:cNvSpPr>
            <p:nvPr/>
          </p:nvSpPr>
          <p:spPr bwMode="auto">
            <a:xfrm>
              <a:off x="3874991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546"/>
            <p:cNvSpPr>
              <a:spLocks/>
            </p:cNvSpPr>
            <p:nvPr/>
          </p:nvSpPr>
          <p:spPr bwMode="auto">
            <a:xfrm>
              <a:off x="3865434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547"/>
            <p:cNvSpPr>
              <a:spLocks/>
            </p:cNvSpPr>
            <p:nvPr/>
          </p:nvSpPr>
          <p:spPr bwMode="auto">
            <a:xfrm>
              <a:off x="3822429" y="2603618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548"/>
            <p:cNvSpPr>
              <a:spLocks/>
            </p:cNvSpPr>
            <p:nvPr/>
          </p:nvSpPr>
          <p:spPr bwMode="auto">
            <a:xfrm>
              <a:off x="3752347" y="2359923"/>
              <a:ext cx="672150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549"/>
            <p:cNvSpPr>
              <a:spLocks/>
            </p:cNvSpPr>
            <p:nvPr/>
          </p:nvSpPr>
          <p:spPr bwMode="auto">
            <a:xfrm>
              <a:off x="4187173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550"/>
            <p:cNvSpPr>
              <a:spLocks/>
            </p:cNvSpPr>
            <p:nvPr/>
          </p:nvSpPr>
          <p:spPr bwMode="auto">
            <a:xfrm>
              <a:off x="4102757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51"/>
            <p:cNvSpPr>
              <a:spLocks/>
            </p:cNvSpPr>
            <p:nvPr/>
          </p:nvSpPr>
          <p:spPr bwMode="auto">
            <a:xfrm>
              <a:off x="4047011" y="2603618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53"/>
            <p:cNvSpPr>
              <a:spLocks/>
            </p:cNvSpPr>
            <p:nvPr/>
          </p:nvSpPr>
          <p:spPr bwMode="auto">
            <a:xfrm>
              <a:off x="4042233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555"/>
            <p:cNvSpPr>
              <a:spLocks/>
            </p:cNvSpPr>
            <p:nvPr/>
          </p:nvSpPr>
          <p:spPr bwMode="auto">
            <a:xfrm>
              <a:off x="3957815" y="2369478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602"/>
            <p:cNvSpPr>
              <a:spLocks/>
            </p:cNvSpPr>
            <p:nvPr/>
          </p:nvSpPr>
          <p:spPr bwMode="auto">
            <a:xfrm>
              <a:off x="3710934" y="1883684"/>
              <a:ext cx="727897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8833288" y="4569098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611"/>
            <p:cNvSpPr>
              <a:spLocks/>
            </p:cNvSpPr>
            <p:nvPr/>
          </p:nvSpPr>
          <p:spPr bwMode="auto">
            <a:xfrm>
              <a:off x="8772764" y="4559541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612"/>
            <p:cNvSpPr>
              <a:spLocks/>
            </p:cNvSpPr>
            <p:nvPr/>
          </p:nvSpPr>
          <p:spPr bwMode="auto">
            <a:xfrm>
              <a:off x="8983010" y="5392561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Rectangle 613"/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614"/>
            <p:cNvSpPr>
              <a:spLocks/>
            </p:cNvSpPr>
            <p:nvPr/>
          </p:nvSpPr>
          <p:spPr bwMode="auto">
            <a:xfrm>
              <a:off x="4629964" y="5252397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15"/>
            <p:cNvSpPr>
              <a:spLocks/>
            </p:cNvSpPr>
            <p:nvPr/>
          </p:nvSpPr>
          <p:spPr bwMode="auto">
            <a:xfrm>
              <a:off x="3911626" y="3366554"/>
              <a:ext cx="33448" cy="14337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618"/>
            <p:cNvSpPr>
              <a:spLocks/>
            </p:cNvSpPr>
            <p:nvPr/>
          </p:nvSpPr>
          <p:spPr bwMode="auto">
            <a:xfrm>
              <a:off x="4131426" y="4250543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619"/>
            <p:cNvSpPr>
              <a:spLocks/>
            </p:cNvSpPr>
            <p:nvPr/>
          </p:nvSpPr>
          <p:spPr bwMode="auto">
            <a:xfrm>
              <a:off x="4416533" y="4320626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20"/>
            <p:cNvSpPr>
              <a:spLocks/>
            </p:cNvSpPr>
            <p:nvPr/>
          </p:nvSpPr>
          <p:spPr bwMode="auto">
            <a:xfrm>
              <a:off x="4494580" y="4376373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621"/>
            <p:cNvSpPr>
              <a:spLocks/>
            </p:cNvSpPr>
            <p:nvPr/>
          </p:nvSpPr>
          <p:spPr bwMode="auto">
            <a:xfrm>
              <a:off x="4578996" y="4385931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622"/>
            <p:cNvSpPr>
              <a:spLocks/>
            </p:cNvSpPr>
            <p:nvPr/>
          </p:nvSpPr>
          <p:spPr bwMode="auto">
            <a:xfrm>
              <a:off x="3911626" y="4226652"/>
              <a:ext cx="377488" cy="393416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623"/>
            <p:cNvSpPr>
              <a:spLocks/>
            </p:cNvSpPr>
            <p:nvPr/>
          </p:nvSpPr>
          <p:spPr bwMode="auto">
            <a:xfrm>
              <a:off x="3962593" y="4489458"/>
              <a:ext cx="130605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624"/>
            <p:cNvSpPr>
              <a:spLocks/>
            </p:cNvSpPr>
            <p:nvPr/>
          </p:nvSpPr>
          <p:spPr bwMode="auto">
            <a:xfrm>
              <a:off x="3948258" y="4518130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625"/>
            <p:cNvSpPr>
              <a:spLocks/>
            </p:cNvSpPr>
            <p:nvPr/>
          </p:nvSpPr>
          <p:spPr bwMode="auto">
            <a:xfrm>
              <a:off x="4080459" y="4933844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26"/>
            <p:cNvSpPr>
              <a:spLocks/>
            </p:cNvSpPr>
            <p:nvPr/>
          </p:nvSpPr>
          <p:spPr bwMode="auto">
            <a:xfrm>
              <a:off x="4219030" y="4742710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7"/>
            <p:cNvSpPr>
              <a:spLocks/>
            </p:cNvSpPr>
            <p:nvPr/>
          </p:nvSpPr>
          <p:spPr bwMode="auto">
            <a:xfrm>
              <a:off x="4387864" y="4975255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28"/>
            <p:cNvSpPr>
              <a:spLocks noEditPoints="1"/>
            </p:cNvSpPr>
            <p:nvPr/>
          </p:nvSpPr>
          <p:spPr bwMode="auto">
            <a:xfrm>
              <a:off x="4121872" y="4400264"/>
              <a:ext cx="928585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3" name="Freeform 629"/>
            <p:cNvSpPr>
              <a:spLocks/>
            </p:cNvSpPr>
            <p:nvPr/>
          </p:nvSpPr>
          <p:spPr bwMode="auto">
            <a:xfrm>
              <a:off x="4481837" y="5242841"/>
              <a:ext cx="125828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630"/>
            <p:cNvSpPr>
              <a:spLocks/>
            </p:cNvSpPr>
            <p:nvPr/>
          </p:nvSpPr>
          <p:spPr bwMode="auto">
            <a:xfrm>
              <a:off x="4121872" y="5037373"/>
              <a:ext cx="481016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631"/>
            <p:cNvSpPr>
              <a:spLocks/>
            </p:cNvSpPr>
            <p:nvPr/>
          </p:nvSpPr>
          <p:spPr bwMode="auto">
            <a:xfrm>
              <a:off x="3809687" y="4156571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32"/>
            <p:cNvSpPr>
              <a:spLocks/>
            </p:cNvSpPr>
            <p:nvPr/>
          </p:nvSpPr>
          <p:spPr bwMode="auto">
            <a:xfrm>
              <a:off x="3841543" y="4260100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33"/>
            <p:cNvSpPr>
              <a:spLocks/>
            </p:cNvSpPr>
            <p:nvPr/>
          </p:nvSpPr>
          <p:spPr bwMode="auto">
            <a:xfrm>
              <a:off x="3752347" y="4180461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34"/>
            <p:cNvSpPr>
              <a:spLocks/>
            </p:cNvSpPr>
            <p:nvPr/>
          </p:nvSpPr>
          <p:spPr bwMode="auto">
            <a:xfrm>
              <a:off x="3696600" y="4096045"/>
              <a:ext cx="93974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5"/>
            <p:cNvSpPr>
              <a:spLocks/>
            </p:cNvSpPr>
            <p:nvPr/>
          </p:nvSpPr>
          <p:spPr bwMode="auto">
            <a:xfrm>
              <a:off x="3127982" y="3726522"/>
              <a:ext cx="699228" cy="449161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36"/>
            <p:cNvSpPr>
              <a:spLocks/>
            </p:cNvSpPr>
            <p:nvPr/>
          </p:nvSpPr>
          <p:spPr bwMode="auto">
            <a:xfrm>
              <a:off x="3766684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637"/>
            <p:cNvSpPr>
              <a:spLocks/>
            </p:cNvSpPr>
            <p:nvPr/>
          </p:nvSpPr>
          <p:spPr bwMode="auto">
            <a:xfrm>
              <a:off x="3766684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640"/>
            <p:cNvSpPr>
              <a:spLocks/>
            </p:cNvSpPr>
            <p:nvPr/>
          </p:nvSpPr>
          <p:spPr bwMode="auto">
            <a:xfrm>
              <a:off x="1922253" y="2482565"/>
              <a:ext cx="906288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41"/>
            <p:cNvSpPr>
              <a:spLocks/>
            </p:cNvSpPr>
            <p:nvPr/>
          </p:nvSpPr>
          <p:spPr bwMode="auto">
            <a:xfrm>
              <a:off x="2944812" y="3258244"/>
              <a:ext cx="1349078" cy="66896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4" name="Freeform 642"/>
            <p:cNvSpPr>
              <a:spLocks noEditPoints="1"/>
            </p:cNvSpPr>
            <p:nvPr/>
          </p:nvSpPr>
          <p:spPr bwMode="auto">
            <a:xfrm>
              <a:off x="2567326" y="2453895"/>
              <a:ext cx="1992558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643"/>
            <p:cNvSpPr>
              <a:spLocks/>
            </p:cNvSpPr>
            <p:nvPr/>
          </p:nvSpPr>
          <p:spPr bwMode="auto">
            <a:xfrm>
              <a:off x="8674013" y="473315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644"/>
            <p:cNvSpPr>
              <a:spLocks/>
            </p:cNvSpPr>
            <p:nvPr/>
          </p:nvSpPr>
          <p:spPr bwMode="auto">
            <a:xfrm>
              <a:off x="8712239" y="4723598"/>
              <a:ext cx="60524" cy="222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645"/>
            <p:cNvSpPr>
              <a:spLocks/>
            </p:cNvSpPr>
            <p:nvPr/>
          </p:nvSpPr>
          <p:spPr bwMode="auto">
            <a:xfrm>
              <a:off x="6138320" y="3207277"/>
              <a:ext cx="144943" cy="79641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46"/>
            <p:cNvSpPr>
              <a:spLocks/>
            </p:cNvSpPr>
            <p:nvPr/>
          </p:nvSpPr>
          <p:spPr bwMode="auto">
            <a:xfrm>
              <a:off x="6073018" y="327258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647"/>
            <p:cNvSpPr>
              <a:spLocks/>
            </p:cNvSpPr>
            <p:nvPr/>
          </p:nvSpPr>
          <p:spPr bwMode="auto">
            <a:xfrm>
              <a:off x="6012491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648"/>
            <p:cNvSpPr>
              <a:spLocks/>
            </p:cNvSpPr>
            <p:nvPr/>
          </p:nvSpPr>
          <p:spPr bwMode="auto">
            <a:xfrm>
              <a:off x="6166989" y="3342662"/>
              <a:ext cx="125828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649"/>
            <p:cNvSpPr>
              <a:spLocks/>
            </p:cNvSpPr>
            <p:nvPr/>
          </p:nvSpPr>
          <p:spPr bwMode="auto">
            <a:xfrm>
              <a:off x="5736941" y="3207277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650"/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651"/>
            <p:cNvSpPr>
              <a:spLocks/>
            </p:cNvSpPr>
            <p:nvPr/>
          </p:nvSpPr>
          <p:spPr bwMode="auto">
            <a:xfrm>
              <a:off x="5905775" y="3197720"/>
              <a:ext cx="97159" cy="60526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652"/>
            <p:cNvSpPr>
              <a:spLocks/>
            </p:cNvSpPr>
            <p:nvPr/>
          </p:nvSpPr>
          <p:spPr bwMode="auto">
            <a:xfrm>
              <a:off x="5985414" y="3240726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653"/>
            <p:cNvSpPr>
              <a:spLocks/>
            </p:cNvSpPr>
            <p:nvPr/>
          </p:nvSpPr>
          <p:spPr bwMode="auto">
            <a:xfrm>
              <a:off x="5928074" y="313241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654"/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655"/>
            <p:cNvSpPr>
              <a:spLocks/>
            </p:cNvSpPr>
            <p:nvPr/>
          </p:nvSpPr>
          <p:spPr bwMode="auto">
            <a:xfrm>
              <a:off x="5990192" y="3086227"/>
              <a:ext cx="208652" cy="2421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656"/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657"/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658"/>
            <p:cNvSpPr>
              <a:spLocks/>
            </p:cNvSpPr>
            <p:nvPr/>
          </p:nvSpPr>
          <p:spPr bwMode="auto">
            <a:xfrm>
              <a:off x="6382012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659"/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660"/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61"/>
            <p:cNvSpPr>
              <a:spLocks/>
            </p:cNvSpPr>
            <p:nvPr/>
          </p:nvSpPr>
          <p:spPr bwMode="auto">
            <a:xfrm>
              <a:off x="6382012" y="2926949"/>
              <a:ext cx="111494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662"/>
            <p:cNvSpPr>
              <a:spLocks/>
            </p:cNvSpPr>
            <p:nvPr/>
          </p:nvSpPr>
          <p:spPr bwMode="auto">
            <a:xfrm>
              <a:off x="6297597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663"/>
            <p:cNvSpPr>
              <a:spLocks/>
            </p:cNvSpPr>
            <p:nvPr/>
          </p:nvSpPr>
          <p:spPr bwMode="auto">
            <a:xfrm>
              <a:off x="6181323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664"/>
            <p:cNvSpPr>
              <a:spLocks/>
            </p:cNvSpPr>
            <p:nvPr/>
          </p:nvSpPr>
          <p:spPr bwMode="auto">
            <a:xfrm>
              <a:off x="6316710" y="3286916"/>
              <a:ext cx="215024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665"/>
            <p:cNvSpPr>
              <a:spLocks/>
            </p:cNvSpPr>
            <p:nvPr/>
          </p:nvSpPr>
          <p:spPr bwMode="auto">
            <a:xfrm>
              <a:off x="6466430" y="328213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666"/>
            <p:cNvSpPr>
              <a:spLocks/>
            </p:cNvSpPr>
            <p:nvPr/>
          </p:nvSpPr>
          <p:spPr bwMode="auto">
            <a:xfrm>
              <a:off x="6498285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667"/>
            <p:cNvSpPr>
              <a:spLocks/>
            </p:cNvSpPr>
            <p:nvPr/>
          </p:nvSpPr>
          <p:spPr bwMode="auto">
            <a:xfrm>
              <a:off x="6358123" y="3407966"/>
              <a:ext cx="149720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68"/>
            <p:cNvSpPr>
              <a:spLocks/>
            </p:cNvSpPr>
            <p:nvPr/>
          </p:nvSpPr>
          <p:spPr bwMode="auto">
            <a:xfrm>
              <a:off x="6213180" y="338566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669"/>
            <p:cNvSpPr>
              <a:spLocks/>
            </p:cNvSpPr>
            <p:nvPr/>
          </p:nvSpPr>
          <p:spPr bwMode="auto">
            <a:xfrm>
              <a:off x="6273705" y="3352219"/>
              <a:ext cx="103530" cy="125828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670"/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671"/>
            <p:cNvSpPr>
              <a:spLocks/>
            </p:cNvSpPr>
            <p:nvPr/>
          </p:nvSpPr>
          <p:spPr bwMode="auto">
            <a:xfrm>
              <a:off x="6311931" y="3478049"/>
              <a:ext cx="144943" cy="149720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672"/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73"/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4"/>
            <p:cNvSpPr>
              <a:spLocks/>
            </p:cNvSpPr>
            <p:nvPr/>
          </p:nvSpPr>
          <p:spPr bwMode="auto">
            <a:xfrm>
              <a:off x="6316710" y="3465306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675"/>
            <p:cNvSpPr>
              <a:spLocks/>
            </p:cNvSpPr>
            <p:nvPr/>
          </p:nvSpPr>
          <p:spPr bwMode="auto">
            <a:xfrm>
              <a:off x="6829582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676"/>
            <p:cNvSpPr>
              <a:spLocks/>
            </p:cNvSpPr>
            <p:nvPr/>
          </p:nvSpPr>
          <p:spPr bwMode="auto">
            <a:xfrm>
              <a:off x="6863030" y="3530610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677"/>
            <p:cNvSpPr>
              <a:spLocks/>
            </p:cNvSpPr>
            <p:nvPr/>
          </p:nvSpPr>
          <p:spPr bwMode="auto">
            <a:xfrm>
              <a:off x="6872587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678"/>
            <p:cNvSpPr>
              <a:spLocks/>
            </p:cNvSpPr>
            <p:nvPr/>
          </p:nvSpPr>
          <p:spPr bwMode="auto">
            <a:xfrm>
              <a:off x="6764277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79"/>
            <p:cNvSpPr>
              <a:spLocks/>
            </p:cNvSpPr>
            <p:nvPr/>
          </p:nvSpPr>
          <p:spPr bwMode="auto">
            <a:xfrm>
              <a:off x="6877367" y="3478049"/>
              <a:ext cx="125828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80"/>
            <p:cNvSpPr>
              <a:spLocks/>
            </p:cNvSpPr>
            <p:nvPr/>
          </p:nvSpPr>
          <p:spPr bwMode="auto">
            <a:xfrm>
              <a:off x="6918777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81"/>
            <p:cNvSpPr>
              <a:spLocks/>
            </p:cNvSpPr>
            <p:nvPr/>
          </p:nvSpPr>
          <p:spPr bwMode="auto">
            <a:xfrm>
              <a:off x="6657564" y="3610248"/>
              <a:ext cx="162463" cy="125828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82"/>
            <p:cNvSpPr>
              <a:spLocks/>
            </p:cNvSpPr>
            <p:nvPr/>
          </p:nvSpPr>
          <p:spPr bwMode="auto">
            <a:xfrm>
              <a:off x="6732423" y="3600692"/>
              <a:ext cx="232544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83"/>
            <p:cNvSpPr>
              <a:spLocks/>
            </p:cNvSpPr>
            <p:nvPr/>
          </p:nvSpPr>
          <p:spPr bwMode="auto">
            <a:xfrm>
              <a:off x="6437760" y="3473271"/>
              <a:ext cx="442790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684"/>
            <p:cNvSpPr>
              <a:spLocks/>
            </p:cNvSpPr>
            <p:nvPr/>
          </p:nvSpPr>
          <p:spPr bwMode="auto">
            <a:xfrm>
              <a:off x="6638450" y="3740856"/>
              <a:ext cx="490573" cy="393416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685"/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686"/>
            <p:cNvSpPr>
              <a:spLocks/>
            </p:cNvSpPr>
            <p:nvPr/>
          </p:nvSpPr>
          <p:spPr bwMode="auto">
            <a:xfrm>
              <a:off x="6652784" y="3675552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687"/>
            <p:cNvSpPr>
              <a:spLocks/>
            </p:cNvSpPr>
            <p:nvPr/>
          </p:nvSpPr>
          <p:spPr bwMode="auto">
            <a:xfrm>
              <a:off x="6648006" y="3731299"/>
              <a:ext cx="14337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88"/>
            <p:cNvSpPr>
              <a:spLocks/>
            </p:cNvSpPr>
            <p:nvPr/>
          </p:nvSpPr>
          <p:spPr bwMode="auto">
            <a:xfrm>
              <a:off x="6628893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89"/>
            <p:cNvSpPr>
              <a:spLocks/>
            </p:cNvSpPr>
            <p:nvPr/>
          </p:nvSpPr>
          <p:spPr bwMode="auto">
            <a:xfrm>
              <a:off x="7015936" y="3895355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690"/>
            <p:cNvSpPr>
              <a:spLocks/>
            </p:cNvSpPr>
            <p:nvPr/>
          </p:nvSpPr>
          <p:spPr bwMode="auto">
            <a:xfrm>
              <a:off x="6824804" y="4068969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691"/>
            <p:cNvSpPr>
              <a:spLocks/>
            </p:cNvSpPr>
            <p:nvPr/>
          </p:nvSpPr>
          <p:spPr bwMode="auto">
            <a:xfrm>
              <a:off x="7044607" y="3895355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692"/>
            <p:cNvSpPr>
              <a:spLocks/>
            </p:cNvSpPr>
            <p:nvPr/>
          </p:nvSpPr>
          <p:spPr bwMode="auto">
            <a:xfrm>
              <a:off x="7450762" y="3446193"/>
              <a:ext cx="256436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693"/>
            <p:cNvSpPr>
              <a:spLocks/>
            </p:cNvSpPr>
            <p:nvPr/>
          </p:nvSpPr>
          <p:spPr bwMode="auto">
            <a:xfrm>
              <a:off x="7138580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694"/>
            <p:cNvSpPr>
              <a:spLocks/>
            </p:cNvSpPr>
            <p:nvPr/>
          </p:nvSpPr>
          <p:spPr bwMode="auto">
            <a:xfrm>
              <a:off x="7264410" y="3646883"/>
              <a:ext cx="0" cy="477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695"/>
            <p:cNvSpPr>
              <a:spLocks/>
            </p:cNvSpPr>
            <p:nvPr/>
          </p:nvSpPr>
          <p:spPr bwMode="auto">
            <a:xfrm>
              <a:off x="7049384" y="3460527"/>
              <a:ext cx="340851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696"/>
            <p:cNvSpPr>
              <a:spLocks/>
            </p:cNvSpPr>
            <p:nvPr/>
          </p:nvSpPr>
          <p:spPr bwMode="auto">
            <a:xfrm>
              <a:off x="7409352" y="3506718"/>
              <a:ext cx="186353" cy="125828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697"/>
            <p:cNvSpPr>
              <a:spLocks/>
            </p:cNvSpPr>
            <p:nvPr/>
          </p:nvSpPr>
          <p:spPr bwMode="auto">
            <a:xfrm>
              <a:off x="7259631" y="3615026"/>
              <a:ext cx="387044" cy="345633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698"/>
            <p:cNvSpPr>
              <a:spLocks/>
            </p:cNvSpPr>
            <p:nvPr/>
          </p:nvSpPr>
          <p:spPr bwMode="auto">
            <a:xfrm>
              <a:off x="7240518" y="3572022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699"/>
            <p:cNvSpPr>
              <a:spLocks/>
            </p:cNvSpPr>
            <p:nvPr/>
          </p:nvSpPr>
          <p:spPr bwMode="auto">
            <a:xfrm>
              <a:off x="7208662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700"/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701"/>
            <p:cNvSpPr>
              <a:spLocks/>
            </p:cNvSpPr>
            <p:nvPr/>
          </p:nvSpPr>
          <p:spPr bwMode="auto">
            <a:xfrm>
              <a:off x="7426872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702"/>
            <p:cNvSpPr>
              <a:spLocks/>
            </p:cNvSpPr>
            <p:nvPr/>
          </p:nvSpPr>
          <p:spPr bwMode="auto">
            <a:xfrm>
              <a:off x="7965229" y="3834829"/>
              <a:ext cx="191132" cy="458720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703"/>
            <p:cNvSpPr>
              <a:spLocks/>
            </p:cNvSpPr>
            <p:nvPr/>
          </p:nvSpPr>
          <p:spPr bwMode="auto">
            <a:xfrm>
              <a:off x="7876033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704"/>
            <p:cNvSpPr>
              <a:spLocks/>
            </p:cNvSpPr>
            <p:nvPr/>
          </p:nvSpPr>
          <p:spPr bwMode="auto">
            <a:xfrm>
              <a:off x="8076723" y="4035519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705"/>
            <p:cNvSpPr>
              <a:spLocks/>
            </p:cNvSpPr>
            <p:nvPr/>
          </p:nvSpPr>
          <p:spPr bwMode="auto">
            <a:xfrm>
              <a:off x="8183439" y="3960659"/>
              <a:ext cx="178389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706"/>
            <p:cNvSpPr>
              <a:spLocks/>
            </p:cNvSpPr>
            <p:nvPr/>
          </p:nvSpPr>
          <p:spPr bwMode="auto">
            <a:xfrm>
              <a:off x="8142027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707"/>
            <p:cNvSpPr>
              <a:spLocks/>
            </p:cNvSpPr>
            <p:nvPr/>
          </p:nvSpPr>
          <p:spPr bwMode="auto">
            <a:xfrm>
              <a:off x="8879478" y="4559541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708"/>
            <p:cNvSpPr>
              <a:spLocks/>
            </p:cNvSpPr>
            <p:nvPr/>
          </p:nvSpPr>
          <p:spPr bwMode="auto">
            <a:xfrm>
              <a:off x="9084947" y="4588211"/>
              <a:ext cx="238916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709"/>
            <p:cNvSpPr>
              <a:spLocks/>
            </p:cNvSpPr>
            <p:nvPr/>
          </p:nvSpPr>
          <p:spPr bwMode="auto">
            <a:xfrm>
              <a:off x="8342715" y="4414600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710"/>
            <p:cNvSpPr>
              <a:spLocks/>
            </p:cNvSpPr>
            <p:nvPr/>
          </p:nvSpPr>
          <p:spPr bwMode="auto">
            <a:xfrm>
              <a:off x="8357049" y="4358852"/>
              <a:ext cx="229360" cy="149720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711"/>
            <p:cNvSpPr>
              <a:spLocks/>
            </p:cNvSpPr>
            <p:nvPr/>
          </p:nvSpPr>
          <p:spPr bwMode="auto">
            <a:xfrm>
              <a:off x="7890369" y="3839608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712"/>
            <p:cNvSpPr>
              <a:spLocks/>
            </p:cNvSpPr>
            <p:nvPr/>
          </p:nvSpPr>
          <p:spPr bwMode="auto">
            <a:xfrm>
              <a:off x="7707200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713"/>
            <p:cNvSpPr>
              <a:spLocks/>
            </p:cNvSpPr>
            <p:nvPr/>
          </p:nvSpPr>
          <p:spPr bwMode="auto">
            <a:xfrm>
              <a:off x="8188216" y="4180461"/>
              <a:ext cx="130605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714"/>
            <p:cNvSpPr>
              <a:spLocks/>
            </p:cNvSpPr>
            <p:nvPr/>
          </p:nvSpPr>
          <p:spPr bwMode="auto">
            <a:xfrm>
              <a:off x="8137247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715"/>
            <p:cNvSpPr>
              <a:spLocks/>
            </p:cNvSpPr>
            <p:nvPr/>
          </p:nvSpPr>
          <p:spPr bwMode="auto">
            <a:xfrm>
              <a:off x="7554294" y="3132416"/>
              <a:ext cx="1400047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716"/>
            <p:cNvSpPr>
              <a:spLocks/>
            </p:cNvSpPr>
            <p:nvPr/>
          </p:nvSpPr>
          <p:spPr bwMode="auto">
            <a:xfrm>
              <a:off x="7876033" y="3178608"/>
              <a:ext cx="732674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717"/>
            <p:cNvSpPr>
              <a:spLocks/>
            </p:cNvSpPr>
            <p:nvPr/>
          </p:nvSpPr>
          <p:spPr bwMode="auto">
            <a:xfrm>
              <a:off x="6111243" y="2566983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718"/>
            <p:cNvSpPr>
              <a:spLocks/>
            </p:cNvSpPr>
            <p:nvPr/>
          </p:nvSpPr>
          <p:spPr bwMode="auto">
            <a:xfrm>
              <a:off x="6326268" y="2528757"/>
              <a:ext cx="251658" cy="393416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5966300" y="2482565"/>
              <a:ext cx="597289" cy="500132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720"/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721"/>
            <p:cNvSpPr>
              <a:spLocks/>
            </p:cNvSpPr>
            <p:nvPr/>
          </p:nvSpPr>
          <p:spPr bwMode="auto">
            <a:xfrm>
              <a:off x="9099283" y="3113305"/>
              <a:ext cx="70082" cy="149720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722"/>
            <p:cNvSpPr>
              <a:spLocks/>
            </p:cNvSpPr>
            <p:nvPr/>
          </p:nvSpPr>
          <p:spPr bwMode="auto">
            <a:xfrm>
              <a:off x="9113616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723"/>
            <p:cNvSpPr>
              <a:spLocks/>
            </p:cNvSpPr>
            <p:nvPr/>
          </p:nvSpPr>
          <p:spPr bwMode="auto">
            <a:xfrm>
              <a:off x="8744093" y="3576800"/>
              <a:ext cx="98752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724"/>
            <p:cNvSpPr>
              <a:spLocks/>
            </p:cNvSpPr>
            <p:nvPr/>
          </p:nvSpPr>
          <p:spPr bwMode="auto">
            <a:xfrm>
              <a:off x="8702684" y="3450972"/>
              <a:ext cx="149720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725"/>
            <p:cNvSpPr>
              <a:spLocks/>
            </p:cNvSpPr>
            <p:nvPr/>
          </p:nvSpPr>
          <p:spPr bwMode="auto">
            <a:xfrm>
              <a:off x="5606333" y="3081447"/>
              <a:ext cx="111494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726"/>
            <p:cNvSpPr>
              <a:spLocks/>
            </p:cNvSpPr>
            <p:nvPr/>
          </p:nvSpPr>
          <p:spPr bwMode="auto">
            <a:xfrm>
              <a:off x="5662079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727"/>
            <p:cNvSpPr>
              <a:spLocks/>
            </p:cNvSpPr>
            <p:nvPr/>
          </p:nvSpPr>
          <p:spPr bwMode="auto">
            <a:xfrm>
              <a:off x="5635003" y="3427080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728"/>
            <p:cNvSpPr>
              <a:spLocks/>
            </p:cNvSpPr>
            <p:nvPr/>
          </p:nvSpPr>
          <p:spPr bwMode="auto">
            <a:xfrm>
              <a:off x="5635003" y="3473271"/>
              <a:ext cx="74861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729"/>
            <p:cNvSpPr>
              <a:spLocks/>
            </p:cNvSpPr>
            <p:nvPr/>
          </p:nvSpPr>
          <p:spPr bwMode="auto">
            <a:xfrm>
              <a:off x="6536512" y="4755452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730"/>
            <p:cNvSpPr>
              <a:spLocks/>
            </p:cNvSpPr>
            <p:nvPr/>
          </p:nvSpPr>
          <p:spPr bwMode="auto">
            <a:xfrm>
              <a:off x="6592259" y="4742710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731"/>
            <p:cNvSpPr>
              <a:spLocks/>
            </p:cNvSpPr>
            <p:nvPr/>
          </p:nvSpPr>
          <p:spPr bwMode="auto">
            <a:xfrm>
              <a:off x="6339009" y="4709261"/>
              <a:ext cx="280328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732"/>
            <p:cNvSpPr>
              <a:spLocks/>
            </p:cNvSpPr>
            <p:nvPr/>
          </p:nvSpPr>
          <p:spPr bwMode="auto">
            <a:xfrm>
              <a:off x="6125578" y="4919508"/>
              <a:ext cx="297848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733"/>
            <p:cNvSpPr>
              <a:spLocks/>
            </p:cNvSpPr>
            <p:nvPr/>
          </p:nvSpPr>
          <p:spPr bwMode="auto">
            <a:xfrm>
              <a:off x="6133541" y="4390708"/>
              <a:ext cx="425270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734"/>
            <p:cNvSpPr>
              <a:spLocks/>
            </p:cNvSpPr>
            <p:nvPr/>
          </p:nvSpPr>
          <p:spPr bwMode="auto">
            <a:xfrm>
              <a:off x="6128763" y="4653515"/>
              <a:ext cx="262809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735"/>
            <p:cNvSpPr>
              <a:spLocks/>
            </p:cNvSpPr>
            <p:nvPr/>
          </p:nvSpPr>
          <p:spPr bwMode="auto">
            <a:xfrm>
              <a:off x="6297598" y="4933844"/>
              <a:ext cx="215024" cy="224581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736"/>
            <p:cNvSpPr>
              <a:spLocks/>
            </p:cNvSpPr>
            <p:nvPr/>
          </p:nvSpPr>
          <p:spPr bwMode="auto">
            <a:xfrm>
              <a:off x="6413870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737"/>
            <p:cNvSpPr>
              <a:spLocks/>
            </p:cNvSpPr>
            <p:nvPr/>
          </p:nvSpPr>
          <p:spPr bwMode="auto">
            <a:xfrm>
              <a:off x="6536512" y="5129754"/>
              <a:ext cx="46190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738"/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739"/>
            <p:cNvSpPr>
              <a:spLocks/>
            </p:cNvSpPr>
            <p:nvPr/>
          </p:nvSpPr>
          <p:spPr bwMode="auto">
            <a:xfrm>
              <a:off x="6461651" y="5199836"/>
              <a:ext cx="60524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740"/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741"/>
            <p:cNvSpPr>
              <a:spLocks/>
            </p:cNvSpPr>
            <p:nvPr/>
          </p:nvSpPr>
          <p:spPr bwMode="auto">
            <a:xfrm>
              <a:off x="6111241" y="4428934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742"/>
            <p:cNvSpPr>
              <a:spLocks/>
            </p:cNvSpPr>
            <p:nvPr/>
          </p:nvSpPr>
          <p:spPr bwMode="auto">
            <a:xfrm>
              <a:off x="6181324" y="4260100"/>
              <a:ext cx="297848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743"/>
            <p:cNvSpPr>
              <a:spLocks/>
            </p:cNvSpPr>
            <p:nvPr/>
          </p:nvSpPr>
          <p:spPr bwMode="auto">
            <a:xfrm>
              <a:off x="5850028" y="3960659"/>
              <a:ext cx="546322" cy="383859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744"/>
            <p:cNvSpPr>
              <a:spLocks/>
            </p:cNvSpPr>
            <p:nvPr/>
          </p:nvSpPr>
          <p:spPr bwMode="auto">
            <a:xfrm>
              <a:off x="6343786" y="3970214"/>
              <a:ext cx="383858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745"/>
            <p:cNvSpPr>
              <a:spLocks/>
            </p:cNvSpPr>
            <p:nvPr/>
          </p:nvSpPr>
          <p:spPr bwMode="auto">
            <a:xfrm>
              <a:off x="6679863" y="4091266"/>
              <a:ext cx="149720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746"/>
            <p:cNvSpPr>
              <a:spLocks/>
            </p:cNvSpPr>
            <p:nvPr/>
          </p:nvSpPr>
          <p:spPr bwMode="auto">
            <a:xfrm>
              <a:off x="6601816" y="4156571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747"/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748"/>
            <p:cNvSpPr>
              <a:spLocks/>
            </p:cNvSpPr>
            <p:nvPr/>
          </p:nvSpPr>
          <p:spPr bwMode="auto">
            <a:xfrm>
              <a:off x="6802508" y="4218688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49"/>
            <p:cNvSpPr>
              <a:spLocks/>
            </p:cNvSpPr>
            <p:nvPr/>
          </p:nvSpPr>
          <p:spPr bwMode="auto">
            <a:xfrm>
              <a:off x="6522178" y="4424157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750"/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751"/>
            <p:cNvSpPr>
              <a:spLocks/>
            </p:cNvSpPr>
            <p:nvPr/>
          </p:nvSpPr>
          <p:spPr bwMode="auto">
            <a:xfrm>
              <a:off x="6507843" y="4545207"/>
              <a:ext cx="50968" cy="43004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752"/>
            <p:cNvSpPr>
              <a:spLocks/>
            </p:cNvSpPr>
            <p:nvPr/>
          </p:nvSpPr>
          <p:spPr bwMode="auto">
            <a:xfrm>
              <a:off x="6517400" y="4530872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753"/>
            <p:cNvSpPr>
              <a:spLocks/>
            </p:cNvSpPr>
            <p:nvPr/>
          </p:nvSpPr>
          <p:spPr bwMode="auto">
            <a:xfrm>
              <a:off x="6060274" y="4465566"/>
              <a:ext cx="125828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754"/>
            <p:cNvSpPr>
              <a:spLocks/>
            </p:cNvSpPr>
            <p:nvPr/>
          </p:nvSpPr>
          <p:spPr bwMode="auto">
            <a:xfrm>
              <a:off x="6068236" y="4465566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755"/>
            <p:cNvSpPr>
              <a:spLocks/>
            </p:cNvSpPr>
            <p:nvPr/>
          </p:nvSpPr>
          <p:spPr bwMode="auto">
            <a:xfrm>
              <a:off x="6050716" y="4213911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756"/>
            <p:cNvSpPr>
              <a:spLocks/>
            </p:cNvSpPr>
            <p:nvPr/>
          </p:nvSpPr>
          <p:spPr bwMode="auto">
            <a:xfrm>
              <a:off x="5867548" y="4226653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757"/>
            <p:cNvSpPr>
              <a:spLocks/>
            </p:cNvSpPr>
            <p:nvPr/>
          </p:nvSpPr>
          <p:spPr bwMode="auto">
            <a:xfrm>
              <a:off x="5915332" y="4190016"/>
              <a:ext cx="275550" cy="238917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758"/>
            <p:cNvSpPr>
              <a:spLocks/>
            </p:cNvSpPr>
            <p:nvPr/>
          </p:nvSpPr>
          <p:spPr bwMode="auto">
            <a:xfrm>
              <a:off x="5717827" y="4161346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759"/>
            <p:cNvSpPr>
              <a:spLocks/>
            </p:cNvSpPr>
            <p:nvPr/>
          </p:nvSpPr>
          <p:spPr bwMode="auto">
            <a:xfrm>
              <a:off x="5850028" y="4264877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760"/>
            <p:cNvSpPr>
              <a:spLocks/>
            </p:cNvSpPr>
            <p:nvPr/>
          </p:nvSpPr>
          <p:spPr bwMode="auto">
            <a:xfrm>
              <a:off x="5649337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761"/>
            <p:cNvSpPr>
              <a:spLocks/>
            </p:cNvSpPr>
            <p:nvPr/>
          </p:nvSpPr>
          <p:spPr bwMode="auto">
            <a:xfrm>
              <a:off x="5775167" y="4264877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762"/>
            <p:cNvSpPr>
              <a:spLocks/>
            </p:cNvSpPr>
            <p:nvPr/>
          </p:nvSpPr>
          <p:spPr bwMode="auto">
            <a:xfrm>
              <a:off x="5541029" y="4279211"/>
              <a:ext cx="70082" cy="84416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763"/>
            <p:cNvSpPr>
              <a:spLocks/>
            </p:cNvSpPr>
            <p:nvPr/>
          </p:nvSpPr>
          <p:spPr bwMode="auto">
            <a:xfrm>
              <a:off x="5582441" y="4315847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764"/>
            <p:cNvSpPr>
              <a:spLocks/>
            </p:cNvSpPr>
            <p:nvPr/>
          </p:nvSpPr>
          <p:spPr bwMode="auto">
            <a:xfrm>
              <a:off x="5509174" y="4221874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765"/>
            <p:cNvSpPr>
              <a:spLocks/>
            </p:cNvSpPr>
            <p:nvPr/>
          </p:nvSpPr>
          <p:spPr bwMode="auto">
            <a:xfrm>
              <a:off x="5466169" y="4226653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766"/>
            <p:cNvSpPr>
              <a:spLocks/>
            </p:cNvSpPr>
            <p:nvPr/>
          </p:nvSpPr>
          <p:spPr bwMode="auto">
            <a:xfrm>
              <a:off x="5461391" y="4194796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767"/>
            <p:cNvSpPr>
              <a:spLocks/>
            </p:cNvSpPr>
            <p:nvPr/>
          </p:nvSpPr>
          <p:spPr bwMode="auto">
            <a:xfrm>
              <a:off x="5451833" y="3866686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768"/>
            <p:cNvSpPr>
              <a:spLocks/>
            </p:cNvSpPr>
            <p:nvPr/>
          </p:nvSpPr>
          <p:spPr bwMode="auto">
            <a:xfrm>
              <a:off x="5451833" y="4129492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69"/>
            <p:cNvSpPr>
              <a:spLocks/>
            </p:cNvSpPr>
            <p:nvPr/>
          </p:nvSpPr>
          <p:spPr bwMode="auto">
            <a:xfrm>
              <a:off x="5569699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770"/>
            <p:cNvSpPr>
              <a:spLocks/>
            </p:cNvSpPr>
            <p:nvPr/>
          </p:nvSpPr>
          <p:spPr bwMode="auto">
            <a:xfrm>
              <a:off x="6409087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771"/>
            <p:cNvSpPr>
              <a:spLocks/>
            </p:cNvSpPr>
            <p:nvPr/>
          </p:nvSpPr>
          <p:spPr bwMode="auto">
            <a:xfrm>
              <a:off x="6026821" y="3605471"/>
              <a:ext cx="93974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772"/>
            <p:cNvSpPr>
              <a:spLocks/>
            </p:cNvSpPr>
            <p:nvPr/>
          </p:nvSpPr>
          <p:spPr bwMode="auto">
            <a:xfrm>
              <a:off x="6068237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773"/>
            <p:cNvSpPr>
              <a:spLocks/>
            </p:cNvSpPr>
            <p:nvPr/>
          </p:nvSpPr>
          <p:spPr bwMode="auto">
            <a:xfrm>
              <a:off x="5456611" y="3857129"/>
              <a:ext cx="195911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774"/>
            <p:cNvSpPr>
              <a:spLocks/>
            </p:cNvSpPr>
            <p:nvPr/>
          </p:nvSpPr>
          <p:spPr bwMode="auto">
            <a:xfrm>
              <a:off x="5550584" y="3632546"/>
              <a:ext cx="280328" cy="224581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775"/>
            <p:cNvSpPr>
              <a:spLocks/>
            </p:cNvSpPr>
            <p:nvPr/>
          </p:nvSpPr>
          <p:spPr bwMode="auto">
            <a:xfrm>
              <a:off x="5649339" y="3610248"/>
              <a:ext cx="484202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776"/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1" name="Freeform 360"/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850k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317k</a:t>
            </a:r>
          </a:p>
        </p:txBody>
      </p:sp>
      <p:sp>
        <p:nvSpPr>
          <p:cNvPr id="363" name="Freeform 362"/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390k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190k</a:t>
            </a:r>
          </a:p>
        </p:txBody>
      </p:sp>
      <p:sp>
        <p:nvSpPr>
          <p:cNvPr id="365" name="Freeform 364"/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257k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7443903" y="2511421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Maps Analysis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438923" y="3441721"/>
            <a:ext cx="437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443903" y="4442751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Potential Buyer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9321" y="56540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Brazil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622267" y="56540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2595487" y="5654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United kingdom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424760" y="56540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China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414414" y="565402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Australia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196292" y="353320"/>
            <a:ext cx="3799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World Maps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2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7" name="Group 2526"/>
          <p:cNvGrpSpPr/>
          <p:nvPr/>
        </p:nvGrpSpPr>
        <p:grpSpPr>
          <a:xfrm>
            <a:off x="1366354" y="441326"/>
            <a:ext cx="9305308" cy="6416674"/>
            <a:chOff x="150816" y="327026"/>
            <a:chExt cx="11736384" cy="8093074"/>
          </a:xfrm>
        </p:grpSpPr>
        <p:sp>
          <p:nvSpPr>
            <p:cNvPr id="6335" name="Rectangle 4052"/>
            <p:cNvSpPr>
              <a:spLocks noChangeArrowheads="1"/>
            </p:cNvSpPr>
            <p:nvPr/>
          </p:nvSpPr>
          <p:spPr bwMode="auto">
            <a:xfrm>
              <a:off x="150816" y="3380521"/>
              <a:ext cx="11736384" cy="50395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Freeform 4053"/>
            <p:cNvSpPr>
              <a:spLocks/>
            </p:cNvSpPr>
            <p:nvPr/>
          </p:nvSpPr>
          <p:spPr bwMode="auto">
            <a:xfrm>
              <a:off x="150816" y="3380521"/>
              <a:ext cx="11736384" cy="3130052"/>
            </a:xfrm>
            <a:custGeom>
              <a:avLst/>
              <a:gdLst>
                <a:gd name="T0" fmla="*/ 1410 w 1492"/>
                <a:gd name="T1" fmla="*/ 101 h 605"/>
                <a:gd name="T2" fmla="*/ 737 w 1492"/>
                <a:gd name="T3" fmla="*/ 605 h 605"/>
                <a:gd name="T4" fmla="*/ 53 w 1492"/>
                <a:gd name="T5" fmla="*/ 87 h 605"/>
                <a:gd name="T6" fmla="*/ 0 w 1492"/>
                <a:gd name="T7" fmla="*/ 0 h 605"/>
                <a:gd name="T8" fmla="*/ 1492 w 1492"/>
                <a:gd name="T9" fmla="*/ 0 h 605"/>
                <a:gd name="T10" fmla="*/ 1410 w 1492"/>
                <a:gd name="T11" fmla="*/ 10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605">
                  <a:moveTo>
                    <a:pt x="1410" y="101"/>
                  </a:moveTo>
                  <a:cubicBezTo>
                    <a:pt x="1389" y="123"/>
                    <a:pt x="723" y="605"/>
                    <a:pt x="737" y="605"/>
                  </a:cubicBezTo>
                  <a:cubicBezTo>
                    <a:pt x="692" y="605"/>
                    <a:pt x="89" y="125"/>
                    <a:pt x="53" y="87"/>
                  </a:cubicBezTo>
                  <a:cubicBezTo>
                    <a:pt x="16" y="48"/>
                    <a:pt x="0" y="0"/>
                    <a:pt x="0" y="0"/>
                  </a:cubicBezTo>
                  <a:cubicBezTo>
                    <a:pt x="1492" y="0"/>
                    <a:pt x="1492" y="0"/>
                    <a:pt x="1492" y="0"/>
                  </a:cubicBezTo>
                  <a:cubicBezTo>
                    <a:pt x="1492" y="0"/>
                    <a:pt x="1452" y="56"/>
                    <a:pt x="1410" y="1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Freeform 4054"/>
            <p:cNvSpPr>
              <a:spLocks/>
            </p:cNvSpPr>
            <p:nvPr/>
          </p:nvSpPr>
          <p:spPr bwMode="auto">
            <a:xfrm>
              <a:off x="150816" y="5373166"/>
              <a:ext cx="11736384" cy="3046934"/>
            </a:xfrm>
            <a:custGeom>
              <a:avLst/>
              <a:gdLst>
                <a:gd name="T0" fmla="*/ 82 w 1492"/>
                <a:gd name="T1" fmla="*/ 488 h 589"/>
                <a:gd name="T2" fmla="*/ 748 w 1492"/>
                <a:gd name="T3" fmla="*/ 0 h 589"/>
                <a:gd name="T4" fmla="*/ 1421 w 1492"/>
                <a:gd name="T5" fmla="*/ 496 h 589"/>
                <a:gd name="T6" fmla="*/ 1492 w 1492"/>
                <a:gd name="T7" fmla="*/ 589 h 589"/>
                <a:gd name="T8" fmla="*/ 0 w 1492"/>
                <a:gd name="T9" fmla="*/ 589 h 589"/>
                <a:gd name="T10" fmla="*/ 82 w 1492"/>
                <a:gd name="T11" fmla="*/ 48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89">
                  <a:moveTo>
                    <a:pt x="82" y="488"/>
                  </a:moveTo>
                  <a:cubicBezTo>
                    <a:pt x="124" y="444"/>
                    <a:pt x="702" y="0"/>
                    <a:pt x="748" y="0"/>
                  </a:cubicBezTo>
                  <a:cubicBezTo>
                    <a:pt x="793" y="0"/>
                    <a:pt x="1385" y="457"/>
                    <a:pt x="1421" y="496"/>
                  </a:cubicBezTo>
                  <a:cubicBezTo>
                    <a:pt x="1458" y="534"/>
                    <a:pt x="1492" y="589"/>
                    <a:pt x="1492" y="589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589"/>
                    <a:pt x="40" y="532"/>
                    <a:pt x="82" y="4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Freeform 4055"/>
            <p:cNvSpPr>
              <a:spLocks/>
            </p:cNvSpPr>
            <p:nvPr/>
          </p:nvSpPr>
          <p:spPr bwMode="auto">
            <a:xfrm>
              <a:off x="749102" y="5821567"/>
              <a:ext cx="10476658" cy="2532913"/>
            </a:xfrm>
            <a:custGeom>
              <a:avLst/>
              <a:gdLst>
                <a:gd name="T0" fmla="*/ 0 w 1332"/>
                <a:gd name="T1" fmla="*/ 489 h 489"/>
                <a:gd name="T2" fmla="*/ 666 w 1332"/>
                <a:gd name="T3" fmla="*/ 0 h 489"/>
                <a:gd name="T4" fmla="*/ 1332 w 1332"/>
                <a:gd name="T5" fmla="*/ 489 h 489"/>
                <a:gd name="T6" fmla="*/ 0 w 1332"/>
                <a:gd name="T7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489">
                  <a:moveTo>
                    <a:pt x="0" y="489"/>
                  </a:moveTo>
                  <a:cubicBezTo>
                    <a:pt x="0" y="489"/>
                    <a:pt x="620" y="0"/>
                    <a:pt x="666" y="0"/>
                  </a:cubicBezTo>
                  <a:cubicBezTo>
                    <a:pt x="711" y="0"/>
                    <a:pt x="1332" y="489"/>
                    <a:pt x="1332" y="489"/>
                  </a:cubicBezTo>
                  <a:lnTo>
                    <a:pt x="0" y="4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Freeform 4056"/>
            <p:cNvSpPr>
              <a:spLocks/>
            </p:cNvSpPr>
            <p:nvPr/>
          </p:nvSpPr>
          <p:spPr bwMode="auto">
            <a:xfrm>
              <a:off x="150816" y="327026"/>
              <a:ext cx="11736384" cy="3053495"/>
            </a:xfrm>
            <a:custGeom>
              <a:avLst/>
              <a:gdLst>
                <a:gd name="T0" fmla="*/ 82 w 1492"/>
                <a:gd name="T1" fmla="*/ 489 h 590"/>
                <a:gd name="T2" fmla="*/ 748 w 1492"/>
                <a:gd name="T3" fmla="*/ 0 h 590"/>
                <a:gd name="T4" fmla="*/ 1425 w 1492"/>
                <a:gd name="T5" fmla="*/ 495 h 590"/>
                <a:gd name="T6" fmla="*/ 1492 w 1492"/>
                <a:gd name="T7" fmla="*/ 590 h 590"/>
                <a:gd name="T8" fmla="*/ 0 w 1492"/>
                <a:gd name="T9" fmla="*/ 590 h 590"/>
                <a:gd name="T10" fmla="*/ 82 w 1492"/>
                <a:gd name="T11" fmla="*/ 4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90">
                  <a:moveTo>
                    <a:pt x="82" y="489"/>
                  </a:moveTo>
                  <a:cubicBezTo>
                    <a:pt x="124" y="445"/>
                    <a:pt x="702" y="0"/>
                    <a:pt x="748" y="0"/>
                  </a:cubicBezTo>
                  <a:cubicBezTo>
                    <a:pt x="792" y="0"/>
                    <a:pt x="1388" y="456"/>
                    <a:pt x="1425" y="495"/>
                  </a:cubicBezTo>
                  <a:cubicBezTo>
                    <a:pt x="1461" y="533"/>
                    <a:pt x="1492" y="590"/>
                    <a:pt x="1492" y="590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0"/>
                    <a:pt x="40" y="533"/>
                    <a:pt x="82" y="48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Freeform 4057"/>
            <p:cNvSpPr>
              <a:spLocks/>
            </p:cNvSpPr>
            <p:nvPr/>
          </p:nvSpPr>
          <p:spPr bwMode="auto">
            <a:xfrm>
              <a:off x="739130" y="709806"/>
              <a:ext cx="10453392" cy="2633530"/>
            </a:xfrm>
            <a:custGeom>
              <a:avLst/>
              <a:gdLst>
                <a:gd name="T0" fmla="*/ 0 w 1329"/>
                <a:gd name="T1" fmla="*/ 509 h 509"/>
                <a:gd name="T2" fmla="*/ 22 w 1329"/>
                <a:gd name="T3" fmla="*/ 479 h 509"/>
                <a:gd name="T4" fmla="*/ 669 w 1329"/>
                <a:gd name="T5" fmla="*/ 0 h 509"/>
                <a:gd name="T6" fmla="*/ 1303 w 1329"/>
                <a:gd name="T7" fmla="*/ 470 h 509"/>
                <a:gd name="T8" fmla="*/ 1329 w 1329"/>
                <a:gd name="T9" fmla="*/ 509 h 509"/>
                <a:gd name="T10" fmla="*/ 0 w 1329"/>
                <a:gd name="T1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9" h="509">
                  <a:moveTo>
                    <a:pt x="0" y="509"/>
                  </a:moveTo>
                  <a:cubicBezTo>
                    <a:pt x="0" y="509"/>
                    <a:pt x="14" y="487"/>
                    <a:pt x="22" y="479"/>
                  </a:cubicBezTo>
                  <a:cubicBezTo>
                    <a:pt x="63" y="436"/>
                    <a:pt x="625" y="0"/>
                    <a:pt x="669" y="0"/>
                  </a:cubicBezTo>
                  <a:cubicBezTo>
                    <a:pt x="713" y="0"/>
                    <a:pt x="1267" y="433"/>
                    <a:pt x="1303" y="470"/>
                  </a:cubicBezTo>
                  <a:cubicBezTo>
                    <a:pt x="1312" y="481"/>
                    <a:pt x="1329" y="509"/>
                    <a:pt x="1329" y="509"/>
                  </a:cubicBezTo>
                  <a:lnTo>
                    <a:pt x="0" y="5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6" name="TextBox 2535"/>
          <p:cNvSpPr txBox="1"/>
          <p:nvPr/>
        </p:nvSpPr>
        <p:spPr>
          <a:xfrm>
            <a:off x="4673977" y="5641035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dirty="0" smtClean="0">
                <a:solidFill>
                  <a:schemeClr val="bg1"/>
                </a:solidFill>
              </a:rPr>
              <a:t>yourdomain@gmail.com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37" name="Group 2536"/>
          <p:cNvGrpSpPr/>
          <p:nvPr/>
        </p:nvGrpSpPr>
        <p:grpSpPr>
          <a:xfrm>
            <a:off x="5645150" y="6105130"/>
            <a:ext cx="901700" cy="248664"/>
            <a:chOff x="5446894" y="6302073"/>
            <a:chExt cx="1269448" cy="350078"/>
          </a:xfrm>
        </p:grpSpPr>
        <p:grpSp>
          <p:nvGrpSpPr>
            <p:cNvPr id="6348" name="Group 6347"/>
            <p:cNvGrpSpPr/>
            <p:nvPr/>
          </p:nvGrpSpPr>
          <p:grpSpPr>
            <a:xfrm>
              <a:off x="5446894" y="6302073"/>
              <a:ext cx="348724" cy="350078"/>
              <a:chOff x="3084513" y="474663"/>
              <a:chExt cx="817563" cy="820738"/>
            </a:xfrm>
            <a:solidFill>
              <a:schemeClr val="bg1"/>
            </a:solidFill>
          </p:grpSpPr>
          <p:sp>
            <p:nvSpPr>
              <p:cNvPr id="6349" name="Freeform 6348"/>
              <p:cNvSpPr>
                <a:spLocks noEditPoints="1"/>
              </p:cNvSpPr>
              <p:nvPr/>
            </p:nvSpPr>
            <p:spPr bwMode="auto">
              <a:xfrm>
                <a:off x="3084513" y="474663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5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0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2" y="0"/>
                      <a:pt x="302" y="22"/>
                      <a:pt x="338" y="58"/>
                    </a:cubicBezTo>
                    <a:cubicBezTo>
                      <a:pt x="374" y="93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2" y="374"/>
                      <a:pt x="252" y="396"/>
                      <a:pt x="198" y="396"/>
                    </a:cubicBezTo>
                    <a:cubicBezTo>
                      <a:pt x="143" y="396"/>
                      <a:pt x="93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3"/>
                      <a:pt x="58" y="58"/>
                    </a:cubicBezTo>
                    <a:cubicBezTo>
                      <a:pt x="93" y="22"/>
                      <a:pt x="143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8" y="15"/>
                      <a:pt x="198" y="15"/>
                    </a:cubicBezTo>
                    <a:cubicBezTo>
                      <a:pt x="147" y="15"/>
                      <a:pt x="102" y="36"/>
                      <a:pt x="69" y="69"/>
                    </a:cubicBezTo>
                    <a:cubicBezTo>
                      <a:pt x="36" y="102"/>
                      <a:pt x="15" y="147"/>
                      <a:pt x="15" y="198"/>
                    </a:cubicBezTo>
                    <a:cubicBezTo>
                      <a:pt x="15" y="248"/>
                      <a:pt x="36" y="294"/>
                      <a:pt x="69" y="327"/>
                    </a:cubicBezTo>
                    <a:cubicBezTo>
                      <a:pt x="102" y="360"/>
                      <a:pt x="147" y="380"/>
                      <a:pt x="198" y="380"/>
                    </a:cubicBezTo>
                    <a:cubicBezTo>
                      <a:pt x="248" y="380"/>
                      <a:pt x="294" y="360"/>
                      <a:pt x="327" y="327"/>
                    </a:cubicBezTo>
                    <a:cubicBezTo>
                      <a:pt x="360" y="294"/>
                      <a:pt x="380" y="248"/>
                      <a:pt x="380" y="198"/>
                    </a:cubicBezTo>
                    <a:cubicBezTo>
                      <a:pt x="380" y="147"/>
                      <a:pt x="360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0" name="Freeform 6349"/>
              <p:cNvSpPr>
                <a:spLocks/>
              </p:cNvSpPr>
              <p:nvPr/>
            </p:nvSpPr>
            <p:spPr bwMode="auto">
              <a:xfrm>
                <a:off x="3394075" y="676275"/>
                <a:ext cx="196850" cy="417513"/>
              </a:xfrm>
              <a:custGeom>
                <a:avLst/>
                <a:gdLst>
                  <a:gd name="T0" fmla="*/ 63 w 95"/>
                  <a:gd name="T1" fmla="*/ 60 h 202"/>
                  <a:gd name="T2" fmla="*/ 63 w 95"/>
                  <a:gd name="T3" fmla="*/ 44 h 202"/>
                  <a:gd name="T4" fmla="*/ 72 w 95"/>
                  <a:gd name="T5" fmla="*/ 34 h 202"/>
                  <a:gd name="T6" fmla="*/ 94 w 95"/>
                  <a:gd name="T7" fmla="*/ 34 h 202"/>
                  <a:gd name="T8" fmla="*/ 94 w 95"/>
                  <a:gd name="T9" fmla="*/ 0 h 202"/>
                  <a:gd name="T10" fmla="*/ 63 w 95"/>
                  <a:gd name="T11" fmla="*/ 0 h 202"/>
                  <a:gd name="T12" fmla="*/ 21 w 95"/>
                  <a:gd name="T13" fmla="*/ 42 h 202"/>
                  <a:gd name="T14" fmla="*/ 21 w 95"/>
                  <a:gd name="T15" fmla="*/ 60 h 202"/>
                  <a:gd name="T16" fmla="*/ 0 w 95"/>
                  <a:gd name="T17" fmla="*/ 60 h 202"/>
                  <a:gd name="T18" fmla="*/ 0 w 95"/>
                  <a:gd name="T19" fmla="*/ 85 h 202"/>
                  <a:gd name="T20" fmla="*/ 0 w 95"/>
                  <a:gd name="T21" fmla="*/ 101 h 202"/>
                  <a:gd name="T22" fmla="*/ 21 w 95"/>
                  <a:gd name="T23" fmla="*/ 101 h 202"/>
                  <a:gd name="T24" fmla="*/ 21 w 95"/>
                  <a:gd name="T25" fmla="*/ 202 h 202"/>
                  <a:gd name="T26" fmla="*/ 61 w 95"/>
                  <a:gd name="T27" fmla="*/ 202 h 202"/>
                  <a:gd name="T28" fmla="*/ 61 w 95"/>
                  <a:gd name="T29" fmla="*/ 101 h 202"/>
                  <a:gd name="T30" fmla="*/ 91 w 95"/>
                  <a:gd name="T31" fmla="*/ 101 h 202"/>
                  <a:gd name="T32" fmla="*/ 92 w 95"/>
                  <a:gd name="T33" fmla="*/ 85 h 202"/>
                  <a:gd name="T34" fmla="*/ 95 w 95"/>
                  <a:gd name="T35" fmla="*/ 60 h 202"/>
                  <a:gd name="T36" fmla="*/ 63 w 95"/>
                  <a:gd name="T37" fmla="*/ 6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202">
                    <a:moveTo>
                      <a:pt x="63" y="60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36"/>
                      <a:pt x="68" y="34"/>
                      <a:pt x="72" y="34"/>
                    </a:cubicBezTo>
                    <a:cubicBezTo>
                      <a:pt x="75" y="34"/>
                      <a:pt x="94" y="34"/>
                      <a:pt x="94" y="34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21" y="25"/>
                      <a:pt x="21" y="42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147"/>
                      <a:pt x="21" y="202"/>
                      <a:pt x="21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61" y="202"/>
                      <a:pt x="61" y="146"/>
                      <a:pt x="61" y="101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5" y="60"/>
                      <a:pt x="95" y="60"/>
                      <a:pt x="95" y="60"/>
                    </a:cubicBezTo>
                    <a:lnTo>
                      <a:pt x="63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1" name="Group 6350"/>
            <p:cNvGrpSpPr/>
            <p:nvPr/>
          </p:nvGrpSpPr>
          <p:grpSpPr>
            <a:xfrm>
              <a:off x="6367618" y="6302073"/>
              <a:ext cx="348724" cy="350078"/>
              <a:chOff x="8288338" y="2511425"/>
              <a:chExt cx="817563" cy="820738"/>
            </a:xfrm>
            <a:solidFill>
              <a:schemeClr val="bg1"/>
            </a:solidFill>
          </p:grpSpPr>
          <p:sp>
            <p:nvSpPr>
              <p:cNvPr id="6352" name="Freeform 6351"/>
              <p:cNvSpPr>
                <a:spLocks noEditPoints="1"/>
              </p:cNvSpPr>
              <p:nvPr/>
            </p:nvSpPr>
            <p:spPr bwMode="auto">
              <a:xfrm>
                <a:off x="8288338" y="2511425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1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3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3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1"/>
                      <a:pt x="198" y="381"/>
                    </a:cubicBezTo>
                    <a:cubicBezTo>
                      <a:pt x="249" y="381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3" name="Freeform 6352"/>
              <p:cNvSpPr>
                <a:spLocks noEditPoints="1"/>
              </p:cNvSpPr>
              <p:nvPr/>
            </p:nvSpPr>
            <p:spPr bwMode="auto">
              <a:xfrm>
                <a:off x="8512175" y="2738438"/>
                <a:ext cx="369888" cy="368300"/>
              </a:xfrm>
              <a:custGeom>
                <a:avLst/>
                <a:gdLst>
                  <a:gd name="T0" fmla="*/ 0 w 179"/>
                  <a:gd name="T1" fmla="*/ 91 h 178"/>
                  <a:gd name="T2" fmla="*/ 0 w 179"/>
                  <a:gd name="T3" fmla="*/ 178 h 178"/>
                  <a:gd name="T4" fmla="*/ 42 w 179"/>
                  <a:gd name="T5" fmla="*/ 178 h 178"/>
                  <a:gd name="T6" fmla="*/ 42 w 179"/>
                  <a:gd name="T7" fmla="*/ 84 h 178"/>
                  <a:gd name="T8" fmla="*/ 42 w 179"/>
                  <a:gd name="T9" fmla="*/ 59 h 178"/>
                  <a:gd name="T10" fmla="*/ 0 w 179"/>
                  <a:gd name="T11" fmla="*/ 59 h 178"/>
                  <a:gd name="T12" fmla="*/ 0 w 179"/>
                  <a:gd name="T13" fmla="*/ 91 h 178"/>
                  <a:gd name="T14" fmla="*/ 178 w 179"/>
                  <a:gd name="T15" fmla="*/ 96 h 178"/>
                  <a:gd name="T16" fmla="*/ 134 w 179"/>
                  <a:gd name="T17" fmla="*/ 59 h 178"/>
                  <a:gd name="T18" fmla="*/ 99 w 179"/>
                  <a:gd name="T19" fmla="*/ 75 h 178"/>
                  <a:gd name="T20" fmla="*/ 99 w 179"/>
                  <a:gd name="T21" fmla="*/ 75 h 178"/>
                  <a:gd name="T22" fmla="*/ 99 w 179"/>
                  <a:gd name="T23" fmla="*/ 59 h 178"/>
                  <a:gd name="T24" fmla="*/ 65 w 179"/>
                  <a:gd name="T25" fmla="*/ 59 h 178"/>
                  <a:gd name="T26" fmla="*/ 65 w 179"/>
                  <a:gd name="T27" fmla="*/ 82 h 178"/>
                  <a:gd name="T28" fmla="*/ 65 w 179"/>
                  <a:gd name="T29" fmla="*/ 178 h 178"/>
                  <a:gd name="T30" fmla="*/ 100 w 179"/>
                  <a:gd name="T31" fmla="*/ 178 h 178"/>
                  <a:gd name="T32" fmla="*/ 100 w 179"/>
                  <a:gd name="T33" fmla="*/ 119 h 178"/>
                  <a:gd name="T34" fmla="*/ 122 w 179"/>
                  <a:gd name="T35" fmla="*/ 89 h 178"/>
                  <a:gd name="T36" fmla="*/ 143 w 179"/>
                  <a:gd name="T37" fmla="*/ 120 h 178"/>
                  <a:gd name="T38" fmla="*/ 143 w 179"/>
                  <a:gd name="T39" fmla="*/ 178 h 178"/>
                  <a:gd name="T40" fmla="*/ 179 w 179"/>
                  <a:gd name="T41" fmla="*/ 178 h 178"/>
                  <a:gd name="T42" fmla="*/ 179 w 179"/>
                  <a:gd name="T43" fmla="*/ 113 h 178"/>
                  <a:gd name="T44" fmla="*/ 178 w 179"/>
                  <a:gd name="T45" fmla="*/ 96 h 178"/>
                  <a:gd name="T46" fmla="*/ 21 w 179"/>
                  <a:gd name="T47" fmla="*/ 0 h 178"/>
                  <a:gd name="T48" fmla="*/ 0 w 179"/>
                  <a:gd name="T49" fmla="*/ 20 h 178"/>
                  <a:gd name="T50" fmla="*/ 21 w 179"/>
                  <a:gd name="T51" fmla="*/ 41 h 178"/>
                  <a:gd name="T52" fmla="*/ 42 w 179"/>
                  <a:gd name="T53" fmla="*/ 20 h 178"/>
                  <a:gd name="T54" fmla="*/ 21 w 179"/>
                  <a:gd name="T5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9" h="178">
                    <a:moveTo>
                      <a:pt x="0" y="91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0" y="59"/>
                      <a:pt x="0" y="59"/>
                      <a:pt x="0" y="59"/>
                    </a:cubicBezTo>
                    <a:lnTo>
                      <a:pt x="0" y="91"/>
                    </a:lnTo>
                    <a:close/>
                    <a:moveTo>
                      <a:pt x="178" y="96"/>
                    </a:moveTo>
                    <a:cubicBezTo>
                      <a:pt x="175" y="73"/>
                      <a:pt x="165" y="59"/>
                      <a:pt x="134" y="59"/>
                    </a:cubicBezTo>
                    <a:cubicBezTo>
                      <a:pt x="116" y="59"/>
                      <a:pt x="104" y="66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178"/>
                      <a:pt x="65" y="178"/>
                      <a:pt x="65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0" y="104"/>
                      <a:pt x="103" y="89"/>
                      <a:pt x="122" y="89"/>
                    </a:cubicBezTo>
                    <a:cubicBezTo>
                      <a:pt x="142" y="89"/>
                      <a:pt x="143" y="106"/>
                      <a:pt x="143" y="120"/>
                    </a:cubicBezTo>
                    <a:cubicBezTo>
                      <a:pt x="143" y="178"/>
                      <a:pt x="143" y="178"/>
                      <a:pt x="143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13"/>
                      <a:pt x="179" y="113"/>
                      <a:pt x="179" y="113"/>
                    </a:cubicBezTo>
                    <a:cubicBezTo>
                      <a:pt x="179" y="107"/>
                      <a:pt x="178" y="101"/>
                      <a:pt x="178" y="96"/>
                    </a:cubicBezTo>
                    <a:close/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2"/>
                      <a:pt x="9" y="41"/>
                      <a:pt x="21" y="41"/>
                    </a:cubicBezTo>
                    <a:cubicBezTo>
                      <a:pt x="32" y="41"/>
                      <a:pt x="42" y="32"/>
                      <a:pt x="42" y="20"/>
                    </a:cubicBezTo>
                    <a:cubicBezTo>
                      <a:pt x="42" y="9"/>
                      <a:pt x="32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4" name="Group 6353"/>
            <p:cNvGrpSpPr/>
            <p:nvPr/>
          </p:nvGrpSpPr>
          <p:grpSpPr>
            <a:xfrm>
              <a:off x="5907256" y="6302412"/>
              <a:ext cx="348724" cy="349400"/>
              <a:chOff x="8288338" y="1493838"/>
              <a:chExt cx="817563" cy="819150"/>
            </a:xfrm>
            <a:solidFill>
              <a:schemeClr val="bg1"/>
            </a:solidFill>
          </p:grpSpPr>
          <p:sp>
            <p:nvSpPr>
              <p:cNvPr id="6355" name="Freeform 6354"/>
              <p:cNvSpPr>
                <a:spLocks noEditPoints="1"/>
              </p:cNvSpPr>
              <p:nvPr/>
            </p:nvSpPr>
            <p:spPr bwMode="auto">
              <a:xfrm>
                <a:off x="8288338" y="1493838"/>
                <a:ext cx="817563" cy="819150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0"/>
                      <a:pt x="198" y="380"/>
                    </a:cubicBezTo>
                    <a:cubicBezTo>
                      <a:pt x="249" y="380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6" name="Freeform 6355"/>
              <p:cNvSpPr>
                <a:spLocks/>
              </p:cNvSpPr>
              <p:nvPr/>
            </p:nvSpPr>
            <p:spPr bwMode="auto">
              <a:xfrm>
                <a:off x="8488363" y="1735138"/>
                <a:ext cx="419100" cy="336550"/>
              </a:xfrm>
              <a:custGeom>
                <a:avLst/>
                <a:gdLst>
                  <a:gd name="T0" fmla="*/ 203 w 203"/>
                  <a:gd name="T1" fmla="*/ 19 h 162"/>
                  <a:gd name="T2" fmla="*/ 179 w 203"/>
                  <a:gd name="T3" fmla="*/ 26 h 162"/>
                  <a:gd name="T4" fmla="*/ 197 w 203"/>
                  <a:gd name="T5" fmla="*/ 3 h 162"/>
                  <a:gd name="T6" fmla="*/ 171 w 203"/>
                  <a:gd name="T7" fmla="*/ 13 h 162"/>
                  <a:gd name="T8" fmla="*/ 140 w 203"/>
                  <a:gd name="T9" fmla="*/ 0 h 162"/>
                  <a:gd name="T10" fmla="*/ 99 w 203"/>
                  <a:gd name="T11" fmla="*/ 41 h 162"/>
                  <a:gd name="T12" fmla="*/ 100 w 203"/>
                  <a:gd name="T13" fmla="*/ 50 h 162"/>
                  <a:gd name="T14" fmla="*/ 14 w 203"/>
                  <a:gd name="T15" fmla="*/ 7 h 162"/>
                  <a:gd name="T16" fmla="*/ 9 w 203"/>
                  <a:gd name="T17" fmla="*/ 28 h 162"/>
                  <a:gd name="T18" fmla="*/ 27 w 203"/>
                  <a:gd name="T19" fmla="*/ 62 h 162"/>
                  <a:gd name="T20" fmla="*/ 8 w 203"/>
                  <a:gd name="T21" fmla="*/ 57 h 162"/>
                  <a:gd name="T22" fmla="*/ 8 w 203"/>
                  <a:gd name="T23" fmla="*/ 57 h 162"/>
                  <a:gd name="T24" fmla="*/ 11 w 203"/>
                  <a:gd name="T25" fmla="*/ 72 h 162"/>
                  <a:gd name="T26" fmla="*/ 42 w 203"/>
                  <a:gd name="T27" fmla="*/ 97 h 162"/>
                  <a:gd name="T28" fmla="*/ 31 w 203"/>
                  <a:gd name="T29" fmla="*/ 99 h 162"/>
                  <a:gd name="T30" fmla="*/ 23 w 203"/>
                  <a:gd name="T31" fmla="*/ 98 h 162"/>
                  <a:gd name="T32" fmla="*/ 62 w 203"/>
                  <a:gd name="T33" fmla="*/ 126 h 162"/>
                  <a:gd name="T34" fmla="*/ 10 w 203"/>
                  <a:gd name="T35" fmla="*/ 144 h 162"/>
                  <a:gd name="T36" fmla="*/ 0 w 203"/>
                  <a:gd name="T37" fmla="*/ 143 h 162"/>
                  <a:gd name="T38" fmla="*/ 64 w 203"/>
                  <a:gd name="T39" fmla="*/ 162 h 162"/>
                  <a:gd name="T40" fmla="*/ 179 w 203"/>
                  <a:gd name="T41" fmla="*/ 70 h 162"/>
                  <a:gd name="T42" fmla="*/ 182 w 203"/>
                  <a:gd name="T43" fmla="*/ 46 h 162"/>
                  <a:gd name="T44" fmla="*/ 182 w 203"/>
                  <a:gd name="T45" fmla="*/ 40 h 162"/>
                  <a:gd name="T46" fmla="*/ 203 w 203"/>
                  <a:gd name="T47" fmla="*/ 1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" h="162">
                    <a:moveTo>
                      <a:pt x="203" y="19"/>
                    </a:moveTo>
                    <a:cubicBezTo>
                      <a:pt x="195" y="22"/>
                      <a:pt x="187" y="24"/>
                      <a:pt x="179" y="26"/>
                    </a:cubicBezTo>
                    <a:cubicBezTo>
                      <a:pt x="187" y="20"/>
                      <a:pt x="194" y="13"/>
                      <a:pt x="197" y="3"/>
                    </a:cubicBezTo>
                    <a:cubicBezTo>
                      <a:pt x="189" y="8"/>
                      <a:pt x="180" y="11"/>
                      <a:pt x="171" y="13"/>
                    </a:cubicBezTo>
                    <a:cubicBezTo>
                      <a:pt x="163" y="5"/>
                      <a:pt x="152" y="0"/>
                      <a:pt x="140" y="0"/>
                    </a:cubicBezTo>
                    <a:cubicBezTo>
                      <a:pt x="117" y="0"/>
                      <a:pt x="99" y="18"/>
                      <a:pt x="99" y="41"/>
                    </a:cubicBezTo>
                    <a:cubicBezTo>
                      <a:pt x="99" y="44"/>
                      <a:pt x="99" y="47"/>
                      <a:pt x="100" y="50"/>
                    </a:cubicBezTo>
                    <a:cubicBezTo>
                      <a:pt x="65" y="48"/>
                      <a:pt x="35" y="32"/>
                      <a:pt x="14" y="7"/>
                    </a:cubicBezTo>
                    <a:cubicBezTo>
                      <a:pt x="11" y="14"/>
                      <a:pt x="9" y="20"/>
                      <a:pt x="9" y="28"/>
                    </a:cubicBezTo>
                    <a:cubicBezTo>
                      <a:pt x="9" y="42"/>
                      <a:pt x="16" y="55"/>
                      <a:pt x="27" y="62"/>
                    </a:cubicBezTo>
                    <a:cubicBezTo>
                      <a:pt x="20" y="62"/>
                      <a:pt x="14" y="60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63"/>
                      <a:pt x="9" y="67"/>
                      <a:pt x="11" y="72"/>
                    </a:cubicBezTo>
                    <a:cubicBezTo>
                      <a:pt x="16" y="85"/>
                      <a:pt x="28" y="95"/>
                      <a:pt x="42" y="97"/>
                    </a:cubicBezTo>
                    <a:cubicBezTo>
                      <a:pt x="38" y="98"/>
                      <a:pt x="35" y="99"/>
                      <a:pt x="31" y="99"/>
                    </a:cubicBezTo>
                    <a:cubicBezTo>
                      <a:pt x="28" y="99"/>
                      <a:pt x="25" y="98"/>
                      <a:pt x="23" y="98"/>
                    </a:cubicBezTo>
                    <a:cubicBezTo>
                      <a:pt x="28" y="114"/>
                      <a:pt x="44" y="126"/>
                      <a:pt x="62" y="126"/>
                    </a:cubicBezTo>
                    <a:cubicBezTo>
                      <a:pt x="47" y="137"/>
                      <a:pt x="30" y="144"/>
                      <a:pt x="10" y="144"/>
                    </a:cubicBezTo>
                    <a:cubicBezTo>
                      <a:pt x="7" y="144"/>
                      <a:pt x="4" y="144"/>
                      <a:pt x="0" y="143"/>
                    </a:cubicBezTo>
                    <a:cubicBezTo>
                      <a:pt x="19" y="155"/>
                      <a:pt x="41" y="162"/>
                      <a:pt x="64" y="162"/>
                    </a:cubicBezTo>
                    <a:cubicBezTo>
                      <a:pt x="129" y="162"/>
                      <a:pt x="169" y="117"/>
                      <a:pt x="179" y="70"/>
                    </a:cubicBezTo>
                    <a:cubicBezTo>
                      <a:pt x="181" y="62"/>
                      <a:pt x="182" y="54"/>
                      <a:pt x="182" y="46"/>
                    </a:cubicBezTo>
                    <a:cubicBezTo>
                      <a:pt x="182" y="44"/>
                      <a:pt x="182" y="42"/>
                      <a:pt x="182" y="40"/>
                    </a:cubicBezTo>
                    <a:cubicBezTo>
                      <a:pt x="190" y="34"/>
                      <a:pt x="197" y="27"/>
                      <a:pt x="2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78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851620" y="4725750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677" y="5310525"/>
            <a:ext cx="636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5757146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6156127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779" y="1078884"/>
            <a:ext cx="2845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</a:t>
            </a:r>
          </a:p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Message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78" y="340842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779" y="30698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55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366144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31212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773" y="1703664"/>
            <a:ext cx="4918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8110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8111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96352" y="510022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smtClean="0">
                <a:solidFill>
                  <a:schemeClr val="bg1"/>
                </a:solidFill>
              </a:rPr>
              <a:t>Since : 2013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 flipH="1">
            <a:off x="5492292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>
            <a:off x="427224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8161" y="1703664"/>
            <a:ext cx="4474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Meeting Room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98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499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68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4274115" y="902253"/>
            <a:ext cx="7214605" cy="4310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4801" y="1139821"/>
            <a:ext cx="7303673" cy="4310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91829" y="1674637"/>
            <a:ext cx="5275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Company History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2166" y="3228372"/>
            <a:ext cx="5828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62167" y="2889818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928466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61942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0103" y="2155635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441" y="377029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442" y="343174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2232075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7714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flipH="1">
            <a:off x="0" y="1143000"/>
            <a:ext cx="4436652" cy="4550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68940" y="2000062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Mission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2343" y="3090166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2343" y="4187613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5583" y="309016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9020" y="4187613"/>
            <a:ext cx="620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8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13126"/>
      </a:accent1>
      <a:accent2>
        <a:srgbClr val="CE3B2B"/>
      </a:accent2>
      <a:accent3>
        <a:srgbClr val="ED3F36"/>
      </a:accent3>
      <a:accent4>
        <a:srgbClr val="EF4C3B"/>
      </a:accent4>
      <a:accent5>
        <a:srgbClr val="F15D43"/>
      </a:accent5>
      <a:accent6>
        <a:srgbClr val="F26B54"/>
      </a:accent6>
      <a:hlink>
        <a:srgbClr val="0563C1"/>
      </a:hlink>
      <a:folHlink>
        <a:srgbClr val="954F72"/>
      </a:folHlink>
    </a:clrScheme>
    <a:fontScheme name="Custom 6">
      <a:majorFont>
        <a:latin typeface="Josefin Sans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1723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</vt:lpstr>
      <vt:lpstr>Bebas Neue</vt:lpstr>
      <vt:lpstr>Josefin Sans</vt:lpstr>
      <vt:lpstr>Metropolis</vt:lpstr>
      <vt:lpstr>Roboto Condensed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72</cp:revision>
  <dcterms:created xsi:type="dcterms:W3CDTF">2019-03-28T02:59:21Z</dcterms:created>
  <dcterms:modified xsi:type="dcterms:W3CDTF">2019-04-15T08:55:46Z</dcterms:modified>
</cp:coreProperties>
</file>