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5" r:id="rId8"/>
    <p:sldId id="262" r:id="rId9"/>
    <p:sldId id="263" r:id="rId10"/>
    <p:sldId id="272" r:id="rId11"/>
    <p:sldId id="266" r:id="rId12"/>
    <p:sldId id="267" r:id="rId13"/>
    <p:sldId id="268" r:id="rId14"/>
    <p:sldId id="269" r:id="rId15"/>
    <p:sldId id="270" r:id="rId16"/>
    <p:sldId id="264" r:id="rId17"/>
    <p:sldId id="271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023" autoAdjust="0"/>
    <p:restoredTop sz="94660"/>
  </p:normalViewPr>
  <p:slideViewPr>
    <p:cSldViewPr snapToGrid="0">
      <p:cViewPr>
        <p:scale>
          <a:sx n="66" d="100"/>
          <a:sy n="66" d="100"/>
        </p:scale>
        <p:origin x="366" y="1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532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6226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2039893"/>
            <a:ext cx="5471886" cy="4146286"/>
          </a:xfrm>
          <a:custGeom>
            <a:avLst/>
            <a:gdLst>
              <a:gd name="connsiteX0" fmla="*/ 0 w 5471886"/>
              <a:gd name="connsiteY0" fmla="*/ 0 h 4146286"/>
              <a:gd name="connsiteX1" fmla="*/ 5471886 w 5471886"/>
              <a:gd name="connsiteY1" fmla="*/ 0 h 4146286"/>
              <a:gd name="connsiteX2" fmla="*/ 5471886 w 5471886"/>
              <a:gd name="connsiteY2" fmla="*/ 4146286 h 4146286"/>
              <a:gd name="connsiteX3" fmla="*/ 0 w 5471886"/>
              <a:gd name="connsiteY3" fmla="*/ 4146286 h 4146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71886" h="4146286">
                <a:moveTo>
                  <a:pt x="0" y="0"/>
                </a:moveTo>
                <a:lnTo>
                  <a:pt x="5471886" y="0"/>
                </a:lnTo>
                <a:lnTo>
                  <a:pt x="5471886" y="4146286"/>
                </a:lnTo>
                <a:lnTo>
                  <a:pt x="0" y="4146286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0305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" y="2518230"/>
            <a:ext cx="4528456" cy="4339771"/>
          </a:xfrm>
          <a:custGeom>
            <a:avLst/>
            <a:gdLst>
              <a:gd name="connsiteX0" fmla="*/ 0 w 4528456"/>
              <a:gd name="connsiteY0" fmla="*/ 0 h 4339771"/>
              <a:gd name="connsiteX1" fmla="*/ 4528456 w 4528456"/>
              <a:gd name="connsiteY1" fmla="*/ 0 h 4339771"/>
              <a:gd name="connsiteX2" fmla="*/ 4528456 w 4528456"/>
              <a:gd name="connsiteY2" fmla="*/ 4339771 h 4339771"/>
              <a:gd name="connsiteX3" fmla="*/ 0 w 4528456"/>
              <a:gd name="connsiteY3" fmla="*/ 4339771 h 4339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28456" h="4339771">
                <a:moveTo>
                  <a:pt x="0" y="0"/>
                </a:moveTo>
                <a:lnTo>
                  <a:pt x="4528456" y="0"/>
                </a:lnTo>
                <a:lnTo>
                  <a:pt x="4528456" y="4339771"/>
                </a:lnTo>
                <a:lnTo>
                  <a:pt x="0" y="4339771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18629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3"/>
          </p:nvPr>
        </p:nvSpPr>
        <p:spPr>
          <a:xfrm>
            <a:off x="917863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633666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1"/>
          </p:nvPr>
        </p:nvSpPr>
        <p:spPr>
          <a:xfrm>
            <a:off x="349469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5272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3218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5"/>
          </p:nvPr>
        </p:nvSpPr>
        <p:spPr>
          <a:xfrm>
            <a:off x="9286875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9286875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3"/>
          </p:nvPr>
        </p:nvSpPr>
        <p:spPr>
          <a:xfrm>
            <a:off x="6958011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2"/>
          </p:nvPr>
        </p:nvSpPr>
        <p:spPr>
          <a:xfrm>
            <a:off x="6958011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4629147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4629147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89455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2"/>
          </p:nvPr>
        </p:nvSpPr>
        <p:spPr>
          <a:xfrm>
            <a:off x="3855786" y="3460652"/>
            <a:ext cx="7707857" cy="2665828"/>
          </a:xfrm>
          <a:custGeom>
            <a:avLst/>
            <a:gdLst>
              <a:gd name="connsiteX0" fmla="*/ 0 w 7707857"/>
              <a:gd name="connsiteY0" fmla="*/ 0 h 2665828"/>
              <a:gd name="connsiteX1" fmla="*/ 7707857 w 7707857"/>
              <a:gd name="connsiteY1" fmla="*/ 0 h 2665828"/>
              <a:gd name="connsiteX2" fmla="*/ 7707857 w 7707857"/>
              <a:gd name="connsiteY2" fmla="*/ 2665828 h 2665828"/>
              <a:gd name="connsiteX3" fmla="*/ 0 w 7707857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7857" h="2665828">
                <a:moveTo>
                  <a:pt x="0" y="0"/>
                </a:moveTo>
                <a:lnTo>
                  <a:pt x="7707857" y="0"/>
                </a:lnTo>
                <a:lnTo>
                  <a:pt x="7707857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>
          <a:xfrm>
            <a:off x="3855786" y="731519"/>
            <a:ext cx="3220262" cy="2665828"/>
          </a:xfrm>
          <a:custGeom>
            <a:avLst/>
            <a:gdLst>
              <a:gd name="connsiteX0" fmla="*/ 0 w 3220262"/>
              <a:gd name="connsiteY0" fmla="*/ 0 h 2665828"/>
              <a:gd name="connsiteX1" fmla="*/ 3220262 w 3220262"/>
              <a:gd name="connsiteY1" fmla="*/ 0 h 2665828"/>
              <a:gd name="connsiteX2" fmla="*/ 3220262 w 3220262"/>
              <a:gd name="connsiteY2" fmla="*/ 2665828 h 2665828"/>
              <a:gd name="connsiteX3" fmla="*/ 0 w 3220262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2665828">
                <a:moveTo>
                  <a:pt x="0" y="0"/>
                </a:moveTo>
                <a:lnTo>
                  <a:pt x="3220262" y="0"/>
                </a:lnTo>
                <a:lnTo>
                  <a:pt x="3220262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563946" y="731520"/>
            <a:ext cx="3220262" cy="5394960"/>
          </a:xfrm>
          <a:custGeom>
            <a:avLst/>
            <a:gdLst>
              <a:gd name="connsiteX0" fmla="*/ 0 w 3220262"/>
              <a:gd name="connsiteY0" fmla="*/ 0 h 5394960"/>
              <a:gd name="connsiteX1" fmla="*/ 3220262 w 3220262"/>
              <a:gd name="connsiteY1" fmla="*/ 0 h 5394960"/>
              <a:gd name="connsiteX2" fmla="*/ 3220262 w 3220262"/>
              <a:gd name="connsiteY2" fmla="*/ 5394960 h 5394960"/>
              <a:gd name="connsiteX3" fmla="*/ 0 w 3220262"/>
              <a:gd name="connsiteY3" fmla="*/ 5394960 h 5394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5394960">
                <a:moveTo>
                  <a:pt x="0" y="0"/>
                </a:moveTo>
                <a:lnTo>
                  <a:pt x="3220262" y="0"/>
                </a:lnTo>
                <a:lnTo>
                  <a:pt x="3220262" y="5394960"/>
                </a:lnTo>
                <a:lnTo>
                  <a:pt x="0" y="53949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0821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956603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956603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7020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6485205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485205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8878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177857" y="1106714"/>
            <a:ext cx="2143714" cy="4648200"/>
          </a:xfrm>
          <a:custGeom>
            <a:avLst/>
            <a:gdLst>
              <a:gd name="connsiteX0" fmla="*/ 215277 w 2143714"/>
              <a:gd name="connsiteY0" fmla="*/ 0 h 4648200"/>
              <a:gd name="connsiteX1" fmla="*/ 440308 w 2143714"/>
              <a:gd name="connsiteY1" fmla="*/ 0 h 4648200"/>
              <a:gd name="connsiteX2" fmla="*/ 470266 w 2143714"/>
              <a:gd name="connsiteY2" fmla="*/ 29921 h 4648200"/>
              <a:gd name="connsiteX3" fmla="*/ 470266 w 2143714"/>
              <a:gd name="connsiteY3" fmla="*/ 50796 h 4648200"/>
              <a:gd name="connsiteX4" fmla="*/ 590096 w 2143714"/>
              <a:gd name="connsiteY4" fmla="*/ 170481 h 4648200"/>
              <a:gd name="connsiteX5" fmla="*/ 1554315 w 2143714"/>
              <a:gd name="connsiteY5" fmla="*/ 170481 h 4648200"/>
              <a:gd name="connsiteX6" fmla="*/ 1673449 w 2143714"/>
              <a:gd name="connsiteY6" fmla="*/ 50796 h 4648200"/>
              <a:gd name="connsiteX7" fmla="*/ 1673449 w 2143714"/>
              <a:gd name="connsiteY7" fmla="*/ 20875 h 4648200"/>
              <a:gd name="connsiteX8" fmla="*/ 1702013 w 2143714"/>
              <a:gd name="connsiteY8" fmla="*/ 0 h 4648200"/>
              <a:gd name="connsiteX9" fmla="*/ 1928437 w 2143714"/>
              <a:gd name="connsiteY9" fmla="*/ 0 h 4648200"/>
              <a:gd name="connsiteX10" fmla="*/ 2143714 w 2143714"/>
              <a:gd name="connsiteY10" fmla="*/ 215014 h 4648200"/>
              <a:gd name="connsiteX11" fmla="*/ 2143714 w 2143714"/>
              <a:gd name="connsiteY11" fmla="*/ 4433186 h 4648200"/>
              <a:gd name="connsiteX12" fmla="*/ 1928437 w 2143714"/>
              <a:gd name="connsiteY12" fmla="*/ 4648200 h 4648200"/>
              <a:gd name="connsiteX13" fmla="*/ 215277 w 2143714"/>
              <a:gd name="connsiteY13" fmla="*/ 4648200 h 4648200"/>
              <a:gd name="connsiteX14" fmla="*/ 0 w 2143714"/>
              <a:gd name="connsiteY14" fmla="*/ 4433186 h 4648200"/>
              <a:gd name="connsiteX15" fmla="*/ 0 w 2143714"/>
              <a:gd name="connsiteY15" fmla="*/ 215014 h 4648200"/>
              <a:gd name="connsiteX16" fmla="*/ 215277 w 2143714"/>
              <a:gd name="connsiteY16" fmla="*/ 0 h 464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143714" h="4648200">
                <a:moveTo>
                  <a:pt x="215277" y="0"/>
                </a:moveTo>
                <a:cubicBezTo>
                  <a:pt x="215277" y="0"/>
                  <a:pt x="215277" y="0"/>
                  <a:pt x="440308" y="0"/>
                </a:cubicBezTo>
                <a:cubicBezTo>
                  <a:pt x="457029" y="0"/>
                  <a:pt x="470266" y="13221"/>
                  <a:pt x="470266" y="29921"/>
                </a:cubicBezTo>
                <a:cubicBezTo>
                  <a:pt x="470266" y="29921"/>
                  <a:pt x="470266" y="29921"/>
                  <a:pt x="470266" y="50796"/>
                </a:cubicBezTo>
                <a:cubicBezTo>
                  <a:pt x="470266" y="116205"/>
                  <a:pt x="523911" y="170481"/>
                  <a:pt x="590096" y="170481"/>
                </a:cubicBezTo>
                <a:cubicBezTo>
                  <a:pt x="590096" y="170481"/>
                  <a:pt x="590096" y="170481"/>
                  <a:pt x="1554315" y="170481"/>
                </a:cubicBezTo>
                <a:cubicBezTo>
                  <a:pt x="1619804" y="170481"/>
                  <a:pt x="1673449" y="116205"/>
                  <a:pt x="1673449" y="50796"/>
                </a:cubicBezTo>
                <a:cubicBezTo>
                  <a:pt x="1673449" y="50796"/>
                  <a:pt x="1673449" y="50796"/>
                  <a:pt x="1673449" y="20875"/>
                </a:cubicBezTo>
                <a:cubicBezTo>
                  <a:pt x="1677629" y="9046"/>
                  <a:pt x="1688776" y="0"/>
                  <a:pt x="1702013" y="0"/>
                </a:cubicBezTo>
                <a:cubicBezTo>
                  <a:pt x="1702013" y="0"/>
                  <a:pt x="1702013" y="0"/>
                  <a:pt x="1928437" y="0"/>
                </a:cubicBezTo>
                <a:cubicBezTo>
                  <a:pt x="2046874" y="0"/>
                  <a:pt x="2143714" y="96722"/>
                  <a:pt x="2143714" y="215014"/>
                </a:cubicBezTo>
                <a:cubicBezTo>
                  <a:pt x="2143714" y="215014"/>
                  <a:pt x="2143714" y="215014"/>
                  <a:pt x="2143714" y="4433186"/>
                </a:cubicBezTo>
                <a:cubicBezTo>
                  <a:pt x="2143714" y="4551479"/>
                  <a:pt x="2046874" y="4648200"/>
                  <a:pt x="1928437" y="4648200"/>
                </a:cubicBezTo>
                <a:cubicBezTo>
                  <a:pt x="1928437" y="4648200"/>
                  <a:pt x="1928437" y="4648200"/>
                  <a:pt x="215277" y="4648200"/>
                </a:cubicBezTo>
                <a:cubicBezTo>
                  <a:pt x="96840" y="4648200"/>
                  <a:pt x="0" y="4551479"/>
                  <a:pt x="0" y="4433186"/>
                </a:cubicBezTo>
                <a:cubicBezTo>
                  <a:pt x="0" y="4433186"/>
                  <a:pt x="0" y="4433186"/>
                  <a:pt x="0" y="215014"/>
                </a:cubicBezTo>
                <a:cubicBezTo>
                  <a:pt x="0" y="96722"/>
                  <a:pt x="96840" y="0"/>
                  <a:pt x="215277" y="0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8705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3899564" y="2837190"/>
            <a:ext cx="790218" cy="1506449"/>
          </a:xfrm>
          <a:custGeom>
            <a:avLst/>
            <a:gdLst>
              <a:gd name="connsiteX0" fmla="*/ 633630 w 790218"/>
              <a:gd name="connsiteY0" fmla="*/ 797 h 1506449"/>
              <a:gd name="connsiteX1" fmla="*/ 790191 w 790218"/>
              <a:gd name="connsiteY1" fmla="*/ 309741 h 1506449"/>
              <a:gd name="connsiteX2" fmla="*/ 790191 w 790218"/>
              <a:gd name="connsiteY2" fmla="*/ 1196709 h 1506449"/>
              <a:gd name="connsiteX3" fmla="*/ 633630 w 790218"/>
              <a:gd name="connsiteY3" fmla="*/ 1505653 h 1506449"/>
              <a:gd name="connsiteX4" fmla="*/ 148438 w 790218"/>
              <a:gd name="connsiteY4" fmla="*/ 1454716 h 1506449"/>
              <a:gd name="connsiteX5" fmla="*/ 0 w 790218"/>
              <a:gd name="connsiteY5" fmla="*/ 1210366 h 1506449"/>
              <a:gd name="connsiteX6" fmla="*/ 0 w 790218"/>
              <a:gd name="connsiteY6" fmla="*/ 296084 h 1506449"/>
              <a:gd name="connsiteX7" fmla="*/ 148438 w 790218"/>
              <a:gd name="connsiteY7" fmla="*/ 52103 h 1506449"/>
              <a:gd name="connsiteX8" fmla="*/ 633630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633630" y="797"/>
                </a:moveTo>
                <a:cubicBezTo>
                  <a:pt x="796099" y="-13968"/>
                  <a:pt x="790191" y="179814"/>
                  <a:pt x="790191" y="309741"/>
                </a:cubicBezTo>
                <a:cubicBezTo>
                  <a:pt x="790191" y="309741"/>
                  <a:pt x="790191" y="309741"/>
                  <a:pt x="790191" y="1196709"/>
                </a:cubicBezTo>
                <a:cubicBezTo>
                  <a:pt x="790191" y="1326635"/>
                  <a:pt x="796099" y="1520417"/>
                  <a:pt x="633630" y="1505653"/>
                </a:cubicBezTo>
                <a:cubicBezTo>
                  <a:pt x="601136" y="1502700"/>
                  <a:pt x="148438" y="1454716"/>
                  <a:pt x="148438" y="1454716"/>
                </a:cubicBezTo>
                <a:cubicBezTo>
                  <a:pt x="6277" y="1436999"/>
                  <a:pt x="0" y="1312240"/>
                  <a:pt x="0" y="1210366"/>
                </a:cubicBezTo>
                <a:lnTo>
                  <a:pt x="0" y="296084"/>
                </a:lnTo>
                <a:cubicBezTo>
                  <a:pt x="0" y="194210"/>
                  <a:pt x="6277" y="69820"/>
                  <a:pt x="148438" y="52103"/>
                </a:cubicBezTo>
                <a:cubicBezTo>
                  <a:pt x="148438" y="52103"/>
                  <a:pt x="601136" y="3749"/>
                  <a:pt x="633630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7453094" y="2837185"/>
            <a:ext cx="790218" cy="1506449"/>
          </a:xfrm>
          <a:custGeom>
            <a:avLst/>
            <a:gdLst>
              <a:gd name="connsiteX0" fmla="*/ 156589 w 790218"/>
              <a:gd name="connsiteY0" fmla="*/ 797 h 1506449"/>
              <a:gd name="connsiteX1" fmla="*/ 641780 w 790218"/>
              <a:gd name="connsiteY1" fmla="*/ 51734 h 1506449"/>
              <a:gd name="connsiteX2" fmla="*/ 790218 w 790218"/>
              <a:gd name="connsiteY2" fmla="*/ 296084 h 1506449"/>
              <a:gd name="connsiteX3" fmla="*/ 790218 w 790218"/>
              <a:gd name="connsiteY3" fmla="*/ 1210366 h 1506449"/>
              <a:gd name="connsiteX4" fmla="*/ 641780 w 790218"/>
              <a:gd name="connsiteY4" fmla="*/ 1454347 h 1506449"/>
              <a:gd name="connsiteX5" fmla="*/ 156589 w 790218"/>
              <a:gd name="connsiteY5" fmla="*/ 1505653 h 1506449"/>
              <a:gd name="connsiteX6" fmla="*/ 28 w 790218"/>
              <a:gd name="connsiteY6" fmla="*/ 1196709 h 1506449"/>
              <a:gd name="connsiteX7" fmla="*/ 28 w 790218"/>
              <a:gd name="connsiteY7" fmla="*/ 309741 h 1506449"/>
              <a:gd name="connsiteX8" fmla="*/ 156589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156589" y="797"/>
                </a:moveTo>
                <a:cubicBezTo>
                  <a:pt x="189082" y="3750"/>
                  <a:pt x="641780" y="51734"/>
                  <a:pt x="641780" y="51734"/>
                </a:cubicBezTo>
                <a:cubicBezTo>
                  <a:pt x="783941" y="69451"/>
                  <a:pt x="790218" y="194210"/>
                  <a:pt x="790218" y="296084"/>
                </a:cubicBezTo>
                <a:lnTo>
                  <a:pt x="790218" y="1210366"/>
                </a:lnTo>
                <a:cubicBezTo>
                  <a:pt x="790218" y="1312240"/>
                  <a:pt x="783941" y="1436630"/>
                  <a:pt x="641780" y="1454347"/>
                </a:cubicBezTo>
                <a:cubicBezTo>
                  <a:pt x="641780" y="1454347"/>
                  <a:pt x="189082" y="1502700"/>
                  <a:pt x="156589" y="1505653"/>
                </a:cubicBezTo>
                <a:cubicBezTo>
                  <a:pt x="-5880" y="1520418"/>
                  <a:pt x="28" y="1326636"/>
                  <a:pt x="28" y="1196709"/>
                </a:cubicBezTo>
                <a:cubicBezTo>
                  <a:pt x="28" y="1196709"/>
                  <a:pt x="28" y="1196709"/>
                  <a:pt x="28" y="309741"/>
                </a:cubicBezTo>
                <a:cubicBezTo>
                  <a:pt x="28" y="179815"/>
                  <a:pt x="-5880" y="-13967"/>
                  <a:pt x="156589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1670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1957402" y="1140765"/>
            <a:ext cx="8142260" cy="3765964"/>
          </a:xfrm>
          <a:custGeom>
            <a:avLst/>
            <a:gdLst>
              <a:gd name="connsiteX0" fmla="*/ 0 w 10764836"/>
              <a:gd name="connsiteY0" fmla="*/ 0 h 4978960"/>
              <a:gd name="connsiteX1" fmla="*/ 10764836 w 10764836"/>
              <a:gd name="connsiteY1" fmla="*/ 0 h 4978960"/>
              <a:gd name="connsiteX2" fmla="*/ 10764836 w 10764836"/>
              <a:gd name="connsiteY2" fmla="*/ 2408970 h 4978960"/>
              <a:gd name="connsiteX3" fmla="*/ 10764836 w 10764836"/>
              <a:gd name="connsiteY3" fmla="*/ 2408971 h 4978960"/>
              <a:gd name="connsiteX4" fmla="*/ 10764836 w 10764836"/>
              <a:gd name="connsiteY4" fmla="*/ 2806624 h 4978960"/>
              <a:gd name="connsiteX5" fmla="*/ 10718629 w 10764836"/>
              <a:gd name="connsiteY5" fmla="*/ 2842212 h 4978960"/>
              <a:gd name="connsiteX6" fmla="*/ 10596057 w 10764836"/>
              <a:gd name="connsiteY6" fmla="*/ 2931508 h 4978960"/>
              <a:gd name="connsiteX7" fmla="*/ 6885188 w 10764836"/>
              <a:gd name="connsiteY7" fmla="*/ 4743999 h 4978960"/>
              <a:gd name="connsiteX8" fmla="*/ 6667456 w 10764836"/>
              <a:gd name="connsiteY8" fmla="*/ 4850016 h 4978960"/>
              <a:gd name="connsiteX9" fmla="*/ 6661356 w 10764836"/>
              <a:gd name="connsiteY9" fmla="*/ 4852986 h 4978960"/>
              <a:gd name="connsiteX10" fmla="*/ 6580516 w 10764836"/>
              <a:gd name="connsiteY10" fmla="*/ 4892461 h 4978960"/>
              <a:gd name="connsiteX11" fmla="*/ 6515348 w 10764836"/>
              <a:gd name="connsiteY11" fmla="*/ 4861924 h 4978960"/>
              <a:gd name="connsiteX12" fmla="*/ 5388627 w 10764836"/>
              <a:gd name="connsiteY12" fmla="*/ 4401615 h 4978960"/>
              <a:gd name="connsiteX13" fmla="*/ 4079757 w 10764836"/>
              <a:gd name="connsiteY13" fmla="*/ 4941276 h 4978960"/>
              <a:gd name="connsiteX14" fmla="*/ 3999694 w 10764836"/>
              <a:gd name="connsiteY14" fmla="*/ 4978960 h 4978960"/>
              <a:gd name="connsiteX15" fmla="*/ 3740526 w 10764836"/>
              <a:gd name="connsiteY15" fmla="*/ 4852451 h 4978960"/>
              <a:gd name="connsiteX16" fmla="*/ 3735596 w 10764836"/>
              <a:gd name="connsiteY16" fmla="*/ 4850016 h 4978960"/>
              <a:gd name="connsiteX17" fmla="*/ 3518789 w 10764836"/>
              <a:gd name="connsiteY17" fmla="*/ 4742908 h 4978960"/>
              <a:gd name="connsiteX18" fmla="*/ 24815 w 10764836"/>
              <a:gd name="connsiteY18" fmla="*/ 2921572 h 4978960"/>
              <a:gd name="connsiteX19" fmla="*/ 0 w 10764836"/>
              <a:gd name="connsiteY19" fmla="*/ 2906996 h 4978960"/>
              <a:gd name="connsiteX20" fmla="*/ 0 w 10764836"/>
              <a:gd name="connsiteY20" fmla="*/ 2408971 h 4978960"/>
              <a:gd name="connsiteX21" fmla="*/ 0 w 10764836"/>
              <a:gd name="connsiteY21" fmla="*/ 2408970 h 4978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10764836" h="4978960">
                <a:moveTo>
                  <a:pt x="0" y="0"/>
                </a:moveTo>
                <a:lnTo>
                  <a:pt x="10764836" y="0"/>
                </a:lnTo>
                <a:lnTo>
                  <a:pt x="10764836" y="2408970"/>
                </a:lnTo>
                <a:lnTo>
                  <a:pt x="10764836" y="2408971"/>
                </a:lnTo>
                <a:lnTo>
                  <a:pt x="10764836" y="2806624"/>
                </a:lnTo>
                <a:lnTo>
                  <a:pt x="10718629" y="2842212"/>
                </a:lnTo>
                <a:cubicBezTo>
                  <a:pt x="10678406" y="2872415"/>
                  <a:pt x="10637355" y="2902406"/>
                  <a:pt x="10596057" y="2931508"/>
                </a:cubicBezTo>
                <a:cubicBezTo>
                  <a:pt x="10492813" y="3002646"/>
                  <a:pt x="8407653" y="4003422"/>
                  <a:pt x="6885188" y="4743999"/>
                </a:cubicBezTo>
                <a:lnTo>
                  <a:pt x="6667456" y="4850016"/>
                </a:lnTo>
                <a:lnTo>
                  <a:pt x="6661356" y="4852986"/>
                </a:lnTo>
                <a:lnTo>
                  <a:pt x="6580516" y="4892461"/>
                </a:lnTo>
                <a:lnTo>
                  <a:pt x="6515348" y="4861924"/>
                </a:lnTo>
                <a:cubicBezTo>
                  <a:pt x="5928100" y="4588618"/>
                  <a:pt x="5488184" y="4401615"/>
                  <a:pt x="5388627" y="4401615"/>
                </a:cubicBezTo>
                <a:cubicBezTo>
                  <a:pt x="5275550" y="4401615"/>
                  <a:pt x="4753800" y="4625916"/>
                  <a:pt x="4079757" y="4941276"/>
                </a:cubicBezTo>
                <a:lnTo>
                  <a:pt x="3999694" y="4978960"/>
                </a:lnTo>
                <a:lnTo>
                  <a:pt x="3740526" y="4852451"/>
                </a:lnTo>
                <a:lnTo>
                  <a:pt x="3735596" y="4850016"/>
                </a:lnTo>
                <a:lnTo>
                  <a:pt x="3518789" y="4742908"/>
                </a:lnTo>
                <a:cubicBezTo>
                  <a:pt x="2167930" y="4072568"/>
                  <a:pt x="478265" y="3182465"/>
                  <a:pt x="24815" y="2921572"/>
                </a:cubicBezTo>
                <a:lnTo>
                  <a:pt x="0" y="2906996"/>
                </a:lnTo>
                <a:lnTo>
                  <a:pt x="0" y="2408971"/>
                </a:lnTo>
                <a:lnTo>
                  <a:pt x="0" y="240897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0281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914000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311811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00551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4463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006557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1263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1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6386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5858436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413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7755350" y="1143000"/>
            <a:ext cx="4436651" cy="4550898"/>
          </a:xfrm>
          <a:custGeom>
            <a:avLst/>
            <a:gdLst>
              <a:gd name="connsiteX0" fmla="*/ 0 w 4436651"/>
              <a:gd name="connsiteY0" fmla="*/ 0 h 4550898"/>
              <a:gd name="connsiteX1" fmla="*/ 4436651 w 4436651"/>
              <a:gd name="connsiteY1" fmla="*/ 0 h 4550898"/>
              <a:gd name="connsiteX2" fmla="*/ 4436651 w 4436651"/>
              <a:gd name="connsiteY2" fmla="*/ 4550898 h 4550898"/>
              <a:gd name="connsiteX3" fmla="*/ 0 w 4436651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1" h="4550898">
                <a:moveTo>
                  <a:pt x="0" y="0"/>
                </a:moveTo>
                <a:lnTo>
                  <a:pt x="4436651" y="0"/>
                </a:lnTo>
                <a:lnTo>
                  <a:pt x="4436651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8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0" y="1143000"/>
            <a:ext cx="4436652" cy="4550898"/>
          </a:xfrm>
          <a:custGeom>
            <a:avLst/>
            <a:gdLst>
              <a:gd name="connsiteX0" fmla="*/ 0 w 4436652"/>
              <a:gd name="connsiteY0" fmla="*/ 0 h 4550898"/>
              <a:gd name="connsiteX1" fmla="*/ 4436652 w 4436652"/>
              <a:gd name="connsiteY1" fmla="*/ 0 h 4550898"/>
              <a:gd name="connsiteX2" fmla="*/ 4436652 w 4436652"/>
              <a:gd name="connsiteY2" fmla="*/ 4550898 h 4550898"/>
              <a:gd name="connsiteX3" fmla="*/ 0 w 4436652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2" h="4550898">
                <a:moveTo>
                  <a:pt x="0" y="0"/>
                </a:moveTo>
                <a:lnTo>
                  <a:pt x="4436652" y="0"/>
                </a:lnTo>
                <a:lnTo>
                  <a:pt x="4436652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36735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 userDrawn="1"/>
        </p:nvSpPr>
        <p:spPr>
          <a:xfrm>
            <a:off x="11209639" y="253218"/>
            <a:ext cx="6751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Space</a:t>
            </a:r>
            <a:endParaRPr lang="en-US" sz="1400" dirty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307177" y="253218"/>
            <a:ext cx="87395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Slide </a:t>
            </a:r>
            <a:fld id="{BA85B291-2746-4D86-B8C3-C4C9847251C9}" type="slidenum">
              <a:rPr lang="en-US" sz="140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pPr marL="0" marR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400" dirty="0" smtClean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024756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61" r:id="rId11"/>
    <p:sldLayoutId id="2147483659" r:id="rId12"/>
    <p:sldLayoutId id="2147483660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Freeform 7"/>
          <p:cNvSpPr/>
          <p:nvPr/>
        </p:nvSpPr>
        <p:spPr>
          <a:xfrm>
            <a:off x="5232781" y="3276312"/>
            <a:ext cx="5217316" cy="1606638"/>
          </a:xfrm>
          <a:custGeom>
            <a:avLst/>
            <a:gdLst>
              <a:gd name="connsiteX0" fmla="*/ 0 w 5217316"/>
              <a:gd name="connsiteY0" fmla="*/ 0 h 1606638"/>
              <a:gd name="connsiteX1" fmla="*/ 5217316 w 5217316"/>
              <a:gd name="connsiteY1" fmla="*/ 0 h 1606638"/>
              <a:gd name="connsiteX2" fmla="*/ 5217316 w 5217316"/>
              <a:gd name="connsiteY2" fmla="*/ 1606638 h 1606638"/>
              <a:gd name="connsiteX3" fmla="*/ 546058 w 5217316"/>
              <a:gd name="connsiteY3" fmla="*/ 1606638 h 1606638"/>
              <a:gd name="connsiteX4" fmla="*/ 549041 w 5217316"/>
              <a:gd name="connsiteY4" fmla="*/ 1577043 h 1606638"/>
              <a:gd name="connsiteX5" fmla="*/ 546348 w 5217316"/>
              <a:gd name="connsiteY5" fmla="*/ 1550321 h 1606638"/>
              <a:gd name="connsiteX6" fmla="*/ 5158994 w 5217316"/>
              <a:gd name="connsiteY6" fmla="*/ 1550321 h 1606638"/>
              <a:gd name="connsiteX7" fmla="*/ 5158994 w 5217316"/>
              <a:gd name="connsiteY7" fmla="*/ 56317 h 1606638"/>
              <a:gd name="connsiteX8" fmla="*/ 58322 w 5217316"/>
              <a:gd name="connsiteY8" fmla="*/ 56317 h 1606638"/>
              <a:gd name="connsiteX9" fmla="*/ 58322 w 5217316"/>
              <a:gd name="connsiteY9" fmla="*/ 858484 h 1606638"/>
              <a:gd name="connsiteX10" fmla="*/ 0 w 5217316"/>
              <a:gd name="connsiteY10" fmla="*/ 840380 h 16066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217316" h="1606638">
                <a:moveTo>
                  <a:pt x="0" y="0"/>
                </a:moveTo>
                <a:lnTo>
                  <a:pt x="5217316" y="0"/>
                </a:lnTo>
                <a:lnTo>
                  <a:pt x="5217316" y="1606638"/>
                </a:lnTo>
                <a:lnTo>
                  <a:pt x="546058" y="1606638"/>
                </a:lnTo>
                <a:lnTo>
                  <a:pt x="549041" y="1577043"/>
                </a:lnTo>
                <a:lnTo>
                  <a:pt x="546348" y="1550321"/>
                </a:lnTo>
                <a:lnTo>
                  <a:pt x="5158994" y="1550321"/>
                </a:lnTo>
                <a:lnTo>
                  <a:pt x="5158994" y="56317"/>
                </a:lnTo>
                <a:lnTo>
                  <a:pt x="58322" y="56317"/>
                </a:lnTo>
                <a:lnTo>
                  <a:pt x="58322" y="858484"/>
                </a:lnTo>
                <a:lnTo>
                  <a:pt x="0" y="840380"/>
                </a:lnTo>
                <a:close/>
              </a:path>
            </a:pathLst>
          </a:cu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6179080" y="3595822"/>
            <a:ext cx="329449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spc="1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SPACES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237589" y="4220651"/>
            <a:ext cx="31774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Presentation template</a:t>
            </a:r>
            <a:endParaRPr lang="en-US" spc="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7558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3976914" y="696687"/>
            <a:ext cx="7561943" cy="4949372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0" y="2387601"/>
            <a:ext cx="4281714" cy="433977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5101898" y="1216290"/>
            <a:ext cx="40398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Service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885928" y="237896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885928" y="331675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885928" y="425454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" name="Freeform 113"/>
          <p:cNvSpPr>
            <a:spLocks noEditPoints="1"/>
          </p:cNvSpPr>
          <p:nvPr/>
        </p:nvSpPr>
        <p:spPr bwMode="auto">
          <a:xfrm>
            <a:off x="5295930" y="2518229"/>
            <a:ext cx="411906" cy="400024"/>
          </a:xfrm>
          <a:custGeom>
            <a:avLst/>
            <a:gdLst>
              <a:gd name="T0" fmla="*/ 94 w 132"/>
              <a:gd name="T1" fmla="*/ 0 h 128"/>
              <a:gd name="T2" fmla="*/ 56 w 132"/>
              <a:gd name="T3" fmla="*/ 27 h 128"/>
              <a:gd name="T4" fmla="*/ 55 w 132"/>
              <a:gd name="T5" fmla="*/ 27 h 128"/>
              <a:gd name="T6" fmla="*/ 14 w 132"/>
              <a:gd name="T7" fmla="*/ 69 h 128"/>
              <a:gd name="T8" fmla="*/ 1 w 132"/>
              <a:gd name="T9" fmla="*/ 110 h 128"/>
              <a:gd name="T10" fmla="*/ 14 w 132"/>
              <a:gd name="T11" fmla="*/ 128 h 128"/>
              <a:gd name="T12" fmla="*/ 53 w 132"/>
              <a:gd name="T13" fmla="*/ 118 h 128"/>
              <a:gd name="T14" fmla="*/ 120 w 132"/>
              <a:gd name="T15" fmla="*/ 53 h 128"/>
              <a:gd name="T16" fmla="*/ 64 w 132"/>
              <a:gd name="T17" fmla="*/ 95 h 128"/>
              <a:gd name="T18" fmla="*/ 99 w 132"/>
              <a:gd name="T19" fmla="*/ 47 h 128"/>
              <a:gd name="T20" fmla="*/ 95 w 132"/>
              <a:gd name="T21" fmla="*/ 67 h 128"/>
              <a:gd name="T22" fmla="*/ 64 w 132"/>
              <a:gd name="T23" fmla="*/ 98 h 128"/>
              <a:gd name="T24" fmla="*/ 59 w 132"/>
              <a:gd name="T25" fmla="*/ 81 h 128"/>
              <a:gd name="T26" fmla="*/ 46 w 132"/>
              <a:gd name="T27" fmla="*/ 68 h 128"/>
              <a:gd name="T28" fmla="*/ 92 w 132"/>
              <a:gd name="T29" fmla="*/ 36 h 128"/>
              <a:gd name="T30" fmla="*/ 59 w 132"/>
              <a:gd name="T31" fmla="*/ 81 h 128"/>
              <a:gd name="T32" fmla="*/ 30 w 132"/>
              <a:gd name="T33" fmla="*/ 64 h 128"/>
              <a:gd name="T34" fmla="*/ 80 w 132"/>
              <a:gd name="T35" fmla="*/ 29 h 128"/>
              <a:gd name="T36" fmla="*/ 17 w 132"/>
              <a:gd name="T37" fmla="*/ 119 h 128"/>
              <a:gd name="T38" fmla="*/ 8 w 132"/>
              <a:gd name="T39" fmla="*/ 114 h 128"/>
              <a:gd name="T40" fmla="*/ 13 w 132"/>
              <a:gd name="T41" fmla="*/ 96 h 128"/>
              <a:gd name="T42" fmla="*/ 32 w 132"/>
              <a:gd name="T43" fmla="*/ 116 h 128"/>
              <a:gd name="T44" fmla="*/ 35 w 132"/>
              <a:gd name="T45" fmla="*/ 115 h 128"/>
              <a:gd name="T46" fmla="*/ 14 w 132"/>
              <a:gd name="T47" fmla="*/ 92 h 128"/>
              <a:gd name="T48" fmla="*/ 19 w 132"/>
              <a:gd name="T49" fmla="*/ 75 h 128"/>
              <a:gd name="T50" fmla="*/ 52 w 132"/>
              <a:gd name="T51" fmla="*/ 110 h 128"/>
              <a:gd name="T52" fmla="*/ 35 w 132"/>
              <a:gd name="T53" fmla="*/ 115 h 128"/>
              <a:gd name="T54" fmla="*/ 108 w 132"/>
              <a:gd name="T55" fmla="*/ 54 h 128"/>
              <a:gd name="T56" fmla="*/ 98 w 132"/>
              <a:gd name="T57" fmla="*/ 30 h 128"/>
              <a:gd name="T58" fmla="*/ 81 w 132"/>
              <a:gd name="T59" fmla="*/ 13 h 128"/>
              <a:gd name="T60" fmla="*/ 112 w 132"/>
              <a:gd name="T61" fmla="*/ 16 h 128"/>
              <a:gd name="T62" fmla="*/ 115 w 132"/>
              <a:gd name="T63" fmla="*/ 4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2" h="128">
                <a:moveTo>
                  <a:pt x="118" y="10"/>
                </a:moveTo>
                <a:cubicBezTo>
                  <a:pt x="111" y="4"/>
                  <a:pt x="102" y="0"/>
                  <a:pt x="94" y="0"/>
                </a:cubicBezTo>
                <a:cubicBezTo>
                  <a:pt x="87" y="0"/>
                  <a:pt x="80" y="3"/>
                  <a:pt x="75" y="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7"/>
                  <a:pt x="56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14" y="69"/>
                  <a:pt x="14" y="69"/>
                  <a:pt x="14" y="69"/>
                </a:cubicBezTo>
                <a:cubicBezTo>
                  <a:pt x="12" y="71"/>
                  <a:pt x="11" y="73"/>
                  <a:pt x="10" y="76"/>
                </a:cubicBezTo>
                <a:cubicBezTo>
                  <a:pt x="1" y="110"/>
                  <a:pt x="1" y="110"/>
                  <a:pt x="1" y="110"/>
                </a:cubicBezTo>
                <a:cubicBezTo>
                  <a:pt x="1" y="110"/>
                  <a:pt x="0" y="113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6" y="128"/>
                  <a:pt x="19" y="127"/>
                  <a:pt x="19" y="127"/>
                </a:cubicBezTo>
                <a:cubicBezTo>
                  <a:pt x="53" y="118"/>
                  <a:pt x="53" y="118"/>
                  <a:pt x="53" y="118"/>
                </a:cubicBezTo>
                <a:cubicBezTo>
                  <a:pt x="55" y="118"/>
                  <a:pt x="57" y="116"/>
                  <a:pt x="59" y="114"/>
                </a:cubicBezTo>
                <a:cubicBezTo>
                  <a:pt x="120" y="53"/>
                  <a:pt x="120" y="53"/>
                  <a:pt x="120" y="53"/>
                </a:cubicBezTo>
                <a:cubicBezTo>
                  <a:pt x="132" y="42"/>
                  <a:pt x="130" y="23"/>
                  <a:pt x="118" y="10"/>
                </a:cubicBezTo>
                <a:close/>
                <a:moveTo>
                  <a:pt x="64" y="95"/>
                </a:moveTo>
                <a:cubicBezTo>
                  <a:pt x="64" y="92"/>
                  <a:pt x="63" y="88"/>
                  <a:pt x="61" y="85"/>
                </a:cubicBezTo>
                <a:cubicBezTo>
                  <a:pt x="99" y="47"/>
                  <a:pt x="99" y="47"/>
                  <a:pt x="99" y="47"/>
                </a:cubicBezTo>
                <a:cubicBezTo>
                  <a:pt x="101" y="54"/>
                  <a:pt x="100" y="62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64" y="98"/>
                  <a:pt x="64" y="98"/>
                  <a:pt x="64" y="98"/>
                </a:cubicBezTo>
                <a:cubicBezTo>
                  <a:pt x="64" y="97"/>
                  <a:pt x="64" y="96"/>
                  <a:pt x="64" y="95"/>
                </a:cubicBezTo>
                <a:close/>
                <a:moveTo>
                  <a:pt x="59" y="81"/>
                </a:moveTo>
                <a:cubicBezTo>
                  <a:pt x="58" y="79"/>
                  <a:pt x="56" y="76"/>
                  <a:pt x="54" y="74"/>
                </a:cubicBezTo>
                <a:cubicBezTo>
                  <a:pt x="51" y="72"/>
                  <a:pt x="49" y="70"/>
                  <a:pt x="46" y="68"/>
                </a:cubicBezTo>
                <a:cubicBezTo>
                  <a:pt x="84" y="30"/>
                  <a:pt x="84" y="30"/>
                  <a:pt x="84" y="30"/>
                </a:cubicBezTo>
                <a:cubicBezTo>
                  <a:pt x="87" y="31"/>
                  <a:pt x="90" y="33"/>
                  <a:pt x="92" y="36"/>
                </a:cubicBezTo>
                <a:cubicBezTo>
                  <a:pt x="94" y="38"/>
                  <a:pt x="96" y="40"/>
                  <a:pt x="97" y="43"/>
                </a:cubicBezTo>
                <a:lnTo>
                  <a:pt x="59" y="81"/>
                </a:lnTo>
                <a:close/>
                <a:moveTo>
                  <a:pt x="42" y="66"/>
                </a:moveTo>
                <a:cubicBezTo>
                  <a:pt x="38" y="65"/>
                  <a:pt x="34" y="64"/>
                  <a:pt x="30" y="64"/>
                </a:cubicBezTo>
                <a:cubicBezTo>
                  <a:pt x="61" y="33"/>
                  <a:pt x="61" y="33"/>
                  <a:pt x="61" y="33"/>
                </a:cubicBezTo>
                <a:cubicBezTo>
                  <a:pt x="66" y="28"/>
                  <a:pt x="73" y="27"/>
                  <a:pt x="80" y="29"/>
                </a:cubicBezTo>
                <a:lnTo>
                  <a:pt x="42" y="66"/>
                </a:lnTo>
                <a:close/>
                <a:moveTo>
                  <a:pt x="17" y="119"/>
                </a:moveTo>
                <a:cubicBezTo>
                  <a:pt x="16" y="120"/>
                  <a:pt x="15" y="120"/>
                  <a:pt x="14" y="120"/>
                </a:cubicBezTo>
                <a:cubicBezTo>
                  <a:pt x="11" y="120"/>
                  <a:pt x="8" y="117"/>
                  <a:pt x="8" y="114"/>
                </a:cubicBezTo>
                <a:cubicBezTo>
                  <a:pt x="8" y="113"/>
                  <a:pt x="8" y="112"/>
                  <a:pt x="8" y="112"/>
                </a:cubicBezTo>
                <a:cubicBezTo>
                  <a:pt x="13" y="96"/>
                  <a:pt x="13" y="96"/>
                  <a:pt x="13" y="96"/>
                </a:cubicBezTo>
                <a:cubicBezTo>
                  <a:pt x="17" y="96"/>
                  <a:pt x="22" y="98"/>
                  <a:pt x="26" y="102"/>
                </a:cubicBezTo>
                <a:cubicBezTo>
                  <a:pt x="30" y="106"/>
                  <a:pt x="32" y="111"/>
                  <a:pt x="32" y="116"/>
                </a:cubicBezTo>
                <a:lnTo>
                  <a:pt x="17" y="119"/>
                </a:lnTo>
                <a:close/>
                <a:moveTo>
                  <a:pt x="35" y="115"/>
                </a:moveTo>
                <a:cubicBezTo>
                  <a:pt x="35" y="109"/>
                  <a:pt x="33" y="104"/>
                  <a:pt x="29" y="99"/>
                </a:cubicBezTo>
                <a:cubicBezTo>
                  <a:pt x="25" y="95"/>
                  <a:pt x="19" y="93"/>
                  <a:pt x="14" y="92"/>
                </a:cubicBezTo>
                <a:cubicBezTo>
                  <a:pt x="18" y="78"/>
                  <a:pt x="18" y="78"/>
                  <a:pt x="18" y="78"/>
                </a:cubicBezTo>
                <a:cubicBezTo>
                  <a:pt x="18" y="77"/>
                  <a:pt x="19" y="76"/>
                  <a:pt x="19" y="75"/>
                </a:cubicBezTo>
                <a:cubicBezTo>
                  <a:pt x="27" y="69"/>
                  <a:pt x="40" y="71"/>
                  <a:pt x="48" y="80"/>
                </a:cubicBezTo>
                <a:cubicBezTo>
                  <a:pt x="57" y="89"/>
                  <a:pt x="59" y="102"/>
                  <a:pt x="52" y="110"/>
                </a:cubicBezTo>
                <a:cubicBezTo>
                  <a:pt x="51" y="110"/>
                  <a:pt x="51" y="111"/>
                  <a:pt x="50" y="111"/>
                </a:cubicBezTo>
                <a:lnTo>
                  <a:pt x="35" y="115"/>
                </a:lnTo>
                <a:close/>
                <a:moveTo>
                  <a:pt x="115" y="47"/>
                </a:moveTo>
                <a:cubicBezTo>
                  <a:pt x="108" y="54"/>
                  <a:pt x="108" y="54"/>
                  <a:pt x="108" y="54"/>
                </a:cubicBezTo>
                <a:cubicBezTo>
                  <a:pt x="108" y="53"/>
                  <a:pt x="108" y="52"/>
                  <a:pt x="108" y="51"/>
                </a:cubicBezTo>
                <a:cubicBezTo>
                  <a:pt x="107" y="43"/>
                  <a:pt x="104" y="36"/>
                  <a:pt x="98" y="30"/>
                </a:cubicBezTo>
                <a:cubicBezTo>
                  <a:pt x="91" y="24"/>
                  <a:pt x="83" y="20"/>
                  <a:pt x="74" y="20"/>
                </a:cubicBezTo>
                <a:cubicBezTo>
                  <a:pt x="81" y="13"/>
                  <a:pt x="81" y="13"/>
                  <a:pt x="81" y="13"/>
                </a:cubicBezTo>
                <a:cubicBezTo>
                  <a:pt x="84" y="10"/>
                  <a:pt x="89" y="8"/>
                  <a:pt x="94" y="8"/>
                </a:cubicBezTo>
                <a:cubicBezTo>
                  <a:pt x="100" y="8"/>
                  <a:pt x="107" y="11"/>
                  <a:pt x="112" y="16"/>
                </a:cubicBezTo>
                <a:cubicBezTo>
                  <a:pt x="117" y="21"/>
                  <a:pt x="120" y="27"/>
                  <a:pt x="120" y="33"/>
                </a:cubicBezTo>
                <a:cubicBezTo>
                  <a:pt x="120" y="38"/>
                  <a:pt x="118" y="43"/>
                  <a:pt x="115" y="4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5301871" y="3490651"/>
            <a:ext cx="400024" cy="398703"/>
            <a:chOff x="4037394" y="1144829"/>
            <a:chExt cx="400024" cy="398703"/>
          </a:xfrm>
          <a:solidFill>
            <a:schemeClr val="accent2"/>
          </a:solidFill>
        </p:grpSpPr>
        <p:sp>
          <p:nvSpPr>
            <p:cNvPr id="15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5301871" y="4408655"/>
            <a:ext cx="400024" cy="398703"/>
            <a:chOff x="3237347" y="1144829"/>
            <a:chExt cx="400024" cy="398703"/>
          </a:xfrm>
          <a:solidFill>
            <a:schemeClr val="accent3"/>
          </a:solidFill>
        </p:grpSpPr>
        <p:sp>
          <p:nvSpPr>
            <p:cNvPr id="19" name="Freeform 127"/>
            <p:cNvSpPr>
              <a:spLocks noEditPoints="1"/>
            </p:cNvSpPr>
            <p:nvPr/>
          </p:nvSpPr>
          <p:spPr bwMode="auto">
            <a:xfrm>
              <a:off x="3237347" y="1144829"/>
              <a:ext cx="400024" cy="398703"/>
            </a:xfrm>
            <a:custGeom>
              <a:avLst/>
              <a:gdLst>
                <a:gd name="T0" fmla="*/ 80 w 128"/>
                <a:gd name="T1" fmla="*/ 0 h 128"/>
                <a:gd name="T2" fmla="*/ 32 w 128"/>
                <a:gd name="T3" fmla="*/ 48 h 128"/>
                <a:gd name="T4" fmla="*/ 38 w 128"/>
                <a:gd name="T5" fmla="*/ 70 h 128"/>
                <a:gd name="T6" fmla="*/ 4 w 128"/>
                <a:gd name="T7" fmla="*/ 104 h 128"/>
                <a:gd name="T8" fmla="*/ 4 w 128"/>
                <a:gd name="T9" fmla="*/ 104 h 128"/>
                <a:gd name="T10" fmla="*/ 0 w 128"/>
                <a:gd name="T11" fmla="*/ 114 h 128"/>
                <a:gd name="T12" fmla="*/ 14 w 128"/>
                <a:gd name="T13" fmla="*/ 128 h 128"/>
                <a:gd name="T14" fmla="*/ 24 w 128"/>
                <a:gd name="T15" fmla="*/ 124 h 128"/>
                <a:gd name="T16" fmla="*/ 24 w 128"/>
                <a:gd name="T17" fmla="*/ 124 h 128"/>
                <a:gd name="T18" fmla="*/ 58 w 128"/>
                <a:gd name="T19" fmla="*/ 90 h 128"/>
                <a:gd name="T20" fmla="*/ 80 w 128"/>
                <a:gd name="T21" fmla="*/ 96 h 128"/>
                <a:gd name="T22" fmla="*/ 128 w 128"/>
                <a:gd name="T23" fmla="*/ 48 h 128"/>
                <a:gd name="T24" fmla="*/ 80 w 128"/>
                <a:gd name="T25" fmla="*/ 0 h 128"/>
                <a:gd name="T26" fmla="*/ 19 w 128"/>
                <a:gd name="T27" fmla="*/ 119 h 128"/>
                <a:gd name="T28" fmla="*/ 14 w 128"/>
                <a:gd name="T29" fmla="*/ 121 h 128"/>
                <a:gd name="T30" fmla="*/ 7 w 128"/>
                <a:gd name="T31" fmla="*/ 114 h 128"/>
                <a:gd name="T32" fmla="*/ 9 w 128"/>
                <a:gd name="T33" fmla="*/ 109 h 128"/>
                <a:gd name="T34" fmla="*/ 9 w 128"/>
                <a:gd name="T35" fmla="*/ 109 h 128"/>
                <a:gd name="T36" fmla="*/ 41 w 128"/>
                <a:gd name="T37" fmla="*/ 77 h 128"/>
                <a:gd name="T38" fmla="*/ 51 w 128"/>
                <a:gd name="T39" fmla="*/ 87 h 128"/>
                <a:gd name="T40" fmla="*/ 19 w 128"/>
                <a:gd name="T41" fmla="*/ 119 h 128"/>
                <a:gd name="T42" fmla="*/ 80 w 128"/>
                <a:gd name="T43" fmla="*/ 88 h 128"/>
                <a:gd name="T44" fmla="*/ 40 w 128"/>
                <a:gd name="T45" fmla="*/ 48 h 128"/>
                <a:gd name="T46" fmla="*/ 80 w 128"/>
                <a:gd name="T47" fmla="*/ 8 h 128"/>
                <a:gd name="T48" fmla="*/ 120 w 128"/>
                <a:gd name="T49" fmla="*/ 48 h 128"/>
                <a:gd name="T50" fmla="*/ 80 w 128"/>
                <a:gd name="T51" fmla="*/ 8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28" h="128">
                  <a:moveTo>
                    <a:pt x="80" y="0"/>
                  </a:moveTo>
                  <a:cubicBezTo>
                    <a:pt x="53" y="0"/>
                    <a:pt x="32" y="21"/>
                    <a:pt x="32" y="48"/>
                  </a:cubicBezTo>
                  <a:cubicBezTo>
                    <a:pt x="32" y="56"/>
                    <a:pt x="34" y="64"/>
                    <a:pt x="38" y="70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2" y="106"/>
                    <a:pt x="0" y="110"/>
                    <a:pt x="0" y="114"/>
                  </a:cubicBezTo>
                  <a:cubicBezTo>
                    <a:pt x="0" y="122"/>
                    <a:pt x="6" y="128"/>
                    <a:pt x="14" y="128"/>
                  </a:cubicBezTo>
                  <a:cubicBezTo>
                    <a:pt x="18" y="128"/>
                    <a:pt x="22" y="126"/>
                    <a:pt x="24" y="124"/>
                  </a:cubicBezTo>
                  <a:cubicBezTo>
                    <a:pt x="24" y="124"/>
                    <a:pt x="24" y="124"/>
                    <a:pt x="24" y="124"/>
                  </a:cubicBezTo>
                  <a:cubicBezTo>
                    <a:pt x="58" y="90"/>
                    <a:pt x="58" y="90"/>
                    <a:pt x="58" y="90"/>
                  </a:cubicBezTo>
                  <a:cubicBezTo>
                    <a:pt x="64" y="94"/>
                    <a:pt x="72" y="96"/>
                    <a:pt x="80" y="96"/>
                  </a:cubicBezTo>
                  <a:cubicBezTo>
                    <a:pt x="107" y="96"/>
                    <a:pt x="128" y="75"/>
                    <a:pt x="128" y="48"/>
                  </a:cubicBezTo>
                  <a:cubicBezTo>
                    <a:pt x="128" y="21"/>
                    <a:pt x="107" y="0"/>
                    <a:pt x="80" y="0"/>
                  </a:cubicBezTo>
                  <a:close/>
                  <a:moveTo>
                    <a:pt x="19" y="119"/>
                  </a:moveTo>
                  <a:cubicBezTo>
                    <a:pt x="18" y="120"/>
                    <a:pt x="16" y="121"/>
                    <a:pt x="14" y="121"/>
                  </a:cubicBezTo>
                  <a:cubicBezTo>
                    <a:pt x="10" y="121"/>
                    <a:pt x="7" y="118"/>
                    <a:pt x="7" y="114"/>
                  </a:cubicBezTo>
                  <a:cubicBezTo>
                    <a:pt x="7" y="112"/>
                    <a:pt x="8" y="110"/>
                    <a:pt x="9" y="109"/>
                  </a:cubicBezTo>
                  <a:cubicBezTo>
                    <a:pt x="9" y="109"/>
                    <a:pt x="9" y="109"/>
                    <a:pt x="9" y="109"/>
                  </a:cubicBezTo>
                  <a:cubicBezTo>
                    <a:pt x="41" y="77"/>
                    <a:pt x="41" y="77"/>
                    <a:pt x="41" y="77"/>
                  </a:cubicBezTo>
                  <a:cubicBezTo>
                    <a:pt x="44" y="80"/>
                    <a:pt x="48" y="84"/>
                    <a:pt x="51" y="87"/>
                  </a:cubicBezTo>
                  <a:lnTo>
                    <a:pt x="19" y="119"/>
                  </a:lnTo>
                  <a:close/>
                  <a:moveTo>
                    <a:pt x="80" y="88"/>
                  </a:moveTo>
                  <a:cubicBezTo>
                    <a:pt x="58" y="88"/>
                    <a:pt x="40" y="70"/>
                    <a:pt x="40" y="48"/>
                  </a:cubicBezTo>
                  <a:cubicBezTo>
                    <a:pt x="40" y="26"/>
                    <a:pt x="58" y="8"/>
                    <a:pt x="80" y="8"/>
                  </a:cubicBezTo>
                  <a:cubicBezTo>
                    <a:pt x="102" y="8"/>
                    <a:pt x="120" y="26"/>
                    <a:pt x="120" y="48"/>
                  </a:cubicBezTo>
                  <a:cubicBezTo>
                    <a:pt x="120" y="70"/>
                    <a:pt x="102" y="88"/>
                    <a:pt x="80" y="8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128"/>
            <p:cNvSpPr>
              <a:spLocks/>
            </p:cNvSpPr>
            <p:nvPr/>
          </p:nvSpPr>
          <p:spPr bwMode="auto">
            <a:xfrm>
              <a:off x="3399733" y="1206880"/>
              <a:ext cx="93735" cy="93735"/>
            </a:xfrm>
            <a:custGeom>
              <a:avLst/>
              <a:gdLst>
                <a:gd name="T0" fmla="*/ 28 w 30"/>
                <a:gd name="T1" fmla="*/ 0 h 30"/>
                <a:gd name="T2" fmla="*/ 0 w 30"/>
                <a:gd name="T3" fmla="*/ 28 h 30"/>
                <a:gd name="T4" fmla="*/ 2 w 30"/>
                <a:gd name="T5" fmla="*/ 30 h 30"/>
                <a:gd name="T6" fmla="*/ 4 w 30"/>
                <a:gd name="T7" fmla="*/ 28 h 30"/>
                <a:gd name="T8" fmla="*/ 28 w 30"/>
                <a:gd name="T9" fmla="*/ 4 h 30"/>
                <a:gd name="T10" fmla="*/ 30 w 30"/>
                <a:gd name="T11" fmla="*/ 2 h 30"/>
                <a:gd name="T12" fmla="*/ 28 w 30"/>
                <a:gd name="T1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" h="30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29"/>
                    <a:pt x="1" y="30"/>
                    <a:pt x="2" y="30"/>
                  </a:cubicBezTo>
                  <a:cubicBezTo>
                    <a:pt x="3" y="30"/>
                    <a:pt x="4" y="29"/>
                    <a:pt x="4" y="28"/>
                  </a:cubicBezTo>
                  <a:cubicBezTo>
                    <a:pt x="4" y="15"/>
                    <a:pt x="15" y="4"/>
                    <a:pt x="28" y="4"/>
                  </a:cubicBezTo>
                  <a:cubicBezTo>
                    <a:pt x="29" y="4"/>
                    <a:pt x="30" y="3"/>
                    <a:pt x="30" y="2"/>
                  </a:cubicBezTo>
                  <a:cubicBezTo>
                    <a:pt x="30" y="1"/>
                    <a:pt x="29" y="0"/>
                    <a:pt x="2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994629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2525287" y="1588456"/>
            <a:ext cx="2053767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 smtClean="0">
                <a:solidFill>
                  <a:schemeClr val="accent1"/>
                </a:solidFill>
                <a:latin typeface="+mj-lt"/>
              </a:rPr>
              <a:t>S</a:t>
            </a:r>
            <a:endParaRPr lang="en-US" sz="25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025311" y="1886301"/>
            <a:ext cx="306205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Strength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38097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6907624" y="1588456"/>
            <a:ext cx="3464410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2"/>
                </a:solidFill>
                <a:latin typeface="+mj-lt"/>
              </a:rPr>
              <a:t>W</a:t>
            </a:r>
            <a:endParaRPr lang="en-US" sz="250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349326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Weakness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61525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094078" y="1588456"/>
            <a:ext cx="2916184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3"/>
                </a:solidFill>
                <a:latin typeface="+mj-lt"/>
              </a:rPr>
              <a:t>O</a:t>
            </a:r>
            <a:endParaRPr lang="en-US" sz="25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6025311" y="1886301"/>
            <a:ext cx="424827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Opportunity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683139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7608136" y="1588456"/>
            <a:ext cx="2063386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4"/>
                </a:solidFill>
                <a:latin typeface="+mj-lt"/>
              </a:rPr>
              <a:t>T</a:t>
            </a:r>
            <a:endParaRPr lang="en-US" sz="250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236635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Threat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75226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524137" y="1613079"/>
            <a:ext cx="2367918" cy="236791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3609371" y="3604779"/>
            <a:ext cx="2367918" cy="23679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6208077" y="1613079"/>
            <a:ext cx="2367918" cy="236791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9311792" y="3604779"/>
            <a:ext cx="2367918" cy="23679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77187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645581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34"/>
          <p:cNvSpPr txBox="1"/>
          <p:nvPr/>
        </p:nvSpPr>
        <p:spPr>
          <a:xfrm>
            <a:off x="340691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3406920" y="1967779"/>
            <a:ext cx="13532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James Done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09085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9090860" y="1967779"/>
            <a:ext cx="122180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Ronny Boy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6391764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7390844" y="4544132"/>
            <a:ext cx="137088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Steven Lord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708850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1720755" y="4544132"/>
            <a:ext cx="135806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David </a:t>
            </a:r>
            <a:r>
              <a:rPr lang="en-ID" sz="16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Polex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3340619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9054524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4531310" y="353320"/>
            <a:ext cx="312938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0" name="Picture Placeholder 19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678915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/>
          <p:nvPr/>
        </p:nvSpPr>
        <p:spPr>
          <a:xfrm>
            <a:off x="528639" y="971549"/>
            <a:ext cx="4672012" cy="551497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876149" y="1635569"/>
            <a:ext cx="349807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946487" y="3250230"/>
            <a:ext cx="363772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946488" y="2911676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6" name="Picture Placeholder 5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Picture Placeholder 6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7122938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>
          <a:xfrm>
            <a:off x="709033" y="1157288"/>
            <a:ext cx="4406374" cy="5700712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5911646" y="1157288"/>
            <a:ext cx="436048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Bobby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Dolpan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911645" y="2773926"/>
            <a:ext cx="584696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911646" y="24353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3" name="Freeform 22"/>
          <p:cNvSpPr/>
          <p:nvPr/>
        </p:nvSpPr>
        <p:spPr>
          <a:xfrm>
            <a:off x="1068290" y="910665"/>
            <a:ext cx="4316510" cy="5700712"/>
          </a:xfrm>
          <a:custGeom>
            <a:avLst/>
            <a:gdLst>
              <a:gd name="connsiteX0" fmla="*/ 3172452 w 4316510"/>
              <a:gd name="connsiteY0" fmla="*/ 0 h 5700712"/>
              <a:gd name="connsiteX1" fmla="*/ 4316510 w 4316510"/>
              <a:gd name="connsiteY1" fmla="*/ 0 h 5700712"/>
              <a:gd name="connsiteX2" fmla="*/ 4316510 w 4316510"/>
              <a:gd name="connsiteY2" fmla="*/ 3246997 h 5700712"/>
              <a:gd name="connsiteX3" fmla="*/ 4243608 w 4316510"/>
              <a:gd name="connsiteY3" fmla="*/ 3246997 h 5700712"/>
              <a:gd name="connsiteX4" fmla="*/ 4243608 w 4316510"/>
              <a:gd name="connsiteY4" fmla="*/ 67702 h 5700712"/>
              <a:gd name="connsiteX5" fmla="*/ 3228403 w 4316510"/>
              <a:gd name="connsiteY5" fmla="*/ 67702 h 5700712"/>
              <a:gd name="connsiteX6" fmla="*/ 3181869 w 4316510"/>
              <a:gd name="connsiteY6" fmla="*/ 8497 h 5700712"/>
              <a:gd name="connsiteX7" fmla="*/ 0 w 4316510"/>
              <a:gd name="connsiteY7" fmla="*/ 0 h 5700712"/>
              <a:gd name="connsiteX8" fmla="*/ 2164618 w 4316510"/>
              <a:gd name="connsiteY8" fmla="*/ 0 h 5700712"/>
              <a:gd name="connsiteX9" fmla="*/ 2145639 w 4316510"/>
              <a:gd name="connsiteY9" fmla="*/ 25081 h 5700712"/>
              <a:gd name="connsiteX10" fmla="*/ 2126524 w 4316510"/>
              <a:gd name="connsiteY10" fmla="*/ 67702 h 5700712"/>
              <a:gd name="connsiteX11" fmla="*/ 72899 w 4316510"/>
              <a:gd name="connsiteY11" fmla="*/ 67702 h 5700712"/>
              <a:gd name="connsiteX12" fmla="*/ 72899 w 4316510"/>
              <a:gd name="connsiteY12" fmla="*/ 5633010 h 5700712"/>
              <a:gd name="connsiteX13" fmla="*/ 4243608 w 4316510"/>
              <a:gd name="connsiteY13" fmla="*/ 5633010 h 5700712"/>
              <a:gd name="connsiteX14" fmla="*/ 4243608 w 4316510"/>
              <a:gd name="connsiteY14" fmla="*/ 3611657 h 5700712"/>
              <a:gd name="connsiteX15" fmla="*/ 4316510 w 4316510"/>
              <a:gd name="connsiteY15" fmla="*/ 3562642 h 5700712"/>
              <a:gd name="connsiteX16" fmla="*/ 4316510 w 4316510"/>
              <a:gd name="connsiteY16" fmla="*/ 5700712 h 5700712"/>
              <a:gd name="connsiteX17" fmla="*/ 0 w 4316510"/>
              <a:gd name="connsiteY17" fmla="*/ 5700712 h 57007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4316510" h="5700712">
                <a:moveTo>
                  <a:pt x="3172452" y="0"/>
                </a:moveTo>
                <a:lnTo>
                  <a:pt x="4316510" y="0"/>
                </a:lnTo>
                <a:lnTo>
                  <a:pt x="4316510" y="3246997"/>
                </a:lnTo>
                <a:lnTo>
                  <a:pt x="4243608" y="3246997"/>
                </a:lnTo>
                <a:lnTo>
                  <a:pt x="4243608" y="67702"/>
                </a:lnTo>
                <a:lnTo>
                  <a:pt x="3228403" y="67702"/>
                </a:lnTo>
                <a:lnTo>
                  <a:pt x="3181869" y="8497"/>
                </a:lnTo>
                <a:close/>
                <a:moveTo>
                  <a:pt x="0" y="0"/>
                </a:moveTo>
                <a:lnTo>
                  <a:pt x="2164618" y="0"/>
                </a:lnTo>
                <a:lnTo>
                  <a:pt x="2145639" y="25081"/>
                </a:lnTo>
                <a:lnTo>
                  <a:pt x="2126524" y="67702"/>
                </a:lnTo>
                <a:lnTo>
                  <a:pt x="72899" y="67702"/>
                </a:lnTo>
                <a:lnTo>
                  <a:pt x="72899" y="5633010"/>
                </a:lnTo>
                <a:lnTo>
                  <a:pt x="4243608" y="5633010"/>
                </a:lnTo>
                <a:lnTo>
                  <a:pt x="4243608" y="3611657"/>
                </a:lnTo>
                <a:lnTo>
                  <a:pt x="4316510" y="3562642"/>
                </a:lnTo>
                <a:lnTo>
                  <a:pt x="4316510" y="5700712"/>
                </a:lnTo>
                <a:lnTo>
                  <a:pt x="0" y="5700712"/>
                </a:ln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958551" y="3866533"/>
            <a:ext cx="59022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Skill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5" name="Group 24"/>
          <p:cNvGrpSpPr/>
          <p:nvPr/>
        </p:nvGrpSpPr>
        <p:grpSpPr>
          <a:xfrm flipV="1">
            <a:off x="6040317" y="4645335"/>
            <a:ext cx="4748851" cy="45719"/>
            <a:chOff x="5359523" y="3479418"/>
            <a:chExt cx="4005943" cy="0"/>
          </a:xfrm>
        </p:grpSpPr>
        <p:cxnSp>
          <p:nvCxnSpPr>
            <p:cNvPr id="26" name="Straight Connector 25"/>
            <p:cNvCxnSpPr/>
            <p:nvPr/>
          </p:nvCxnSpPr>
          <p:spPr>
            <a:xfrm>
              <a:off x="5359523" y="3479418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>
              <a:off x="5359523" y="3479418"/>
              <a:ext cx="2438401" cy="0"/>
            </a:xfrm>
            <a:prstGeom prst="line">
              <a:avLst/>
            </a:prstGeom>
            <a:ln w="101600" cap="flat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TextBox 27"/>
          <p:cNvSpPr txBox="1"/>
          <p:nvPr/>
        </p:nvSpPr>
        <p:spPr>
          <a:xfrm>
            <a:off x="5980631" y="433749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343741" y="433749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60%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 flipV="1">
            <a:off x="6040317" y="5289278"/>
            <a:ext cx="4748851" cy="45719"/>
            <a:chOff x="5359523" y="4123361"/>
            <a:chExt cx="4005943" cy="0"/>
          </a:xfrm>
        </p:grpSpPr>
        <p:cxnSp>
          <p:nvCxnSpPr>
            <p:cNvPr id="31" name="Straight Connector 30"/>
            <p:cNvCxnSpPr/>
            <p:nvPr/>
          </p:nvCxnSpPr>
          <p:spPr>
            <a:xfrm>
              <a:off x="5359523" y="4123361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5359523" y="4123361"/>
              <a:ext cx="2075544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3" name="TextBox 32"/>
          <p:cNvSpPr txBox="1"/>
          <p:nvPr/>
        </p:nvSpPr>
        <p:spPr>
          <a:xfrm>
            <a:off x="5980631" y="4981437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359772" y="4981437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6040317" y="5978939"/>
            <a:ext cx="4748851" cy="45719"/>
            <a:chOff x="5359523" y="4767304"/>
            <a:chExt cx="4005943" cy="0"/>
          </a:xfrm>
        </p:grpSpPr>
        <p:cxnSp>
          <p:nvCxnSpPr>
            <p:cNvPr id="36" name="Straight Connector 35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TextBox 37"/>
          <p:cNvSpPr txBox="1"/>
          <p:nvPr/>
        </p:nvSpPr>
        <p:spPr>
          <a:xfrm>
            <a:off x="5980631" y="5625380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0343741" y="5625380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76004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Rectangle 4"/>
          <p:cNvSpPr/>
          <p:nvPr/>
        </p:nvSpPr>
        <p:spPr>
          <a:xfrm>
            <a:off x="1157085" y="1424907"/>
            <a:ext cx="8957585" cy="4736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637966" y="2987661"/>
            <a:ext cx="5738080" cy="134402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794564" y="3097803"/>
            <a:ext cx="542488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6600" dirty="0" smtClean="0">
                <a:solidFill>
                  <a:schemeClr val="bg1"/>
                </a:solidFill>
                <a:latin typeface="+mj-lt"/>
              </a:rPr>
              <a:t>Break Section</a:t>
            </a:r>
            <a:endParaRPr lang="en-US" sz="6600" dirty="0" smtClean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480321" y="4569230"/>
            <a:ext cx="465319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making</a:t>
            </a:r>
          </a:p>
          <a:p>
            <a:pPr>
              <a:lnSpc>
                <a:spcPct val="150000"/>
              </a:lnSpc>
            </a:pP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years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500313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7344573" y="956603"/>
            <a:ext cx="27398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414910" y="2247707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414912" y="1909153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780628" y="637002"/>
            <a:ext cx="4917277" cy="297839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00740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5713524" y="6193912"/>
            <a:ext cx="7649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32 Slide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587197" y="2691605"/>
            <a:ext cx="5217316" cy="160663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441276" y="2559758"/>
            <a:ext cx="5217316" cy="160663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4155405" y="2890849"/>
            <a:ext cx="388119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1000" dirty="0" smtClean="0">
                <a:solidFill>
                  <a:schemeClr val="bg1"/>
                </a:solidFill>
                <a:latin typeface="+mj-lt"/>
              </a:rPr>
              <a:t>SPACES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237959" y="3739039"/>
            <a:ext cx="3716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400" dirty="0" smtClean="0">
                <a:solidFill>
                  <a:schemeClr val="bg1"/>
                </a:solidFill>
              </a:rPr>
              <a:t>Presentation template</a:t>
            </a:r>
            <a:endParaRPr lang="en-US" spc="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6782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5926" y="816013"/>
            <a:ext cx="4487594" cy="239133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15926" y="3960142"/>
            <a:ext cx="4487594" cy="239133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4" name="TextBox 13"/>
          <p:cNvSpPr txBox="1"/>
          <p:nvPr/>
        </p:nvSpPr>
        <p:spPr>
          <a:xfrm>
            <a:off x="5853397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853399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853397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53399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5969978" y="2713092"/>
            <a:ext cx="4748851" cy="0"/>
            <a:chOff x="5969978" y="2713092"/>
            <a:chExt cx="4748851" cy="0"/>
          </a:xfrm>
        </p:grpSpPr>
        <p:cxnSp>
          <p:nvCxnSpPr>
            <p:cNvPr id="19" name="Straight Connector 18"/>
            <p:cNvCxnSpPr/>
            <p:nvPr/>
          </p:nvCxnSpPr>
          <p:spPr>
            <a:xfrm flipV="1">
              <a:off x="5969978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V="1">
              <a:off x="5969978" y="2713092"/>
              <a:ext cx="2460457" cy="0"/>
            </a:xfrm>
            <a:prstGeom prst="line">
              <a:avLst/>
            </a:prstGeom>
            <a:ln w="101600" cap="flat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1" name="TextBox 20"/>
          <p:cNvSpPr txBox="1"/>
          <p:nvPr/>
        </p:nvSpPr>
        <p:spPr>
          <a:xfrm>
            <a:off x="5910292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0289433" y="2359532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1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23" name="Group 22"/>
          <p:cNvGrpSpPr/>
          <p:nvPr/>
        </p:nvGrpSpPr>
        <p:grpSpPr>
          <a:xfrm>
            <a:off x="5969978" y="5830541"/>
            <a:ext cx="4748851" cy="45719"/>
            <a:chOff x="5359523" y="4767304"/>
            <a:chExt cx="4005943" cy="0"/>
          </a:xfrm>
        </p:grpSpPr>
        <p:cxnSp>
          <p:nvCxnSpPr>
            <p:cNvPr id="24" name="Straight Connector 2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6" name="TextBox 25"/>
          <p:cNvSpPr txBox="1"/>
          <p:nvPr/>
        </p:nvSpPr>
        <p:spPr>
          <a:xfrm>
            <a:off x="5910292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0273402" y="5476982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134708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134708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/>
          <p:cNvSpPr txBox="1"/>
          <p:nvPr/>
        </p:nvSpPr>
        <p:spPr>
          <a:xfrm>
            <a:off x="1084454" y="1121869"/>
            <a:ext cx="43313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84454" y="4281521"/>
            <a:ext cx="4940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000" b="1" dirty="0">
              <a:solidFill>
                <a:schemeClr val="accent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45711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 flipH="1">
            <a:off x="6625882" y="816013"/>
            <a:ext cx="4487594" cy="239133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 flipH="1">
            <a:off x="6625882" y="3960142"/>
            <a:ext cx="4487594" cy="239133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extBox 3"/>
          <p:cNvSpPr txBox="1"/>
          <p:nvPr/>
        </p:nvSpPr>
        <p:spPr>
          <a:xfrm flipH="1">
            <a:off x="1927274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 flipH="1">
            <a:off x="4969610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 flipH="1">
            <a:off x="1927274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 flipH="1">
            <a:off x="4969610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3" name="Group 32"/>
          <p:cNvGrpSpPr/>
          <p:nvPr/>
        </p:nvGrpSpPr>
        <p:grpSpPr>
          <a:xfrm>
            <a:off x="1210573" y="2713092"/>
            <a:ext cx="4748852" cy="0"/>
            <a:chOff x="1210573" y="2713092"/>
            <a:chExt cx="4748852" cy="0"/>
          </a:xfrm>
        </p:grpSpPr>
        <p:cxnSp>
          <p:nvCxnSpPr>
            <p:cNvPr id="9" name="Straight Connector 8"/>
            <p:cNvCxnSpPr/>
            <p:nvPr/>
          </p:nvCxnSpPr>
          <p:spPr>
            <a:xfrm flipH="1" flipV="1">
              <a:off x="1210573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3981157" y="2713092"/>
              <a:ext cx="1978268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" name="TextBox 10"/>
          <p:cNvSpPr txBox="1"/>
          <p:nvPr/>
        </p:nvSpPr>
        <p:spPr>
          <a:xfrm flipH="1">
            <a:off x="5145153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1153938" y="2359532"/>
            <a:ext cx="49084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40%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grpSp>
        <p:nvGrpSpPr>
          <p:cNvPr id="13" name="Group 12"/>
          <p:cNvGrpSpPr/>
          <p:nvPr/>
        </p:nvGrpSpPr>
        <p:grpSpPr>
          <a:xfrm flipH="1">
            <a:off x="1210573" y="5830541"/>
            <a:ext cx="4748852" cy="0"/>
            <a:chOff x="5359522" y="4767304"/>
            <a:chExt cx="4005944" cy="0"/>
          </a:xfrm>
        </p:grpSpPr>
        <p:cxnSp>
          <p:nvCxnSpPr>
            <p:cNvPr id="14" name="Straight Connector 1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>
              <a:off x="5359522" y="4767304"/>
              <a:ext cx="3140291" cy="0"/>
            </a:xfrm>
            <a:prstGeom prst="line">
              <a:avLst/>
            </a:prstGeom>
            <a:ln w="101600" cap="flat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/>
          <p:cNvSpPr txBox="1"/>
          <p:nvPr/>
        </p:nvSpPr>
        <p:spPr>
          <a:xfrm flipH="1">
            <a:off x="5145153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 flipH="1">
            <a:off x="1153938" y="5476982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4"/>
                </a:solidFill>
                <a:latin typeface="+mj-lt"/>
              </a:rPr>
              <a:t>80%</a:t>
            </a:r>
            <a:endParaRPr lang="en-US" sz="12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 flipH="1">
            <a:off x="815926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/>
          <p:cNvSpPr/>
          <p:nvPr/>
        </p:nvSpPr>
        <p:spPr>
          <a:xfrm flipH="1">
            <a:off x="815926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 flipH="1">
            <a:off x="10365330" y="1121869"/>
            <a:ext cx="47961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3"/>
                </a:solidFill>
                <a:latin typeface="+mj-lt"/>
              </a:rPr>
              <a:t>03</a:t>
            </a:r>
            <a:endParaRPr lang="en-US" sz="2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3" name="TextBox 22"/>
          <p:cNvSpPr txBox="1"/>
          <p:nvPr/>
        </p:nvSpPr>
        <p:spPr>
          <a:xfrm flipH="1">
            <a:off x="10358918" y="4281521"/>
            <a:ext cx="48603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4"/>
                </a:solidFill>
                <a:latin typeface="+mj-lt"/>
              </a:rPr>
              <a:t>04</a:t>
            </a:r>
            <a:endParaRPr lang="en-US" sz="2000" b="1" dirty="0">
              <a:solidFill>
                <a:schemeClr val="accent4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61401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1" y="2989942"/>
            <a:ext cx="4760686" cy="386805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66373" y="192314"/>
            <a:ext cx="5632174" cy="6477000"/>
          </a:xfrm>
          <a:prstGeom prst="rect">
            <a:avLst/>
          </a:prstGeom>
        </p:spPr>
      </p:pic>
      <p:sp>
        <p:nvSpPr>
          <p:cNvPr id="12" name="Rectangle 11"/>
          <p:cNvSpPr/>
          <p:nvPr/>
        </p:nvSpPr>
        <p:spPr>
          <a:xfrm>
            <a:off x="3950085" y="1001487"/>
            <a:ext cx="7559744" cy="4978400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5106812" y="1594748"/>
            <a:ext cx="527259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Mobile </a:t>
            </a:r>
            <a:r>
              <a:rPr lang="en-ID" sz="54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161144" y="3165865"/>
            <a:ext cx="52442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161146" y="2827311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5264373" y="4652881"/>
            <a:ext cx="4748851" cy="0"/>
            <a:chOff x="5556020" y="4824331"/>
            <a:chExt cx="4748851" cy="0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556020" y="4824331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flipV="1">
              <a:off x="5556020" y="4824331"/>
              <a:ext cx="2460457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TextBox 18"/>
          <p:cNvSpPr txBox="1"/>
          <p:nvPr/>
        </p:nvSpPr>
        <p:spPr>
          <a:xfrm>
            <a:off x="5204687" y="4299321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9583828" y="4299321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264373" y="5296823"/>
            <a:ext cx="4748851" cy="45719"/>
            <a:chOff x="5359523" y="4767304"/>
            <a:chExt cx="4005944" cy="0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5359524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4" name="TextBox 23"/>
          <p:cNvSpPr txBox="1"/>
          <p:nvPr/>
        </p:nvSpPr>
        <p:spPr>
          <a:xfrm>
            <a:off x="5204687" y="494326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567797" y="494326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827596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Button 1"/>
          <p:cNvGrpSpPr/>
          <p:nvPr/>
        </p:nvGrpSpPr>
        <p:grpSpPr>
          <a:xfrm rot="5400000">
            <a:off x="8071734" y="3226986"/>
            <a:ext cx="236661" cy="204745"/>
            <a:chOff x="4899025" y="636588"/>
            <a:chExt cx="623887" cy="539750"/>
          </a:xfrm>
        </p:grpSpPr>
        <p:sp>
          <p:nvSpPr>
            <p:cNvPr id="35" name="Oval 37"/>
            <p:cNvSpPr>
              <a:spLocks noChangeArrowheads="1"/>
            </p:cNvSpPr>
            <p:nvPr/>
          </p:nvSpPr>
          <p:spPr bwMode="auto">
            <a:xfrm>
              <a:off x="4899025" y="639763"/>
              <a:ext cx="623887" cy="5365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95000"/>
                  </a:schemeClr>
                </a:gs>
                <a:gs pos="100000">
                  <a:schemeClr val="bg1">
                    <a:lumMod val="50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6" name="Freeform 38"/>
            <p:cNvSpPr>
              <a:spLocks noEditPoints="1"/>
            </p:cNvSpPr>
            <p:nvPr/>
          </p:nvSpPr>
          <p:spPr bwMode="auto">
            <a:xfrm>
              <a:off x="4910138" y="639763"/>
              <a:ext cx="600075" cy="200025"/>
            </a:xfrm>
            <a:custGeom>
              <a:avLst/>
              <a:gdLst>
                <a:gd name="T0" fmla="*/ 401 w 617"/>
                <a:gd name="T1" fmla="*/ 12 h 206"/>
                <a:gd name="T2" fmla="*/ 391 w 617"/>
                <a:gd name="T3" fmla="*/ 53 h 206"/>
                <a:gd name="T4" fmla="*/ 381 w 617"/>
                <a:gd name="T5" fmla="*/ 7 h 206"/>
                <a:gd name="T6" fmla="*/ 600 w 617"/>
                <a:gd name="T7" fmla="*/ 196 h 206"/>
                <a:gd name="T8" fmla="*/ 617 w 617"/>
                <a:gd name="T9" fmla="*/ 203 h 206"/>
                <a:gd name="T10" fmla="*/ 545 w 617"/>
                <a:gd name="T11" fmla="*/ 90 h 206"/>
                <a:gd name="T12" fmla="*/ 555 w 617"/>
                <a:gd name="T13" fmla="*/ 137 h 206"/>
                <a:gd name="T14" fmla="*/ 565 w 617"/>
                <a:gd name="T15" fmla="*/ 111 h 206"/>
                <a:gd name="T16" fmla="*/ 326 w 617"/>
                <a:gd name="T17" fmla="*/ 34 h 206"/>
                <a:gd name="T18" fmla="*/ 346 w 617"/>
                <a:gd name="T19" fmla="*/ 34 h 206"/>
                <a:gd name="T20" fmla="*/ 326 w 617"/>
                <a:gd name="T21" fmla="*/ 0 h 206"/>
                <a:gd name="T22" fmla="*/ 490 w 617"/>
                <a:gd name="T23" fmla="*/ 94 h 206"/>
                <a:gd name="T24" fmla="*/ 510 w 617"/>
                <a:gd name="T25" fmla="*/ 94 h 206"/>
                <a:gd name="T26" fmla="*/ 490 w 617"/>
                <a:gd name="T27" fmla="*/ 49 h 206"/>
                <a:gd name="T28" fmla="*/ 436 w 617"/>
                <a:gd name="T29" fmla="*/ 65 h 206"/>
                <a:gd name="T30" fmla="*/ 456 w 617"/>
                <a:gd name="T31" fmla="*/ 65 h 206"/>
                <a:gd name="T32" fmla="*/ 436 w 617"/>
                <a:gd name="T33" fmla="*/ 23 h 206"/>
                <a:gd name="T34" fmla="*/ 106 w 617"/>
                <a:gd name="T35" fmla="*/ 94 h 206"/>
                <a:gd name="T36" fmla="*/ 126 w 617"/>
                <a:gd name="T37" fmla="*/ 94 h 206"/>
                <a:gd name="T38" fmla="*/ 106 w 617"/>
                <a:gd name="T39" fmla="*/ 62 h 206"/>
                <a:gd name="T40" fmla="*/ 161 w 617"/>
                <a:gd name="T41" fmla="*/ 65 h 206"/>
                <a:gd name="T42" fmla="*/ 181 w 617"/>
                <a:gd name="T43" fmla="*/ 65 h 206"/>
                <a:gd name="T44" fmla="*/ 161 w 617"/>
                <a:gd name="T45" fmla="*/ 31 h 206"/>
                <a:gd name="T46" fmla="*/ 271 w 617"/>
                <a:gd name="T47" fmla="*/ 34 h 206"/>
                <a:gd name="T48" fmla="*/ 291 w 617"/>
                <a:gd name="T49" fmla="*/ 34 h 206"/>
                <a:gd name="T50" fmla="*/ 271 w 617"/>
                <a:gd name="T51" fmla="*/ 2 h 206"/>
                <a:gd name="T52" fmla="*/ 52 w 617"/>
                <a:gd name="T53" fmla="*/ 111 h 206"/>
                <a:gd name="T54" fmla="*/ 62 w 617"/>
                <a:gd name="T55" fmla="*/ 137 h 206"/>
                <a:gd name="T56" fmla="*/ 72 w 617"/>
                <a:gd name="T57" fmla="*/ 90 h 206"/>
                <a:gd name="T58" fmla="*/ 216 w 617"/>
                <a:gd name="T59" fmla="*/ 43 h 206"/>
                <a:gd name="T60" fmla="*/ 236 w 617"/>
                <a:gd name="T61" fmla="*/ 43 h 206"/>
                <a:gd name="T62" fmla="*/ 216 w 617"/>
                <a:gd name="T63" fmla="*/ 12 h 206"/>
                <a:gd name="T64" fmla="*/ 7 w 617"/>
                <a:gd name="T65" fmla="*/ 206 h 206"/>
                <a:gd name="T66" fmla="*/ 17 w 617"/>
                <a:gd name="T67" fmla="*/ 162 h 206"/>
                <a:gd name="T68" fmla="*/ 7 w 617"/>
                <a:gd name="T69" fmla="*/ 206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17" h="206">
                  <a:moveTo>
                    <a:pt x="381" y="7"/>
                  </a:moveTo>
                  <a:cubicBezTo>
                    <a:pt x="387" y="8"/>
                    <a:pt x="394" y="10"/>
                    <a:pt x="401" y="12"/>
                  </a:cubicBezTo>
                  <a:cubicBezTo>
                    <a:pt x="401" y="43"/>
                    <a:pt x="401" y="43"/>
                    <a:pt x="401" y="43"/>
                  </a:cubicBezTo>
                  <a:cubicBezTo>
                    <a:pt x="401" y="49"/>
                    <a:pt x="396" y="53"/>
                    <a:pt x="391" y="53"/>
                  </a:cubicBezTo>
                  <a:cubicBezTo>
                    <a:pt x="385" y="53"/>
                    <a:pt x="381" y="49"/>
                    <a:pt x="381" y="43"/>
                  </a:cubicBezTo>
                  <a:lnTo>
                    <a:pt x="381" y="7"/>
                  </a:lnTo>
                  <a:close/>
                  <a:moveTo>
                    <a:pt x="600" y="162"/>
                  </a:moveTo>
                  <a:cubicBezTo>
                    <a:pt x="600" y="196"/>
                    <a:pt x="600" y="196"/>
                    <a:pt x="600" y="196"/>
                  </a:cubicBezTo>
                  <a:cubicBezTo>
                    <a:pt x="600" y="202"/>
                    <a:pt x="605" y="206"/>
                    <a:pt x="610" y="206"/>
                  </a:cubicBezTo>
                  <a:cubicBezTo>
                    <a:pt x="613" y="206"/>
                    <a:pt x="615" y="205"/>
                    <a:pt x="617" y="203"/>
                  </a:cubicBezTo>
                  <a:cubicBezTo>
                    <a:pt x="613" y="189"/>
                    <a:pt x="607" y="175"/>
                    <a:pt x="600" y="162"/>
                  </a:cubicBezTo>
                  <a:close/>
                  <a:moveTo>
                    <a:pt x="545" y="90"/>
                  </a:moveTo>
                  <a:cubicBezTo>
                    <a:pt x="545" y="127"/>
                    <a:pt x="545" y="127"/>
                    <a:pt x="545" y="127"/>
                  </a:cubicBezTo>
                  <a:cubicBezTo>
                    <a:pt x="545" y="133"/>
                    <a:pt x="550" y="137"/>
                    <a:pt x="555" y="137"/>
                  </a:cubicBezTo>
                  <a:cubicBezTo>
                    <a:pt x="561" y="137"/>
                    <a:pt x="565" y="133"/>
                    <a:pt x="565" y="127"/>
                  </a:cubicBezTo>
                  <a:cubicBezTo>
                    <a:pt x="565" y="111"/>
                    <a:pt x="565" y="111"/>
                    <a:pt x="565" y="111"/>
                  </a:cubicBezTo>
                  <a:cubicBezTo>
                    <a:pt x="559" y="104"/>
                    <a:pt x="552" y="97"/>
                    <a:pt x="545" y="90"/>
                  </a:cubicBezTo>
                  <a:close/>
                  <a:moveTo>
                    <a:pt x="326" y="34"/>
                  </a:moveTo>
                  <a:cubicBezTo>
                    <a:pt x="326" y="40"/>
                    <a:pt x="330" y="44"/>
                    <a:pt x="336" y="44"/>
                  </a:cubicBezTo>
                  <a:cubicBezTo>
                    <a:pt x="341" y="44"/>
                    <a:pt x="346" y="40"/>
                    <a:pt x="346" y="34"/>
                  </a:cubicBezTo>
                  <a:cubicBezTo>
                    <a:pt x="346" y="2"/>
                    <a:pt x="346" y="2"/>
                    <a:pt x="346" y="2"/>
                  </a:cubicBezTo>
                  <a:cubicBezTo>
                    <a:pt x="339" y="1"/>
                    <a:pt x="333" y="1"/>
                    <a:pt x="326" y="0"/>
                  </a:cubicBezTo>
                  <a:lnTo>
                    <a:pt x="326" y="34"/>
                  </a:lnTo>
                  <a:close/>
                  <a:moveTo>
                    <a:pt x="490" y="94"/>
                  </a:moveTo>
                  <a:cubicBezTo>
                    <a:pt x="490" y="99"/>
                    <a:pt x="495" y="104"/>
                    <a:pt x="500" y="104"/>
                  </a:cubicBezTo>
                  <a:cubicBezTo>
                    <a:pt x="506" y="104"/>
                    <a:pt x="510" y="99"/>
                    <a:pt x="510" y="94"/>
                  </a:cubicBezTo>
                  <a:cubicBezTo>
                    <a:pt x="510" y="62"/>
                    <a:pt x="510" y="62"/>
                    <a:pt x="510" y="62"/>
                  </a:cubicBezTo>
                  <a:cubicBezTo>
                    <a:pt x="504" y="57"/>
                    <a:pt x="497" y="53"/>
                    <a:pt x="490" y="49"/>
                  </a:cubicBezTo>
                  <a:lnTo>
                    <a:pt x="490" y="94"/>
                  </a:lnTo>
                  <a:close/>
                  <a:moveTo>
                    <a:pt x="436" y="65"/>
                  </a:moveTo>
                  <a:cubicBezTo>
                    <a:pt x="436" y="70"/>
                    <a:pt x="440" y="75"/>
                    <a:pt x="446" y="75"/>
                  </a:cubicBezTo>
                  <a:cubicBezTo>
                    <a:pt x="451" y="75"/>
                    <a:pt x="456" y="70"/>
                    <a:pt x="456" y="65"/>
                  </a:cubicBezTo>
                  <a:cubicBezTo>
                    <a:pt x="456" y="31"/>
                    <a:pt x="456" y="31"/>
                    <a:pt x="456" y="31"/>
                  </a:cubicBezTo>
                  <a:cubicBezTo>
                    <a:pt x="449" y="28"/>
                    <a:pt x="442" y="25"/>
                    <a:pt x="436" y="23"/>
                  </a:cubicBezTo>
                  <a:lnTo>
                    <a:pt x="436" y="65"/>
                  </a:lnTo>
                  <a:close/>
                  <a:moveTo>
                    <a:pt x="106" y="94"/>
                  </a:moveTo>
                  <a:cubicBezTo>
                    <a:pt x="106" y="99"/>
                    <a:pt x="111" y="104"/>
                    <a:pt x="116" y="104"/>
                  </a:cubicBezTo>
                  <a:cubicBezTo>
                    <a:pt x="122" y="104"/>
                    <a:pt x="126" y="99"/>
                    <a:pt x="126" y="94"/>
                  </a:cubicBezTo>
                  <a:cubicBezTo>
                    <a:pt x="126" y="49"/>
                    <a:pt x="126" y="49"/>
                    <a:pt x="126" y="49"/>
                  </a:cubicBezTo>
                  <a:cubicBezTo>
                    <a:pt x="120" y="53"/>
                    <a:pt x="113" y="57"/>
                    <a:pt x="106" y="62"/>
                  </a:cubicBezTo>
                  <a:lnTo>
                    <a:pt x="106" y="94"/>
                  </a:lnTo>
                  <a:close/>
                  <a:moveTo>
                    <a:pt x="161" y="65"/>
                  </a:moveTo>
                  <a:cubicBezTo>
                    <a:pt x="161" y="70"/>
                    <a:pt x="166" y="75"/>
                    <a:pt x="171" y="75"/>
                  </a:cubicBezTo>
                  <a:cubicBezTo>
                    <a:pt x="177" y="75"/>
                    <a:pt x="181" y="70"/>
                    <a:pt x="181" y="65"/>
                  </a:cubicBezTo>
                  <a:cubicBezTo>
                    <a:pt x="181" y="23"/>
                    <a:pt x="181" y="23"/>
                    <a:pt x="181" y="23"/>
                  </a:cubicBezTo>
                  <a:cubicBezTo>
                    <a:pt x="175" y="25"/>
                    <a:pt x="168" y="28"/>
                    <a:pt x="161" y="31"/>
                  </a:cubicBezTo>
                  <a:lnTo>
                    <a:pt x="161" y="65"/>
                  </a:lnTo>
                  <a:close/>
                  <a:moveTo>
                    <a:pt x="271" y="34"/>
                  </a:moveTo>
                  <a:cubicBezTo>
                    <a:pt x="271" y="40"/>
                    <a:pt x="275" y="44"/>
                    <a:pt x="281" y="44"/>
                  </a:cubicBezTo>
                  <a:cubicBezTo>
                    <a:pt x="287" y="44"/>
                    <a:pt x="291" y="40"/>
                    <a:pt x="291" y="34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284" y="1"/>
                    <a:pt x="278" y="1"/>
                    <a:pt x="271" y="2"/>
                  </a:cubicBezTo>
                  <a:lnTo>
                    <a:pt x="271" y="34"/>
                  </a:lnTo>
                  <a:close/>
                  <a:moveTo>
                    <a:pt x="52" y="111"/>
                  </a:moveTo>
                  <a:cubicBezTo>
                    <a:pt x="52" y="127"/>
                    <a:pt x="52" y="127"/>
                    <a:pt x="52" y="127"/>
                  </a:cubicBezTo>
                  <a:cubicBezTo>
                    <a:pt x="52" y="133"/>
                    <a:pt x="56" y="137"/>
                    <a:pt x="62" y="137"/>
                  </a:cubicBezTo>
                  <a:cubicBezTo>
                    <a:pt x="67" y="137"/>
                    <a:pt x="72" y="133"/>
                    <a:pt x="72" y="127"/>
                  </a:cubicBezTo>
                  <a:cubicBezTo>
                    <a:pt x="72" y="90"/>
                    <a:pt x="72" y="90"/>
                    <a:pt x="72" y="90"/>
                  </a:cubicBezTo>
                  <a:cubicBezTo>
                    <a:pt x="65" y="97"/>
                    <a:pt x="58" y="104"/>
                    <a:pt x="52" y="111"/>
                  </a:cubicBezTo>
                  <a:close/>
                  <a:moveTo>
                    <a:pt x="216" y="43"/>
                  </a:moveTo>
                  <a:cubicBezTo>
                    <a:pt x="216" y="49"/>
                    <a:pt x="221" y="53"/>
                    <a:pt x="226" y="53"/>
                  </a:cubicBezTo>
                  <a:cubicBezTo>
                    <a:pt x="232" y="53"/>
                    <a:pt x="236" y="49"/>
                    <a:pt x="236" y="43"/>
                  </a:cubicBezTo>
                  <a:cubicBezTo>
                    <a:pt x="236" y="7"/>
                    <a:pt x="236" y="7"/>
                    <a:pt x="236" y="7"/>
                  </a:cubicBezTo>
                  <a:cubicBezTo>
                    <a:pt x="229" y="8"/>
                    <a:pt x="223" y="10"/>
                    <a:pt x="216" y="12"/>
                  </a:cubicBezTo>
                  <a:lnTo>
                    <a:pt x="216" y="43"/>
                  </a:lnTo>
                  <a:close/>
                  <a:moveTo>
                    <a:pt x="7" y="206"/>
                  </a:moveTo>
                  <a:cubicBezTo>
                    <a:pt x="12" y="206"/>
                    <a:pt x="17" y="202"/>
                    <a:pt x="17" y="196"/>
                  </a:cubicBezTo>
                  <a:cubicBezTo>
                    <a:pt x="17" y="162"/>
                    <a:pt x="17" y="162"/>
                    <a:pt x="17" y="162"/>
                  </a:cubicBezTo>
                  <a:cubicBezTo>
                    <a:pt x="10" y="175"/>
                    <a:pt x="4" y="189"/>
                    <a:pt x="0" y="203"/>
                  </a:cubicBezTo>
                  <a:cubicBezTo>
                    <a:pt x="1" y="205"/>
                    <a:pt x="4" y="206"/>
                    <a:pt x="7" y="206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7" name="Freeform 39"/>
            <p:cNvSpPr>
              <a:spLocks noEditPoints="1"/>
            </p:cNvSpPr>
            <p:nvPr/>
          </p:nvSpPr>
          <p:spPr bwMode="auto">
            <a:xfrm>
              <a:off x="4906963" y="636588"/>
              <a:ext cx="606425" cy="204788"/>
            </a:xfrm>
            <a:custGeom>
              <a:avLst/>
              <a:gdLst>
                <a:gd name="T0" fmla="*/ 107 w 623"/>
                <a:gd name="T1" fmla="*/ 96 h 210"/>
                <a:gd name="T2" fmla="*/ 131 w 623"/>
                <a:gd name="T3" fmla="*/ 47 h 210"/>
                <a:gd name="T4" fmla="*/ 127 w 623"/>
                <a:gd name="T5" fmla="*/ 96 h 210"/>
                <a:gd name="T6" fmla="*/ 111 w 623"/>
                <a:gd name="T7" fmla="*/ 65 h 210"/>
                <a:gd name="T8" fmla="*/ 1 w 623"/>
                <a:gd name="T9" fmla="*/ 205 h 210"/>
                <a:gd name="T10" fmla="*/ 10 w 623"/>
                <a:gd name="T11" fmla="*/ 210 h 210"/>
                <a:gd name="T12" fmla="*/ 18 w 623"/>
                <a:gd name="T13" fmla="*/ 163 h 210"/>
                <a:gd name="T14" fmla="*/ 10 w 623"/>
                <a:gd name="T15" fmla="*/ 206 h 210"/>
                <a:gd name="T16" fmla="*/ 18 w 623"/>
                <a:gd name="T17" fmla="*/ 198 h 210"/>
                <a:gd name="T18" fmla="*/ 546 w 623"/>
                <a:gd name="T19" fmla="*/ 129 h 210"/>
                <a:gd name="T20" fmla="*/ 570 w 623"/>
                <a:gd name="T21" fmla="*/ 112 h 210"/>
                <a:gd name="T22" fmla="*/ 566 w 623"/>
                <a:gd name="T23" fmla="*/ 129 h 210"/>
                <a:gd name="T24" fmla="*/ 550 w 623"/>
                <a:gd name="T25" fmla="*/ 97 h 210"/>
                <a:gd name="T26" fmla="*/ 622 w 623"/>
                <a:gd name="T27" fmla="*/ 205 h 210"/>
                <a:gd name="T28" fmla="*/ 601 w 623"/>
                <a:gd name="T29" fmla="*/ 198 h 210"/>
                <a:gd name="T30" fmla="*/ 623 w 623"/>
                <a:gd name="T31" fmla="*/ 206 h 210"/>
                <a:gd name="T32" fmla="*/ 605 w 623"/>
                <a:gd name="T33" fmla="*/ 198 h 210"/>
                <a:gd name="T34" fmla="*/ 613 w 623"/>
                <a:gd name="T35" fmla="*/ 206 h 210"/>
                <a:gd name="T36" fmla="*/ 53 w 623"/>
                <a:gd name="T37" fmla="*/ 129 h 210"/>
                <a:gd name="T38" fmla="*/ 77 w 623"/>
                <a:gd name="T39" fmla="*/ 88 h 210"/>
                <a:gd name="T40" fmla="*/ 73 w 623"/>
                <a:gd name="T41" fmla="*/ 129 h 210"/>
                <a:gd name="T42" fmla="*/ 57 w 623"/>
                <a:gd name="T43" fmla="*/ 114 h 210"/>
                <a:gd name="T44" fmla="*/ 163 w 623"/>
                <a:gd name="T45" fmla="*/ 31 h 210"/>
                <a:gd name="T46" fmla="*/ 174 w 623"/>
                <a:gd name="T47" fmla="*/ 79 h 210"/>
                <a:gd name="T48" fmla="*/ 184 w 623"/>
                <a:gd name="T49" fmla="*/ 23 h 210"/>
                <a:gd name="T50" fmla="*/ 174 w 623"/>
                <a:gd name="T51" fmla="*/ 75 h 210"/>
                <a:gd name="T52" fmla="*/ 182 w 623"/>
                <a:gd name="T53" fmla="*/ 28 h 210"/>
                <a:gd name="T54" fmla="*/ 382 w 623"/>
                <a:gd name="T55" fmla="*/ 7 h 210"/>
                <a:gd name="T56" fmla="*/ 406 w 623"/>
                <a:gd name="T57" fmla="*/ 45 h 210"/>
                <a:gd name="T58" fmla="*/ 384 w 623"/>
                <a:gd name="T59" fmla="*/ 7 h 210"/>
                <a:gd name="T60" fmla="*/ 386 w 623"/>
                <a:gd name="T61" fmla="*/ 45 h 210"/>
                <a:gd name="T62" fmla="*/ 402 w 623"/>
                <a:gd name="T63" fmla="*/ 45 h 210"/>
                <a:gd name="T64" fmla="*/ 437 w 623"/>
                <a:gd name="T65" fmla="*/ 67 h 210"/>
                <a:gd name="T66" fmla="*/ 461 w 623"/>
                <a:gd name="T67" fmla="*/ 32 h 210"/>
                <a:gd name="T68" fmla="*/ 457 w 623"/>
                <a:gd name="T69" fmla="*/ 67 h 210"/>
                <a:gd name="T70" fmla="*/ 441 w 623"/>
                <a:gd name="T71" fmla="*/ 28 h 210"/>
                <a:gd name="T72" fmla="*/ 274 w 623"/>
                <a:gd name="T73" fmla="*/ 2 h 210"/>
                <a:gd name="T74" fmla="*/ 284 w 623"/>
                <a:gd name="T75" fmla="*/ 48 h 210"/>
                <a:gd name="T76" fmla="*/ 294 w 623"/>
                <a:gd name="T77" fmla="*/ 0 h 210"/>
                <a:gd name="T78" fmla="*/ 284 w 623"/>
                <a:gd name="T79" fmla="*/ 44 h 210"/>
                <a:gd name="T80" fmla="*/ 292 w 623"/>
                <a:gd name="T81" fmla="*/ 5 h 210"/>
                <a:gd name="T82" fmla="*/ 327 w 623"/>
                <a:gd name="T83" fmla="*/ 0 h 210"/>
                <a:gd name="T84" fmla="*/ 351 w 623"/>
                <a:gd name="T85" fmla="*/ 36 h 210"/>
                <a:gd name="T86" fmla="*/ 329 w 623"/>
                <a:gd name="T87" fmla="*/ 0 h 210"/>
                <a:gd name="T88" fmla="*/ 331 w 623"/>
                <a:gd name="T89" fmla="*/ 36 h 210"/>
                <a:gd name="T90" fmla="*/ 347 w 623"/>
                <a:gd name="T91" fmla="*/ 36 h 210"/>
                <a:gd name="T92" fmla="*/ 217 w 623"/>
                <a:gd name="T93" fmla="*/ 45 h 210"/>
                <a:gd name="T94" fmla="*/ 241 w 623"/>
                <a:gd name="T95" fmla="*/ 7 h 210"/>
                <a:gd name="T96" fmla="*/ 237 w 623"/>
                <a:gd name="T97" fmla="*/ 45 h 210"/>
                <a:gd name="T98" fmla="*/ 221 w 623"/>
                <a:gd name="T99" fmla="*/ 15 h 210"/>
                <a:gd name="T100" fmla="*/ 494 w 623"/>
                <a:gd name="T101" fmla="*/ 49 h 210"/>
                <a:gd name="T102" fmla="*/ 503 w 623"/>
                <a:gd name="T103" fmla="*/ 108 h 210"/>
                <a:gd name="T104" fmla="*/ 515 w 623"/>
                <a:gd name="T105" fmla="*/ 62 h 210"/>
                <a:gd name="T106" fmla="*/ 503 w 623"/>
                <a:gd name="T107" fmla="*/ 104 h 210"/>
                <a:gd name="T108" fmla="*/ 511 w 623"/>
                <a:gd name="T109" fmla="*/ 65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23" h="210">
                  <a:moveTo>
                    <a:pt x="108" y="62"/>
                  </a:moveTo>
                  <a:cubicBezTo>
                    <a:pt x="107" y="63"/>
                    <a:pt x="107" y="63"/>
                    <a:pt x="107" y="63"/>
                  </a:cubicBezTo>
                  <a:cubicBezTo>
                    <a:pt x="107" y="96"/>
                    <a:pt x="107" y="96"/>
                    <a:pt x="107" y="96"/>
                  </a:cubicBezTo>
                  <a:cubicBezTo>
                    <a:pt x="107" y="102"/>
                    <a:pt x="113" y="108"/>
                    <a:pt x="119" y="108"/>
                  </a:cubicBezTo>
                  <a:cubicBezTo>
                    <a:pt x="126" y="108"/>
                    <a:pt x="131" y="102"/>
                    <a:pt x="131" y="96"/>
                  </a:cubicBezTo>
                  <a:cubicBezTo>
                    <a:pt x="131" y="47"/>
                    <a:pt x="131" y="47"/>
                    <a:pt x="131" y="47"/>
                  </a:cubicBezTo>
                  <a:cubicBezTo>
                    <a:pt x="128" y="49"/>
                    <a:pt x="128" y="49"/>
                    <a:pt x="128" y="49"/>
                  </a:cubicBezTo>
                  <a:cubicBezTo>
                    <a:pt x="121" y="53"/>
                    <a:pt x="115" y="58"/>
                    <a:pt x="108" y="62"/>
                  </a:cubicBezTo>
                  <a:close/>
                  <a:moveTo>
                    <a:pt x="127" y="96"/>
                  </a:moveTo>
                  <a:cubicBezTo>
                    <a:pt x="127" y="100"/>
                    <a:pt x="124" y="104"/>
                    <a:pt x="119" y="104"/>
                  </a:cubicBezTo>
                  <a:cubicBezTo>
                    <a:pt x="115" y="104"/>
                    <a:pt x="111" y="100"/>
                    <a:pt x="111" y="96"/>
                  </a:cubicBezTo>
                  <a:cubicBezTo>
                    <a:pt x="111" y="65"/>
                    <a:pt x="111" y="65"/>
                    <a:pt x="111" y="65"/>
                  </a:cubicBezTo>
                  <a:cubicBezTo>
                    <a:pt x="117" y="61"/>
                    <a:pt x="122" y="58"/>
                    <a:pt x="127" y="55"/>
                  </a:cubicBezTo>
                  <a:lnTo>
                    <a:pt x="127" y="96"/>
                  </a:lnTo>
                  <a:close/>
                  <a:moveTo>
                    <a:pt x="1" y="205"/>
                  </a:moveTo>
                  <a:cubicBezTo>
                    <a:pt x="0" y="206"/>
                    <a:pt x="0" y="206"/>
                    <a:pt x="0" y="206"/>
                  </a:cubicBezTo>
                  <a:cubicBezTo>
                    <a:pt x="1" y="207"/>
                    <a:pt x="1" y="207"/>
                    <a:pt x="1" y="207"/>
                  </a:cubicBezTo>
                  <a:cubicBezTo>
                    <a:pt x="3" y="209"/>
                    <a:pt x="7" y="210"/>
                    <a:pt x="10" y="210"/>
                  </a:cubicBezTo>
                  <a:cubicBezTo>
                    <a:pt x="16" y="210"/>
                    <a:pt x="22" y="205"/>
                    <a:pt x="22" y="198"/>
                  </a:cubicBezTo>
                  <a:cubicBezTo>
                    <a:pt x="22" y="156"/>
                    <a:pt x="22" y="156"/>
                    <a:pt x="22" y="156"/>
                  </a:cubicBezTo>
                  <a:cubicBezTo>
                    <a:pt x="18" y="163"/>
                    <a:pt x="18" y="163"/>
                    <a:pt x="18" y="163"/>
                  </a:cubicBezTo>
                  <a:cubicBezTo>
                    <a:pt x="11" y="177"/>
                    <a:pt x="5" y="191"/>
                    <a:pt x="1" y="205"/>
                  </a:cubicBezTo>
                  <a:close/>
                  <a:moveTo>
                    <a:pt x="18" y="198"/>
                  </a:moveTo>
                  <a:cubicBezTo>
                    <a:pt x="18" y="203"/>
                    <a:pt x="14" y="206"/>
                    <a:pt x="10" y="206"/>
                  </a:cubicBezTo>
                  <a:cubicBezTo>
                    <a:pt x="8" y="206"/>
                    <a:pt x="6" y="206"/>
                    <a:pt x="5" y="205"/>
                  </a:cubicBezTo>
                  <a:cubicBezTo>
                    <a:pt x="8" y="194"/>
                    <a:pt x="13" y="183"/>
                    <a:pt x="18" y="173"/>
                  </a:cubicBezTo>
                  <a:lnTo>
                    <a:pt x="18" y="198"/>
                  </a:lnTo>
                  <a:close/>
                  <a:moveTo>
                    <a:pt x="550" y="91"/>
                  </a:moveTo>
                  <a:cubicBezTo>
                    <a:pt x="546" y="88"/>
                    <a:pt x="546" y="88"/>
                    <a:pt x="546" y="88"/>
                  </a:cubicBezTo>
                  <a:cubicBezTo>
                    <a:pt x="546" y="129"/>
                    <a:pt x="546" y="129"/>
                    <a:pt x="546" y="129"/>
                  </a:cubicBezTo>
                  <a:cubicBezTo>
                    <a:pt x="546" y="136"/>
                    <a:pt x="552" y="141"/>
                    <a:pt x="558" y="141"/>
                  </a:cubicBezTo>
                  <a:cubicBezTo>
                    <a:pt x="565" y="141"/>
                    <a:pt x="570" y="136"/>
                    <a:pt x="570" y="129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63" y="105"/>
                    <a:pt x="557" y="98"/>
                    <a:pt x="550" y="91"/>
                  </a:cubicBezTo>
                  <a:close/>
                  <a:moveTo>
                    <a:pt x="566" y="129"/>
                  </a:moveTo>
                  <a:cubicBezTo>
                    <a:pt x="566" y="133"/>
                    <a:pt x="563" y="137"/>
                    <a:pt x="558" y="137"/>
                  </a:cubicBezTo>
                  <a:cubicBezTo>
                    <a:pt x="554" y="137"/>
                    <a:pt x="550" y="133"/>
                    <a:pt x="550" y="129"/>
                  </a:cubicBezTo>
                  <a:cubicBezTo>
                    <a:pt x="550" y="97"/>
                    <a:pt x="550" y="97"/>
                    <a:pt x="550" y="97"/>
                  </a:cubicBezTo>
                  <a:cubicBezTo>
                    <a:pt x="556" y="102"/>
                    <a:pt x="561" y="108"/>
                    <a:pt x="566" y="114"/>
                  </a:cubicBezTo>
                  <a:lnTo>
                    <a:pt x="566" y="129"/>
                  </a:lnTo>
                  <a:close/>
                  <a:moveTo>
                    <a:pt x="622" y="205"/>
                  </a:moveTo>
                  <a:cubicBezTo>
                    <a:pt x="618" y="191"/>
                    <a:pt x="612" y="177"/>
                    <a:pt x="605" y="163"/>
                  </a:cubicBezTo>
                  <a:cubicBezTo>
                    <a:pt x="601" y="156"/>
                    <a:pt x="601" y="156"/>
                    <a:pt x="601" y="156"/>
                  </a:cubicBezTo>
                  <a:cubicBezTo>
                    <a:pt x="601" y="198"/>
                    <a:pt x="601" y="198"/>
                    <a:pt x="601" y="198"/>
                  </a:cubicBezTo>
                  <a:cubicBezTo>
                    <a:pt x="601" y="205"/>
                    <a:pt x="606" y="210"/>
                    <a:pt x="613" y="210"/>
                  </a:cubicBezTo>
                  <a:cubicBezTo>
                    <a:pt x="616" y="210"/>
                    <a:pt x="619" y="209"/>
                    <a:pt x="622" y="207"/>
                  </a:cubicBezTo>
                  <a:cubicBezTo>
                    <a:pt x="623" y="206"/>
                    <a:pt x="623" y="206"/>
                    <a:pt x="623" y="206"/>
                  </a:cubicBezTo>
                  <a:lnTo>
                    <a:pt x="622" y="205"/>
                  </a:lnTo>
                  <a:close/>
                  <a:moveTo>
                    <a:pt x="613" y="206"/>
                  </a:moveTo>
                  <a:cubicBezTo>
                    <a:pt x="609" y="206"/>
                    <a:pt x="605" y="203"/>
                    <a:pt x="605" y="198"/>
                  </a:cubicBezTo>
                  <a:cubicBezTo>
                    <a:pt x="605" y="173"/>
                    <a:pt x="605" y="173"/>
                    <a:pt x="605" y="173"/>
                  </a:cubicBezTo>
                  <a:cubicBezTo>
                    <a:pt x="610" y="183"/>
                    <a:pt x="614" y="194"/>
                    <a:pt x="618" y="205"/>
                  </a:cubicBezTo>
                  <a:cubicBezTo>
                    <a:pt x="617" y="206"/>
                    <a:pt x="615" y="206"/>
                    <a:pt x="613" y="206"/>
                  </a:cubicBezTo>
                  <a:close/>
                  <a:moveTo>
                    <a:pt x="53" y="112"/>
                  </a:moveTo>
                  <a:cubicBezTo>
                    <a:pt x="53" y="112"/>
                    <a:pt x="53" y="112"/>
                    <a:pt x="53" y="112"/>
                  </a:cubicBezTo>
                  <a:cubicBezTo>
                    <a:pt x="53" y="129"/>
                    <a:pt x="53" y="129"/>
                    <a:pt x="53" y="129"/>
                  </a:cubicBezTo>
                  <a:cubicBezTo>
                    <a:pt x="53" y="136"/>
                    <a:pt x="58" y="141"/>
                    <a:pt x="65" y="141"/>
                  </a:cubicBezTo>
                  <a:cubicBezTo>
                    <a:pt x="71" y="141"/>
                    <a:pt x="77" y="136"/>
                    <a:pt x="77" y="129"/>
                  </a:cubicBezTo>
                  <a:cubicBezTo>
                    <a:pt x="77" y="88"/>
                    <a:pt x="77" y="88"/>
                    <a:pt x="77" y="88"/>
                  </a:cubicBezTo>
                  <a:cubicBezTo>
                    <a:pt x="73" y="91"/>
                    <a:pt x="73" y="91"/>
                    <a:pt x="73" y="91"/>
                  </a:cubicBezTo>
                  <a:cubicBezTo>
                    <a:pt x="66" y="98"/>
                    <a:pt x="59" y="105"/>
                    <a:pt x="53" y="112"/>
                  </a:cubicBezTo>
                  <a:close/>
                  <a:moveTo>
                    <a:pt x="73" y="129"/>
                  </a:moveTo>
                  <a:cubicBezTo>
                    <a:pt x="73" y="133"/>
                    <a:pt x="69" y="137"/>
                    <a:pt x="65" y="137"/>
                  </a:cubicBezTo>
                  <a:cubicBezTo>
                    <a:pt x="60" y="137"/>
                    <a:pt x="57" y="133"/>
                    <a:pt x="57" y="129"/>
                  </a:cubicBezTo>
                  <a:cubicBezTo>
                    <a:pt x="57" y="114"/>
                    <a:pt x="57" y="114"/>
                    <a:pt x="57" y="114"/>
                  </a:cubicBezTo>
                  <a:cubicBezTo>
                    <a:pt x="62" y="108"/>
                    <a:pt x="67" y="102"/>
                    <a:pt x="73" y="97"/>
                  </a:cubicBezTo>
                  <a:lnTo>
                    <a:pt x="73" y="129"/>
                  </a:lnTo>
                  <a:close/>
                  <a:moveTo>
                    <a:pt x="163" y="31"/>
                  </a:moveTo>
                  <a:cubicBezTo>
                    <a:pt x="162" y="32"/>
                    <a:pt x="162" y="32"/>
                    <a:pt x="162" y="32"/>
                  </a:cubicBezTo>
                  <a:cubicBezTo>
                    <a:pt x="162" y="67"/>
                    <a:pt x="162" y="67"/>
                    <a:pt x="162" y="67"/>
                  </a:cubicBezTo>
                  <a:cubicBezTo>
                    <a:pt x="162" y="73"/>
                    <a:pt x="168" y="79"/>
                    <a:pt x="174" y="79"/>
                  </a:cubicBezTo>
                  <a:cubicBezTo>
                    <a:pt x="181" y="79"/>
                    <a:pt x="186" y="73"/>
                    <a:pt x="186" y="67"/>
                  </a:cubicBezTo>
                  <a:cubicBezTo>
                    <a:pt x="186" y="22"/>
                    <a:pt x="186" y="22"/>
                    <a:pt x="186" y="22"/>
                  </a:cubicBezTo>
                  <a:cubicBezTo>
                    <a:pt x="184" y="23"/>
                    <a:pt x="184" y="23"/>
                    <a:pt x="184" y="23"/>
                  </a:cubicBezTo>
                  <a:cubicBezTo>
                    <a:pt x="177" y="25"/>
                    <a:pt x="170" y="28"/>
                    <a:pt x="163" y="31"/>
                  </a:cubicBezTo>
                  <a:close/>
                  <a:moveTo>
                    <a:pt x="182" y="67"/>
                  </a:moveTo>
                  <a:cubicBezTo>
                    <a:pt x="182" y="71"/>
                    <a:pt x="179" y="75"/>
                    <a:pt x="174" y="75"/>
                  </a:cubicBezTo>
                  <a:cubicBezTo>
                    <a:pt x="170" y="75"/>
                    <a:pt x="166" y="71"/>
                    <a:pt x="166" y="67"/>
                  </a:cubicBezTo>
                  <a:cubicBezTo>
                    <a:pt x="166" y="34"/>
                    <a:pt x="166" y="34"/>
                    <a:pt x="166" y="34"/>
                  </a:cubicBezTo>
                  <a:cubicBezTo>
                    <a:pt x="172" y="32"/>
                    <a:pt x="177" y="30"/>
                    <a:pt x="182" y="28"/>
                  </a:cubicBezTo>
                  <a:lnTo>
                    <a:pt x="182" y="67"/>
                  </a:lnTo>
                  <a:close/>
                  <a:moveTo>
                    <a:pt x="384" y="7"/>
                  </a:moveTo>
                  <a:cubicBezTo>
                    <a:pt x="382" y="7"/>
                    <a:pt x="382" y="7"/>
                    <a:pt x="382" y="7"/>
                  </a:cubicBezTo>
                  <a:cubicBezTo>
                    <a:pt x="382" y="45"/>
                    <a:pt x="382" y="45"/>
                    <a:pt x="382" y="45"/>
                  </a:cubicBezTo>
                  <a:cubicBezTo>
                    <a:pt x="382" y="52"/>
                    <a:pt x="387" y="57"/>
                    <a:pt x="394" y="57"/>
                  </a:cubicBezTo>
                  <a:cubicBezTo>
                    <a:pt x="400" y="57"/>
                    <a:pt x="406" y="52"/>
                    <a:pt x="406" y="45"/>
                  </a:cubicBezTo>
                  <a:cubicBezTo>
                    <a:pt x="406" y="12"/>
                    <a:pt x="406" y="12"/>
                    <a:pt x="406" y="12"/>
                  </a:cubicBezTo>
                  <a:cubicBezTo>
                    <a:pt x="404" y="12"/>
                    <a:pt x="404" y="12"/>
                    <a:pt x="404" y="12"/>
                  </a:cubicBezTo>
                  <a:cubicBezTo>
                    <a:pt x="398" y="10"/>
                    <a:pt x="391" y="9"/>
                    <a:pt x="384" y="7"/>
                  </a:cubicBezTo>
                  <a:close/>
                  <a:moveTo>
                    <a:pt x="402" y="45"/>
                  </a:moveTo>
                  <a:cubicBezTo>
                    <a:pt x="402" y="50"/>
                    <a:pt x="398" y="53"/>
                    <a:pt x="394" y="53"/>
                  </a:cubicBezTo>
                  <a:cubicBezTo>
                    <a:pt x="389" y="53"/>
                    <a:pt x="386" y="50"/>
                    <a:pt x="386" y="45"/>
                  </a:cubicBezTo>
                  <a:cubicBezTo>
                    <a:pt x="386" y="12"/>
                    <a:pt x="386" y="12"/>
                    <a:pt x="386" y="12"/>
                  </a:cubicBezTo>
                  <a:cubicBezTo>
                    <a:pt x="391" y="13"/>
                    <a:pt x="397" y="14"/>
                    <a:pt x="402" y="15"/>
                  </a:cubicBezTo>
                  <a:lnTo>
                    <a:pt x="402" y="45"/>
                  </a:lnTo>
                  <a:close/>
                  <a:moveTo>
                    <a:pt x="439" y="23"/>
                  </a:moveTo>
                  <a:cubicBezTo>
                    <a:pt x="437" y="22"/>
                    <a:pt x="437" y="22"/>
                    <a:pt x="437" y="22"/>
                  </a:cubicBezTo>
                  <a:cubicBezTo>
                    <a:pt x="437" y="67"/>
                    <a:pt x="437" y="67"/>
                    <a:pt x="437" y="67"/>
                  </a:cubicBezTo>
                  <a:cubicBezTo>
                    <a:pt x="437" y="73"/>
                    <a:pt x="442" y="79"/>
                    <a:pt x="449" y="79"/>
                  </a:cubicBezTo>
                  <a:cubicBezTo>
                    <a:pt x="455" y="79"/>
                    <a:pt x="461" y="73"/>
                    <a:pt x="461" y="67"/>
                  </a:cubicBezTo>
                  <a:cubicBezTo>
                    <a:pt x="461" y="32"/>
                    <a:pt x="461" y="32"/>
                    <a:pt x="461" y="32"/>
                  </a:cubicBezTo>
                  <a:cubicBezTo>
                    <a:pt x="459" y="31"/>
                    <a:pt x="459" y="31"/>
                    <a:pt x="459" y="31"/>
                  </a:cubicBezTo>
                  <a:cubicBezTo>
                    <a:pt x="452" y="28"/>
                    <a:pt x="446" y="25"/>
                    <a:pt x="439" y="23"/>
                  </a:cubicBezTo>
                  <a:close/>
                  <a:moveTo>
                    <a:pt x="457" y="67"/>
                  </a:moveTo>
                  <a:cubicBezTo>
                    <a:pt x="457" y="71"/>
                    <a:pt x="453" y="75"/>
                    <a:pt x="449" y="75"/>
                  </a:cubicBezTo>
                  <a:cubicBezTo>
                    <a:pt x="444" y="75"/>
                    <a:pt x="441" y="71"/>
                    <a:pt x="441" y="67"/>
                  </a:cubicBezTo>
                  <a:cubicBezTo>
                    <a:pt x="441" y="28"/>
                    <a:pt x="441" y="28"/>
                    <a:pt x="441" y="28"/>
                  </a:cubicBezTo>
                  <a:cubicBezTo>
                    <a:pt x="446" y="30"/>
                    <a:pt x="451" y="32"/>
                    <a:pt x="457" y="34"/>
                  </a:cubicBezTo>
                  <a:lnTo>
                    <a:pt x="457" y="67"/>
                  </a:lnTo>
                  <a:close/>
                  <a:moveTo>
                    <a:pt x="274" y="2"/>
                  </a:moveTo>
                  <a:cubicBezTo>
                    <a:pt x="272" y="2"/>
                    <a:pt x="272" y="2"/>
                    <a:pt x="272" y="2"/>
                  </a:cubicBezTo>
                  <a:cubicBezTo>
                    <a:pt x="272" y="36"/>
                    <a:pt x="272" y="36"/>
                    <a:pt x="272" y="36"/>
                  </a:cubicBezTo>
                  <a:cubicBezTo>
                    <a:pt x="272" y="43"/>
                    <a:pt x="277" y="48"/>
                    <a:pt x="284" y="48"/>
                  </a:cubicBezTo>
                  <a:cubicBezTo>
                    <a:pt x="291" y="48"/>
                    <a:pt x="296" y="43"/>
                    <a:pt x="296" y="36"/>
                  </a:cubicBezTo>
                  <a:cubicBezTo>
                    <a:pt x="296" y="0"/>
                    <a:pt x="296" y="0"/>
                    <a:pt x="296" y="0"/>
                  </a:cubicBezTo>
                  <a:cubicBezTo>
                    <a:pt x="294" y="0"/>
                    <a:pt x="294" y="0"/>
                    <a:pt x="294" y="0"/>
                  </a:cubicBezTo>
                  <a:cubicBezTo>
                    <a:pt x="288" y="1"/>
                    <a:pt x="281" y="1"/>
                    <a:pt x="274" y="2"/>
                  </a:cubicBezTo>
                  <a:close/>
                  <a:moveTo>
                    <a:pt x="292" y="36"/>
                  </a:moveTo>
                  <a:cubicBezTo>
                    <a:pt x="292" y="40"/>
                    <a:pt x="288" y="44"/>
                    <a:pt x="284" y="44"/>
                  </a:cubicBezTo>
                  <a:cubicBezTo>
                    <a:pt x="280" y="44"/>
                    <a:pt x="276" y="40"/>
                    <a:pt x="276" y="36"/>
                  </a:cubicBezTo>
                  <a:cubicBezTo>
                    <a:pt x="276" y="6"/>
                    <a:pt x="276" y="6"/>
                    <a:pt x="276" y="6"/>
                  </a:cubicBezTo>
                  <a:cubicBezTo>
                    <a:pt x="282" y="5"/>
                    <a:pt x="287" y="5"/>
                    <a:pt x="292" y="5"/>
                  </a:cubicBezTo>
                  <a:lnTo>
                    <a:pt x="292" y="36"/>
                  </a:lnTo>
                  <a:close/>
                  <a:moveTo>
                    <a:pt x="329" y="0"/>
                  </a:moveTo>
                  <a:cubicBezTo>
                    <a:pt x="327" y="0"/>
                    <a:pt x="327" y="0"/>
                    <a:pt x="327" y="0"/>
                  </a:cubicBezTo>
                  <a:cubicBezTo>
                    <a:pt x="327" y="36"/>
                    <a:pt x="327" y="36"/>
                    <a:pt x="327" y="36"/>
                  </a:cubicBezTo>
                  <a:cubicBezTo>
                    <a:pt x="327" y="43"/>
                    <a:pt x="332" y="48"/>
                    <a:pt x="339" y="48"/>
                  </a:cubicBezTo>
                  <a:cubicBezTo>
                    <a:pt x="345" y="48"/>
                    <a:pt x="351" y="43"/>
                    <a:pt x="351" y="36"/>
                  </a:cubicBezTo>
                  <a:cubicBezTo>
                    <a:pt x="351" y="2"/>
                    <a:pt x="351" y="2"/>
                    <a:pt x="351" y="2"/>
                  </a:cubicBezTo>
                  <a:cubicBezTo>
                    <a:pt x="349" y="2"/>
                    <a:pt x="349" y="2"/>
                    <a:pt x="349" y="2"/>
                  </a:cubicBezTo>
                  <a:cubicBezTo>
                    <a:pt x="342" y="1"/>
                    <a:pt x="335" y="1"/>
                    <a:pt x="329" y="0"/>
                  </a:cubicBezTo>
                  <a:close/>
                  <a:moveTo>
                    <a:pt x="347" y="36"/>
                  </a:moveTo>
                  <a:cubicBezTo>
                    <a:pt x="347" y="40"/>
                    <a:pt x="343" y="44"/>
                    <a:pt x="339" y="44"/>
                  </a:cubicBezTo>
                  <a:cubicBezTo>
                    <a:pt x="334" y="44"/>
                    <a:pt x="331" y="40"/>
                    <a:pt x="331" y="36"/>
                  </a:cubicBezTo>
                  <a:cubicBezTo>
                    <a:pt x="331" y="5"/>
                    <a:pt x="331" y="5"/>
                    <a:pt x="331" y="5"/>
                  </a:cubicBezTo>
                  <a:cubicBezTo>
                    <a:pt x="336" y="5"/>
                    <a:pt x="341" y="5"/>
                    <a:pt x="347" y="6"/>
                  </a:cubicBezTo>
                  <a:lnTo>
                    <a:pt x="347" y="36"/>
                  </a:lnTo>
                  <a:close/>
                  <a:moveTo>
                    <a:pt x="219" y="12"/>
                  </a:moveTo>
                  <a:cubicBezTo>
                    <a:pt x="217" y="12"/>
                    <a:pt x="217" y="12"/>
                    <a:pt x="217" y="12"/>
                  </a:cubicBezTo>
                  <a:cubicBezTo>
                    <a:pt x="217" y="45"/>
                    <a:pt x="217" y="45"/>
                    <a:pt x="217" y="45"/>
                  </a:cubicBezTo>
                  <a:cubicBezTo>
                    <a:pt x="217" y="52"/>
                    <a:pt x="223" y="57"/>
                    <a:pt x="229" y="57"/>
                  </a:cubicBezTo>
                  <a:cubicBezTo>
                    <a:pt x="236" y="57"/>
                    <a:pt x="241" y="52"/>
                    <a:pt x="241" y="45"/>
                  </a:cubicBezTo>
                  <a:cubicBezTo>
                    <a:pt x="241" y="7"/>
                    <a:pt x="241" y="7"/>
                    <a:pt x="241" y="7"/>
                  </a:cubicBezTo>
                  <a:cubicBezTo>
                    <a:pt x="239" y="7"/>
                    <a:pt x="239" y="7"/>
                    <a:pt x="239" y="7"/>
                  </a:cubicBezTo>
                  <a:cubicBezTo>
                    <a:pt x="232" y="9"/>
                    <a:pt x="225" y="10"/>
                    <a:pt x="219" y="12"/>
                  </a:cubicBezTo>
                  <a:close/>
                  <a:moveTo>
                    <a:pt x="237" y="45"/>
                  </a:moveTo>
                  <a:cubicBezTo>
                    <a:pt x="237" y="50"/>
                    <a:pt x="234" y="53"/>
                    <a:pt x="229" y="53"/>
                  </a:cubicBezTo>
                  <a:cubicBezTo>
                    <a:pt x="225" y="53"/>
                    <a:pt x="221" y="50"/>
                    <a:pt x="221" y="45"/>
                  </a:cubicBezTo>
                  <a:cubicBezTo>
                    <a:pt x="221" y="15"/>
                    <a:pt x="221" y="15"/>
                    <a:pt x="221" y="15"/>
                  </a:cubicBezTo>
                  <a:cubicBezTo>
                    <a:pt x="226" y="14"/>
                    <a:pt x="232" y="13"/>
                    <a:pt x="237" y="12"/>
                  </a:cubicBezTo>
                  <a:lnTo>
                    <a:pt x="237" y="45"/>
                  </a:lnTo>
                  <a:close/>
                  <a:moveTo>
                    <a:pt x="494" y="49"/>
                  </a:moveTo>
                  <a:cubicBezTo>
                    <a:pt x="491" y="47"/>
                    <a:pt x="491" y="47"/>
                    <a:pt x="491" y="47"/>
                  </a:cubicBezTo>
                  <a:cubicBezTo>
                    <a:pt x="491" y="96"/>
                    <a:pt x="491" y="96"/>
                    <a:pt x="491" y="96"/>
                  </a:cubicBezTo>
                  <a:cubicBezTo>
                    <a:pt x="491" y="102"/>
                    <a:pt x="497" y="108"/>
                    <a:pt x="503" y="108"/>
                  </a:cubicBezTo>
                  <a:cubicBezTo>
                    <a:pt x="510" y="108"/>
                    <a:pt x="515" y="102"/>
                    <a:pt x="515" y="96"/>
                  </a:cubicBezTo>
                  <a:cubicBezTo>
                    <a:pt x="515" y="63"/>
                    <a:pt x="515" y="63"/>
                    <a:pt x="515" y="63"/>
                  </a:cubicBezTo>
                  <a:cubicBezTo>
                    <a:pt x="515" y="62"/>
                    <a:pt x="515" y="62"/>
                    <a:pt x="515" y="62"/>
                  </a:cubicBezTo>
                  <a:cubicBezTo>
                    <a:pt x="508" y="58"/>
                    <a:pt x="501" y="53"/>
                    <a:pt x="494" y="49"/>
                  </a:cubicBezTo>
                  <a:close/>
                  <a:moveTo>
                    <a:pt x="511" y="96"/>
                  </a:moveTo>
                  <a:cubicBezTo>
                    <a:pt x="511" y="100"/>
                    <a:pt x="508" y="104"/>
                    <a:pt x="503" y="104"/>
                  </a:cubicBezTo>
                  <a:cubicBezTo>
                    <a:pt x="499" y="104"/>
                    <a:pt x="495" y="100"/>
                    <a:pt x="495" y="96"/>
                  </a:cubicBezTo>
                  <a:cubicBezTo>
                    <a:pt x="495" y="55"/>
                    <a:pt x="495" y="55"/>
                    <a:pt x="495" y="55"/>
                  </a:cubicBezTo>
                  <a:cubicBezTo>
                    <a:pt x="501" y="58"/>
                    <a:pt x="506" y="61"/>
                    <a:pt x="511" y="65"/>
                  </a:cubicBezTo>
                  <a:lnTo>
                    <a:pt x="511" y="96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5" name="Body"/>
          <p:cNvGrpSpPr/>
          <p:nvPr/>
        </p:nvGrpSpPr>
        <p:grpSpPr>
          <a:xfrm>
            <a:off x="7226811" y="2771428"/>
            <a:ext cx="1016501" cy="1637360"/>
            <a:chOff x="3347235" y="2494128"/>
            <a:chExt cx="1983560" cy="3195082"/>
          </a:xfrm>
        </p:grpSpPr>
        <p:sp>
          <p:nvSpPr>
            <p:cNvPr id="32" name="Base"/>
            <p:cNvSpPr>
              <a:spLocks/>
            </p:cNvSpPr>
            <p:nvPr/>
          </p:nvSpPr>
          <p:spPr bwMode="auto">
            <a:xfrm rot="5400000">
              <a:off x="2741474" y="3099889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65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33" name="Btm Dark"/>
            <p:cNvSpPr>
              <a:spLocks/>
            </p:cNvSpPr>
            <p:nvPr/>
          </p:nvSpPr>
          <p:spPr bwMode="auto">
            <a:xfrm rot="5400000">
              <a:off x="2029367" y="4048190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4" name="Cntr Dark"/>
            <p:cNvSpPr>
              <a:spLocks/>
            </p:cNvSpPr>
            <p:nvPr/>
          </p:nvSpPr>
          <p:spPr bwMode="auto">
            <a:xfrm rot="5400000">
              <a:off x="2182717" y="3856063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gradFill flip="none" rotWithShape="1">
              <a:gsLst>
                <a:gs pos="97000">
                  <a:schemeClr val="bg1">
                    <a:lumMod val="75000"/>
                  </a:schemeClr>
                </a:gs>
                <a:gs pos="70000">
                  <a:schemeClr val="bg1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7" name="Glassy"/>
          <p:cNvGrpSpPr/>
          <p:nvPr/>
        </p:nvGrpSpPr>
        <p:grpSpPr>
          <a:xfrm>
            <a:off x="7450827" y="2835260"/>
            <a:ext cx="792485" cy="1510297"/>
            <a:chOff x="3784371" y="2618688"/>
            <a:chExt cx="1546425" cy="2947137"/>
          </a:xfrm>
        </p:grpSpPr>
        <p:sp>
          <p:nvSpPr>
            <p:cNvPr id="28" name="Glass"/>
            <p:cNvSpPr>
              <a:spLocks/>
            </p:cNvSpPr>
            <p:nvPr/>
          </p:nvSpPr>
          <p:spPr bwMode="auto">
            <a:xfrm rot="5400000">
              <a:off x="2460039" y="402997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9" name="TB Glass"/>
            <p:cNvSpPr>
              <a:spLocks noEditPoints="1"/>
            </p:cNvSpPr>
            <p:nvPr/>
          </p:nvSpPr>
          <p:spPr bwMode="auto">
            <a:xfrm rot="5400000">
              <a:off x="3165684" y="3400713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8" name="Left Belt"/>
          <p:cNvGrpSpPr/>
          <p:nvPr/>
        </p:nvGrpSpPr>
        <p:grpSpPr>
          <a:xfrm rot="5400000">
            <a:off x="6185923" y="2150267"/>
            <a:ext cx="1807780" cy="1883055"/>
            <a:chOff x="616903" y="2528794"/>
            <a:chExt cx="3527634" cy="3674521"/>
          </a:xfrm>
        </p:grpSpPr>
        <p:sp>
          <p:nvSpPr>
            <p:cNvPr id="23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24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5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6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66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7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</a:schemeClr>
                </a:gs>
                <a:gs pos="67000">
                  <a:schemeClr val="bg1">
                    <a:lumMod val="50000"/>
                  </a:schemeClr>
                </a:gs>
              </a:gsLst>
              <a:path path="circle">
                <a:fillToRect t="100000" r="100000"/>
              </a:path>
              <a:tileRect l="-100000" b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9" name="Left Belt Inside"/>
          <p:cNvGrpSpPr/>
          <p:nvPr/>
        </p:nvGrpSpPr>
        <p:grpSpPr>
          <a:xfrm rot="5400000">
            <a:off x="6435832" y="2220723"/>
            <a:ext cx="695531" cy="1039384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20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21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2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0" name="Right Belt"/>
          <p:cNvGrpSpPr/>
          <p:nvPr/>
        </p:nvGrpSpPr>
        <p:grpSpPr>
          <a:xfrm rot="5400000">
            <a:off x="6198870" y="3160444"/>
            <a:ext cx="1829459" cy="1835482"/>
            <a:chOff x="2520556" y="2528794"/>
            <a:chExt cx="3569938" cy="3581689"/>
          </a:xfrm>
        </p:grpSpPr>
        <p:sp>
          <p:nvSpPr>
            <p:cNvPr id="15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6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4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7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8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9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1" name="Button 2"/>
          <p:cNvGrpSpPr/>
          <p:nvPr/>
        </p:nvGrpSpPr>
        <p:grpSpPr>
          <a:xfrm rot="5400000">
            <a:off x="7192186" y="3209824"/>
            <a:ext cx="133084" cy="30712"/>
            <a:chOff x="4760913" y="3821113"/>
            <a:chExt cx="350838" cy="80963"/>
          </a:xfrm>
        </p:grpSpPr>
        <p:sp>
          <p:nvSpPr>
            <p:cNvPr id="12" name="Edge"/>
            <p:cNvSpPr>
              <a:spLocks noEditPoints="1"/>
            </p:cNvSpPr>
            <p:nvPr/>
          </p:nvSpPr>
          <p:spPr bwMode="auto">
            <a:xfrm>
              <a:off x="4760913" y="3821113"/>
              <a:ext cx="350838" cy="80963"/>
            </a:xfrm>
            <a:custGeom>
              <a:avLst/>
              <a:gdLst>
                <a:gd name="T0" fmla="*/ 291 w 361"/>
                <a:gd name="T1" fmla="*/ 84 h 84"/>
                <a:gd name="T2" fmla="*/ 70 w 361"/>
                <a:gd name="T3" fmla="*/ 84 h 84"/>
                <a:gd name="T4" fmla="*/ 0 w 361"/>
                <a:gd name="T5" fmla="*/ 42 h 84"/>
                <a:gd name="T6" fmla="*/ 70 w 361"/>
                <a:gd name="T7" fmla="*/ 0 h 84"/>
                <a:gd name="T8" fmla="*/ 291 w 361"/>
                <a:gd name="T9" fmla="*/ 0 h 84"/>
                <a:gd name="T10" fmla="*/ 361 w 361"/>
                <a:gd name="T11" fmla="*/ 42 h 84"/>
                <a:gd name="T12" fmla="*/ 291 w 361"/>
                <a:gd name="T13" fmla="*/ 84 h 84"/>
                <a:gd name="T14" fmla="*/ 70 w 361"/>
                <a:gd name="T15" fmla="*/ 4 h 84"/>
                <a:gd name="T16" fmla="*/ 4 w 361"/>
                <a:gd name="T17" fmla="*/ 42 h 84"/>
                <a:gd name="T18" fmla="*/ 70 w 361"/>
                <a:gd name="T19" fmla="*/ 80 h 84"/>
                <a:gd name="T20" fmla="*/ 291 w 361"/>
                <a:gd name="T21" fmla="*/ 80 h 84"/>
                <a:gd name="T22" fmla="*/ 357 w 361"/>
                <a:gd name="T23" fmla="*/ 42 h 84"/>
                <a:gd name="T24" fmla="*/ 291 w 361"/>
                <a:gd name="T25" fmla="*/ 4 h 84"/>
                <a:gd name="T26" fmla="*/ 70 w 361"/>
                <a:gd name="T27" fmla="*/ 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61" h="84">
                  <a:moveTo>
                    <a:pt x="291" y="84"/>
                  </a:moveTo>
                  <a:cubicBezTo>
                    <a:pt x="70" y="84"/>
                    <a:pt x="70" y="84"/>
                    <a:pt x="70" y="84"/>
                  </a:cubicBezTo>
                  <a:cubicBezTo>
                    <a:pt x="31" y="84"/>
                    <a:pt x="0" y="65"/>
                    <a:pt x="0" y="42"/>
                  </a:cubicBezTo>
                  <a:cubicBezTo>
                    <a:pt x="0" y="19"/>
                    <a:pt x="31" y="0"/>
                    <a:pt x="70" y="0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330" y="0"/>
                    <a:pt x="361" y="19"/>
                    <a:pt x="361" y="42"/>
                  </a:cubicBezTo>
                  <a:cubicBezTo>
                    <a:pt x="361" y="65"/>
                    <a:pt x="330" y="84"/>
                    <a:pt x="291" y="84"/>
                  </a:cubicBezTo>
                  <a:close/>
                  <a:moveTo>
                    <a:pt x="70" y="4"/>
                  </a:moveTo>
                  <a:cubicBezTo>
                    <a:pt x="33" y="4"/>
                    <a:pt x="4" y="21"/>
                    <a:pt x="4" y="42"/>
                  </a:cubicBezTo>
                  <a:cubicBezTo>
                    <a:pt x="4" y="63"/>
                    <a:pt x="33" y="80"/>
                    <a:pt x="70" y="80"/>
                  </a:cubicBezTo>
                  <a:cubicBezTo>
                    <a:pt x="291" y="80"/>
                    <a:pt x="291" y="80"/>
                    <a:pt x="291" y="80"/>
                  </a:cubicBezTo>
                  <a:cubicBezTo>
                    <a:pt x="327" y="80"/>
                    <a:pt x="357" y="63"/>
                    <a:pt x="357" y="42"/>
                  </a:cubicBezTo>
                  <a:cubicBezTo>
                    <a:pt x="357" y="21"/>
                    <a:pt x="327" y="4"/>
                    <a:pt x="291" y="4"/>
                  </a:cubicBezTo>
                  <a:lnTo>
                    <a:pt x="70" y="4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3" name="Edhe Hole"/>
            <p:cNvSpPr>
              <a:spLocks/>
            </p:cNvSpPr>
            <p:nvPr/>
          </p:nvSpPr>
          <p:spPr bwMode="auto">
            <a:xfrm>
              <a:off x="4762500" y="3822700"/>
              <a:ext cx="346075" cy="77788"/>
            </a:xfrm>
            <a:custGeom>
              <a:avLst/>
              <a:gdLst>
                <a:gd name="T0" fmla="*/ 357 w 357"/>
                <a:gd name="T1" fmla="*/ 40 h 80"/>
                <a:gd name="T2" fmla="*/ 289 w 357"/>
                <a:gd name="T3" fmla="*/ 80 h 80"/>
                <a:gd name="T4" fmla="*/ 68 w 357"/>
                <a:gd name="T5" fmla="*/ 80 h 80"/>
                <a:gd name="T6" fmla="*/ 0 w 357"/>
                <a:gd name="T7" fmla="*/ 40 h 80"/>
                <a:gd name="T8" fmla="*/ 68 w 357"/>
                <a:gd name="T9" fmla="*/ 0 h 80"/>
                <a:gd name="T10" fmla="*/ 289 w 357"/>
                <a:gd name="T11" fmla="*/ 0 h 80"/>
                <a:gd name="T12" fmla="*/ 357 w 357"/>
                <a:gd name="T13" fmla="*/ 4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7" h="80">
                  <a:moveTo>
                    <a:pt x="357" y="40"/>
                  </a:moveTo>
                  <a:cubicBezTo>
                    <a:pt x="357" y="62"/>
                    <a:pt x="326" y="80"/>
                    <a:pt x="289" y="80"/>
                  </a:cubicBezTo>
                  <a:cubicBezTo>
                    <a:pt x="68" y="80"/>
                    <a:pt x="68" y="80"/>
                    <a:pt x="68" y="80"/>
                  </a:cubicBezTo>
                  <a:cubicBezTo>
                    <a:pt x="30" y="80"/>
                    <a:pt x="0" y="62"/>
                    <a:pt x="0" y="40"/>
                  </a:cubicBezTo>
                  <a:cubicBezTo>
                    <a:pt x="0" y="18"/>
                    <a:pt x="30" y="0"/>
                    <a:pt x="68" y="0"/>
                  </a:cubicBezTo>
                  <a:cubicBezTo>
                    <a:pt x="289" y="0"/>
                    <a:pt x="289" y="0"/>
                    <a:pt x="289" y="0"/>
                  </a:cubicBezTo>
                  <a:cubicBezTo>
                    <a:pt x="326" y="0"/>
                    <a:pt x="357" y="18"/>
                    <a:pt x="357" y="40"/>
                  </a:cubicBezTo>
                  <a:close/>
                </a:path>
              </a:pathLst>
            </a:custGeom>
            <a:gradFill flip="none" rotWithShape="1"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4" name="Hole"/>
            <p:cNvSpPr>
              <a:spLocks/>
            </p:cNvSpPr>
            <p:nvPr/>
          </p:nvSpPr>
          <p:spPr bwMode="auto">
            <a:xfrm>
              <a:off x="4765675" y="3822700"/>
              <a:ext cx="339725" cy="52388"/>
            </a:xfrm>
            <a:custGeom>
              <a:avLst/>
              <a:gdLst>
                <a:gd name="T0" fmla="*/ 286 w 350"/>
                <a:gd name="T1" fmla="*/ 0 h 54"/>
                <a:gd name="T2" fmla="*/ 65 w 350"/>
                <a:gd name="T3" fmla="*/ 0 h 54"/>
                <a:gd name="T4" fmla="*/ 0 w 350"/>
                <a:gd name="T5" fmla="*/ 27 h 54"/>
                <a:gd name="T6" fmla="*/ 65 w 350"/>
                <a:gd name="T7" fmla="*/ 54 h 54"/>
                <a:gd name="T8" fmla="*/ 286 w 350"/>
                <a:gd name="T9" fmla="*/ 54 h 54"/>
                <a:gd name="T10" fmla="*/ 350 w 350"/>
                <a:gd name="T11" fmla="*/ 27 h 54"/>
                <a:gd name="T12" fmla="*/ 286 w 350"/>
                <a:gd name="T13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0" h="54">
                  <a:moveTo>
                    <a:pt x="286" y="0"/>
                  </a:moveTo>
                  <a:cubicBezTo>
                    <a:pt x="65" y="0"/>
                    <a:pt x="65" y="0"/>
                    <a:pt x="65" y="0"/>
                  </a:cubicBezTo>
                  <a:cubicBezTo>
                    <a:pt x="35" y="0"/>
                    <a:pt x="9" y="11"/>
                    <a:pt x="0" y="27"/>
                  </a:cubicBezTo>
                  <a:cubicBezTo>
                    <a:pt x="9" y="43"/>
                    <a:pt x="35" y="54"/>
                    <a:pt x="65" y="54"/>
                  </a:cubicBezTo>
                  <a:cubicBezTo>
                    <a:pt x="286" y="54"/>
                    <a:pt x="286" y="54"/>
                    <a:pt x="286" y="54"/>
                  </a:cubicBezTo>
                  <a:cubicBezTo>
                    <a:pt x="316" y="54"/>
                    <a:pt x="341" y="43"/>
                    <a:pt x="350" y="27"/>
                  </a:cubicBezTo>
                  <a:cubicBezTo>
                    <a:pt x="341" y="11"/>
                    <a:pt x="316" y="0"/>
                    <a:pt x="286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39" name="Body"/>
          <p:cNvGrpSpPr/>
          <p:nvPr/>
        </p:nvGrpSpPr>
        <p:grpSpPr>
          <a:xfrm rot="16200000">
            <a:off x="3589135" y="3082463"/>
            <a:ext cx="1637360" cy="1016501"/>
            <a:chOff x="1755569" y="2115161"/>
            <a:chExt cx="3195082" cy="1983560"/>
          </a:xfrm>
        </p:grpSpPr>
        <p:sp>
          <p:nvSpPr>
            <p:cNvPr id="77" name="Base"/>
            <p:cNvSpPr>
              <a:spLocks/>
            </p:cNvSpPr>
            <p:nvPr/>
          </p:nvSpPr>
          <p:spPr bwMode="auto">
            <a:xfrm>
              <a:off x="1755569" y="2115161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50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78" name="Cntr Dark"/>
            <p:cNvSpPr>
              <a:spLocks/>
            </p:cNvSpPr>
            <p:nvPr/>
          </p:nvSpPr>
          <p:spPr bwMode="auto">
            <a:xfrm>
              <a:off x="1817849" y="3491197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1" name="Glassy"/>
          <p:cNvGrpSpPr/>
          <p:nvPr/>
        </p:nvGrpSpPr>
        <p:grpSpPr>
          <a:xfrm rot="16200000">
            <a:off x="3652666" y="3082163"/>
            <a:ext cx="1510297" cy="1016501"/>
            <a:chOff x="1880129" y="2115161"/>
            <a:chExt cx="2947137" cy="1983560"/>
          </a:xfrm>
        </p:grpSpPr>
        <p:sp>
          <p:nvSpPr>
            <p:cNvPr id="72" name="Freeform 8"/>
            <p:cNvSpPr>
              <a:spLocks/>
            </p:cNvSpPr>
            <p:nvPr/>
          </p:nvSpPr>
          <p:spPr bwMode="auto">
            <a:xfrm>
              <a:off x="1967086" y="353702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3" name="Freeform 9"/>
            <p:cNvSpPr>
              <a:spLocks noEditPoints="1"/>
            </p:cNvSpPr>
            <p:nvPr/>
          </p:nvSpPr>
          <p:spPr bwMode="auto">
            <a:xfrm>
              <a:off x="1880129" y="2115161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 flip="none" rotWithShape="1">
              <a:gsLst>
                <a:gs pos="36735">
                  <a:schemeClr val="bg1"/>
                </a:gs>
                <a:gs pos="0">
                  <a:schemeClr val="bg1">
                    <a:lumMod val="75000"/>
                  </a:schemeClr>
                </a:gs>
                <a:gs pos="84000">
                  <a:schemeClr val="bg1">
                    <a:lumMod val="85000"/>
                  </a:schemeClr>
                </a:gs>
                <a:gs pos="79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810000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4" name="Freeform 11"/>
            <p:cNvSpPr>
              <a:spLocks/>
            </p:cNvSpPr>
            <p:nvPr/>
          </p:nvSpPr>
          <p:spPr bwMode="auto">
            <a:xfrm>
              <a:off x="1991763" y="4009414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2" name="Button 1"/>
          <p:cNvGrpSpPr/>
          <p:nvPr/>
        </p:nvGrpSpPr>
        <p:grpSpPr>
          <a:xfrm rot="16200000">
            <a:off x="4624001" y="3777092"/>
            <a:ext cx="444418" cy="130073"/>
            <a:chOff x="4649790" y="3141662"/>
            <a:chExt cx="1171575" cy="342900"/>
          </a:xfrm>
        </p:grpSpPr>
        <p:sp>
          <p:nvSpPr>
            <p:cNvPr id="68" name="Freeform 67"/>
            <p:cNvSpPr>
              <a:spLocks noEditPoints="1"/>
            </p:cNvSpPr>
            <p:nvPr/>
          </p:nvSpPr>
          <p:spPr bwMode="auto">
            <a:xfrm>
              <a:off x="4649790" y="3141662"/>
              <a:ext cx="1171575" cy="342900"/>
            </a:xfrm>
            <a:custGeom>
              <a:avLst/>
              <a:gdLst>
                <a:gd name="T0" fmla="*/ 979 w 1203"/>
                <a:gd name="T1" fmla="*/ 353 h 353"/>
                <a:gd name="T2" fmla="*/ 223 w 1203"/>
                <a:gd name="T3" fmla="*/ 353 h 353"/>
                <a:gd name="T4" fmla="*/ 0 w 1203"/>
                <a:gd name="T5" fmla="*/ 176 h 353"/>
                <a:gd name="T6" fmla="*/ 223 w 1203"/>
                <a:gd name="T7" fmla="*/ 0 h 353"/>
                <a:gd name="T8" fmla="*/ 979 w 1203"/>
                <a:gd name="T9" fmla="*/ 0 h 353"/>
                <a:gd name="T10" fmla="*/ 1203 w 1203"/>
                <a:gd name="T11" fmla="*/ 176 h 353"/>
                <a:gd name="T12" fmla="*/ 979 w 1203"/>
                <a:gd name="T13" fmla="*/ 353 h 353"/>
                <a:gd name="T14" fmla="*/ 223 w 1203"/>
                <a:gd name="T15" fmla="*/ 13 h 353"/>
                <a:gd name="T16" fmla="*/ 17 w 1203"/>
                <a:gd name="T17" fmla="*/ 176 h 353"/>
                <a:gd name="T18" fmla="*/ 223 w 1203"/>
                <a:gd name="T19" fmla="*/ 340 h 353"/>
                <a:gd name="T20" fmla="*/ 979 w 1203"/>
                <a:gd name="T21" fmla="*/ 340 h 353"/>
                <a:gd name="T22" fmla="*/ 1185 w 1203"/>
                <a:gd name="T23" fmla="*/ 176 h 353"/>
                <a:gd name="T24" fmla="*/ 979 w 1203"/>
                <a:gd name="T25" fmla="*/ 13 h 353"/>
                <a:gd name="T26" fmla="*/ 223 w 1203"/>
                <a:gd name="T27" fmla="*/ 13 h 3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03" h="353">
                  <a:moveTo>
                    <a:pt x="979" y="353"/>
                  </a:moveTo>
                  <a:cubicBezTo>
                    <a:pt x="223" y="353"/>
                    <a:pt x="223" y="353"/>
                    <a:pt x="223" y="353"/>
                  </a:cubicBezTo>
                  <a:cubicBezTo>
                    <a:pt x="100" y="353"/>
                    <a:pt x="0" y="274"/>
                    <a:pt x="0" y="176"/>
                  </a:cubicBezTo>
                  <a:cubicBezTo>
                    <a:pt x="0" y="79"/>
                    <a:pt x="100" y="0"/>
                    <a:pt x="223" y="0"/>
                  </a:cubicBezTo>
                  <a:cubicBezTo>
                    <a:pt x="979" y="0"/>
                    <a:pt x="979" y="0"/>
                    <a:pt x="979" y="0"/>
                  </a:cubicBezTo>
                  <a:cubicBezTo>
                    <a:pt x="1103" y="0"/>
                    <a:pt x="1203" y="79"/>
                    <a:pt x="1203" y="176"/>
                  </a:cubicBezTo>
                  <a:cubicBezTo>
                    <a:pt x="1203" y="274"/>
                    <a:pt x="1103" y="353"/>
                    <a:pt x="979" y="353"/>
                  </a:cubicBezTo>
                  <a:close/>
                  <a:moveTo>
                    <a:pt x="223" y="13"/>
                  </a:moveTo>
                  <a:cubicBezTo>
                    <a:pt x="110" y="13"/>
                    <a:pt x="17" y="87"/>
                    <a:pt x="17" y="176"/>
                  </a:cubicBezTo>
                  <a:cubicBezTo>
                    <a:pt x="17" y="266"/>
                    <a:pt x="110" y="340"/>
                    <a:pt x="223" y="340"/>
                  </a:cubicBezTo>
                  <a:cubicBezTo>
                    <a:pt x="979" y="340"/>
                    <a:pt x="979" y="340"/>
                    <a:pt x="979" y="340"/>
                  </a:cubicBezTo>
                  <a:cubicBezTo>
                    <a:pt x="1093" y="340"/>
                    <a:pt x="1185" y="266"/>
                    <a:pt x="1185" y="176"/>
                  </a:cubicBezTo>
                  <a:cubicBezTo>
                    <a:pt x="1185" y="87"/>
                    <a:pt x="1093" y="13"/>
                    <a:pt x="979" y="13"/>
                  </a:cubicBezTo>
                  <a:lnTo>
                    <a:pt x="223" y="13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9" name="Freeform 68"/>
            <p:cNvSpPr>
              <a:spLocks/>
            </p:cNvSpPr>
            <p:nvPr/>
          </p:nvSpPr>
          <p:spPr bwMode="auto">
            <a:xfrm>
              <a:off x="4667250" y="3154363"/>
              <a:ext cx="1136650" cy="317500"/>
            </a:xfrm>
            <a:custGeom>
              <a:avLst/>
              <a:gdLst>
                <a:gd name="T0" fmla="*/ 206 w 1168"/>
                <a:gd name="T1" fmla="*/ 0 h 327"/>
                <a:gd name="T2" fmla="*/ 0 w 1168"/>
                <a:gd name="T3" fmla="*/ 163 h 327"/>
                <a:gd name="T4" fmla="*/ 206 w 1168"/>
                <a:gd name="T5" fmla="*/ 327 h 327"/>
                <a:gd name="T6" fmla="*/ 962 w 1168"/>
                <a:gd name="T7" fmla="*/ 327 h 327"/>
                <a:gd name="T8" fmla="*/ 1168 w 1168"/>
                <a:gd name="T9" fmla="*/ 163 h 327"/>
                <a:gd name="T10" fmla="*/ 962 w 1168"/>
                <a:gd name="T11" fmla="*/ 0 h 327"/>
                <a:gd name="T12" fmla="*/ 206 w 1168"/>
                <a:gd name="T13" fmla="*/ 0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68" h="327">
                  <a:moveTo>
                    <a:pt x="206" y="0"/>
                  </a:moveTo>
                  <a:cubicBezTo>
                    <a:pt x="93" y="0"/>
                    <a:pt x="0" y="74"/>
                    <a:pt x="0" y="163"/>
                  </a:cubicBezTo>
                  <a:cubicBezTo>
                    <a:pt x="0" y="253"/>
                    <a:pt x="93" y="327"/>
                    <a:pt x="206" y="327"/>
                  </a:cubicBezTo>
                  <a:cubicBezTo>
                    <a:pt x="962" y="327"/>
                    <a:pt x="962" y="327"/>
                    <a:pt x="962" y="327"/>
                  </a:cubicBezTo>
                  <a:cubicBezTo>
                    <a:pt x="1076" y="327"/>
                    <a:pt x="1168" y="253"/>
                    <a:pt x="1168" y="163"/>
                  </a:cubicBezTo>
                  <a:cubicBezTo>
                    <a:pt x="1168" y="74"/>
                    <a:pt x="1076" y="0"/>
                    <a:pt x="962" y="0"/>
                  </a:cubicBezTo>
                  <a:lnTo>
                    <a:pt x="206" y="0"/>
                  </a:lnTo>
                  <a:close/>
                </a:path>
              </a:pathLst>
            </a:custGeom>
            <a:gradFill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0" name="Freeform 69"/>
            <p:cNvSpPr>
              <a:spLocks/>
            </p:cNvSpPr>
            <p:nvPr/>
          </p:nvSpPr>
          <p:spPr bwMode="auto">
            <a:xfrm>
              <a:off x="4683126" y="3176587"/>
              <a:ext cx="1104900" cy="288925"/>
            </a:xfrm>
            <a:custGeom>
              <a:avLst/>
              <a:gdLst>
                <a:gd name="T0" fmla="*/ 201 w 1136"/>
                <a:gd name="T1" fmla="*/ 0 h 296"/>
                <a:gd name="T2" fmla="*/ 0 w 1136"/>
                <a:gd name="T3" fmla="*/ 148 h 296"/>
                <a:gd name="T4" fmla="*/ 201 w 1136"/>
                <a:gd name="T5" fmla="*/ 296 h 296"/>
                <a:gd name="T6" fmla="*/ 936 w 1136"/>
                <a:gd name="T7" fmla="*/ 296 h 296"/>
                <a:gd name="T8" fmla="*/ 1136 w 1136"/>
                <a:gd name="T9" fmla="*/ 148 h 296"/>
                <a:gd name="T10" fmla="*/ 936 w 1136"/>
                <a:gd name="T11" fmla="*/ 0 h 296"/>
                <a:gd name="T12" fmla="*/ 201 w 1136"/>
                <a:gd name="T13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296">
                  <a:moveTo>
                    <a:pt x="201" y="0"/>
                  </a:moveTo>
                  <a:cubicBezTo>
                    <a:pt x="90" y="0"/>
                    <a:pt x="0" y="66"/>
                    <a:pt x="0" y="148"/>
                  </a:cubicBezTo>
                  <a:cubicBezTo>
                    <a:pt x="0" y="229"/>
                    <a:pt x="90" y="296"/>
                    <a:pt x="201" y="296"/>
                  </a:cubicBezTo>
                  <a:cubicBezTo>
                    <a:pt x="936" y="296"/>
                    <a:pt x="936" y="296"/>
                    <a:pt x="936" y="296"/>
                  </a:cubicBezTo>
                  <a:cubicBezTo>
                    <a:pt x="1046" y="296"/>
                    <a:pt x="1136" y="229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lnTo>
                    <a:pt x="201" y="0"/>
                  </a:lnTo>
                  <a:close/>
                </a:path>
              </a:pathLst>
            </a:custGeom>
            <a:gradFill flip="none" rotWithShape="1">
              <a:gsLst>
                <a:gs pos="12000">
                  <a:schemeClr val="bg1">
                    <a:lumMod val="85000"/>
                  </a:schemeClr>
                </a:gs>
                <a:gs pos="0">
                  <a:schemeClr val="bg1">
                    <a:lumMod val="50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54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1" name="Freeform 70"/>
            <p:cNvSpPr>
              <a:spLocks/>
            </p:cNvSpPr>
            <p:nvPr/>
          </p:nvSpPr>
          <p:spPr bwMode="auto">
            <a:xfrm>
              <a:off x="4683126" y="3176586"/>
              <a:ext cx="1104900" cy="161924"/>
            </a:xfrm>
            <a:custGeom>
              <a:avLst/>
              <a:gdLst>
                <a:gd name="T0" fmla="*/ 1135 w 1136"/>
                <a:gd name="T1" fmla="*/ 167 h 167"/>
                <a:gd name="T2" fmla="*/ 1136 w 1136"/>
                <a:gd name="T3" fmla="*/ 148 h 167"/>
                <a:gd name="T4" fmla="*/ 936 w 1136"/>
                <a:gd name="T5" fmla="*/ 0 h 167"/>
                <a:gd name="T6" fmla="*/ 201 w 1136"/>
                <a:gd name="T7" fmla="*/ 0 h 167"/>
                <a:gd name="T8" fmla="*/ 0 w 1136"/>
                <a:gd name="T9" fmla="*/ 148 h 167"/>
                <a:gd name="T10" fmla="*/ 2 w 1136"/>
                <a:gd name="T11" fmla="*/ 167 h 167"/>
                <a:gd name="T12" fmla="*/ 1135 w 1136"/>
                <a:gd name="T13" fmla="*/ 167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167">
                  <a:moveTo>
                    <a:pt x="1135" y="167"/>
                  </a:moveTo>
                  <a:cubicBezTo>
                    <a:pt x="1136" y="161"/>
                    <a:pt x="1136" y="154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cubicBezTo>
                    <a:pt x="201" y="0"/>
                    <a:pt x="201" y="0"/>
                    <a:pt x="201" y="0"/>
                  </a:cubicBezTo>
                  <a:cubicBezTo>
                    <a:pt x="90" y="0"/>
                    <a:pt x="0" y="66"/>
                    <a:pt x="0" y="148"/>
                  </a:cubicBezTo>
                  <a:cubicBezTo>
                    <a:pt x="0" y="154"/>
                    <a:pt x="1" y="161"/>
                    <a:pt x="2" y="167"/>
                  </a:cubicBezTo>
                  <a:cubicBezTo>
                    <a:pt x="301" y="167"/>
                    <a:pt x="712" y="167"/>
                    <a:pt x="1135" y="167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3" name="Button 2"/>
          <p:cNvGrpSpPr/>
          <p:nvPr/>
        </p:nvGrpSpPr>
        <p:grpSpPr>
          <a:xfrm rot="16200000">
            <a:off x="4690244" y="3144791"/>
            <a:ext cx="297483" cy="267374"/>
            <a:chOff x="3672149" y="3687438"/>
            <a:chExt cx="580497" cy="521742"/>
          </a:xfrm>
        </p:grpSpPr>
        <p:sp>
          <p:nvSpPr>
            <p:cNvPr id="60" name="Freeform 16"/>
            <p:cNvSpPr>
              <a:spLocks/>
            </p:cNvSpPr>
            <p:nvPr/>
          </p:nvSpPr>
          <p:spPr bwMode="auto">
            <a:xfrm>
              <a:off x="3672149" y="3687438"/>
              <a:ext cx="580497" cy="411283"/>
            </a:xfrm>
            <a:custGeom>
              <a:avLst/>
              <a:gdLst>
                <a:gd name="T0" fmla="*/ 93 w 807"/>
                <a:gd name="T1" fmla="*/ 570 h 570"/>
                <a:gd name="T2" fmla="*/ 714 w 807"/>
                <a:gd name="T3" fmla="*/ 570 h 570"/>
                <a:gd name="T4" fmla="*/ 807 w 807"/>
                <a:gd name="T5" fmla="*/ 383 h 570"/>
                <a:gd name="T6" fmla="*/ 730 w 807"/>
                <a:gd name="T7" fmla="*/ 140 h 570"/>
                <a:gd name="T8" fmla="*/ 404 w 807"/>
                <a:gd name="T9" fmla="*/ 0 h 570"/>
                <a:gd name="T10" fmla="*/ 77 w 807"/>
                <a:gd name="T11" fmla="*/ 140 h 570"/>
                <a:gd name="T12" fmla="*/ 0 w 807"/>
                <a:gd name="T13" fmla="*/ 383 h 570"/>
                <a:gd name="T14" fmla="*/ 93 w 807"/>
                <a:gd name="T15" fmla="*/ 570 h 5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07" h="570">
                  <a:moveTo>
                    <a:pt x="93" y="570"/>
                  </a:moveTo>
                  <a:cubicBezTo>
                    <a:pt x="714" y="570"/>
                    <a:pt x="714" y="570"/>
                    <a:pt x="714" y="570"/>
                  </a:cubicBezTo>
                  <a:cubicBezTo>
                    <a:pt x="772" y="519"/>
                    <a:pt x="807" y="454"/>
                    <a:pt x="807" y="383"/>
                  </a:cubicBezTo>
                  <a:cubicBezTo>
                    <a:pt x="807" y="307"/>
                    <a:pt x="795" y="213"/>
                    <a:pt x="730" y="140"/>
                  </a:cubicBezTo>
                  <a:cubicBezTo>
                    <a:pt x="656" y="57"/>
                    <a:pt x="549" y="0"/>
                    <a:pt x="404" y="0"/>
                  </a:cubicBezTo>
                  <a:cubicBezTo>
                    <a:pt x="258" y="0"/>
                    <a:pt x="151" y="57"/>
                    <a:pt x="77" y="140"/>
                  </a:cubicBezTo>
                  <a:cubicBezTo>
                    <a:pt x="12" y="213"/>
                    <a:pt x="0" y="307"/>
                    <a:pt x="0" y="383"/>
                  </a:cubicBezTo>
                  <a:cubicBezTo>
                    <a:pt x="0" y="454"/>
                    <a:pt x="35" y="519"/>
                    <a:pt x="93" y="57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60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1" name="Base"/>
            <p:cNvSpPr>
              <a:spLocks/>
            </p:cNvSpPr>
            <p:nvPr/>
          </p:nvSpPr>
          <p:spPr bwMode="auto">
            <a:xfrm>
              <a:off x="3682724" y="3703889"/>
              <a:ext cx="559345" cy="504116"/>
            </a:xfrm>
            <a:custGeom>
              <a:avLst/>
              <a:gdLst>
                <a:gd name="T0" fmla="*/ 389 w 777"/>
                <a:gd name="T1" fmla="*/ 700 h 700"/>
                <a:gd name="T2" fmla="*/ 0 w 777"/>
                <a:gd name="T3" fmla="*/ 395 h 700"/>
                <a:gd name="T4" fmla="*/ 74 w 777"/>
                <a:gd name="T5" fmla="*/ 145 h 700"/>
                <a:gd name="T6" fmla="*/ 389 w 777"/>
                <a:gd name="T7" fmla="*/ 0 h 700"/>
                <a:gd name="T8" fmla="*/ 389 w 777"/>
                <a:gd name="T9" fmla="*/ 0 h 700"/>
                <a:gd name="T10" fmla="*/ 703 w 777"/>
                <a:gd name="T11" fmla="*/ 145 h 700"/>
                <a:gd name="T12" fmla="*/ 777 w 777"/>
                <a:gd name="T13" fmla="*/ 395 h 700"/>
                <a:gd name="T14" fmla="*/ 389 w 777"/>
                <a:gd name="T15" fmla="*/ 700 h 7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77" h="700">
                  <a:moveTo>
                    <a:pt x="389" y="700"/>
                  </a:moveTo>
                  <a:cubicBezTo>
                    <a:pt x="177" y="700"/>
                    <a:pt x="0" y="563"/>
                    <a:pt x="0" y="395"/>
                  </a:cubicBezTo>
                  <a:cubicBezTo>
                    <a:pt x="0" y="317"/>
                    <a:pt x="12" y="220"/>
                    <a:pt x="74" y="145"/>
                  </a:cubicBezTo>
                  <a:cubicBezTo>
                    <a:pt x="146" y="59"/>
                    <a:pt x="248" y="0"/>
                    <a:pt x="389" y="0"/>
                  </a:cubicBezTo>
                  <a:cubicBezTo>
                    <a:pt x="389" y="0"/>
                    <a:pt x="389" y="0"/>
                    <a:pt x="389" y="0"/>
                  </a:cubicBezTo>
                  <a:cubicBezTo>
                    <a:pt x="529" y="0"/>
                    <a:pt x="631" y="59"/>
                    <a:pt x="703" y="145"/>
                  </a:cubicBezTo>
                  <a:cubicBezTo>
                    <a:pt x="765" y="220"/>
                    <a:pt x="777" y="317"/>
                    <a:pt x="777" y="395"/>
                  </a:cubicBezTo>
                  <a:cubicBezTo>
                    <a:pt x="777" y="563"/>
                    <a:pt x="600" y="700"/>
                    <a:pt x="389" y="700"/>
                  </a:cubicBezTo>
                  <a:close/>
                </a:path>
              </a:pathLst>
            </a:custGeom>
            <a:gradFill flip="none" rotWithShape="1">
              <a:gsLst>
                <a:gs pos="26000">
                  <a:schemeClr val="bg1">
                    <a:lumMod val="9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2" name="Btn Edge 1"/>
            <p:cNvSpPr>
              <a:spLocks noChangeArrowheads="1"/>
            </p:cNvSpPr>
            <p:nvPr/>
          </p:nvSpPr>
          <p:spPr bwMode="auto">
            <a:xfrm>
              <a:off x="3686250" y="3769695"/>
              <a:ext cx="552295" cy="438311"/>
            </a:xfrm>
            <a:prstGeom prst="ellipse">
              <a:avLst/>
            </a:prstGeom>
            <a:gradFill flip="none" rotWithShape="1">
              <a:gsLst>
                <a:gs pos="1000">
                  <a:schemeClr val="bg1">
                    <a:lumMod val="85000"/>
                  </a:schemeClr>
                </a:gs>
                <a:gs pos="79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3" name="Btn Edge 2"/>
            <p:cNvSpPr>
              <a:spLocks noChangeArrowheads="1"/>
            </p:cNvSpPr>
            <p:nvPr/>
          </p:nvSpPr>
          <p:spPr bwMode="auto">
            <a:xfrm>
              <a:off x="3707402" y="3816698"/>
              <a:ext cx="509991" cy="383081"/>
            </a:xfrm>
            <a:prstGeom prst="ellipse">
              <a:avLst/>
            </a:prstGeom>
            <a:gradFill>
              <a:gsLst>
                <a:gs pos="1000">
                  <a:schemeClr val="bg1">
                    <a:lumMod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4" name="Cntr"/>
            <p:cNvSpPr>
              <a:spLocks noChangeArrowheads="1"/>
            </p:cNvSpPr>
            <p:nvPr/>
          </p:nvSpPr>
          <p:spPr bwMode="auto">
            <a:xfrm>
              <a:off x="3754406" y="3873103"/>
              <a:ext cx="415984" cy="303174"/>
            </a:xfrm>
            <a:prstGeom prst="ellipse">
              <a:avLst/>
            </a:pr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/>
                </a:gs>
              </a:gsLst>
              <a:lin ang="5400000" scaled="0"/>
            </a:gradFill>
            <a:ln>
              <a:noFill/>
            </a:ln>
            <a:effectLst>
              <a:outerShdw blurRad="50800" dist="38100" dir="16200000" rotWithShape="0">
                <a:schemeClr val="bg1">
                  <a:alpha val="54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5" name="Inner Dark 1"/>
            <p:cNvSpPr>
              <a:spLocks noEditPoints="1"/>
            </p:cNvSpPr>
            <p:nvPr/>
          </p:nvSpPr>
          <p:spPr bwMode="auto">
            <a:xfrm>
              <a:off x="3723853" y="3703889"/>
              <a:ext cx="477089" cy="162163"/>
            </a:xfrm>
            <a:custGeom>
              <a:avLst/>
              <a:gdLst>
                <a:gd name="T0" fmla="*/ 620 w 663"/>
                <a:gd name="T1" fmla="*/ 146 h 225"/>
                <a:gd name="T2" fmla="*/ 332 w 663"/>
                <a:gd name="T3" fmla="*/ 0 h 225"/>
                <a:gd name="T4" fmla="*/ 43 w 663"/>
                <a:gd name="T5" fmla="*/ 146 h 225"/>
                <a:gd name="T6" fmla="*/ 332 w 663"/>
                <a:gd name="T7" fmla="*/ 203 h 225"/>
                <a:gd name="T8" fmla="*/ 620 w 663"/>
                <a:gd name="T9" fmla="*/ 146 h 225"/>
                <a:gd name="T10" fmla="*/ 540 w 663"/>
                <a:gd name="T11" fmla="*/ 146 h 225"/>
                <a:gd name="T12" fmla="*/ 332 w 663"/>
                <a:gd name="T13" fmla="*/ 183 h 225"/>
                <a:gd name="T14" fmla="*/ 124 w 663"/>
                <a:gd name="T15" fmla="*/ 146 h 225"/>
                <a:gd name="T16" fmla="*/ 332 w 663"/>
                <a:gd name="T17" fmla="*/ 19 h 225"/>
                <a:gd name="T18" fmla="*/ 540 w 663"/>
                <a:gd name="T19" fmla="*/ 146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63" h="225">
                  <a:moveTo>
                    <a:pt x="620" y="146"/>
                  </a:moveTo>
                  <a:cubicBezTo>
                    <a:pt x="540" y="0"/>
                    <a:pt x="359" y="0"/>
                    <a:pt x="332" y="0"/>
                  </a:cubicBezTo>
                  <a:cubicBezTo>
                    <a:pt x="304" y="0"/>
                    <a:pt x="124" y="0"/>
                    <a:pt x="43" y="146"/>
                  </a:cubicBezTo>
                  <a:cubicBezTo>
                    <a:pt x="0" y="225"/>
                    <a:pt x="255" y="203"/>
                    <a:pt x="332" y="203"/>
                  </a:cubicBezTo>
                  <a:cubicBezTo>
                    <a:pt x="408" y="203"/>
                    <a:pt x="663" y="225"/>
                    <a:pt x="620" y="146"/>
                  </a:cubicBezTo>
                  <a:close/>
                  <a:moveTo>
                    <a:pt x="540" y="146"/>
                  </a:moveTo>
                  <a:cubicBezTo>
                    <a:pt x="509" y="190"/>
                    <a:pt x="403" y="183"/>
                    <a:pt x="332" y="183"/>
                  </a:cubicBezTo>
                  <a:cubicBezTo>
                    <a:pt x="260" y="183"/>
                    <a:pt x="154" y="190"/>
                    <a:pt x="124" y="146"/>
                  </a:cubicBezTo>
                  <a:cubicBezTo>
                    <a:pt x="93" y="103"/>
                    <a:pt x="187" y="19"/>
                    <a:pt x="332" y="19"/>
                  </a:cubicBezTo>
                  <a:cubicBezTo>
                    <a:pt x="476" y="19"/>
                    <a:pt x="570" y="103"/>
                    <a:pt x="540" y="146"/>
                  </a:cubicBezTo>
                  <a:close/>
                </a:path>
              </a:pathLst>
            </a:custGeom>
            <a:gradFill>
              <a:gsLst>
                <a:gs pos="0">
                  <a:schemeClr val="tx1"/>
                </a:gs>
                <a:gs pos="100000">
                  <a:schemeClr val="tx1">
                    <a:alpha val="0"/>
                  </a:schemeClr>
                </a:gs>
              </a:gsLst>
              <a:lin ang="54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6" name="Gear"/>
            <p:cNvSpPr>
              <a:spLocks noEditPoints="1"/>
            </p:cNvSpPr>
            <p:nvPr/>
          </p:nvSpPr>
          <p:spPr bwMode="auto">
            <a:xfrm>
              <a:off x="3683900" y="3754418"/>
              <a:ext cx="558170" cy="453587"/>
            </a:xfrm>
            <a:custGeom>
              <a:avLst/>
              <a:gdLst>
                <a:gd name="T0" fmla="*/ 333 w 776"/>
                <a:gd name="T1" fmla="*/ 89 h 629"/>
                <a:gd name="T2" fmla="*/ 378 w 776"/>
                <a:gd name="T3" fmla="*/ 10 h 629"/>
                <a:gd name="T4" fmla="*/ 275 w 776"/>
                <a:gd name="T5" fmla="*/ 96 h 629"/>
                <a:gd name="T6" fmla="*/ 279 w 776"/>
                <a:gd name="T7" fmla="*/ 159 h 629"/>
                <a:gd name="T8" fmla="*/ 438 w 776"/>
                <a:gd name="T9" fmla="*/ 21 h 629"/>
                <a:gd name="T10" fmla="*/ 462 w 776"/>
                <a:gd name="T11" fmla="*/ 91 h 629"/>
                <a:gd name="T12" fmla="*/ 500 w 776"/>
                <a:gd name="T13" fmla="*/ 96 h 629"/>
                <a:gd name="T14" fmla="*/ 521 w 776"/>
                <a:gd name="T15" fmla="*/ 36 h 629"/>
                <a:gd name="T16" fmla="*/ 34 w 776"/>
                <a:gd name="T17" fmla="*/ 364 h 629"/>
                <a:gd name="T18" fmla="*/ 568 w 776"/>
                <a:gd name="T19" fmla="*/ 181 h 629"/>
                <a:gd name="T20" fmla="*/ 611 w 776"/>
                <a:gd name="T21" fmla="*/ 65 h 629"/>
                <a:gd name="T22" fmla="*/ 171 w 776"/>
                <a:gd name="T23" fmla="*/ 218 h 629"/>
                <a:gd name="T24" fmla="*/ 113 w 776"/>
                <a:gd name="T25" fmla="*/ 183 h 629"/>
                <a:gd name="T26" fmla="*/ 217 w 776"/>
                <a:gd name="T27" fmla="*/ 117 h 629"/>
                <a:gd name="T28" fmla="*/ 193 w 776"/>
                <a:gd name="T29" fmla="*/ 196 h 629"/>
                <a:gd name="T30" fmla="*/ 164 w 776"/>
                <a:gd name="T31" fmla="*/ 65 h 629"/>
                <a:gd name="T32" fmla="*/ 691 w 776"/>
                <a:gd name="T33" fmla="*/ 409 h 629"/>
                <a:gd name="T34" fmla="*/ 734 w 776"/>
                <a:gd name="T35" fmla="*/ 404 h 629"/>
                <a:gd name="T36" fmla="*/ 564 w 776"/>
                <a:gd name="T37" fmla="*/ 44 h 629"/>
                <a:gd name="T38" fmla="*/ 679 w 776"/>
                <a:gd name="T39" fmla="*/ 305 h 629"/>
                <a:gd name="T40" fmla="*/ 748 w 776"/>
                <a:gd name="T41" fmla="*/ 235 h 629"/>
                <a:gd name="T42" fmla="*/ 41 w 776"/>
                <a:gd name="T43" fmla="*/ 404 h 629"/>
                <a:gd name="T44" fmla="*/ 126 w 776"/>
                <a:gd name="T45" fmla="*/ 248 h 629"/>
                <a:gd name="T46" fmla="*/ 81 w 776"/>
                <a:gd name="T47" fmla="*/ 129 h 629"/>
                <a:gd name="T48" fmla="*/ 687 w 776"/>
                <a:gd name="T49" fmla="*/ 455 h 629"/>
                <a:gd name="T50" fmla="*/ 741 w 776"/>
                <a:gd name="T51" fmla="*/ 324 h 629"/>
                <a:gd name="T52" fmla="*/ 776 w 776"/>
                <a:gd name="T53" fmla="*/ 311 h 629"/>
                <a:gd name="T54" fmla="*/ 673 w 776"/>
                <a:gd name="T55" fmla="*/ 279 h 629"/>
                <a:gd name="T56" fmla="*/ 667 w 776"/>
                <a:gd name="T57" fmla="*/ 260 h 629"/>
                <a:gd name="T58" fmla="*/ 619 w 776"/>
                <a:gd name="T59" fmla="*/ 220 h 629"/>
                <a:gd name="T60" fmla="*/ 761 w 776"/>
                <a:gd name="T61" fmla="*/ 351 h 629"/>
                <a:gd name="T62" fmla="*/ 743 w 776"/>
                <a:gd name="T63" fmla="*/ 384 h 629"/>
                <a:gd name="T64" fmla="*/ 649 w 776"/>
                <a:gd name="T65" fmla="*/ 248 h 629"/>
                <a:gd name="T66" fmla="*/ 681 w 776"/>
                <a:gd name="T67" fmla="*/ 206 h 629"/>
                <a:gd name="T68" fmla="*/ 558 w 776"/>
                <a:gd name="T69" fmla="*/ 598 h 629"/>
                <a:gd name="T70" fmla="*/ 454 w 776"/>
                <a:gd name="T71" fmla="*/ 624 h 629"/>
                <a:gd name="T72" fmla="*/ 341 w 776"/>
                <a:gd name="T73" fmla="*/ 626 h 629"/>
                <a:gd name="T74" fmla="*/ 388 w 776"/>
                <a:gd name="T75" fmla="*/ 629 h 629"/>
                <a:gd name="T76" fmla="*/ 487 w 776"/>
                <a:gd name="T77" fmla="*/ 618 h 629"/>
                <a:gd name="T78" fmla="*/ 105 w 776"/>
                <a:gd name="T79" fmla="*/ 280 h 629"/>
                <a:gd name="T80" fmla="*/ 36 w 776"/>
                <a:gd name="T81" fmla="*/ 183 h 629"/>
                <a:gd name="T82" fmla="*/ 582 w 776"/>
                <a:gd name="T83" fmla="*/ 553 h 629"/>
                <a:gd name="T84" fmla="*/ 674 w 776"/>
                <a:gd name="T85" fmla="*/ 469 h 629"/>
                <a:gd name="T86" fmla="*/ 618 w 776"/>
                <a:gd name="T87" fmla="*/ 529 h 629"/>
                <a:gd name="T88" fmla="*/ 649 w 776"/>
                <a:gd name="T89" fmla="*/ 501 h 629"/>
                <a:gd name="T90" fmla="*/ 297 w 776"/>
                <a:gd name="T91" fmla="*/ 597 h 629"/>
                <a:gd name="T92" fmla="*/ 88 w 776"/>
                <a:gd name="T93" fmla="*/ 455 h 629"/>
                <a:gd name="T94" fmla="*/ 88 w 776"/>
                <a:gd name="T95" fmla="*/ 293 h 629"/>
                <a:gd name="T96" fmla="*/ 114 w 776"/>
                <a:gd name="T97" fmla="*/ 475 h 629"/>
                <a:gd name="T98" fmla="*/ 29 w 776"/>
                <a:gd name="T99" fmla="*/ 343 h 629"/>
                <a:gd name="T100" fmla="*/ 15 w 776"/>
                <a:gd name="T101" fmla="*/ 297 h 629"/>
                <a:gd name="T102" fmla="*/ 126 w 776"/>
                <a:gd name="T103" fmla="*/ 501 h 629"/>
                <a:gd name="T104" fmla="*/ 170 w 776"/>
                <a:gd name="T105" fmla="*/ 576 h 629"/>
                <a:gd name="T106" fmla="*/ 234 w 776"/>
                <a:gd name="T107" fmla="*/ 573 h 629"/>
                <a:gd name="T108" fmla="*/ 157 w 776"/>
                <a:gd name="T109" fmla="*/ 529 h 6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76" h="629">
                  <a:moveTo>
                    <a:pt x="326" y="150"/>
                  </a:moveTo>
                  <a:cubicBezTo>
                    <a:pt x="323" y="138"/>
                    <a:pt x="314" y="98"/>
                    <a:pt x="314" y="91"/>
                  </a:cubicBezTo>
                  <a:cubicBezTo>
                    <a:pt x="313" y="83"/>
                    <a:pt x="316" y="30"/>
                    <a:pt x="317" y="19"/>
                  </a:cubicBezTo>
                  <a:cubicBezTo>
                    <a:pt x="317" y="14"/>
                    <a:pt x="322" y="10"/>
                    <a:pt x="328" y="10"/>
                  </a:cubicBezTo>
                  <a:cubicBezTo>
                    <a:pt x="333" y="10"/>
                    <a:pt x="337" y="15"/>
                    <a:pt x="337" y="21"/>
                  </a:cubicBezTo>
                  <a:cubicBezTo>
                    <a:pt x="335" y="46"/>
                    <a:pt x="333" y="85"/>
                    <a:pt x="333" y="89"/>
                  </a:cubicBezTo>
                  <a:cubicBezTo>
                    <a:pt x="334" y="93"/>
                    <a:pt x="340" y="121"/>
                    <a:pt x="346" y="145"/>
                  </a:cubicBezTo>
                  <a:cubicBezTo>
                    <a:pt x="347" y="150"/>
                    <a:pt x="344" y="156"/>
                    <a:pt x="338" y="157"/>
                  </a:cubicBezTo>
                  <a:cubicBezTo>
                    <a:pt x="337" y="157"/>
                    <a:pt x="337" y="157"/>
                    <a:pt x="336" y="157"/>
                  </a:cubicBezTo>
                  <a:cubicBezTo>
                    <a:pt x="331" y="157"/>
                    <a:pt x="327" y="154"/>
                    <a:pt x="326" y="150"/>
                  </a:cubicBezTo>
                  <a:close/>
                  <a:moveTo>
                    <a:pt x="388" y="0"/>
                  </a:moveTo>
                  <a:cubicBezTo>
                    <a:pt x="382" y="0"/>
                    <a:pt x="378" y="5"/>
                    <a:pt x="378" y="10"/>
                  </a:cubicBezTo>
                  <a:cubicBezTo>
                    <a:pt x="378" y="140"/>
                    <a:pt x="378" y="140"/>
                    <a:pt x="378" y="140"/>
                  </a:cubicBezTo>
                  <a:cubicBezTo>
                    <a:pt x="378" y="145"/>
                    <a:pt x="382" y="150"/>
                    <a:pt x="388" y="150"/>
                  </a:cubicBezTo>
                  <a:cubicBezTo>
                    <a:pt x="393" y="150"/>
                    <a:pt x="398" y="145"/>
                    <a:pt x="398" y="140"/>
                  </a:cubicBezTo>
                  <a:cubicBezTo>
                    <a:pt x="398" y="10"/>
                    <a:pt x="398" y="10"/>
                    <a:pt x="398" y="10"/>
                  </a:cubicBezTo>
                  <a:cubicBezTo>
                    <a:pt x="398" y="5"/>
                    <a:pt x="393" y="0"/>
                    <a:pt x="388" y="0"/>
                  </a:cubicBezTo>
                  <a:close/>
                  <a:moveTo>
                    <a:pt x="275" y="96"/>
                  </a:moveTo>
                  <a:cubicBezTo>
                    <a:pt x="274" y="91"/>
                    <a:pt x="274" y="62"/>
                    <a:pt x="274" y="36"/>
                  </a:cubicBezTo>
                  <a:cubicBezTo>
                    <a:pt x="274" y="30"/>
                    <a:pt x="270" y="26"/>
                    <a:pt x="264" y="26"/>
                  </a:cubicBezTo>
                  <a:cubicBezTo>
                    <a:pt x="264" y="26"/>
                    <a:pt x="264" y="26"/>
                    <a:pt x="264" y="26"/>
                  </a:cubicBezTo>
                  <a:cubicBezTo>
                    <a:pt x="259" y="26"/>
                    <a:pt x="254" y="30"/>
                    <a:pt x="254" y="36"/>
                  </a:cubicBezTo>
                  <a:cubicBezTo>
                    <a:pt x="254" y="75"/>
                    <a:pt x="255" y="98"/>
                    <a:pt x="256" y="102"/>
                  </a:cubicBezTo>
                  <a:cubicBezTo>
                    <a:pt x="257" y="107"/>
                    <a:pt x="275" y="151"/>
                    <a:pt x="279" y="159"/>
                  </a:cubicBezTo>
                  <a:cubicBezTo>
                    <a:pt x="280" y="163"/>
                    <a:pt x="284" y="166"/>
                    <a:pt x="288" y="166"/>
                  </a:cubicBezTo>
                  <a:cubicBezTo>
                    <a:pt x="289" y="166"/>
                    <a:pt x="290" y="165"/>
                    <a:pt x="292" y="165"/>
                  </a:cubicBezTo>
                  <a:cubicBezTo>
                    <a:pt x="297" y="163"/>
                    <a:pt x="299" y="157"/>
                    <a:pt x="297" y="152"/>
                  </a:cubicBezTo>
                  <a:cubicBezTo>
                    <a:pt x="288" y="128"/>
                    <a:pt x="277" y="101"/>
                    <a:pt x="275" y="96"/>
                  </a:cubicBezTo>
                  <a:close/>
                  <a:moveTo>
                    <a:pt x="448" y="10"/>
                  </a:moveTo>
                  <a:cubicBezTo>
                    <a:pt x="442" y="10"/>
                    <a:pt x="438" y="15"/>
                    <a:pt x="438" y="21"/>
                  </a:cubicBezTo>
                  <a:cubicBezTo>
                    <a:pt x="440" y="46"/>
                    <a:pt x="442" y="85"/>
                    <a:pt x="442" y="89"/>
                  </a:cubicBezTo>
                  <a:cubicBezTo>
                    <a:pt x="441" y="93"/>
                    <a:pt x="435" y="121"/>
                    <a:pt x="429" y="145"/>
                  </a:cubicBezTo>
                  <a:cubicBezTo>
                    <a:pt x="428" y="150"/>
                    <a:pt x="431" y="156"/>
                    <a:pt x="437" y="157"/>
                  </a:cubicBezTo>
                  <a:cubicBezTo>
                    <a:pt x="438" y="157"/>
                    <a:pt x="438" y="157"/>
                    <a:pt x="439" y="157"/>
                  </a:cubicBezTo>
                  <a:cubicBezTo>
                    <a:pt x="444" y="157"/>
                    <a:pt x="448" y="154"/>
                    <a:pt x="449" y="150"/>
                  </a:cubicBezTo>
                  <a:cubicBezTo>
                    <a:pt x="452" y="138"/>
                    <a:pt x="461" y="98"/>
                    <a:pt x="462" y="91"/>
                  </a:cubicBezTo>
                  <a:cubicBezTo>
                    <a:pt x="462" y="83"/>
                    <a:pt x="459" y="30"/>
                    <a:pt x="458" y="19"/>
                  </a:cubicBezTo>
                  <a:cubicBezTo>
                    <a:pt x="458" y="14"/>
                    <a:pt x="453" y="10"/>
                    <a:pt x="448" y="10"/>
                  </a:cubicBezTo>
                  <a:close/>
                  <a:moveTo>
                    <a:pt x="511" y="26"/>
                  </a:moveTo>
                  <a:cubicBezTo>
                    <a:pt x="511" y="26"/>
                    <a:pt x="511" y="26"/>
                    <a:pt x="511" y="26"/>
                  </a:cubicBezTo>
                  <a:cubicBezTo>
                    <a:pt x="505" y="26"/>
                    <a:pt x="501" y="30"/>
                    <a:pt x="501" y="36"/>
                  </a:cubicBezTo>
                  <a:cubicBezTo>
                    <a:pt x="501" y="62"/>
                    <a:pt x="501" y="91"/>
                    <a:pt x="500" y="96"/>
                  </a:cubicBezTo>
                  <a:cubicBezTo>
                    <a:pt x="498" y="101"/>
                    <a:pt x="488" y="128"/>
                    <a:pt x="478" y="152"/>
                  </a:cubicBezTo>
                  <a:cubicBezTo>
                    <a:pt x="476" y="157"/>
                    <a:pt x="478" y="163"/>
                    <a:pt x="483" y="165"/>
                  </a:cubicBezTo>
                  <a:cubicBezTo>
                    <a:pt x="485" y="165"/>
                    <a:pt x="486" y="166"/>
                    <a:pt x="487" y="166"/>
                  </a:cubicBezTo>
                  <a:cubicBezTo>
                    <a:pt x="491" y="166"/>
                    <a:pt x="495" y="163"/>
                    <a:pt x="496" y="159"/>
                  </a:cubicBezTo>
                  <a:cubicBezTo>
                    <a:pt x="500" y="151"/>
                    <a:pt x="518" y="107"/>
                    <a:pt x="519" y="102"/>
                  </a:cubicBezTo>
                  <a:cubicBezTo>
                    <a:pt x="520" y="98"/>
                    <a:pt x="521" y="75"/>
                    <a:pt x="521" y="36"/>
                  </a:cubicBezTo>
                  <a:cubicBezTo>
                    <a:pt x="521" y="30"/>
                    <a:pt x="516" y="26"/>
                    <a:pt x="511" y="26"/>
                  </a:cubicBezTo>
                  <a:close/>
                  <a:moveTo>
                    <a:pt x="47" y="385"/>
                  </a:moveTo>
                  <a:cubicBezTo>
                    <a:pt x="57" y="385"/>
                    <a:pt x="69" y="384"/>
                    <a:pt x="71" y="384"/>
                  </a:cubicBezTo>
                  <a:cubicBezTo>
                    <a:pt x="76" y="384"/>
                    <a:pt x="81" y="380"/>
                    <a:pt x="81" y="374"/>
                  </a:cubicBezTo>
                  <a:cubicBezTo>
                    <a:pt x="80" y="369"/>
                    <a:pt x="76" y="364"/>
                    <a:pt x="70" y="364"/>
                  </a:cubicBezTo>
                  <a:cubicBezTo>
                    <a:pt x="62" y="364"/>
                    <a:pt x="40" y="365"/>
                    <a:pt x="34" y="364"/>
                  </a:cubicBezTo>
                  <a:cubicBezTo>
                    <a:pt x="31" y="364"/>
                    <a:pt x="22" y="358"/>
                    <a:pt x="15" y="351"/>
                  </a:cubicBezTo>
                  <a:cubicBezTo>
                    <a:pt x="11" y="348"/>
                    <a:pt x="5" y="348"/>
                    <a:pt x="1" y="352"/>
                  </a:cubicBezTo>
                  <a:cubicBezTo>
                    <a:pt x="2" y="357"/>
                    <a:pt x="2" y="363"/>
                    <a:pt x="3" y="368"/>
                  </a:cubicBezTo>
                  <a:cubicBezTo>
                    <a:pt x="10" y="374"/>
                    <a:pt x="23" y="383"/>
                    <a:pt x="32" y="384"/>
                  </a:cubicBezTo>
                  <a:cubicBezTo>
                    <a:pt x="35" y="385"/>
                    <a:pt x="41" y="385"/>
                    <a:pt x="47" y="385"/>
                  </a:cubicBezTo>
                  <a:close/>
                  <a:moveTo>
                    <a:pt x="568" y="181"/>
                  </a:moveTo>
                  <a:cubicBezTo>
                    <a:pt x="564" y="185"/>
                    <a:pt x="564" y="191"/>
                    <a:pt x="567" y="195"/>
                  </a:cubicBezTo>
                  <a:cubicBezTo>
                    <a:pt x="569" y="197"/>
                    <a:pt x="572" y="198"/>
                    <a:pt x="575" y="198"/>
                  </a:cubicBezTo>
                  <a:cubicBezTo>
                    <a:pt x="577" y="198"/>
                    <a:pt x="580" y="197"/>
                    <a:pt x="582" y="196"/>
                  </a:cubicBezTo>
                  <a:cubicBezTo>
                    <a:pt x="608" y="171"/>
                    <a:pt x="622" y="156"/>
                    <a:pt x="625" y="151"/>
                  </a:cubicBezTo>
                  <a:cubicBezTo>
                    <a:pt x="626" y="149"/>
                    <a:pt x="628" y="143"/>
                    <a:pt x="622" y="74"/>
                  </a:cubicBezTo>
                  <a:cubicBezTo>
                    <a:pt x="622" y="69"/>
                    <a:pt x="617" y="65"/>
                    <a:pt x="611" y="65"/>
                  </a:cubicBezTo>
                  <a:cubicBezTo>
                    <a:pt x="606" y="66"/>
                    <a:pt x="602" y="71"/>
                    <a:pt x="602" y="76"/>
                  </a:cubicBezTo>
                  <a:cubicBezTo>
                    <a:pt x="605" y="103"/>
                    <a:pt x="607" y="136"/>
                    <a:pt x="606" y="143"/>
                  </a:cubicBezTo>
                  <a:cubicBezTo>
                    <a:pt x="602" y="149"/>
                    <a:pt x="584" y="166"/>
                    <a:pt x="568" y="181"/>
                  </a:cubicBezTo>
                  <a:close/>
                  <a:moveTo>
                    <a:pt x="156" y="220"/>
                  </a:moveTo>
                  <a:cubicBezTo>
                    <a:pt x="158" y="221"/>
                    <a:pt x="161" y="222"/>
                    <a:pt x="163" y="222"/>
                  </a:cubicBezTo>
                  <a:cubicBezTo>
                    <a:pt x="166" y="222"/>
                    <a:pt x="169" y="220"/>
                    <a:pt x="171" y="218"/>
                  </a:cubicBezTo>
                  <a:cubicBezTo>
                    <a:pt x="174" y="214"/>
                    <a:pt x="173" y="207"/>
                    <a:pt x="169" y="204"/>
                  </a:cubicBezTo>
                  <a:cubicBezTo>
                    <a:pt x="155" y="193"/>
                    <a:pt x="135" y="176"/>
                    <a:pt x="129" y="170"/>
                  </a:cubicBezTo>
                  <a:cubicBezTo>
                    <a:pt x="127" y="162"/>
                    <a:pt x="129" y="128"/>
                    <a:pt x="132" y="100"/>
                  </a:cubicBezTo>
                  <a:cubicBezTo>
                    <a:pt x="132" y="94"/>
                    <a:pt x="128" y="90"/>
                    <a:pt x="123" y="89"/>
                  </a:cubicBezTo>
                  <a:cubicBezTo>
                    <a:pt x="117" y="89"/>
                    <a:pt x="112" y="93"/>
                    <a:pt x="112" y="98"/>
                  </a:cubicBezTo>
                  <a:cubicBezTo>
                    <a:pt x="105" y="174"/>
                    <a:pt x="110" y="180"/>
                    <a:pt x="113" y="183"/>
                  </a:cubicBezTo>
                  <a:cubicBezTo>
                    <a:pt x="118" y="188"/>
                    <a:pt x="150" y="214"/>
                    <a:pt x="156" y="220"/>
                  </a:cubicBezTo>
                  <a:close/>
                  <a:moveTo>
                    <a:pt x="234" y="176"/>
                  </a:moveTo>
                  <a:cubicBezTo>
                    <a:pt x="236" y="178"/>
                    <a:pt x="239" y="179"/>
                    <a:pt x="242" y="179"/>
                  </a:cubicBezTo>
                  <a:cubicBezTo>
                    <a:pt x="244" y="179"/>
                    <a:pt x="247" y="179"/>
                    <a:pt x="248" y="177"/>
                  </a:cubicBezTo>
                  <a:cubicBezTo>
                    <a:pt x="253" y="174"/>
                    <a:pt x="254" y="168"/>
                    <a:pt x="250" y="163"/>
                  </a:cubicBezTo>
                  <a:cubicBezTo>
                    <a:pt x="236" y="145"/>
                    <a:pt x="220" y="123"/>
                    <a:pt x="217" y="117"/>
                  </a:cubicBezTo>
                  <a:cubicBezTo>
                    <a:pt x="217" y="111"/>
                    <a:pt x="218" y="81"/>
                    <a:pt x="220" y="54"/>
                  </a:cubicBezTo>
                  <a:cubicBezTo>
                    <a:pt x="220" y="49"/>
                    <a:pt x="216" y="44"/>
                    <a:pt x="211" y="44"/>
                  </a:cubicBezTo>
                  <a:cubicBezTo>
                    <a:pt x="205" y="43"/>
                    <a:pt x="200" y="47"/>
                    <a:pt x="200" y="53"/>
                  </a:cubicBezTo>
                  <a:cubicBezTo>
                    <a:pt x="199" y="76"/>
                    <a:pt x="196" y="115"/>
                    <a:pt x="198" y="122"/>
                  </a:cubicBezTo>
                  <a:cubicBezTo>
                    <a:pt x="200" y="128"/>
                    <a:pt x="212" y="146"/>
                    <a:pt x="234" y="176"/>
                  </a:cubicBezTo>
                  <a:close/>
                  <a:moveTo>
                    <a:pt x="193" y="196"/>
                  </a:moveTo>
                  <a:cubicBezTo>
                    <a:pt x="195" y="197"/>
                    <a:pt x="198" y="198"/>
                    <a:pt x="200" y="198"/>
                  </a:cubicBezTo>
                  <a:cubicBezTo>
                    <a:pt x="203" y="198"/>
                    <a:pt x="206" y="197"/>
                    <a:pt x="208" y="195"/>
                  </a:cubicBezTo>
                  <a:cubicBezTo>
                    <a:pt x="211" y="191"/>
                    <a:pt x="211" y="185"/>
                    <a:pt x="207" y="181"/>
                  </a:cubicBezTo>
                  <a:cubicBezTo>
                    <a:pt x="191" y="166"/>
                    <a:pt x="173" y="149"/>
                    <a:pt x="169" y="143"/>
                  </a:cubicBezTo>
                  <a:cubicBezTo>
                    <a:pt x="168" y="136"/>
                    <a:pt x="170" y="103"/>
                    <a:pt x="173" y="76"/>
                  </a:cubicBezTo>
                  <a:cubicBezTo>
                    <a:pt x="173" y="71"/>
                    <a:pt x="169" y="66"/>
                    <a:pt x="164" y="65"/>
                  </a:cubicBezTo>
                  <a:cubicBezTo>
                    <a:pt x="158" y="65"/>
                    <a:pt x="153" y="69"/>
                    <a:pt x="153" y="74"/>
                  </a:cubicBezTo>
                  <a:cubicBezTo>
                    <a:pt x="147" y="143"/>
                    <a:pt x="149" y="149"/>
                    <a:pt x="150" y="151"/>
                  </a:cubicBezTo>
                  <a:cubicBezTo>
                    <a:pt x="153" y="156"/>
                    <a:pt x="167" y="171"/>
                    <a:pt x="193" y="196"/>
                  </a:cubicBezTo>
                  <a:close/>
                  <a:moveTo>
                    <a:pt x="734" y="404"/>
                  </a:moveTo>
                  <a:cubicBezTo>
                    <a:pt x="731" y="404"/>
                    <a:pt x="715" y="402"/>
                    <a:pt x="702" y="400"/>
                  </a:cubicBezTo>
                  <a:cubicBezTo>
                    <a:pt x="696" y="400"/>
                    <a:pt x="691" y="403"/>
                    <a:pt x="691" y="409"/>
                  </a:cubicBezTo>
                  <a:cubicBezTo>
                    <a:pt x="690" y="414"/>
                    <a:pt x="694" y="419"/>
                    <a:pt x="699" y="420"/>
                  </a:cubicBezTo>
                  <a:cubicBezTo>
                    <a:pt x="706" y="421"/>
                    <a:pt x="729" y="424"/>
                    <a:pt x="734" y="424"/>
                  </a:cubicBezTo>
                  <a:cubicBezTo>
                    <a:pt x="738" y="424"/>
                    <a:pt x="748" y="424"/>
                    <a:pt x="754" y="423"/>
                  </a:cubicBezTo>
                  <a:cubicBezTo>
                    <a:pt x="757" y="417"/>
                    <a:pt x="760" y="410"/>
                    <a:pt x="762" y="403"/>
                  </a:cubicBezTo>
                  <a:cubicBezTo>
                    <a:pt x="761" y="403"/>
                    <a:pt x="760" y="403"/>
                    <a:pt x="759" y="403"/>
                  </a:cubicBezTo>
                  <a:cubicBezTo>
                    <a:pt x="754" y="403"/>
                    <a:pt x="738" y="404"/>
                    <a:pt x="734" y="404"/>
                  </a:cubicBezTo>
                  <a:close/>
                  <a:moveTo>
                    <a:pt x="527" y="177"/>
                  </a:moveTo>
                  <a:cubicBezTo>
                    <a:pt x="528" y="179"/>
                    <a:pt x="531" y="179"/>
                    <a:pt x="533" y="179"/>
                  </a:cubicBezTo>
                  <a:cubicBezTo>
                    <a:pt x="536" y="179"/>
                    <a:pt x="539" y="178"/>
                    <a:pt x="541" y="176"/>
                  </a:cubicBezTo>
                  <a:cubicBezTo>
                    <a:pt x="563" y="146"/>
                    <a:pt x="575" y="128"/>
                    <a:pt x="577" y="122"/>
                  </a:cubicBezTo>
                  <a:cubicBezTo>
                    <a:pt x="579" y="115"/>
                    <a:pt x="576" y="76"/>
                    <a:pt x="575" y="53"/>
                  </a:cubicBezTo>
                  <a:cubicBezTo>
                    <a:pt x="575" y="47"/>
                    <a:pt x="570" y="43"/>
                    <a:pt x="564" y="44"/>
                  </a:cubicBezTo>
                  <a:cubicBezTo>
                    <a:pt x="559" y="44"/>
                    <a:pt x="555" y="49"/>
                    <a:pt x="555" y="54"/>
                  </a:cubicBezTo>
                  <a:cubicBezTo>
                    <a:pt x="557" y="81"/>
                    <a:pt x="558" y="112"/>
                    <a:pt x="558" y="117"/>
                  </a:cubicBezTo>
                  <a:cubicBezTo>
                    <a:pt x="555" y="122"/>
                    <a:pt x="539" y="145"/>
                    <a:pt x="525" y="163"/>
                  </a:cubicBezTo>
                  <a:cubicBezTo>
                    <a:pt x="521" y="168"/>
                    <a:pt x="522" y="174"/>
                    <a:pt x="527" y="177"/>
                  </a:cubicBezTo>
                  <a:close/>
                  <a:moveTo>
                    <a:pt x="687" y="293"/>
                  </a:moveTo>
                  <a:cubicBezTo>
                    <a:pt x="682" y="294"/>
                    <a:pt x="678" y="299"/>
                    <a:pt x="679" y="305"/>
                  </a:cubicBezTo>
                  <a:cubicBezTo>
                    <a:pt x="680" y="310"/>
                    <a:pt x="684" y="313"/>
                    <a:pt x="689" y="313"/>
                  </a:cubicBezTo>
                  <a:cubicBezTo>
                    <a:pt x="690" y="313"/>
                    <a:pt x="690" y="313"/>
                    <a:pt x="691" y="313"/>
                  </a:cubicBezTo>
                  <a:cubicBezTo>
                    <a:pt x="735" y="306"/>
                    <a:pt x="740" y="301"/>
                    <a:pt x="742" y="300"/>
                  </a:cubicBezTo>
                  <a:cubicBezTo>
                    <a:pt x="744" y="298"/>
                    <a:pt x="749" y="294"/>
                    <a:pt x="766" y="241"/>
                  </a:cubicBezTo>
                  <a:cubicBezTo>
                    <a:pt x="768" y="236"/>
                    <a:pt x="765" y="230"/>
                    <a:pt x="760" y="229"/>
                  </a:cubicBezTo>
                  <a:cubicBezTo>
                    <a:pt x="755" y="227"/>
                    <a:pt x="749" y="230"/>
                    <a:pt x="748" y="235"/>
                  </a:cubicBezTo>
                  <a:cubicBezTo>
                    <a:pt x="741" y="255"/>
                    <a:pt x="732" y="278"/>
                    <a:pt x="728" y="285"/>
                  </a:cubicBezTo>
                  <a:cubicBezTo>
                    <a:pt x="723" y="287"/>
                    <a:pt x="703" y="291"/>
                    <a:pt x="687" y="293"/>
                  </a:cubicBezTo>
                  <a:close/>
                  <a:moveTo>
                    <a:pt x="76" y="420"/>
                  </a:moveTo>
                  <a:cubicBezTo>
                    <a:pt x="81" y="419"/>
                    <a:pt x="85" y="414"/>
                    <a:pt x="84" y="409"/>
                  </a:cubicBezTo>
                  <a:cubicBezTo>
                    <a:pt x="84" y="403"/>
                    <a:pt x="79" y="400"/>
                    <a:pt x="73" y="400"/>
                  </a:cubicBezTo>
                  <a:cubicBezTo>
                    <a:pt x="60" y="402"/>
                    <a:pt x="44" y="404"/>
                    <a:pt x="41" y="404"/>
                  </a:cubicBezTo>
                  <a:cubicBezTo>
                    <a:pt x="37" y="404"/>
                    <a:pt x="21" y="403"/>
                    <a:pt x="16" y="403"/>
                  </a:cubicBezTo>
                  <a:cubicBezTo>
                    <a:pt x="15" y="403"/>
                    <a:pt x="14" y="403"/>
                    <a:pt x="13" y="403"/>
                  </a:cubicBezTo>
                  <a:cubicBezTo>
                    <a:pt x="15" y="410"/>
                    <a:pt x="18" y="417"/>
                    <a:pt x="21" y="423"/>
                  </a:cubicBezTo>
                  <a:cubicBezTo>
                    <a:pt x="27" y="424"/>
                    <a:pt x="38" y="424"/>
                    <a:pt x="41" y="424"/>
                  </a:cubicBezTo>
                  <a:cubicBezTo>
                    <a:pt x="46" y="424"/>
                    <a:pt x="69" y="421"/>
                    <a:pt x="76" y="420"/>
                  </a:cubicBezTo>
                  <a:close/>
                  <a:moveTo>
                    <a:pt x="126" y="248"/>
                  </a:moveTo>
                  <a:cubicBezTo>
                    <a:pt x="128" y="249"/>
                    <a:pt x="129" y="249"/>
                    <a:pt x="131" y="249"/>
                  </a:cubicBezTo>
                  <a:cubicBezTo>
                    <a:pt x="134" y="249"/>
                    <a:pt x="138" y="247"/>
                    <a:pt x="140" y="244"/>
                  </a:cubicBezTo>
                  <a:cubicBezTo>
                    <a:pt x="142" y="239"/>
                    <a:pt x="140" y="233"/>
                    <a:pt x="135" y="230"/>
                  </a:cubicBezTo>
                  <a:cubicBezTo>
                    <a:pt x="119" y="222"/>
                    <a:pt x="99" y="210"/>
                    <a:pt x="94" y="206"/>
                  </a:cubicBezTo>
                  <a:cubicBezTo>
                    <a:pt x="92" y="199"/>
                    <a:pt x="91" y="166"/>
                    <a:pt x="91" y="139"/>
                  </a:cubicBezTo>
                  <a:cubicBezTo>
                    <a:pt x="91" y="134"/>
                    <a:pt x="86" y="129"/>
                    <a:pt x="81" y="129"/>
                  </a:cubicBezTo>
                  <a:cubicBezTo>
                    <a:pt x="81" y="129"/>
                    <a:pt x="81" y="129"/>
                    <a:pt x="81" y="129"/>
                  </a:cubicBezTo>
                  <a:cubicBezTo>
                    <a:pt x="75" y="129"/>
                    <a:pt x="71" y="134"/>
                    <a:pt x="71" y="139"/>
                  </a:cubicBezTo>
                  <a:cubicBezTo>
                    <a:pt x="71" y="208"/>
                    <a:pt x="76" y="215"/>
                    <a:pt x="78" y="218"/>
                  </a:cubicBezTo>
                  <a:cubicBezTo>
                    <a:pt x="83" y="225"/>
                    <a:pt x="110" y="240"/>
                    <a:pt x="126" y="248"/>
                  </a:cubicBezTo>
                  <a:close/>
                  <a:moveTo>
                    <a:pt x="679" y="443"/>
                  </a:moveTo>
                  <a:cubicBezTo>
                    <a:pt x="678" y="448"/>
                    <a:pt x="681" y="454"/>
                    <a:pt x="687" y="455"/>
                  </a:cubicBezTo>
                  <a:cubicBezTo>
                    <a:pt x="731" y="466"/>
                    <a:pt x="731" y="466"/>
                    <a:pt x="731" y="466"/>
                  </a:cubicBezTo>
                  <a:cubicBezTo>
                    <a:pt x="735" y="460"/>
                    <a:pt x="739" y="454"/>
                    <a:pt x="742" y="448"/>
                  </a:cubicBezTo>
                  <a:cubicBezTo>
                    <a:pt x="691" y="436"/>
                    <a:pt x="691" y="436"/>
                    <a:pt x="691" y="436"/>
                  </a:cubicBezTo>
                  <a:cubicBezTo>
                    <a:pt x="686" y="434"/>
                    <a:pt x="681" y="438"/>
                    <a:pt x="679" y="443"/>
                  </a:cubicBezTo>
                  <a:close/>
                  <a:moveTo>
                    <a:pt x="760" y="297"/>
                  </a:moveTo>
                  <a:cubicBezTo>
                    <a:pt x="754" y="309"/>
                    <a:pt x="745" y="321"/>
                    <a:pt x="741" y="324"/>
                  </a:cubicBezTo>
                  <a:cubicBezTo>
                    <a:pt x="734" y="325"/>
                    <a:pt x="711" y="327"/>
                    <a:pt x="700" y="328"/>
                  </a:cubicBezTo>
                  <a:cubicBezTo>
                    <a:pt x="694" y="329"/>
                    <a:pt x="690" y="334"/>
                    <a:pt x="691" y="339"/>
                  </a:cubicBezTo>
                  <a:cubicBezTo>
                    <a:pt x="691" y="345"/>
                    <a:pt x="696" y="348"/>
                    <a:pt x="701" y="348"/>
                  </a:cubicBezTo>
                  <a:cubicBezTo>
                    <a:pt x="701" y="348"/>
                    <a:pt x="701" y="348"/>
                    <a:pt x="702" y="348"/>
                  </a:cubicBezTo>
                  <a:cubicBezTo>
                    <a:pt x="703" y="348"/>
                    <a:pt x="737" y="345"/>
                    <a:pt x="746" y="343"/>
                  </a:cubicBezTo>
                  <a:cubicBezTo>
                    <a:pt x="749" y="343"/>
                    <a:pt x="758" y="341"/>
                    <a:pt x="776" y="311"/>
                  </a:cubicBezTo>
                  <a:cubicBezTo>
                    <a:pt x="775" y="305"/>
                    <a:pt x="775" y="300"/>
                    <a:pt x="775" y="294"/>
                  </a:cubicBezTo>
                  <a:cubicBezTo>
                    <a:pt x="775" y="294"/>
                    <a:pt x="774" y="294"/>
                    <a:pt x="774" y="293"/>
                  </a:cubicBezTo>
                  <a:cubicBezTo>
                    <a:pt x="769" y="291"/>
                    <a:pt x="763" y="292"/>
                    <a:pt x="760" y="297"/>
                  </a:cubicBezTo>
                  <a:close/>
                  <a:moveTo>
                    <a:pt x="661" y="273"/>
                  </a:moveTo>
                  <a:cubicBezTo>
                    <a:pt x="662" y="277"/>
                    <a:pt x="666" y="280"/>
                    <a:pt x="670" y="280"/>
                  </a:cubicBezTo>
                  <a:cubicBezTo>
                    <a:pt x="671" y="280"/>
                    <a:pt x="672" y="280"/>
                    <a:pt x="673" y="279"/>
                  </a:cubicBezTo>
                  <a:cubicBezTo>
                    <a:pt x="719" y="266"/>
                    <a:pt x="724" y="259"/>
                    <a:pt x="726" y="257"/>
                  </a:cubicBezTo>
                  <a:cubicBezTo>
                    <a:pt x="727" y="255"/>
                    <a:pt x="732" y="248"/>
                    <a:pt x="739" y="183"/>
                  </a:cubicBezTo>
                  <a:cubicBezTo>
                    <a:pt x="740" y="178"/>
                    <a:pt x="736" y="173"/>
                    <a:pt x="730" y="172"/>
                  </a:cubicBezTo>
                  <a:cubicBezTo>
                    <a:pt x="725" y="171"/>
                    <a:pt x="720" y="175"/>
                    <a:pt x="719" y="181"/>
                  </a:cubicBezTo>
                  <a:cubicBezTo>
                    <a:pt x="716" y="207"/>
                    <a:pt x="712" y="237"/>
                    <a:pt x="709" y="245"/>
                  </a:cubicBezTo>
                  <a:cubicBezTo>
                    <a:pt x="704" y="248"/>
                    <a:pt x="684" y="255"/>
                    <a:pt x="667" y="260"/>
                  </a:cubicBezTo>
                  <a:cubicBezTo>
                    <a:pt x="662" y="262"/>
                    <a:pt x="659" y="268"/>
                    <a:pt x="661" y="273"/>
                  </a:cubicBezTo>
                  <a:close/>
                  <a:moveTo>
                    <a:pt x="646" y="170"/>
                  </a:moveTo>
                  <a:cubicBezTo>
                    <a:pt x="641" y="176"/>
                    <a:pt x="620" y="193"/>
                    <a:pt x="606" y="204"/>
                  </a:cubicBezTo>
                  <a:cubicBezTo>
                    <a:pt x="602" y="207"/>
                    <a:pt x="601" y="214"/>
                    <a:pt x="605" y="218"/>
                  </a:cubicBezTo>
                  <a:cubicBezTo>
                    <a:pt x="607" y="220"/>
                    <a:pt x="609" y="222"/>
                    <a:pt x="612" y="222"/>
                  </a:cubicBezTo>
                  <a:cubicBezTo>
                    <a:pt x="615" y="222"/>
                    <a:pt x="617" y="221"/>
                    <a:pt x="619" y="220"/>
                  </a:cubicBezTo>
                  <a:cubicBezTo>
                    <a:pt x="625" y="214"/>
                    <a:pt x="657" y="188"/>
                    <a:pt x="662" y="183"/>
                  </a:cubicBezTo>
                  <a:cubicBezTo>
                    <a:pt x="665" y="180"/>
                    <a:pt x="670" y="174"/>
                    <a:pt x="663" y="98"/>
                  </a:cubicBezTo>
                  <a:cubicBezTo>
                    <a:pt x="663" y="93"/>
                    <a:pt x="658" y="89"/>
                    <a:pt x="652" y="89"/>
                  </a:cubicBezTo>
                  <a:cubicBezTo>
                    <a:pt x="647" y="90"/>
                    <a:pt x="643" y="94"/>
                    <a:pt x="643" y="100"/>
                  </a:cubicBezTo>
                  <a:cubicBezTo>
                    <a:pt x="646" y="128"/>
                    <a:pt x="648" y="162"/>
                    <a:pt x="646" y="170"/>
                  </a:cubicBezTo>
                  <a:close/>
                  <a:moveTo>
                    <a:pt x="761" y="351"/>
                  </a:moveTo>
                  <a:cubicBezTo>
                    <a:pt x="753" y="358"/>
                    <a:pt x="744" y="364"/>
                    <a:pt x="741" y="364"/>
                  </a:cubicBezTo>
                  <a:cubicBezTo>
                    <a:pt x="735" y="365"/>
                    <a:pt x="713" y="364"/>
                    <a:pt x="705" y="364"/>
                  </a:cubicBezTo>
                  <a:cubicBezTo>
                    <a:pt x="699" y="364"/>
                    <a:pt x="695" y="369"/>
                    <a:pt x="694" y="374"/>
                  </a:cubicBezTo>
                  <a:cubicBezTo>
                    <a:pt x="694" y="380"/>
                    <a:pt x="699" y="384"/>
                    <a:pt x="704" y="384"/>
                  </a:cubicBezTo>
                  <a:cubicBezTo>
                    <a:pt x="706" y="384"/>
                    <a:pt x="718" y="385"/>
                    <a:pt x="728" y="385"/>
                  </a:cubicBezTo>
                  <a:cubicBezTo>
                    <a:pt x="734" y="385"/>
                    <a:pt x="740" y="385"/>
                    <a:pt x="743" y="384"/>
                  </a:cubicBezTo>
                  <a:cubicBezTo>
                    <a:pt x="752" y="383"/>
                    <a:pt x="765" y="374"/>
                    <a:pt x="772" y="368"/>
                  </a:cubicBezTo>
                  <a:cubicBezTo>
                    <a:pt x="773" y="363"/>
                    <a:pt x="773" y="357"/>
                    <a:pt x="774" y="352"/>
                  </a:cubicBezTo>
                  <a:cubicBezTo>
                    <a:pt x="770" y="348"/>
                    <a:pt x="765" y="348"/>
                    <a:pt x="761" y="351"/>
                  </a:cubicBezTo>
                  <a:close/>
                  <a:moveTo>
                    <a:pt x="636" y="244"/>
                  </a:moveTo>
                  <a:cubicBezTo>
                    <a:pt x="637" y="247"/>
                    <a:pt x="641" y="249"/>
                    <a:pt x="644" y="249"/>
                  </a:cubicBezTo>
                  <a:cubicBezTo>
                    <a:pt x="646" y="249"/>
                    <a:pt x="648" y="249"/>
                    <a:pt x="649" y="248"/>
                  </a:cubicBezTo>
                  <a:cubicBezTo>
                    <a:pt x="665" y="240"/>
                    <a:pt x="692" y="225"/>
                    <a:pt x="697" y="218"/>
                  </a:cubicBezTo>
                  <a:cubicBezTo>
                    <a:pt x="699" y="215"/>
                    <a:pt x="704" y="208"/>
                    <a:pt x="704" y="139"/>
                  </a:cubicBezTo>
                  <a:cubicBezTo>
                    <a:pt x="704" y="134"/>
                    <a:pt x="700" y="129"/>
                    <a:pt x="694" y="129"/>
                  </a:cubicBezTo>
                  <a:cubicBezTo>
                    <a:pt x="694" y="129"/>
                    <a:pt x="694" y="129"/>
                    <a:pt x="694" y="129"/>
                  </a:cubicBezTo>
                  <a:cubicBezTo>
                    <a:pt x="689" y="129"/>
                    <a:pt x="684" y="134"/>
                    <a:pt x="684" y="139"/>
                  </a:cubicBezTo>
                  <a:cubicBezTo>
                    <a:pt x="684" y="166"/>
                    <a:pt x="683" y="199"/>
                    <a:pt x="681" y="206"/>
                  </a:cubicBezTo>
                  <a:cubicBezTo>
                    <a:pt x="676" y="210"/>
                    <a:pt x="656" y="222"/>
                    <a:pt x="640" y="230"/>
                  </a:cubicBezTo>
                  <a:cubicBezTo>
                    <a:pt x="635" y="233"/>
                    <a:pt x="633" y="239"/>
                    <a:pt x="636" y="244"/>
                  </a:cubicBezTo>
                  <a:close/>
                  <a:moveTo>
                    <a:pt x="527" y="571"/>
                  </a:moveTo>
                  <a:cubicBezTo>
                    <a:pt x="522" y="574"/>
                    <a:pt x="521" y="580"/>
                    <a:pt x="525" y="585"/>
                  </a:cubicBezTo>
                  <a:cubicBezTo>
                    <a:pt x="538" y="605"/>
                    <a:pt x="538" y="605"/>
                    <a:pt x="538" y="605"/>
                  </a:cubicBezTo>
                  <a:cubicBezTo>
                    <a:pt x="545" y="602"/>
                    <a:pt x="551" y="600"/>
                    <a:pt x="558" y="598"/>
                  </a:cubicBezTo>
                  <a:cubicBezTo>
                    <a:pt x="541" y="573"/>
                    <a:pt x="541" y="573"/>
                    <a:pt x="541" y="573"/>
                  </a:cubicBezTo>
                  <a:cubicBezTo>
                    <a:pt x="538" y="569"/>
                    <a:pt x="532" y="568"/>
                    <a:pt x="527" y="571"/>
                  </a:cubicBezTo>
                  <a:close/>
                  <a:moveTo>
                    <a:pt x="437" y="592"/>
                  </a:moveTo>
                  <a:cubicBezTo>
                    <a:pt x="432" y="593"/>
                    <a:pt x="428" y="598"/>
                    <a:pt x="429" y="603"/>
                  </a:cubicBezTo>
                  <a:cubicBezTo>
                    <a:pt x="434" y="626"/>
                    <a:pt x="434" y="626"/>
                    <a:pt x="434" y="626"/>
                  </a:cubicBezTo>
                  <a:cubicBezTo>
                    <a:pt x="441" y="626"/>
                    <a:pt x="448" y="625"/>
                    <a:pt x="454" y="624"/>
                  </a:cubicBezTo>
                  <a:cubicBezTo>
                    <a:pt x="449" y="599"/>
                    <a:pt x="449" y="599"/>
                    <a:pt x="449" y="599"/>
                  </a:cubicBezTo>
                  <a:cubicBezTo>
                    <a:pt x="448" y="594"/>
                    <a:pt x="442" y="590"/>
                    <a:pt x="437" y="592"/>
                  </a:cubicBezTo>
                  <a:close/>
                  <a:moveTo>
                    <a:pt x="338" y="592"/>
                  </a:moveTo>
                  <a:cubicBezTo>
                    <a:pt x="333" y="590"/>
                    <a:pt x="327" y="594"/>
                    <a:pt x="326" y="599"/>
                  </a:cubicBezTo>
                  <a:cubicBezTo>
                    <a:pt x="321" y="624"/>
                    <a:pt x="321" y="624"/>
                    <a:pt x="321" y="624"/>
                  </a:cubicBezTo>
                  <a:cubicBezTo>
                    <a:pt x="327" y="625"/>
                    <a:pt x="334" y="626"/>
                    <a:pt x="341" y="626"/>
                  </a:cubicBezTo>
                  <a:cubicBezTo>
                    <a:pt x="346" y="603"/>
                    <a:pt x="346" y="603"/>
                    <a:pt x="346" y="603"/>
                  </a:cubicBezTo>
                  <a:cubicBezTo>
                    <a:pt x="347" y="598"/>
                    <a:pt x="343" y="593"/>
                    <a:pt x="338" y="592"/>
                  </a:cubicBezTo>
                  <a:close/>
                  <a:moveTo>
                    <a:pt x="388" y="594"/>
                  </a:moveTo>
                  <a:cubicBezTo>
                    <a:pt x="382" y="594"/>
                    <a:pt x="378" y="599"/>
                    <a:pt x="378" y="604"/>
                  </a:cubicBezTo>
                  <a:cubicBezTo>
                    <a:pt x="378" y="629"/>
                    <a:pt x="378" y="629"/>
                    <a:pt x="378" y="629"/>
                  </a:cubicBezTo>
                  <a:cubicBezTo>
                    <a:pt x="381" y="629"/>
                    <a:pt x="384" y="629"/>
                    <a:pt x="388" y="629"/>
                  </a:cubicBezTo>
                  <a:cubicBezTo>
                    <a:pt x="391" y="629"/>
                    <a:pt x="394" y="629"/>
                    <a:pt x="398" y="629"/>
                  </a:cubicBezTo>
                  <a:cubicBezTo>
                    <a:pt x="398" y="604"/>
                    <a:pt x="398" y="604"/>
                    <a:pt x="398" y="604"/>
                  </a:cubicBezTo>
                  <a:cubicBezTo>
                    <a:pt x="398" y="599"/>
                    <a:pt x="393" y="594"/>
                    <a:pt x="388" y="594"/>
                  </a:cubicBezTo>
                  <a:close/>
                  <a:moveTo>
                    <a:pt x="483" y="584"/>
                  </a:moveTo>
                  <a:cubicBezTo>
                    <a:pt x="478" y="586"/>
                    <a:pt x="476" y="592"/>
                    <a:pt x="478" y="597"/>
                  </a:cubicBezTo>
                  <a:cubicBezTo>
                    <a:pt x="487" y="618"/>
                    <a:pt x="487" y="618"/>
                    <a:pt x="487" y="618"/>
                  </a:cubicBezTo>
                  <a:cubicBezTo>
                    <a:pt x="494" y="617"/>
                    <a:pt x="501" y="615"/>
                    <a:pt x="507" y="614"/>
                  </a:cubicBezTo>
                  <a:cubicBezTo>
                    <a:pt x="496" y="589"/>
                    <a:pt x="496" y="589"/>
                    <a:pt x="496" y="589"/>
                  </a:cubicBezTo>
                  <a:cubicBezTo>
                    <a:pt x="494" y="584"/>
                    <a:pt x="488" y="582"/>
                    <a:pt x="483" y="584"/>
                  </a:cubicBezTo>
                  <a:close/>
                  <a:moveTo>
                    <a:pt x="49" y="257"/>
                  </a:moveTo>
                  <a:cubicBezTo>
                    <a:pt x="51" y="259"/>
                    <a:pt x="56" y="266"/>
                    <a:pt x="102" y="279"/>
                  </a:cubicBezTo>
                  <a:cubicBezTo>
                    <a:pt x="103" y="280"/>
                    <a:pt x="104" y="280"/>
                    <a:pt x="105" y="280"/>
                  </a:cubicBezTo>
                  <a:cubicBezTo>
                    <a:pt x="109" y="280"/>
                    <a:pt x="113" y="277"/>
                    <a:pt x="114" y="273"/>
                  </a:cubicBezTo>
                  <a:cubicBezTo>
                    <a:pt x="116" y="268"/>
                    <a:pt x="113" y="262"/>
                    <a:pt x="108" y="260"/>
                  </a:cubicBezTo>
                  <a:cubicBezTo>
                    <a:pt x="91" y="255"/>
                    <a:pt x="71" y="248"/>
                    <a:pt x="66" y="245"/>
                  </a:cubicBezTo>
                  <a:cubicBezTo>
                    <a:pt x="63" y="237"/>
                    <a:pt x="59" y="207"/>
                    <a:pt x="56" y="181"/>
                  </a:cubicBezTo>
                  <a:cubicBezTo>
                    <a:pt x="55" y="175"/>
                    <a:pt x="50" y="171"/>
                    <a:pt x="45" y="172"/>
                  </a:cubicBezTo>
                  <a:cubicBezTo>
                    <a:pt x="39" y="173"/>
                    <a:pt x="35" y="178"/>
                    <a:pt x="36" y="183"/>
                  </a:cubicBezTo>
                  <a:cubicBezTo>
                    <a:pt x="43" y="248"/>
                    <a:pt x="48" y="255"/>
                    <a:pt x="49" y="257"/>
                  </a:cubicBezTo>
                  <a:close/>
                  <a:moveTo>
                    <a:pt x="568" y="553"/>
                  </a:moveTo>
                  <a:cubicBezTo>
                    <a:pt x="564" y="557"/>
                    <a:pt x="564" y="563"/>
                    <a:pt x="568" y="567"/>
                  </a:cubicBezTo>
                  <a:cubicBezTo>
                    <a:pt x="586" y="586"/>
                    <a:pt x="586" y="586"/>
                    <a:pt x="586" y="586"/>
                  </a:cubicBezTo>
                  <a:cubicBezTo>
                    <a:pt x="592" y="583"/>
                    <a:pt x="598" y="579"/>
                    <a:pt x="605" y="576"/>
                  </a:cubicBezTo>
                  <a:cubicBezTo>
                    <a:pt x="582" y="553"/>
                    <a:pt x="582" y="553"/>
                    <a:pt x="582" y="553"/>
                  </a:cubicBezTo>
                  <a:cubicBezTo>
                    <a:pt x="578" y="549"/>
                    <a:pt x="572" y="549"/>
                    <a:pt x="568" y="553"/>
                  </a:cubicBezTo>
                  <a:close/>
                  <a:moveTo>
                    <a:pt x="661" y="475"/>
                  </a:moveTo>
                  <a:cubicBezTo>
                    <a:pt x="659" y="480"/>
                    <a:pt x="662" y="486"/>
                    <a:pt x="667" y="488"/>
                  </a:cubicBezTo>
                  <a:cubicBezTo>
                    <a:pt x="703" y="501"/>
                    <a:pt x="703" y="501"/>
                    <a:pt x="703" y="501"/>
                  </a:cubicBezTo>
                  <a:cubicBezTo>
                    <a:pt x="707" y="496"/>
                    <a:pt x="712" y="491"/>
                    <a:pt x="716" y="485"/>
                  </a:cubicBezTo>
                  <a:cubicBezTo>
                    <a:pt x="674" y="469"/>
                    <a:pt x="674" y="469"/>
                    <a:pt x="674" y="469"/>
                  </a:cubicBezTo>
                  <a:cubicBezTo>
                    <a:pt x="668" y="467"/>
                    <a:pt x="663" y="470"/>
                    <a:pt x="661" y="475"/>
                  </a:cubicBezTo>
                  <a:close/>
                  <a:moveTo>
                    <a:pt x="604" y="531"/>
                  </a:moveTo>
                  <a:cubicBezTo>
                    <a:pt x="601" y="535"/>
                    <a:pt x="602" y="542"/>
                    <a:pt x="606" y="545"/>
                  </a:cubicBezTo>
                  <a:cubicBezTo>
                    <a:pt x="629" y="562"/>
                    <a:pt x="629" y="562"/>
                    <a:pt x="629" y="562"/>
                  </a:cubicBezTo>
                  <a:cubicBezTo>
                    <a:pt x="635" y="558"/>
                    <a:pt x="641" y="554"/>
                    <a:pt x="647" y="550"/>
                  </a:cubicBezTo>
                  <a:cubicBezTo>
                    <a:pt x="618" y="529"/>
                    <a:pt x="618" y="529"/>
                    <a:pt x="618" y="529"/>
                  </a:cubicBezTo>
                  <a:cubicBezTo>
                    <a:pt x="614" y="526"/>
                    <a:pt x="608" y="526"/>
                    <a:pt x="604" y="531"/>
                  </a:cubicBezTo>
                  <a:close/>
                  <a:moveTo>
                    <a:pt x="636" y="505"/>
                  </a:moveTo>
                  <a:cubicBezTo>
                    <a:pt x="633" y="510"/>
                    <a:pt x="635" y="516"/>
                    <a:pt x="640" y="518"/>
                  </a:cubicBezTo>
                  <a:cubicBezTo>
                    <a:pt x="669" y="534"/>
                    <a:pt x="669" y="534"/>
                    <a:pt x="669" y="534"/>
                  </a:cubicBezTo>
                  <a:cubicBezTo>
                    <a:pt x="674" y="529"/>
                    <a:pt x="679" y="524"/>
                    <a:pt x="685" y="519"/>
                  </a:cubicBezTo>
                  <a:cubicBezTo>
                    <a:pt x="649" y="501"/>
                    <a:pt x="649" y="501"/>
                    <a:pt x="649" y="501"/>
                  </a:cubicBezTo>
                  <a:cubicBezTo>
                    <a:pt x="644" y="498"/>
                    <a:pt x="638" y="500"/>
                    <a:pt x="636" y="505"/>
                  </a:cubicBezTo>
                  <a:close/>
                  <a:moveTo>
                    <a:pt x="292" y="584"/>
                  </a:moveTo>
                  <a:cubicBezTo>
                    <a:pt x="287" y="582"/>
                    <a:pt x="281" y="584"/>
                    <a:pt x="279" y="589"/>
                  </a:cubicBezTo>
                  <a:cubicBezTo>
                    <a:pt x="268" y="614"/>
                    <a:pt x="268" y="614"/>
                    <a:pt x="268" y="614"/>
                  </a:cubicBezTo>
                  <a:cubicBezTo>
                    <a:pt x="274" y="615"/>
                    <a:pt x="281" y="617"/>
                    <a:pt x="288" y="618"/>
                  </a:cubicBezTo>
                  <a:cubicBezTo>
                    <a:pt x="297" y="597"/>
                    <a:pt x="297" y="597"/>
                    <a:pt x="297" y="597"/>
                  </a:cubicBezTo>
                  <a:cubicBezTo>
                    <a:pt x="299" y="592"/>
                    <a:pt x="297" y="586"/>
                    <a:pt x="292" y="584"/>
                  </a:cubicBezTo>
                  <a:close/>
                  <a:moveTo>
                    <a:pt x="96" y="443"/>
                  </a:moveTo>
                  <a:cubicBezTo>
                    <a:pt x="94" y="438"/>
                    <a:pt x="89" y="434"/>
                    <a:pt x="84" y="436"/>
                  </a:cubicBezTo>
                  <a:cubicBezTo>
                    <a:pt x="33" y="448"/>
                    <a:pt x="33" y="448"/>
                    <a:pt x="33" y="448"/>
                  </a:cubicBezTo>
                  <a:cubicBezTo>
                    <a:pt x="36" y="454"/>
                    <a:pt x="40" y="460"/>
                    <a:pt x="44" y="466"/>
                  </a:cubicBezTo>
                  <a:cubicBezTo>
                    <a:pt x="88" y="455"/>
                    <a:pt x="88" y="455"/>
                    <a:pt x="88" y="455"/>
                  </a:cubicBezTo>
                  <a:cubicBezTo>
                    <a:pt x="94" y="454"/>
                    <a:pt x="97" y="448"/>
                    <a:pt x="96" y="443"/>
                  </a:cubicBezTo>
                  <a:close/>
                  <a:moveTo>
                    <a:pt x="33" y="300"/>
                  </a:moveTo>
                  <a:cubicBezTo>
                    <a:pt x="35" y="301"/>
                    <a:pt x="40" y="306"/>
                    <a:pt x="84" y="313"/>
                  </a:cubicBezTo>
                  <a:cubicBezTo>
                    <a:pt x="85" y="313"/>
                    <a:pt x="85" y="313"/>
                    <a:pt x="86" y="313"/>
                  </a:cubicBezTo>
                  <a:cubicBezTo>
                    <a:pt x="91" y="313"/>
                    <a:pt x="95" y="310"/>
                    <a:pt x="96" y="305"/>
                  </a:cubicBezTo>
                  <a:cubicBezTo>
                    <a:pt x="97" y="299"/>
                    <a:pt x="93" y="294"/>
                    <a:pt x="88" y="293"/>
                  </a:cubicBezTo>
                  <a:cubicBezTo>
                    <a:pt x="72" y="291"/>
                    <a:pt x="52" y="287"/>
                    <a:pt x="47" y="285"/>
                  </a:cubicBezTo>
                  <a:cubicBezTo>
                    <a:pt x="43" y="278"/>
                    <a:pt x="34" y="255"/>
                    <a:pt x="27" y="235"/>
                  </a:cubicBezTo>
                  <a:cubicBezTo>
                    <a:pt x="26" y="230"/>
                    <a:pt x="20" y="227"/>
                    <a:pt x="15" y="229"/>
                  </a:cubicBezTo>
                  <a:cubicBezTo>
                    <a:pt x="10" y="230"/>
                    <a:pt x="7" y="236"/>
                    <a:pt x="9" y="241"/>
                  </a:cubicBezTo>
                  <a:cubicBezTo>
                    <a:pt x="26" y="294"/>
                    <a:pt x="31" y="298"/>
                    <a:pt x="33" y="300"/>
                  </a:cubicBezTo>
                  <a:close/>
                  <a:moveTo>
                    <a:pt x="114" y="475"/>
                  </a:moveTo>
                  <a:cubicBezTo>
                    <a:pt x="112" y="470"/>
                    <a:pt x="107" y="467"/>
                    <a:pt x="101" y="469"/>
                  </a:cubicBezTo>
                  <a:cubicBezTo>
                    <a:pt x="59" y="485"/>
                    <a:pt x="59" y="485"/>
                    <a:pt x="59" y="485"/>
                  </a:cubicBezTo>
                  <a:cubicBezTo>
                    <a:pt x="63" y="491"/>
                    <a:pt x="68" y="496"/>
                    <a:pt x="72" y="501"/>
                  </a:cubicBezTo>
                  <a:cubicBezTo>
                    <a:pt x="108" y="488"/>
                    <a:pt x="108" y="488"/>
                    <a:pt x="108" y="488"/>
                  </a:cubicBezTo>
                  <a:cubicBezTo>
                    <a:pt x="114" y="486"/>
                    <a:pt x="116" y="480"/>
                    <a:pt x="114" y="475"/>
                  </a:cubicBezTo>
                  <a:close/>
                  <a:moveTo>
                    <a:pt x="29" y="343"/>
                  </a:moveTo>
                  <a:cubicBezTo>
                    <a:pt x="38" y="345"/>
                    <a:pt x="72" y="348"/>
                    <a:pt x="73" y="348"/>
                  </a:cubicBezTo>
                  <a:cubicBezTo>
                    <a:pt x="74" y="348"/>
                    <a:pt x="74" y="348"/>
                    <a:pt x="74" y="348"/>
                  </a:cubicBezTo>
                  <a:cubicBezTo>
                    <a:pt x="80" y="348"/>
                    <a:pt x="84" y="345"/>
                    <a:pt x="84" y="339"/>
                  </a:cubicBezTo>
                  <a:cubicBezTo>
                    <a:pt x="85" y="334"/>
                    <a:pt x="81" y="329"/>
                    <a:pt x="76" y="328"/>
                  </a:cubicBezTo>
                  <a:cubicBezTo>
                    <a:pt x="64" y="327"/>
                    <a:pt x="41" y="325"/>
                    <a:pt x="34" y="324"/>
                  </a:cubicBezTo>
                  <a:cubicBezTo>
                    <a:pt x="30" y="321"/>
                    <a:pt x="21" y="309"/>
                    <a:pt x="15" y="297"/>
                  </a:cubicBezTo>
                  <a:cubicBezTo>
                    <a:pt x="12" y="292"/>
                    <a:pt x="6" y="291"/>
                    <a:pt x="1" y="293"/>
                  </a:cubicBezTo>
                  <a:cubicBezTo>
                    <a:pt x="1" y="294"/>
                    <a:pt x="0" y="294"/>
                    <a:pt x="0" y="294"/>
                  </a:cubicBezTo>
                  <a:cubicBezTo>
                    <a:pt x="0" y="300"/>
                    <a:pt x="0" y="305"/>
                    <a:pt x="0" y="311"/>
                  </a:cubicBezTo>
                  <a:cubicBezTo>
                    <a:pt x="17" y="341"/>
                    <a:pt x="26" y="343"/>
                    <a:pt x="29" y="343"/>
                  </a:cubicBezTo>
                  <a:close/>
                  <a:moveTo>
                    <a:pt x="140" y="505"/>
                  </a:moveTo>
                  <a:cubicBezTo>
                    <a:pt x="137" y="500"/>
                    <a:pt x="131" y="498"/>
                    <a:pt x="126" y="501"/>
                  </a:cubicBezTo>
                  <a:cubicBezTo>
                    <a:pt x="90" y="519"/>
                    <a:pt x="90" y="519"/>
                    <a:pt x="90" y="519"/>
                  </a:cubicBezTo>
                  <a:cubicBezTo>
                    <a:pt x="96" y="524"/>
                    <a:pt x="101" y="529"/>
                    <a:pt x="107" y="534"/>
                  </a:cubicBezTo>
                  <a:cubicBezTo>
                    <a:pt x="135" y="518"/>
                    <a:pt x="135" y="518"/>
                    <a:pt x="135" y="518"/>
                  </a:cubicBezTo>
                  <a:cubicBezTo>
                    <a:pt x="140" y="516"/>
                    <a:pt x="142" y="510"/>
                    <a:pt x="140" y="505"/>
                  </a:cubicBezTo>
                  <a:close/>
                  <a:moveTo>
                    <a:pt x="193" y="553"/>
                  </a:moveTo>
                  <a:cubicBezTo>
                    <a:pt x="170" y="576"/>
                    <a:pt x="170" y="576"/>
                    <a:pt x="170" y="576"/>
                  </a:cubicBezTo>
                  <a:cubicBezTo>
                    <a:pt x="177" y="579"/>
                    <a:pt x="183" y="583"/>
                    <a:pt x="189" y="586"/>
                  </a:cubicBezTo>
                  <a:cubicBezTo>
                    <a:pt x="207" y="567"/>
                    <a:pt x="207" y="567"/>
                    <a:pt x="207" y="567"/>
                  </a:cubicBezTo>
                  <a:cubicBezTo>
                    <a:pt x="211" y="563"/>
                    <a:pt x="211" y="557"/>
                    <a:pt x="207" y="553"/>
                  </a:cubicBezTo>
                  <a:cubicBezTo>
                    <a:pt x="203" y="549"/>
                    <a:pt x="197" y="549"/>
                    <a:pt x="193" y="553"/>
                  </a:cubicBezTo>
                  <a:close/>
                  <a:moveTo>
                    <a:pt x="248" y="571"/>
                  </a:moveTo>
                  <a:cubicBezTo>
                    <a:pt x="244" y="568"/>
                    <a:pt x="237" y="569"/>
                    <a:pt x="234" y="573"/>
                  </a:cubicBezTo>
                  <a:cubicBezTo>
                    <a:pt x="217" y="598"/>
                    <a:pt x="217" y="598"/>
                    <a:pt x="217" y="598"/>
                  </a:cubicBezTo>
                  <a:cubicBezTo>
                    <a:pt x="224" y="600"/>
                    <a:pt x="230" y="602"/>
                    <a:pt x="237" y="605"/>
                  </a:cubicBezTo>
                  <a:cubicBezTo>
                    <a:pt x="251" y="585"/>
                    <a:pt x="251" y="585"/>
                    <a:pt x="251" y="585"/>
                  </a:cubicBezTo>
                  <a:cubicBezTo>
                    <a:pt x="254" y="580"/>
                    <a:pt x="253" y="574"/>
                    <a:pt x="248" y="571"/>
                  </a:cubicBezTo>
                  <a:close/>
                  <a:moveTo>
                    <a:pt x="171" y="531"/>
                  </a:moveTo>
                  <a:cubicBezTo>
                    <a:pt x="168" y="526"/>
                    <a:pt x="161" y="526"/>
                    <a:pt x="157" y="529"/>
                  </a:cubicBezTo>
                  <a:cubicBezTo>
                    <a:pt x="128" y="550"/>
                    <a:pt x="128" y="550"/>
                    <a:pt x="128" y="550"/>
                  </a:cubicBezTo>
                  <a:cubicBezTo>
                    <a:pt x="134" y="554"/>
                    <a:pt x="140" y="558"/>
                    <a:pt x="146" y="562"/>
                  </a:cubicBezTo>
                  <a:cubicBezTo>
                    <a:pt x="169" y="545"/>
                    <a:pt x="169" y="545"/>
                    <a:pt x="169" y="545"/>
                  </a:cubicBezTo>
                  <a:cubicBezTo>
                    <a:pt x="173" y="542"/>
                    <a:pt x="174" y="535"/>
                    <a:pt x="171" y="531"/>
                  </a:cubicBezTo>
                  <a:close/>
                </a:path>
              </a:pathLst>
            </a:custGeom>
            <a:gradFill>
              <a:gsLst>
                <a:gs pos="1000">
                  <a:schemeClr val="bg1">
                    <a:lumMod val="50000"/>
                  </a:schemeClr>
                </a:gs>
                <a:gs pos="100000">
                  <a:schemeClr val="tx1"/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7" name="Gear Edge"/>
            <p:cNvSpPr>
              <a:spLocks noEditPoints="1"/>
            </p:cNvSpPr>
            <p:nvPr/>
          </p:nvSpPr>
          <p:spPr bwMode="auto">
            <a:xfrm>
              <a:off x="3681550" y="3753243"/>
              <a:ext cx="562870" cy="455937"/>
            </a:xfrm>
            <a:custGeom>
              <a:avLst/>
              <a:gdLst>
                <a:gd name="T0" fmla="*/ 329 w 780"/>
                <a:gd name="T1" fmla="*/ 14 h 633"/>
                <a:gd name="T2" fmla="*/ 390 w 780"/>
                <a:gd name="T3" fmla="*/ 154 h 633"/>
                <a:gd name="T4" fmla="*/ 275 w 780"/>
                <a:gd name="T5" fmla="*/ 29 h 633"/>
                <a:gd name="T6" fmla="*/ 260 w 780"/>
                <a:gd name="T7" fmla="*/ 103 h 633"/>
                <a:gd name="T8" fmla="*/ 438 w 780"/>
                <a:gd name="T9" fmla="*/ 161 h 633"/>
                <a:gd name="T10" fmla="*/ 450 w 780"/>
                <a:gd name="T11" fmla="*/ 14 h 633"/>
                <a:gd name="T12" fmla="*/ 478 w 780"/>
                <a:gd name="T13" fmla="*/ 153 h 633"/>
                <a:gd name="T14" fmla="*/ 482 w 780"/>
                <a:gd name="T15" fmla="*/ 155 h 633"/>
                <a:gd name="T16" fmla="*/ 4 w 780"/>
                <a:gd name="T17" fmla="*/ 371 h 633"/>
                <a:gd name="T18" fmla="*/ 7 w 780"/>
                <a:gd name="T19" fmla="*/ 369 h 633"/>
                <a:gd name="T20" fmla="*/ 614 w 780"/>
                <a:gd name="T21" fmla="*/ 69 h 633"/>
                <a:gd name="T22" fmla="*/ 174 w 780"/>
                <a:gd name="T23" fmla="*/ 221 h 633"/>
                <a:gd name="T24" fmla="*/ 129 w 780"/>
                <a:gd name="T25" fmla="*/ 173 h 633"/>
                <a:gd name="T26" fmla="*/ 221 w 780"/>
                <a:gd name="T27" fmla="*/ 48 h 633"/>
                <a:gd name="T28" fmla="*/ 249 w 780"/>
                <a:gd name="T29" fmla="*/ 178 h 633"/>
                <a:gd name="T30" fmla="*/ 194 w 780"/>
                <a:gd name="T31" fmla="*/ 199 h 633"/>
                <a:gd name="T32" fmla="*/ 762 w 780"/>
                <a:gd name="T33" fmla="*/ 403 h 633"/>
                <a:gd name="T34" fmla="*/ 762 w 780"/>
                <a:gd name="T35" fmla="*/ 403 h 633"/>
                <a:gd name="T36" fmla="*/ 544 w 780"/>
                <a:gd name="T37" fmla="*/ 179 h 633"/>
                <a:gd name="T38" fmla="*/ 566 w 780"/>
                <a:gd name="T39" fmla="*/ 48 h 633"/>
                <a:gd name="T40" fmla="*/ 745 w 780"/>
                <a:gd name="T41" fmla="*/ 303 h 633"/>
                <a:gd name="T42" fmla="*/ 766 w 780"/>
                <a:gd name="T43" fmla="*/ 236 h 633"/>
                <a:gd name="T44" fmla="*/ 18 w 780"/>
                <a:gd name="T45" fmla="*/ 403 h 633"/>
                <a:gd name="T46" fmla="*/ 84 w 780"/>
                <a:gd name="T47" fmla="*/ 411 h 633"/>
                <a:gd name="T48" fmla="*/ 74 w 780"/>
                <a:gd name="T49" fmla="*/ 133 h 633"/>
                <a:gd name="T50" fmla="*/ 129 w 780"/>
                <a:gd name="T51" fmla="*/ 248 h 633"/>
                <a:gd name="T52" fmla="*/ 689 w 780"/>
                <a:gd name="T53" fmla="*/ 455 h 633"/>
                <a:gd name="T54" fmla="*/ 743 w 780"/>
                <a:gd name="T55" fmla="*/ 324 h 633"/>
                <a:gd name="T56" fmla="*/ 744 w 780"/>
                <a:gd name="T57" fmla="*/ 327 h 633"/>
                <a:gd name="T58" fmla="*/ 732 w 780"/>
                <a:gd name="T59" fmla="*/ 172 h 633"/>
                <a:gd name="T60" fmla="*/ 674 w 780"/>
                <a:gd name="T61" fmla="*/ 280 h 633"/>
                <a:gd name="T62" fmla="*/ 647 w 780"/>
                <a:gd name="T63" fmla="*/ 171 h 633"/>
                <a:gd name="T64" fmla="*/ 761 w 780"/>
                <a:gd name="T65" fmla="*/ 352 h 633"/>
                <a:gd name="T66" fmla="*/ 778 w 780"/>
                <a:gd name="T67" fmla="*/ 353 h 633"/>
                <a:gd name="T68" fmla="*/ 774 w 780"/>
                <a:gd name="T69" fmla="*/ 355 h 633"/>
                <a:gd name="T70" fmla="*/ 635 w 780"/>
                <a:gd name="T71" fmla="*/ 238 h 633"/>
                <a:gd name="T72" fmla="*/ 684 w 780"/>
                <a:gd name="T73" fmla="*/ 210 h 633"/>
                <a:gd name="T74" fmla="*/ 530 w 780"/>
                <a:gd name="T75" fmla="*/ 575 h 633"/>
                <a:gd name="T76" fmla="*/ 438 w 780"/>
                <a:gd name="T77" fmla="*/ 626 h 633"/>
                <a:gd name="T78" fmla="*/ 350 w 780"/>
                <a:gd name="T79" fmla="*/ 606 h 633"/>
                <a:gd name="T80" fmla="*/ 400 w 780"/>
                <a:gd name="T81" fmla="*/ 633 h 633"/>
                <a:gd name="T82" fmla="*/ 478 w 780"/>
                <a:gd name="T83" fmla="*/ 600 h 633"/>
                <a:gd name="T84" fmla="*/ 506 w 780"/>
                <a:gd name="T85" fmla="*/ 614 h 633"/>
                <a:gd name="T86" fmla="*/ 48 w 780"/>
                <a:gd name="T87" fmla="*/ 176 h 633"/>
                <a:gd name="T88" fmla="*/ 568 w 780"/>
                <a:gd name="T89" fmla="*/ 571 h 633"/>
                <a:gd name="T90" fmla="*/ 603 w 780"/>
                <a:gd name="T91" fmla="*/ 578 h 633"/>
                <a:gd name="T92" fmla="*/ 665 w 780"/>
                <a:gd name="T93" fmla="*/ 478 h 633"/>
                <a:gd name="T94" fmla="*/ 631 w 780"/>
                <a:gd name="T95" fmla="*/ 561 h 633"/>
                <a:gd name="T96" fmla="*/ 690 w 780"/>
                <a:gd name="T97" fmla="*/ 521 h 633"/>
                <a:gd name="T98" fmla="*/ 267 w 780"/>
                <a:gd name="T99" fmla="*/ 617 h 633"/>
                <a:gd name="T100" fmla="*/ 297 w 780"/>
                <a:gd name="T101" fmla="*/ 598 h 633"/>
                <a:gd name="T102" fmla="*/ 96 w 780"/>
                <a:gd name="T103" fmla="*/ 445 h 633"/>
                <a:gd name="T104" fmla="*/ 9 w 780"/>
                <a:gd name="T105" fmla="*/ 235 h 633"/>
                <a:gd name="T106" fmla="*/ 87 w 780"/>
                <a:gd name="T107" fmla="*/ 313 h 633"/>
                <a:gd name="T108" fmla="*/ 75 w 780"/>
                <a:gd name="T109" fmla="*/ 501 h 633"/>
                <a:gd name="T110" fmla="*/ 8 w 780"/>
                <a:gd name="T111" fmla="*/ 292 h 633"/>
                <a:gd name="T112" fmla="*/ 35 w 780"/>
                <a:gd name="T113" fmla="*/ 327 h 633"/>
                <a:gd name="T114" fmla="*/ 107 w 780"/>
                <a:gd name="T115" fmla="*/ 537 h 633"/>
                <a:gd name="T116" fmla="*/ 190 w 780"/>
                <a:gd name="T117" fmla="*/ 589 h 633"/>
                <a:gd name="T118" fmla="*/ 251 w 780"/>
                <a:gd name="T119" fmla="*/ 571 h 633"/>
                <a:gd name="T120" fmla="*/ 249 w 780"/>
                <a:gd name="T121" fmla="*/ 575 h 633"/>
                <a:gd name="T122" fmla="*/ 133 w 780"/>
                <a:gd name="T123" fmla="*/ 552 h 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80" h="633">
                  <a:moveTo>
                    <a:pt x="338" y="161"/>
                  </a:moveTo>
                  <a:cubicBezTo>
                    <a:pt x="339" y="161"/>
                    <a:pt x="340" y="161"/>
                    <a:pt x="341" y="161"/>
                  </a:cubicBezTo>
                  <a:cubicBezTo>
                    <a:pt x="347" y="159"/>
                    <a:pt x="351" y="153"/>
                    <a:pt x="350" y="146"/>
                  </a:cubicBezTo>
                  <a:cubicBezTo>
                    <a:pt x="343" y="119"/>
                    <a:pt x="338" y="95"/>
                    <a:pt x="337" y="91"/>
                  </a:cubicBezTo>
                  <a:cubicBezTo>
                    <a:pt x="337" y="87"/>
                    <a:pt x="339" y="52"/>
                    <a:pt x="341" y="23"/>
                  </a:cubicBezTo>
                  <a:cubicBezTo>
                    <a:pt x="341" y="20"/>
                    <a:pt x="340" y="17"/>
                    <a:pt x="338" y="14"/>
                  </a:cubicBezTo>
                  <a:cubicBezTo>
                    <a:pt x="336" y="12"/>
                    <a:pt x="333" y="10"/>
                    <a:pt x="330" y="10"/>
                  </a:cubicBezTo>
                  <a:cubicBezTo>
                    <a:pt x="323" y="10"/>
                    <a:pt x="317" y="15"/>
                    <a:pt x="317" y="21"/>
                  </a:cubicBezTo>
                  <a:cubicBezTo>
                    <a:pt x="316" y="36"/>
                    <a:pt x="313" y="85"/>
                    <a:pt x="314" y="93"/>
                  </a:cubicBezTo>
                  <a:cubicBezTo>
                    <a:pt x="314" y="100"/>
                    <a:pt x="323" y="137"/>
                    <a:pt x="326" y="152"/>
                  </a:cubicBezTo>
                  <a:cubicBezTo>
                    <a:pt x="328" y="157"/>
                    <a:pt x="332" y="161"/>
                    <a:pt x="338" y="161"/>
                  </a:cubicBezTo>
                  <a:close/>
                  <a:moveTo>
                    <a:pt x="321" y="22"/>
                  </a:moveTo>
                  <a:cubicBezTo>
                    <a:pt x="321" y="17"/>
                    <a:pt x="325" y="14"/>
                    <a:pt x="329" y="14"/>
                  </a:cubicBezTo>
                  <a:cubicBezTo>
                    <a:pt x="329" y="14"/>
                    <a:pt x="329" y="14"/>
                    <a:pt x="329" y="14"/>
                  </a:cubicBezTo>
                  <a:cubicBezTo>
                    <a:pt x="332" y="14"/>
                    <a:pt x="333" y="15"/>
                    <a:pt x="335" y="17"/>
                  </a:cubicBezTo>
                  <a:cubicBezTo>
                    <a:pt x="336" y="18"/>
                    <a:pt x="337" y="20"/>
                    <a:pt x="337" y="23"/>
                  </a:cubicBezTo>
                  <a:cubicBezTo>
                    <a:pt x="335" y="47"/>
                    <a:pt x="333" y="86"/>
                    <a:pt x="333" y="91"/>
                  </a:cubicBezTo>
                  <a:cubicBezTo>
                    <a:pt x="334" y="96"/>
                    <a:pt x="340" y="123"/>
                    <a:pt x="346" y="147"/>
                  </a:cubicBezTo>
                  <a:cubicBezTo>
                    <a:pt x="347" y="152"/>
                    <a:pt x="344" y="156"/>
                    <a:pt x="340" y="157"/>
                  </a:cubicBezTo>
                  <a:cubicBezTo>
                    <a:pt x="336" y="158"/>
                    <a:pt x="331" y="155"/>
                    <a:pt x="330" y="151"/>
                  </a:cubicBezTo>
                  <a:cubicBezTo>
                    <a:pt x="327" y="139"/>
                    <a:pt x="318" y="100"/>
                    <a:pt x="318" y="92"/>
                  </a:cubicBezTo>
                  <a:cubicBezTo>
                    <a:pt x="317" y="87"/>
                    <a:pt x="319" y="52"/>
                    <a:pt x="321" y="22"/>
                  </a:cubicBezTo>
                  <a:close/>
                  <a:moveTo>
                    <a:pt x="390" y="0"/>
                  </a:moveTo>
                  <a:cubicBezTo>
                    <a:pt x="383" y="0"/>
                    <a:pt x="378" y="6"/>
                    <a:pt x="378" y="12"/>
                  </a:cubicBezTo>
                  <a:cubicBezTo>
                    <a:pt x="378" y="142"/>
                    <a:pt x="378" y="142"/>
                    <a:pt x="378" y="142"/>
                  </a:cubicBezTo>
                  <a:cubicBezTo>
                    <a:pt x="378" y="149"/>
                    <a:pt x="383" y="154"/>
                    <a:pt x="390" y="154"/>
                  </a:cubicBezTo>
                  <a:cubicBezTo>
                    <a:pt x="396" y="154"/>
                    <a:pt x="402" y="149"/>
                    <a:pt x="402" y="142"/>
                  </a:cubicBezTo>
                  <a:cubicBezTo>
                    <a:pt x="402" y="12"/>
                    <a:pt x="402" y="12"/>
                    <a:pt x="402" y="12"/>
                  </a:cubicBezTo>
                  <a:cubicBezTo>
                    <a:pt x="402" y="6"/>
                    <a:pt x="396" y="0"/>
                    <a:pt x="390" y="0"/>
                  </a:cubicBezTo>
                  <a:close/>
                  <a:moveTo>
                    <a:pt x="398" y="142"/>
                  </a:moveTo>
                  <a:cubicBezTo>
                    <a:pt x="398" y="146"/>
                    <a:pt x="394" y="150"/>
                    <a:pt x="390" y="150"/>
                  </a:cubicBezTo>
                  <a:cubicBezTo>
                    <a:pt x="385" y="150"/>
                    <a:pt x="382" y="146"/>
                    <a:pt x="382" y="142"/>
                  </a:cubicBezTo>
                  <a:cubicBezTo>
                    <a:pt x="382" y="12"/>
                    <a:pt x="382" y="12"/>
                    <a:pt x="382" y="12"/>
                  </a:cubicBezTo>
                  <a:cubicBezTo>
                    <a:pt x="382" y="8"/>
                    <a:pt x="385" y="4"/>
                    <a:pt x="390" y="4"/>
                  </a:cubicBezTo>
                  <a:cubicBezTo>
                    <a:pt x="394" y="4"/>
                    <a:pt x="398" y="8"/>
                    <a:pt x="398" y="12"/>
                  </a:cubicBezTo>
                  <a:lnTo>
                    <a:pt x="398" y="142"/>
                  </a:lnTo>
                  <a:close/>
                  <a:moveTo>
                    <a:pt x="279" y="98"/>
                  </a:moveTo>
                  <a:cubicBezTo>
                    <a:pt x="278" y="93"/>
                    <a:pt x="278" y="63"/>
                    <a:pt x="278" y="38"/>
                  </a:cubicBezTo>
                  <a:cubicBezTo>
                    <a:pt x="278" y="34"/>
                    <a:pt x="277" y="31"/>
                    <a:pt x="275" y="29"/>
                  </a:cubicBezTo>
                  <a:cubicBezTo>
                    <a:pt x="272" y="27"/>
                    <a:pt x="269" y="26"/>
                    <a:pt x="266" y="26"/>
                  </a:cubicBezTo>
                  <a:cubicBezTo>
                    <a:pt x="260" y="26"/>
                    <a:pt x="254" y="31"/>
                    <a:pt x="254" y="38"/>
                  </a:cubicBezTo>
                  <a:cubicBezTo>
                    <a:pt x="254" y="98"/>
                    <a:pt x="256" y="103"/>
                    <a:pt x="256" y="104"/>
                  </a:cubicBezTo>
                  <a:cubicBezTo>
                    <a:pt x="258" y="110"/>
                    <a:pt x="275" y="153"/>
                    <a:pt x="279" y="162"/>
                  </a:cubicBezTo>
                  <a:cubicBezTo>
                    <a:pt x="281" y="167"/>
                    <a:pt x="285" y="170"/>
                    <a:pt x="290" y="170"/>
                  </a:cubicBezTo>
                  <a:cubicBezTo>
                    <a:pt x="292" y="170"/>
                    <a:pt x="293" y="169"/>
                    <a:pt x="294" y="169"/>
                  </a:cubicBezTo>
                  <a:cubicBezTo>
                    <a:pt x="297" y="168"/>
                    <a:pt x="300" y="165"/>
                    <a:pt x="301" y="162"/>
                  </a:cubicBezTo>
                  <a:cubicBezTo>
                    <a:pt x="302" y="159"/>
                    <a:pt x="302" y="156"/>
                    <a:pt x="301" y="153"/>
                  </a:cubicBezTo>
                  <a:cubicBezTo>
                    <a:pt x="292" y="130"/>
                    <a:pt x="281" y="102"/>
                    <a:pt x="279" y="98"/>
                  </a:cubicBezTo>
                  <a:close/>
                  <a:moveTo>
                    <a:pt x="297" y="161"/>
                  </a:moveTo>
                  <a:cubicBezTo>
                    <a:pt x="296" y="163"/>
                    <a:pt x="295" y="164"/>
                    <a:pt x="293" y="165"/>
                  </a:cubicBezTo>
                  <a:cubicBezTo>
                    <a:pt x="289" y="167"/>
                    <a:pt x="284" y="165"/>
                    <a:pt x="283" y="161"/>
                  </a:cubicBezTo>
                  <a:cubicBezTo>
                    <a:pt x="280" y="155"/>
                    <a:pt x="261" y="109"/>
                    <a:pt x="260" y="103"/>
                  </a:cubicBezTo>
                  <a:cubicBezTo>
                    <a:pt x="259" y="100"/>
                    <a:pt x="258" y="87"/>
                    <a:pt x="258" y="38"/>
                  </a:cubicBezTo>
                  <a:cubicBezTo>
                    <a:pt x="258" y="33"/>
                    <a:pt x="262" y="30"/>
                    <a:pt x="266" y="30"/>
                  </a:cubicBezTo>
                  <a:cubicBezTo>
                    <a:pt x="268" y="30"/>
                    <a:pt x="270" y="30"/>
                    <a:pt x="272" y="32"/>
                  </a:cubicBezTo>
                  <a:cubicBezTo>
                    <a:pt x="273" y="33"/>
                    <a:pt x="274" y="35"/>
                    <a:pt x="274" y="38"/>
                  </a:cubicBezTo>
                  <a:cubicBezTo>
                    <a:pt x="274" y="63"/>
                    <a:pt x="274" y="93"/>
                    <a:pt x="275" y="99"/>
                  </a:cubicBezTo>
                  <a:cubicBezTo>
                    <a:pt x="277" y="104"/>
                    <a:pt x="288" y="130"/>
                    <a:pt x="297" y="155"/>
                  </a:cubicBezTo>
                  <a:cubicBezTo>
                    <a:pt x="298" y="157"/>
                    <a:pt x="298" y="159"/>
                    <a:pt x="297" y="161"/>
                  </a:cubicBezTo>
                  <a:close/>
                  <a:moveTo>
                    <a:pt x="449" y="10"/>
                  </a:moveTo>
                  <a:cubicBezTo>
                    <a:pt x="446" y="10"/>
                    <a:pt x="443" y="12"/>
                    <a:pt x="441" y="14"/>
                  </a:cubicBezTo>
                  <a:cubicBezTo>
                    <a:pt x="439" y="17"/>
                    <a:pt x="438" y="20"/>
                    <a:pt x="438" y="23"/>
                  </a:cubicBezTo>
                  <a:cubicBezTo>
                    <a:pt x="440" y="52"/>
                    <a:pt x="442" y="87"/>
                    <a:pt x="442" y="91"/>
                  </a:cubicBezTo>
                  <a:cubicBezTo>
                    <a:pt x="441" y="94"/>
                    <a:pt x="436" y="119"/>
                    <a:pt x="429" y="146"/>
                  </a:cubicBezTo>
                  <a:cubicBezTo>
                    <a:pt x="428" y="153"/>
                    <a:pt x="432" y="159"/>
                    <a:pt x="438" y="161"/>
                  </a:cubicBezTo>
                  <a:cubicBezTo>
                    <a:pt x="439" y="161"/>
                    <a:pt x="440" y="161"/>
                    <a:pt x="441" y="161"/>
                  </a:cubicBezTo>
                  <a:cubicBezTo>
                    <a:pt x="447" y="161"/>
                    <a:pt x="451" y="157"/>
                    <a:pt x="453" y="152"/>
                  </a:cubicBezTo>
                  <a:cubicBezTo>
                    <a:pt x="456" y="137"/>
                    <a:pt x="465" y="100"/>
                    <a:pt x="466" y="93"/>
                  </a:cubicBezTo>
                  <a:cubicBezTo>
                    <a:pt x="466" y="85"/>
                    <a:pt x="463" y="36"/>
                    <a:pt x="462" y="21"/>
                  </a:cubicBezTo>
                  <a:cubicBezTo>
                    <a:pt x="462" y="15"/>
                    <a:pt x="456" y="10"/>
                    <a:pt x="449" y="10"/>
                  </a:cubicBezTo>
                  <a:close/>
                  <a:moveTo>
                    <a:pt x="462" y="92"/>
                  </a:moveTo>
                  <a:cubicBezTo>
                    <a:pt x="461" y="98"/>
                    <a:pt x="455" y="126"/>
                    <a:pt x="449" y="151"/>
                  </a:cubicBezTo>
                  <a:cubicBezTo>
                    <a:pt x="448" y="155"/>
                    <a:pt x="444" y="158"/>
                    <a:pt x="439" y="157"/>
                  </a:cubicBezTo>
                  <a:cubicBezTo>
                    <a:pt x="435" y="156"/>
                    <a:pt x="432" y="152"/>
                    <a:pt x="433" y="147"/>
                  </a:cubicBezTo>
                  <a:cubicBezTo>
                    <a:pt x="439" y="123"/>
                    <a:pt x="445" y="96"/>
                    <a:pt x="446" y="91"/>
                  </a:cubicBezTo>
                  <a:cubicBezTo>
                    <a:pt x="446" y="87"/>
                    <a:pt x="444" y="48"/>
                    <a:pt x="442" y="23"/>
                  </a:cubicBezTo>
                  <a:cubicBezTo>
                    <a:pt x="442" y="20"/>
                    <a:pt x="443" y="18"/>
                    <a:pt x="444" y="17"/>
                  </a:cubicBezTo>
                  <a:cubicBezTo>
                    <a:pt x="446" y="15"/>
                    <a:pt x="448" y="14"/>
                    <a:pt x="450" y="14"/>
                  </a:cubicBezTo>
                  <a:cubicBezTo>
                    <a:pt x="450" y="14"/>
                    <a:pt x="450" y="14"/>
                    <a:pt x="450" y="14"/>
                  </a:cubicBezTo>
                  <a:cubicBezTo>
                    <a:pt x="454" y="14"/>
                    <a:pt x="458" y="17"/>
                    <a:pt x="458" y="22"/>
                  </a:cubicBezTo>
                  <a:cubicBezTo>
                    <a:pt x="459" y="32"/>
                    <a:pt x="462" y="85"/>
                    <a:pt x="462" y="92"/>
                  </a:cubicBezTo>
                  <a:close/>
                  <a:moveTo>
                    <a:pt x="485" y="169"/>
                  </a:moveTo>
                  <a:cubicBezTo>
                    <a:pt x="486" y="169"/>
                    <a:pt x="488" y="170"/>
                    <a:pt x="489" y="170"/>
                  </a:cubicBezTo>
                  <a:cubicBezTo>
                    <a:pt x="494" y="170"/>
                    <a:pt x="498" y="167"/>
                    <a:pt x="500" y="162"/>
                  </a:cubicBezTo>
                  <a:cubicBezTo>
                    <a:pt x="502" y="157"/>
                    <a:pt x="521" y="110"/>
                    <a:pt x="523" y="104"/>
                  </a:cubicBezTo>
                  <a:cubicBezTo>
                    <a:pt x="524" y="103"/>
                    <a:pt x="525" y="98"/>
                    <a:pt x="525" y="38"/>
                  </a:cubicBezTo>
                  <a:cubicBezTo>
                    <a:pt x="525" y="31"/>
                    <a:pt x="519" y="26"/>
                    <a:pt x="513" y="26"/>
                  </a:cubicBezTo>
                  <a:cubicBezTo>
                    <a:pt x="510" y="26"/>
                    <a:pt x="507" y="27"/>
                    <a:pt x="504" y="29"/>
                  </a:cubicBezTo>
                  <a:cubicBezTo>
                    <a:pt x="502" y="31"/>
                    <a:pt x="501" y="34"/>
                    <a:pt x="501" y="38"/>
                  </a:cubicBezTo>
                  <a:cubicBezTo>
                    <a:pt x="501" y="63"/>
                    <a:pt x="501" y="93"/>
                    <a:pt x="500" y="98"/>
                  </a:cubicBezTo>
                  <a:cubicBezTo>
                    <a:pt x="498" y="102"/>
                    <a:pt x="488" y="130"/>
                    <a:pt x="478" y="153"/>
                  </a:cubicBezTo>
                  <a:cubicBezTo>
                    <a:pt x="477" y="156"/>
                    <a:pt x="477" y="159"/>
                    <a:pt x="478" y="162"/>
                  </a:cubicBezTo>
                  <a:cubicBezTo>
                    <a:pt x="479" y="165"/>
                    <a:pt x="482" y="168"/>
                    <a:pt x="485" y="169"/>
                  </a:cubicBezTo>
                  <a:close/>
                  <a:moveTo>
                    <a:pt x="482" y="155"/>
                  </a:moveTo>
                  <a:cubicBezTo>
                    <a:pt x="491" y="131"/>
                    <a:pt x="502" y="104"/>
                    <a:pt x="504" y="99"/>
                  </a:cubicBezTo>
                  <a:cubicBezTo>
                    <a:pt x="505" y="93"/>
                    <a:pt x="505" y="63"/>
                    <a:pt x="505" y="38"/>
                  </a:cubicBezTo>
                  <a:cubicBezTo>
                    <a:pt x="505" y="35"/>
                    <a:pt x="506" y="33"/>
                    <a:pt x="507" y="32"/>
                  </a:cubicBezTo>
                  <a:cubicBezTo>
                    <a:pt x="509" y="30"/>
                    <a:pt x="511" y="30"/>
                    <a:pt x="513" y="30"/>
                  </a:cubicBezTo>
                  <a:cubicBezTo>
                    <a:pt x="517" y="30"/>
                    <a:pt x="521" y="33"/>
                    <a:pt x="521" y="38"/>
                  </a:cubicBezTo>
                  <a:cubicBezTo>
                    <a:pt x="521" y="87"/>
                    <a:pt x="520" y="100"/>
                    <a:pt x="519" y="103"/>
                  </a:cubicBezTo>
                  <a:cubicBezTo>
                    <a:pt x="518" y="108"/>
                    <a:pt x="504" y="141"/>
                    <a:pt x="497" y="161"/>
                  </a:cubicBezTo>
                  <a:cubicBezTo>
                    <a:pt x="495" y="165"/>
                    <a:pt x="490" y="167"/>
                    <a:pt x="486" y="165"/>
                  </a:cubicBezTo>
                  <a:cubicBezTo>
                    <a:pt x="484" y="164"/>
                    <a:pt x="483" y="163"/>
                    <a:pt x="482" y="161"/>
                  </a:cubicBezTo>
                  <a:cubicBezTo>
                    <a:pt x="481" y="159"/>
                    <a:pt x="481" y="157"/>
                    <a:pt x="482" y="155"/>
                  </a:cubicBezTo>
                  <a:close/>
                  <a:moveTo>
                    <a:pt x="49" y="389"/>
                  </a:moveTo>
                  <a:cubicBezTo>
                    <a:pt x="59" y="389"/>
                    <a:pt x="71" y="388"/>
                    <a:pt x="73" y="388"/>
                  </a:cubicBezTo>
                  <a:cubicBezTo>
                    <a:pt x="79" y="388"/>
                    <a:pt x="85" y="383"/>
                    <a:pt x="85" y="376"/>
                  </a:cubicBezTo>
                  <a:cubicBezTo>
                    <a:pt x="84" y="369"/>
                    <a:pt x="79" y="364"/>
                    <a:pt x="72" y="364"/>
                  </a:cubicBezTo>
                  <a:cubicBezTo>
                    <a:pt x="72" y="364"/>
                    <a:pt x="72" y="364"/>
                    <a:pt x="72" y="364"/>
                  </a:cubicBezTo>
                  <a:cubicBezTo>
                    <a:pt x="67" y="364"/>
                    <a:pt x="57" y="365"/>
                    <a:pt x="48" y="365"/>
                  </a:cubicBezTo>
                  <a:cubicBezTo>
                    <a:pt x="42" y="365"/>
                    <a:pt x="38" y="365"/>
                    <a:pt x="36" y="364"/>
                  </a:cubicBezTo>
                  <a:cubicBezTo>
                    <a:pt x="34" y="364"/>
                    <a:pt x="25" y="358"/>
                    <a:pt x="18" y="352"/>
                  </a:cubicBezTo>
                  <a:cubicBezTo>
                    <a:pt x="13" y="348"/>
                    <a:pt x="6" y="348"/>
                    <a:pt x="2" y="353"/>
                  </a:cubicBezTo>
                  <a:cubicBezTo>
                    <a:pt x="1" y="353"/>
                    <a:pt x="1" y="353"/>
                    <a:pt x="1" y="353"/>
                  </a:cubicBezTo>
                  <a:cubicBezTo>
                    <a:pt x="1" y="354"/>
                    <a:pt x="1" y="354"/>
                    <a:pt x="1" y="354"/>
                  </a:cubicBezTo>
                  <a:cubicBezTo>
                    <a:pt x="2" y="360"/>
                    <a:pt x="3" y="365"/>
                    <a:pt x="4" y="371"/>
                  </a:cubicBezTo>
                  <a:cubicBezTo>
                    <a:pt x="4" y="371"/>
                    <a:pt x="4" y="371"/>
                    <a:pt x="4" y="371"/>
                  </a:cubicBezTo>
                  <a:cubicBezTo>
                    <a:pt x="4" y="372"/>
                    <a:pt x="4" y="372"/>
                    <a:pt x="4" y="372"/>
                  </a:cubicBezTo>
                  <a:cubicBezTo>
                    <a:pt x="11" y="378"/>
                    <a:pt x="24" y="387"/>
                    <a:pt x="34" y="388"/>
                  </a:cubicBezTo>
                  <a:cubicBezTo>
                    <a:pt x="37" y="388"/>
                    <a:pt x="42" y="389"/>
                    <a:pt x="49" y="389"/>
                  </a:cubicBezTo>
                  <a:close/>
                  <a:moveTo>
                    <a:pt x="5" y="355"/>
                  </a:moveTo>
                  <a:cubicBezTo>
                    <a:pt x="8" y="352"/>
                    <a:pt x="12" y="353"/>
                    <a:pt x="15" y="355"/>
                  </a:cubicBezTo>
                  <a:cubicBezTo>
                    <a:pt x="22" y="361"/>
                    <a:pt x="32" y="368"/>
                    <a:pt x="36" y="368"/>
                  </a:cubicBezTo>
                  <a:cubicBezTo>
                    <a:pt x="38" y="369"/>
                    <a:pt x="42" y="369"/>
                    <a:pt x="48" y="369"/>
                  </a:cubicBezTo>
                  <a:cubicBezTo>
                    <a:pt x="57" y="369"/>
                    <a:pt x="67" y="368"/>
                    <a:pt x="73" y="368"/>
                  </a:cubicBezTo>
                  <a:cubicBezTo>
                    <a:pt x="77" y="368"/>
                    <a:pt x="80" y="372"/>
                    <a:pt x="81" y="376"/>
                  </a:cubicBezTo>
                  <a:cubicBezTo>
                    <a:pt x="81" y="381"/>
                    <a:pt x="77" y="384"/>
                    <a:pt x="73" y="384"/>
                  </a:cubicBezTo>
                  <a:cubicBezTo>
                    <a:pt x="71" y="384"/>
                    <a:pt x="59" y="385"/>
                    <a:pt x="49" y="385"/>
                  </a:cubicBezTo>
                  <a:cubicBezTo>
                    <a:pt x="42" y="385"/>
                    <a:pt x="37" y="384"/>
                    <a:pt x="34" y="384"/>
                  </a:cubicBezTo>
                  <a:cubicBezTo>
                    <a:pt x="28" y="384"/>
                    <a:pt x="18" y="378"/>
                    <a:pt x="7" y="369"/>
                  </a:cubicBezTo>
                  <a:cubicBezTo>
                    <a:pt x="6" y="364"/>
                    <a:pt x="6" y="360"/>
                    <a:pt x="5" y="355"/>
                  </a:cubicBezTo>
                  <a:close/>
                  <a:moveTo>
                    <a:pt x="569" y="181"/>
                  </a:moveTo>
                  <a:cubicBezTo>
                    <a:pt x="564" y="186"/>
                    <a:pt x="563" y="194"/>
                    <a:pt x="568" y="198"/>
                  </a:cubicBezTo>
                  <a:cubicBezTo>
                    <a:pt x="570" y="201"/>
                    <a:pt x="573" y="202"/>
                    <a:pt x="577" y="202"/>
                  </a:cubicBezTo>
                  <a:cubicBezTo>
                    <a:pt x="580" y="202"/>
                    <a:pt x="583" y="201"/>
                    <a:pt x="585" y="199"/>
                  </a:cubicBezTo>
                  <a:cubicBezTo>
                    <a:pt x="612" y="174"/>
                    <a:pt x="626" y="160"/>
                    <a:pt x="629" y="154"/>
                  </a:cubicBezTo>
                  <a:cubicBezTo>
                    <a:pt x="630" y="151"/>
                    <a:pt x="632" y="146"/>
                    <a:pt x="626" y="76"/>
                  </a:cubicBezTo>
                  <a:cubicBezTo>
                    <a:pt x="626" y="70"/>
                    <a:pt x="620" y="65"/>
                    <a:pt x="613" y="65"/>
                  </a:cubicBezTo>
                  <a:cubicBezTo>
                    <a:pt x="607" y="66"/>
                    <a:pt x="602" y="72"/>
                    <a:pt x="602" y="78"/>
                  </a:cubicBezTo>
                  <a:cubicBezTo>
                    <a:pt x="605" y="104"/>
                    <a:pt x="607" y="136"/>
                    <a:pt x="606" y="145"/>
                  </a:cubicBezTo>
                  <a:cubicBezTo>
                    <a:pt x="601" y="150"/>
                    <a:pt x="584" y="168"/>
                    <a:pt x="569" y="181"/>
                  </a:cubicBezTo>
                  <a:close/>
                  <a:moveTo>
                    <a:pt x="606" y="78"/>
                  </a:moveTo>
                  <a:cubicBezTo>
                    <a:pt x="606" y="73"/>
                    <a:pt x="609" y="70"/>
                    <a:pt x="614" y="69"/>
                  </a:cubicBezTo>
                  <a:cubicBezTo>
                    <a:pt x="614" y="69"/>
                    <a:pt x="614" y="69"/>
                    <a:pt x="614" y="69"/>
                  </a:cubicBezTo>
                  <a:cubicBezTo>
                    <a:pt x="618" y="69"/>
                    <a:pt x="622" y="72"/>
                    <a:pt x="622" y="76"/>
                  </a:cubicBezTo>
                  <a:cubicBezTo>
                    <a:pt x="628" y="145"/>
                    <a:pt x="626" y="150"/>
                    <a:pt x="625" y="153"/>
                  </a:cubicBezTo>
                  <a:cubicBezTo>
                    <a:pt x="623" y="156"/>
                    <a:pt x="615" y="166"/>
                    <a:pt x="582" y="196"/>
                  </a:cubicBezTo>
                  <a:cubicBezTo>
                    <a:pt x="579" y="199"/>
                    <a:pt x="574" y="199"/>
                    <a:pt x="571" y="196"/>
                  </a:cubicBezTo>
                  <a:cubicBezTo>
                    <a:pt x="568" y="192"/>
                    <a:pt x="568" y="187"/>
                    <a:pt x="571" y="184"/>
                  </a:cubicBezTo>
                  <a:cubicBezTo>
                    <a:pt x="587" y="170"/>
                    <a:pt x="605" y="152"/>
                    <a:pt x="610" y="147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1" y="137"/>
                    <a:pt x="609" y="105"/>
                    <a:pt x="606" y="78"/>
                  </a:cubicBezTo>
                  <a:close/>
                  <a:moveTo>
                    <a:pt x="157" y="223"/>
                  </a:moveTo>
                  <a:cubicBezTo>
                    <a:pt x="159" y="225"/>
                    <a:pt x="162" y="226"/>
                    <a:pt x="165" y="226"/>
                  </a:cubicBezTo>
                  <a:cubicBezTo>
                    <a:pt x="168" y="226"/>
                    <a:pt x="172" y="224"/>
                    <a:pt x="174" y="221"/>
                  </a:cubicBezTo>
                  <a:cubicBezTo>
                    <a:pt x="178" y="216"/>
                    <a:pt x="177" y="209"/>
                    <a:pt x="172" y="204"/>
                  </a:cubicBezTo>
                  <a:cubicBezTo>
                    <a:pt x="157" y="192"/>
                    <a:pt x="139" y="177"/>
                    <a:pt x="133" y="171"/>
                  </a:cubicBezTo>
                  <a:cubicBezTo>
                    <a:pt x="131" y="162"/>
                    <a:pt x="133" y="129"/>
                    <a:pt x="136" y="102"/>
                  </a:cubicBezTo>
                  <a:cubicBezTo>
                    <a:pt x="136" y="96"/>
                    <a:pt x="132" y="90"/>
                    <a:pt x="125" y="89"/>
                  </a:cubicBezTo>
                  <a:cubicBezTo>
                    <a:pt x="118" y="88"/>
                    <a:pt x="112" y="93"/>
                    <a:pt x="112" y="100"/>
                  </a:cubicBezTo>
                  <a:cubicBezTo>
                    <a:pt x="105" y="177"/>
                    <a:pt x="110" y="183"/>
                    <a:pt x="113" y="186"/>
                  </a:cubicBezTo>
                  <a:cubicBezTo>
                    <a:pt x="118" y="192"/>
                    <a:pt x="148" y="216"/>
                    <a:pt x="157" y="223"/>
                  </a:cubicBezTo>
                  <a:close/>
                  <a:moveTo>
                    <a:pt x="116" y="100"/>
                  </a:moveTo>
                  <a:cubicBezTo>
                    <a:pt x="116" y="96"/>
                    <a:pt x="120" y="93"/>
                    <a:pt x="124" y="93"/>
                  </a:cubicBezTo>
                  <a:cubicBezTo>
                    <a:pt x="124" y="93"/>
                    <a:pt x="124" y="93"/>
                    <a:pt x="125" y="93"/>
                  </a:cubicBezTo>
                  <a:cubicBezTo>
                    <a:pt x="129" y="93"/>
                    <a:pt x="132" y="97"/>
                    <a:pt x="132" y="102"/>
                  </a:cubicBezTo>
                  <a:cubicBezTo>
                    <a:pt x="129" y="130"/>
                    <a:pt x="127" y="164"/>
                    <a:pt x="129" y="173"/>
                  </a:cubicBezTo>
                  <a:cubicBezTo>
                    <a:pt x="129" y="173"/>
                    <a:pt x="129" y="173"/>
                    <a:pt x="129" y="173"/>
                  </a:cubicBezTo>
                  <a:cubicBezTo>
                    <a:pt x="129" y="174"/>
                    <a:pt x="129" y="174"/>
                    <a:pt x="129" y="174"/>
                  </a:cubicBezTo>
                  <a:cubicBezTo>
                    <a:pt x="136" y="180"/>
                    <a:pt x="157" y="198"/>
                    <a:pt x="170" y="208"/>
                  </a:cubicBezTo>
                  <a:cubicBezTo>
                    <a:pt x="173" y="210"/>
                    <a:pt x="174" y="215"/>
                    <a:pt x="171" y="219"/>
                  </a:cubicBezTo>
                  <a:cubicBezTo>
                    <a:pt x="168" y="222"/>
                    <a:pt x="163" y="223"/>
                    <a:pt x="160" y="220"/>
                  </a:cubicBezTo>
                  <a:cubicBezTo>
                    <a:pt x="153" y="215"/>
                    <a:pt x="121" y="189"/>
                    <a:pt x="116" y="183"/>
                  </a:cubicBezTo>
                  <a:cubicBezTo>
                    <a:pt x="114" y="181"/>
                    <a:pt x="109" y="176"/>
                    <a:pt x="116" y="100"/>
                  </a:cubicBezTo>
                  <a:close/>
                  <a:moveTo>
                    <a:pt x="235" y="179"/>
                  </a:moveTo>
                  <a:cubicBezTo>
                    <a:pt x="237" y="182"/>
                    <a:pt x="241" y="183"/>
                    <a:pt x="244" y="183"/>
                  </a:cubicBezTo>
                  <a:cubicBezTo>
                    <a:pt x="247" y="183"/>
                    <a:pt x="250" y="183"/>
                    <a:pt x="252" y="181"/>
                  </a:cubicBezTo>
                  <a:cubicBezTo>
                    <a:pt x="257" y="177"/>
                    <a:pt x="258" y="169"/>
                    <a:pt x="254" y="164"/>
                  </a:cubicBezTo>
                  <a:cubicBezTo>
                    <a:pt x="240" y="147"/>
                    <a:pt x="224" y="125"/>
                    <a:pt x="221" y="119"/>
                  </a:cubicBezTo>
                  <a:cubicBezTo>
                    <a:pt x="221" y="112"/>
                    <a:pt x="222" y="82"/>
                    <a:pt x="224" y="56"/>
                  </a:cubicBezTo>
                  <a:cubicBezTo>
                    <a:pt x="224" y="53"/>
                    <a:pt x="223" y="50"/>
                    <a:pt x="221" y="48"/>
                  </a:cubicBezTo>
                  <a:cubicBezTo>
                    <a:pt x="219" y="45"/>
                    <a:pt x="216" y="44"/>
                    <a:pt x="213" y="44"/>
                  </a:cubicBezTo>
                  <a:cubicBezTo>
                    <a:pt x="206" y="43"/>
                    <a:pt x="201" y="48"/>
                    <a:pt x="200" y="55"/>
                  </a:cubicBezTo>
                  <a:cubicBezTo>
                    <a:pt x="198" y="83"/>
                    <a:pt x="196" y="118"/>
                    <a:pt x="198" y="125"/>
                  </a:cubicBezTo>
                  <a:cubicBezTo>
                    <a:pt x="200" y="131"/>
                    <a:pt x="212" y="149"/>
                    <a:pt x="235" y="179"/>
                  </a:cubicBezTo>
                  <a:close/>
                  <a:moveTo>
                    <a:pt x="204" y="55"/>
                  </a:moveTo>
                  <a:cubicBezTo>
                    <a:pt x="204" y="51"/>
                    <a:pt x="208" y="48"/>
                    <a:pt x="212" y="48"/>
                  </a:cubicBezTo>
                  <a:cubicBezTo>
                    <a:pt x="213" y="48"/>
                    <a:pt x="213" y="48"/>
                    <a:pt x="213" y="48"/>
                  </a:cubicBezTo>
                  <a:cubicBezTo>
                    <a:pt x="215" y="48"/>
                    <a:pt x="217" y="49"/>
                    <a:pt x="218" y="50"/>
                  </a:cubicBezTo>
                  <a:cubicBezTo>
                    <a:pt x="220" y="52"/>
                    <a:pt x="220" y="54"/>
                    <a:pt x="220" y="56"/>
                  </a:cubicBezTo>
                  <a:cubicBezTo>
                    <a:pt x="218" y="82"/>
                    <a:pt x="217" y="113"/>
                    <a:pt x="217" y="119"/>
                  </a:cubicBezTo>
                  <a:cubicBezTo>
                    <a:pt x="218" y="120"/>
                    <a:pt x="218" y="120"/>
                    <a:pt x="218" y="120"/>
                  </a:cubicBezTo>
                  <a:cubicBezTo>
                    <a:pt x="220" y="126"/>
                    <a:pt x="237" y="148"/>
                    <a:pt x="251" y="167"/>
                  </a:cubicBezTo>
                  <a:cubicBezTo>
                    <a:pt x="253" y="170"/>
                    <a:pt x="253" y="175"/>
                    <a:pt x="249" y="178"/>
                  </a:cubicBezTo>
                  <a:cubicBezTo>
                    <a:pt x="246" y="180"/>
                    <a:pt x="241" y="180"/>
                    <a:pt x="238" y="176"/>
                  </a:cubicBezTo>
                  <a:cubicBezTo>
                    <a:pt x="210" y="140"/>
                    <a:pt x="203" y="128"/>
                    <a:pt x="202" y="124"/>
                  </a:cubicBezTo>
                  <a:cubicBezTo>
                    <a:pt x="201" y="119"/>
                    <a:pt x="201" y="94"/>
                    <a:pt x="204" y="55"/>
                  </a:cubicBezTo>
                  <a:close/>
                  <a:moveTo>
                    <a:pt x="194" y="199"/>
                  </a:moveTo>
                  <a:cubicBezTo>
                    <a:pt x="196" y="201"/>
                    <a:pt x="199" y="202"/>
                    <a:pt x="202" y="202"/>
                  </a:cubicBezTo>
                  <a:cubicBezTo>
                    <a:pt x="206" y="202"/>
                    <a:pt x="209" y="201"/>
                    <a:pt x="211" y="198"/>
                  </a:cubicBezTo>
                  <a:cubicBezTo>
                    <a:pt x="216" y="194"/>
                    <a:pt x="215" y="186"/>
                    <a:pt x="210" y="181"/>
                  </a:cubicBezTo>
                  <a:cubicBezTo>
                    <a:pt x="195" y="168"/>
                    <a:pt x="178" y="150"/>
                    <a:pt x="173" y="145"/>
                  </a:cubicBezTo>
                  <a:cubicBezTo>
                    <a:pt x="172" y="136"/>
                    <a:pt x="174" y="104"/>
                    <a:pt x="177" y="78"/>
                  </a:cubicBezTo>
                  <a:cubicBezTo>
                    <a:pt x="177" y="72"/>
                    <a:pt x="172" y="66"/>
                    <a:pt x="166" y="65"/>
                  </a:cubicBezTo>
                  <a:cubicBezTo>
                    <a:pt x="159" y="65"/>
                    <a:pt x="153" y="70"/>
                    <a:pt x="153" y="76"/>
                  </a:cubicBezTo>
                  <a:cubicBezTo>
                    <a:pt x="147" y="146"/>
                    <a:pt x="149" y="151"/>
                    <a:pt x="150" y="154"/>
                  </a:cubicBezTo>
                  <a:cubicBezTo>
                    <a:pt x="153" y="160"/>
                    <a:pt x="167" y="174"/>
                    <a:pt x="194" y="199"/>
                  </a:cubicBezTo>
                  <a:close/>
                  <a:moveTo>
                    <a:pt x="157" y="76"/>
                  </a:moveTo>
                  <a:cubicBezTo>
                    <a:pt x="157" y="72"/>
                    <a:pt x="161" y="69"/>
                    <a:pt x="165" y="69"/>
                  </a:cubicBezTo>
                  <a:cubicBezTo>
                    <a:pt x="165" y="69"/>
                    <a:pt x="165" y="69"/>
                    <a:pt x="165" y="69"/>
                  </a:cubicBezTo>
                  <a:cubicBezTo>
                    <a:pt x="170" y="70"/>
                    <a:pt x="173" y="73"/>
                    <a:pt x="173" y="78"/>
                  </a:cubicBezTo>
                  <a:cubicBezTo>
                    <a:pt x="170" y="105"/>
                    <a:pt x="168" y="137"/>
                    <a:pt x="169" y="146"/>
                  </a:cubicBezTo>
                  <a:cubicBezTo>
                    <a:pt x="169" y="146"/>
                    <a:pt x="169" y="146"/>
                    <a:pt x="169" y="146"/>
                  </a:cubicBezTo>
                  <a:cubicBezTo>
                    <a:pt x="169" y="147"/>
                    <a:pt x="169" y="147"/>
                    <a:pt x="169" y="147"/>
                  </a:cubicBezTo>
                  <a:cubicBezTo>
                    <a:pt x="174" y="152"/>
                    <a:pt x="192" y="170"/>
                    <a:pt x="208" y="184"/>
                  </a:cubicBezTo>
                  <a:cubicBezTo>
                    <a:pt x="211" y="187"/>
                    <a:pt x="211" y="192"/>
                    <a:pt x="208" y="196"/>
                  </a:cubicBezTo>
                  <a:cubicBezTo>
                    <a:pt x="205" y="199"/>
                    <a:pt x="200" y="199"/>
                    <a:pt x="197" y="196"/>
                  </a:cubicBezTo>
                  <a:cubicBezTo>
                    <a:pt x="164" y="166"/>
                    <a:pt x="156" y="156"/>
                    <a:pt x="154" y="153"/>
                  </a:cubicBezTo>
                  <a:cubicBezTo>
                    <a:pt x="153" y="150"/>
                    <a:pt x="151" y="145"/>
                    <a:pt x="157" y="76"/>
                  </a:cubicBezTo>
                  <a:close/>
                  <a:moveTo>
                    <a:pt x="762" y="403"/>
                  </a:moveTo>
                  <a:cubicBezTo>
                    <a:pt x="761" y="403"/>
                    <a:pt x="761" y="403"/>
                    <a:pt x="761" y="403"/>
                  </a:cubicBezTo>
                  <a:cubicBezTo>
                    <a:pt x="756" y="403"/>
                    <a:pt x="740" y="404"/>
                    <a:pt x="736" y="404"/>
                  </a:cubicBezTo>
                  <a:cubicBezTo>
                    <a:pt x="734" y="404"/>
                    <a:pt x="719" y="402"/>
                    <a:pt x="704" y="400"/>
                  </a:cubicBezTo>
                  <a:cubicBezTo>
                    <a:pt x="698" y="399"/>
                    <a:pt x="692" y="404"/>
                    <a:pt x="691" y="411"/>
                  </a:cubicBezTo>
                  <a:cubicBezTo>
                    <a:pt x="690" y="417"/>
                    <a:pt x="694" y="423"/>
                    <a:pt x="701" y="424"/>
                  </a:cubicBezTo>
                  <a:cubicBezTo>
                    <a:pt x="708" y="425"/>
                    <a:pt x="731" y="428"/>
                    <a:pt x="736" y="428"/>
                  </a:cubicBezTo>
                  <a:cubicBezTo>
                    <a:pt x="739" y="428"/>
                    <a:pt x="749" y="428"/>
                    <a:pt x="757" y="427"/>
                  </a:cubicBezTo>
                  <a:cubicBezTo>
                    <a:pt x="758" y="427"/>
                    <a:pt x="758" y="427"/>
                    <a:pt x="758" y="427"/>
                  </a:cubicBezTo>
                  <a:cubicBezTo>
                    <a:pt x="758" y="426"/>
                    <a:pt x="758" y="426"/>
                    <a:pt x="758" y="426"/>
                  </a:cubicBezTo>
                  <a:cubicBezTo>
                    <a:pt x="761" y="420"/>
                    <a:pt x="764" y="413"/>
                    <a:pt x="766" y="406"/>
                  </a:cubicBezTo>
                  <a:cubicBezTo>
                    <a:pt x="767" y="404"/>
                    <a:pt x="767" y="404"/>
                    <a:pt x="767" y="404"/>
                  </a:cubicBezTo>
                  <a:cubicBezTo>
                    <a:pt x="765" y="403"/>
                    <a:pt x="765" y="403"/>
                    <a:pt x="765" y="403"/>
                  </a:cubicBezTo>
                  <a:cubicBezTo>
                    <a:pt x="764" y="403"/>
                    <a:pt x="763" y="403"/>
                    <a:pt x="762" y="403"/>
                  </a:cubicBezTo>
                  <a:close/>
                  <a:moveTo>
                    <a:pt x="755" y="423"/>
                  </a:moveTo>
                  <a:cubicBezTo>
                    <a:pt x="745" y="424"/>
                    <a:pt x="739" y="424"/>
                    <a:pt x="736" y="424"/>
                  </a:cubicBezTo>
                  <a:cubicBezTo>
                    <a:pt x="732" y="424"/>
                    <a:pt x="715" y="422"/>
                    <a:pt x="702" y="420"/>
                  </a:cubicBezTo>
                  <a:cubicBezTo>
                    <a:pt x="697" y="420"/>
                    <a:pt x="694" y="416"/>
                    <a:pt x="695" y="411"/>
                  </a:cubicBezTo>
                  <a:cubicBezTo>
                    <a:pt x="695" y="407"/>
                    <a:pt x="699" y="404"/>
                    <a:pt x="703" y="404"/>
                  </a:cubicBezTo>
                  <a:cubicBezTo>
                    <a:pt x="703" y="404"/>
                    <a:pt x="703" y="404"/>
                    <a:pt x="704" y="404"/>
                  </a:cubicBezTo>
                  <a:cubicBezTo>
                    <a:pt x="715" y="406"/>
                    <a:pt x="733" y="408"/>
                    <a:pt x="736" y="408"/>
                  </a:cubicBezTo>
                  <a:cubicBezTo>
                    <a:pt x="740" y="408"/>
                    <a:pt x="755" y="407"/>
                    <a:pt x="762" y="407"/>
                  </a:cubicBezTo>
                  <a:cubicBezTo>
                    <a:pt x="760" y="413"/>
                    <a:pt x="757" y="418"/>
                    <a:pt x="755" y="423"/>
                  </a:cubicBezTo>
                  <a:close/>
                  <a:moveTo>
                    <a:pt x="525" y="164"/>
                  </a:moveTo>
                  <a:cubicBezTo>
                    <a:pt x="521" y="169"/>
                    <a:pt x="522" y="177"/>
                    <a:pt x="527" y="181"/>
                  </a:cubicBezTo>
                  <a:cubicBezTo>
                    <a:pt x="530" y="183"/>
                    <a:pt x="532" y="183"/>
                    <a:pt x="535" y="183"/>
                  </a:cubicBezTo>
                  <a:cubicBezTo>
                    <a:pt x="538" y="183"/>
                    <a:pt x="542" y="182"/>
                    <a:pt x="544" y="179"/>
                  </a:cubicBezTo>
                  <a:cubicBezTo>
                    <a:pt x="567" y="149"/>
                    <a:pt x="579" y="131"/>
                    <a:pt x="581" y="125"/>
                  </a:cubicBezTo>
                  <a:cubicBezTo>
                    <a:pt x="583" y="118"/>
                    <a:pt x="581" y="83"/>
                    <a:pt x="579" y="55"/>
                  </a:cubicBezTo>
                  <a:cubicBezTo>
                    <a:pt x="579" y="48"/>
                    <a:pt x="573" y="44"/>
                    <a:pt x="567" y="44"/>
                  </a:cubicBezTo>
                  <a:cubicBezTo>
                    <a:pt x="567" y="44"/>
                    <a:pt x="566" y="44"/>
                    <a:pt x="566" y="44"/>
                  </a:cubicBezTo>
                  <a:cubicBezTo>
                    <a:pt x="563" y="44"/>
                    <a:pt x="560" y="45"/>
                    <a:pt x="558" y="48"/>
                  </a:cubicBezTo>
                  <a:cubicBezTo>
                    <a:pt x="556" y="50"/>
                    <a:pt x="555" y="53"/>
                    <a:pt x="555" y="56"/>
                  </a:cubicBezTo>
                  <a:cubicBezTo>
                    <a:pt x="557" y="86"/>
                    <a:pt x="558" y="113"/>
                    <a:pt x="558" y="119"/>
                  </a:cubicBezTo>
                  <a:cubicBezTo>
                    <a:pt x="555" y="124"/>
                    <a:pt x="539" y="146"/>
                    <a:pt x="525" y="164"/>
                  </a:cubicBezTo>
                  <a:close/>
                  <a:moveTo>
                    <a:pt x="561" y="120"/>
                  </a:moveTo>
                  <a:cubicBezTo>
                    <a:pt x="562" y="119"/>
                    <a:pt x="562" y="119"/>
                    <a:pt x="562" y="119"/>
                  </a:cubicBezTo>
                  <a:cubicBezTo>
                    <a:pt x="562" y="114"/>
                    <a:pt x="561" y="83"/>
                    <a:pt x="559" y="56"/>
                  </a:cubicBezTo>
                  <a:cubicBezTo>
                    <a:pt x="559" y="54"/>
                    <a:pt x="560" y="52"/>
                    <a:pt x="561" y="50"/>
                  </a:cubicBezTo>
                  <a:cubicBezTo>
                    <a:pt x="562" y="49"/>
                    <a:pt x="564" y="48"/>
                    <a:pt x="566" y="48"/>
                  </a:cubicBezTo>
                  <a:cubicBezTo>
                    <a:pt x="567" y="48"/>
                    <a:pt x="567" y="48"/>
                    <a:pt x="567" y="48"/>
                  </a:cubicBezTo>
                  <a:cubicBezTo>
                    <a:pt x="571" y="48"/>
                    <a:pt x="575" y="51"/>
                    <a:pt x="575" y="55"/>
                  </a:cubicBezTo>
                  <a:cubicBezTo>
                    <a:pt x="578" y="94"/>
                    <a:pt x="578" y="119"/>
                    <a:pt x="577" y="124"/>
                  </a:cubicBezTo>
                  <a:cubicBezTo>
                    <a:pt x="576" y="128"/>
                    <a:pt x="569" y="140"/>
                    <a:pt x="541" y="176"/>
                  </a:cubicBezTo>
                  <a:cubicBezTo>
                    <a:pt x="538" y="180"/>
                    <a:pt x="533" y="180"/>
                    <a:pt x="530" y="178"/>
                  </a:cubicBezTo>
                  <a:cubicBezTo>
                    <a:pt x="526" y="175"/>
                    <a:pt x="526" y="170"/>
                    <a:pt x="528" y="167"/>
                  </a:cubicBezTo>
                  <a:cubicBezTo>
                    <a:pt x="543" y="148"/>
                    <a:pt x="559" y="125"/>
                    <a:pt x="561" y="120"/>
                  </a:cubicBezTo>
                  <a:close/>
                  <a:moveTo>
                    <a:pt x="689" y="293"/>
                  </a:moveTo>
                  <a:cubicBezTo>
                    <a:pt x="686" y="294"/>
                    <a:pt x="683" y="296"/>
                    <a:pt x="681" y="298"/>
                  </a:cubicBezTo>
                  <a:cubicBezTo>
                    <a:pt x="679" y="301"/>
                    <a:pt x="679" y="304"/>
                    <a:pt x="679" y="307"/>
                  </a:cubicBezTo>
                  <a:cubicBezTo>
                    <a:pt x="680" y="313"/>
                    <a:pt x="685" y="317"/>
                    <a:pt x="691" y="317"/>
                  </a:cubicBezTo>
                  <a:cubicBezTo>
                    <a:pt x="692" y="317"/>
                    <a:pt x="692" y="317"/>
                    <a:pt x="693" y="317"/>
                  </a:cubicBezTo>
                  <a:cubicBezTo>
                    <a:pt x="738" y="310"/>
                    <a:pt x="743" y="305"/>
                    <a:pt x="745" y="303"/>
                  </a:cubicBezTo>
                  <a:cubicBezTo>
                    <a:pt x="747" y="301"/>
                    <a:pt x="752" y="297"/>
                    <a:pt x="770" y="244"/>
                  </a:cubicBezTo>
                  <a:cubicBezTo>
                    <a:pt x="771" y="241"/>
                    <a:pt x="771" y="238"/>
                    <a:pt x="770" y="235"/>
                  </a:cubicBezTo>
                  <a:cubicBezTo>
                    <a:pt x="768" y="232"/>
                    <a:pt x="766" y="230"/>
                    <a:pt x="763" y="229"/>
                  </a:cubicBezTo>
                  <a:cubicBezTo>
                    <a:pt x="762" y="228"/>
                    <a:pt x="760" y="228"/>
                    <a:pt x="759" y="228"/>
                  </a:cubicBezTo>
                  <a:cubicBezTo>
                    <a:pt x="754" y="228"/>
                    <a:pt x="749" y="231"/>
                    <a:pt x="748" y="236"/>
                  </a:cubicBezTo>
                  <a:cubicBezTo>
                    <a:pt x="741" y="255"/>
                    <a:pt x="733" y="278"/>
                    <a:pt x="729" y="285"/>
                  </a:cubicBezTo>
                  <a:cubicBezTo>
                    <a:pt x="723" y="287"/>
                    <a:pt x="706" y="291"/>
                    <a:pt x="689" y="293"/>
                  </a:cubicBezTo>
                  <a:close/>
                  <a:moveTo>
                    <a:pt x="732" y="288"/>
                  </a:moveTo>
                  <a:cubicBezTo>
                    <a:pt x="732" y="288"/>
                    <a:pt x="732" y="288"/>
                    <a:pt x="732" y="288"/>
                  </a:cubicBezTo>
                  <a:cubicBezTo>
                    <a:pt x="736" y="281"/>
                    <a:pt x="745" y="257"/>
                    <a:pt x="751" y="237"/>
                  </a:cubicBezTo>
                  <a:cubicBezTo>
                    <a:pt x="753" y="234"/>
                    <a:pt x="756" y="232"/>
                    <a:pt x="759" y="232"/>
                  </a:cubicBezTo>
                  <a:cubicBezTo>
                    <a:pt x="760" y="232"/>
                    <a:pt x="761" y="232"/>
                    <a:pt x="762" y="232"/>
                  </a:cubicBezTo>
                  <a:cubicBezTo>
                    <a:pt x="764" y="233"/>
                    <a:pt x="765" y="235"/>
                    <a:pt x="766" y="236"/>
                  </a:cubicBezTo>
                  <a:cubicBezTo>
                    <a:pt x="767" y="238"/>
                    <a:pt x="767" y="241"/>
                    <a:pt x="767" y="243"/>
                  </a:cubicBezTo>
                  <a:cubicBezTo>
                    <a:pt x="749" y="295"/>
                    <a:pt x="744" y="299"/>
                    <a:pt x="743" y="300"/>
                  </a:cubicBezTo>
                  <a:cubicBezTo>
                    <a:pt x="741" y="302"/>
                    <a:pt x="736" y="306"/>
                    <a:pt x="692" y="313"/>
                  </a:cubicBezTo>
                  <a:cubicBezTo>
                    <a:pt x="688" y="314"/>
                    <a:pt x="684" y="311"/>
                    <a:pt x="683" y="307"/>
                  </a:cubicBezTo>
                  <a:cubicBezTo>
                    <a:pt x="683" y="304"/>
                    <a:pt x="683" y="302"/>
                    <a:pt x="685" y="301"/>
                  </a:cubicBezTo>
                  <a:cubicBezTo>
                    <a:pt x="686" y="299"/>
                    <a:pt x="688" y="298"/>
                    <a:pt x="690" y="297"/>
                  </a:cubicBezTo>
                  <a:cubicBezTo>
                    <a:pt x="705" y="295"/>
                    <a:pt x="725" y="291"/>
                    <a:pt x="731" y="288"/>
                  </a:cubicBezTo>
                  <a:lnTo>
                    <a:pt x="732" y="288"/>
                  </a:lnTo>
                  <a:close/>
                  <a:moveTo>
                    <a:pt x="78" y="424"/>
                  </a:moveTo>
                  <a:cubicBezTo>
                    <a:pt x="85" y="423"/>
                    <a:pt x="89" y="417"/>
                    <a:pt x="88" y="411"/>
                  </a:cubicBezTo>
                  <a:cubicBezTo>
                    <a:pt x="87" y="404"/>
                    <a:pt x="82" y="399"/>
                    <a:pt x="75" y="400"/>
                  </a:cubicBezTo>
                  <a:cubicBezTo>
                    <a:pt x="60" y="402"/>
                    <a:pt x="45" y="404"/>
                    <a:pt x="43" y="404"/>
                  </a:cubicBezTo>
                  <a:cubicBezTo>
                    <a:pt x="39" y="404"/>
                    <a:pt x="23" y="403"/>
                    <a:pt x="18" y="403"/>
                  </a:cubicBezTo>
                  <a:cubicBezTo>
                    <a:pt x="17" y="403"/>
                    <a:pt x="17" y="403"/>
                    <a:pt x="17" y="403"/>
                  </a:cubicBezTo>
                  <a:cubicBezTo>
                    <a:pt x="16" y="403"/>
                    <a:pt x="15" y="403"/>
                    <a:pt x="14" y="403"/>
                  </a:cubicBezTo>
                  <a:cubicBezTo>
                    <a:pt x="12" y="404"/>
                    <a:pt x="12" y="404"/>
                    <a:pt x="12" y="404"/>
                  </a:cubicBezTo>
                  <a:cubicBezTo>
                    <a:pt x="13" y="406"/>
                    <a:pt x="13" y="406"/>
                    <a:pt x="13" y="406"/>
                  </a:cubicBezTo>
                  <a:cubicBezTo>
                    <a:pt x="15" y="413"/>
                    <a:pt x="18" y="420"/>
                    <a:pt x="21" y="426"/>
                  </a:cubicBezTo>
                  <a:cubicBezTo>
                    <a:pt x="21" y="427"/>
                    <a:pt x="21" y="427"/>
                    <a:pt x="21" y="427"/>
                  </a:cubicBezTo>
                  <a:cubicBezTo>
                    <a:pt x="23" y="427"/>
                    <a:pt x="23" y="427"/>
                    <a:pt x="23" y="427"/>
                  </a:cubicBezTo>
                  <a:cubicBezTo>
                    <a:pt x="30" y="428"/>
                    <a:pt x="40" y="428"/>
                    <a:pt x="43" y="428"/>
                  </a:cubicBezTo>
                  <a:cubicBezTo>
                    <a:pt x="48" y="428"/>
                    <a:pt x="71" y="425"/>
                    <a:pt x="78" y="424"/>
                  </a:cubicBezTo>
                  <a:close/>
                  <a:moveTo>
                    <a:pt x="17" y="407"/>
                  </a:moveTo>
                  <a:cubicBezTo>
                    <a:pt x="23" y="407"/>
                    <a:pt x="39" y="408"/>
                    <a:pt x="43" y="408"/>
                  </a:cubicBezTo>
                  <a:cubicBezTo>
                    <a:pt x="46" y="408"/>
                    <a:pt x="64" y="406"/>
                    <a:pt x="75" y="404"/>
                  </a:cubicBezTo>
                  <a:cubicBezTo>
                    <a:pt x="80" y="404"/>
                    <a:pt x="84" y="407"/>
                    <a:pt x="84" y="411"/>
                  </a:cubicBezTo>
                  <a:cubicBezTo>
                    <a:pt x="85" y="416"/>
                    <a:pt x="82" y="420"/>
                    <a:pt x="78" y="420"/>
                  </a:cubicBezTo>
                  <a:cubicBezTo>
                    <a:pt x="64" y="422"/>
                    <a:pt x="47" y="424"/>
                    <a:pt x="43" y="424"/>
                  </a:cubicBezTo>
                  <a:cubicBezTo>
                    <a:pt x="41" y="424"/>
                    <a:pt x="34" y="424"/>
                    <a:pt x="24" y="423"/>
                  </a:cubicBezTo>
                  <a:cubicBezTo>
                    <a:pt x="22" y="418"/>
                    <a:pt x="19" y="413"/>
                    <a:pt x="17" y="407"/>
                  </a:cubicBezTo>
                  <a:close/>
                  <a:moveTo>
                    <a:pt x="127" y="252"/>
                  </a:moveTo>
                  <a:cubicBezTo>
                    <a:pt x="129" y="253"/>
                    <a:pt x="131" y="253"/>
                    <a:pt x="133" y="253"/>
                  </a:cubicBezTo>
                  <a:cubicBezTo>
                    <a:pt x="137" y="253"/>
                    <a:pt x="141" y="251"/>
                    <a:pt x="143" y="247"/>
                  </a:cubicBezTo>
                  <a:cubicBezTo>
                    <a:pt x="145" y="244"/>
                    <a:pt x="145" y="241"/>
                    <a:pt x="144" y="238"/>
                  </a:cubicBezTo>
                  <a:cubicBezTo>
                    <a:pt x="143" y="235"/>
                    <a:pt x="141" y="232"/>
                    <a:pt x="138" y="231"/>
                  </a:cubicBezTo>
                  <a:cubicBezTo>
                    <a:pt x="121" y="222"/>
                    <a:pt x="103" y="211"/>
                    <a:pt x="98" y="207"/>
                  </a:cubicBezTo>
                  <a:cubicBezTo>
                    <a:pt x="96" y="199"/>
                    <a:pt x="95" y="167"/>
                    <a:pt x="95" y="141"/>
                  </a:cubicBezTo>
                  <a:cubicBezTo>
                    <a:pt x="95" y="135"/>
                    <a:pt x="89" y="129"/>
                    <a:pt x="83" y="129"/>
                  </a:cubicBezTo>
                  <a:cubicBezTo>
                    <a:pt x="80" y="129"/>
                    <a:pt x="77" y="131"/>
                    <a:pt x="74" y="133"/>
                  </a:cubicBezTo>
                  <a:cubicBezTo>
                    <a:pt x="72" y="135"/>
                    <a:pt x="71" y="138"/>
                    <a:pt x="71" y="141"/>
                  </a:cubicBezTo>
                  <a:cubicBezTo>
                    <a:pt x="71" y="211"/>
                    <a:pt x="76" y="218"/>
                    <a:pt x="78" y="221"/>
                  </a:cubicBezTo>
                  <a:cubicBezTo>
                    <a:pt x="84" y="228"/>
                    <a:pt x="108" y="242"/>
                    <a:pt x="127" y="252"/>
                  </a:cubicBezTo>
                  <a:close/>
                  <a:moveTo>
                    <a:pt x="77" y="136"/>
                  </a:moveTo>
                  <a:cubicBezTo>
                    <a:pt x="79" y="134"/>
                    <a:pt x="81" y="133"/>
                    <a:pt x="83" y="133"/>
                  </a:cubicBezTo>
                  <a:cubicBezTo>
                    <a:pt x="87" y="133"/>
                    <a:pt x="91" y="137"/>
                    <a:pt x="91" y="141"/>
                  </a:cubicBezTo>
                  <a:cubicBezTo>
                    <a:pt x="91" y="168"/>
                    <a:pt x="92" y="201"/>
                    <a:pt x="95" y="209"/>
                  </a:cubicBezTo>
                  <a:cubicBezTo>
                    <a:pt x="95" y="209"/>
                    <a:pt x="95" y="209"/>
                    <a:pt x="95" y="209"/>
                  </a:cubicBezTo>
                  <a:cubicBezTo>
                    <a:pt x="95" y="210"/>
                    <a:pt x="95" y="210"/>
                    <a:pt x="95" y="210"/>
                  </a:cubicBezTo>
                  <a:cubicBezTo>
                    <a:pt x="100" y="214"/>
                    <a:pt x="120" y="226"/>
                    <a:pt x="136" y="234"/>
                  </a:cubicBezTo>
                  <a:cubicBezTo>
                    <a:pt x="138" y="235"/>
                    <a:pt x="140" y="237"/>
                    <a:pt x="140" y="239"/>
                  </a:cubicBezTo>
                  <a:cubicBezTo>
                    <a:pt x="141" y="241"/>
                    <a:pt x="141" y="243"/>
                    <a:pt x="140" y="245"/>
                  </a:cubicBezTo>
                  <a:cubicBezTo>
                    <a:pt x="138" y="249"/>
                    <a:pt x="133" y="250"/>
                    <a:pt x="129" y="248"/>
                  </a:cubicBezTo>
                  <a:cubicBezTo>
                    <a:pt x="103" y="235"/>
                    <a:pt x="85" y="224"/>
                    <a:pt x="82" y="218"/>
                  </a:cubicBezTo>
                  <a:cubicBezTo>
                    <a:pt x="80" y="216"/>
                    <a:pt x="75" y="210"/>
                    <a:pt x="75" y="141"/>
                  </a:cubicBezTo>
                  <a:cubicBezTo>
                    <a:pt x="75" y="139"/>
                    <a:pt x="76" y="137"/>
                    <a:pt x="77" y="136"/>
                  </a:cubicBezTo>
                  <a:close/>
                  <a:moveTo>
                    <a:pt x="679" y="445"/>
                  </a:moveTo>
                  <a:cubicBezTo>
                    <a:pt x="678" y="451"/>
                    <a:pt x="682" y="457"/>
                    <a:pt x="688" y="459"/>
                  </a:cubicBezTo>
                  <a:cubicBezTo>
                    <a:pt x="734" y="470"/>
                    <a:pt x="734" y="470"/>
                    <a:pt x="734" y="470"/>
                  </a:cubicBezTo>
                  <a:cubicBezTo>
                    <a:pt x="735" y="469"/>
                    <a:pt x="735" y="469"/>
                    <a:pt x="735" y="469"/>
                  </a:cubicBezTo>
                  <a:cubicBezTo>
                    <a:pt x="739" y="463"/>
                    <a:pt x="742" y="457"/>
                    <a:pt x="746" y="451"/>
                  </a:cubicBezTo>
                  <a:cubicBezTo>
                    <a:pt x="747" y="448"/>
                    <a:pt x="747" y="448"/>
                    <a:pt x="747" y="448"/>
                  </a:cubicBezTo>
                  <a:cubicBezTo>
                    <a:pt x="694" y="436"/>
                    <a:pt x="694" y="436"/>
                    <a:pt x="694" y="436"/>
                  </a:cubicBezTo>
                  <a:cubicBezTo>
                    <a:pt x="687" y="434"/>
                    <a:pt x="681" y="438"/>
                    <a:pt x="679" y="445"/>
                  </a:cubicBezTo>
                  <a:close/>
                  <a:moveTo>
                    <a:pt x="732" y="465"/>
                  </a:moveTo>
                  <a:cubicBezTo>
                    <a:pt x="689" y="455"/>
                    <a:pt x="689" y="455"/>
                    <a:pt x="689" y="455"/>
                  </a:cubicBezTo>
                  <a:cubicBezTo>
                    <a:pt x="685" y="454"/>
                    <a:pt x="682" y="450"/>
                    <a:pt x="683" y="445"/>
                  </a:cubicBezTo>
                  <a:cubicBezTo>
                    <a:pt x="684" y="442"/>
                    <a:pt x="687" y="439"/>
                    <a:pt x="691" y="439"/>
                  </a:cubicBezTo>
                  <a:cubicBezTo>
                    <a:pt x="692" y="439"/>
                    <a:pt x="692" y="439"/>
                    <a:pt x="693" y="440"/>
                  </a:cubicBezTo>
                  <a:cubicBezTo>
                    <a:pt x="741" y="451"/>
                    <a:pt x="741" y="451"/>
                    <a:pt x="741" y="451"/>
                  </a:cubicBezTo>
                  <a:cubicBezTo>
                    <a:pt x="738" y="456"/>
                    <a:pt x="735" y="461"/>
                    <a:pt x="732" y="465"/>
                  </a:cubicBezTo>
                  <a:close/>
                  <a:moveTo>
                    <a:pt x="780" y="313"/>
                  </a:moveTo>
                  <a:cubicBezTo>
                    <a:pt x="779" y="307"/>
                    <a:pt x="779" y="302"/>
                    <a:pt x="779" y="296"/>
                  </a:cubicBezTo>
                  <a:cubicBezTo>
                    <a:pt x="779" y="295"/>
                    <a:pt x="779" y="295"/>
                    <a:pt x="779" y="295"/>
                  </a:cubicBezTo>
                  <a:cubicBezTo>
                    <a:pt x="778" y="294"/>
                    <a:pt x="778" y="294"/>
                    <a:pt x="778" y="294"/>
                  </a:cubicBezTo>
                  <a:cubicBezTo>
                    <a:pt x="778" y="294"/>
                    <a:pt x="777" y="294"/>
                    <a:pt x="777" y="294"/>
                  </a:cubicBezTo>
                  <a:cubicBezTo>
                    <a:pt x="775" y="293"/>
                    <a:pt x="773" y="292"/>
                    <a:pt x="771" y="292"/>
                  </a:cubicBezTo>
                  <a:cubicBezTo>
                    <a:pt x="767" y="292"/>
                    <a:pt x="763" y="294"/>
                    <a:pt x="761" y="298"/>
                  </a:cubicBezTo>
                  <a:cubicBezTo>
                    <a:pt x="754" y="310"/>
                    <a:pt x="746" y="321"/>
                    <a:pt x="743" y="324"/>
                  </a:cubicBezTo>
                  <a:cubicBezTo>
                    <a:pt x="735" y="325"/>
                    <a:pt x="712" y="327"/>
                    <a:pt x="701" y="328"/>
                  </a:cubicBezTo>
                  <a:cubicBezTo>
                    <a:pt x="695" y="329"/>
                    <a:pt x="690" y="335"/>
                    <a:pt x="691" y="342"/>
                  </a:cubicBezTo>
                  <a:cubicBezTo>
                    <a:pt x="691" y="348"/>
                    <a:pt x="696" y="352"/>
                    <a:pt x="703" y="352"/>
                  </a:cubicBezTo>
                  <a:cubicBezTo>
                    <a:pt x="703" y="352"/>
                    <a:pt x="703" y="352"/>
                    <a:pt x="704" y="352"/>
                  </a:cubicBezTo>
                  <a:cubicBezTo>
                    <a:pt x="704" y="352"/>
                    <a:pt x="740" y="349"/>
                    <a:pt x="748" y="347"/>
                  </a:cubicBezTo>
                  <a:cubicBezTo>
                    <a:pt x="751" y="347"/>
                    <a:pt x="761" y="345"/>
                    <a:pt x="779" y="314"/>
                  </a:cubicBezTo>
                  <a:cubicBezTo>
                    <a:pt x="780" y="313"/>
                    <a:pt x="780" y="313"/>
                    <a:pt x="780" y="313"/>
                  </a:cubicBezTo>
                  <a:close/>
                  <a:moveTo>
                    <a:pt x="747" y="343"/>
                  </a:moveTo>
                  <a:cubicBezTo>
                    <a:pt x="739" y="345"/>
                    <a:pt x="704" y="348"/>
                    <a:pt x="703" y="348"/>
                  </a:cubicBezTo>
                  <a:cubicBezTo>
                    <a:pt x="699" y="349"/>
                    <a:pt x="695" y="346"/>
                    <a:pt x="695" y="341"/>
                  </a:cubicBezTo>
                  <a:cubicBezTo>
                    <a:pt x="694" y="337"/>
                    <a:pt x="697" y="333"/>
                    <a:pt x="702" y="332"/>
                  </a:cubicBezTo>
                  <a:cubicBezTo>
                    <a:pt x="713" y="331"/>
                    <a:pt x="736" y="329"/>
                    <a:pt x="744" y="328"/>
                  </a:cubicBezTo>
                  <a:cubicBezTo>
                    <a:pt x="744" y="327"/>
                    <a:pt x="744" y="327"/>
                    <a:pt x="744" y="327"/>
                  </a:cubicBezTo>
                  <a:cubicBezTo>
                    <a:pt x="745" y="327"/>
                    <a:pt x="745" y="327"/>
                    <a:pt x="745" y="327"/>
                  </a:cubicBezTo>
                  <a:cubicBezTo>
                    <a:pt x="748" y="324"/>
                    <a:pt x="757" y="312"/>
                    <a:pt x="764" y="300"/>
                  </a:cubicBezTo>
                  <a:cubicBezTo>
                    <a:pt x="765" y="298"/>
                    <a:pt x="768" y="296"/>
                    <a:pt x="771" y="296"/>
                  </a:cubicBezTo>
                  <a:cubicBezTo>
                    <a:pt x="772" y="296"/>
                    <a:pt x="774" y="296"/>
                    <a:pt x="775" y="297"/>
                  </a:cubicBezTo>
                  <a:cubicBezTo>
                    <a:pt x="775" y="297"/>
                    <a:pt x="775" y="297"/>
                    <a:pt x="775" y="297"/>
                  </a:cubicBezTo>
                  <a:cubicBezTo>
                    <a:pt x="775" y="302"/>
                    <a:pt x="775" y="307"/>
                    <a:pt x="776" y="312"/>
                  </a:cubicBezTo>
                  <a:cubicBezTo>
                    <a:pt x="764" y="332"/>
                    <a:pt x="755" y="342"/>
                    <a:pt x="747" y="343"/>
                  </a:cubicBezTo>
                  <a:close/>
                  <a:moveTo>
                    <a:pt x="661" y="275"/>
                  </a:moveTo>
                  <a:cubicBezTo>
                    <a:pt x="662" y="280"/>
                    <a:pt x="667" y="284"/>
                    <a:pt x="672" y="284"/>
                  </a:cubicBezTo>
                  <a:cubicBezTo>
                    <a:pt x="673" y="284"/>
                    <a:pt x="675" y="284"/>
                    <a:pt x="676" y="283"/>
                  </a:cubicBezTo>
                  <a:cubicBezTo>
                    <a:pt x="722" y="269"/>
                    <a:pt x="727" y="262"/>
                    <a:pt x="729" y="260"/>
                  </a:cubicBezTo>
                  <a:cubicBezTo>
                    <a:pt x="731" y="257"/>
                    <a:pt x="736" y="251"/>
                    <a:pt x="743" y="185"/>
                  </a:cubicBezTo>
                  <a:cubicBezTo>
                    <a:pt x="744" y="179"/>
                    <a:pt x="739" y="173"/>
                    <a:pt x="732" y="172"/>
                  </a:cubicBezTo>
                  <a:cubicBezTo>
                    <a:pt x="726" y="171"/>
                    <a:pt x="720" y="176"/>
                    <a:pt x="719" y="183"/>
                  </a:cubicBezTo>
                  <a:cubicBezTo>
                    <a:pt x="716" y="207"/>
                    <a:pt x="712" y="237"/>
                    <a:pt x="710" y="245"/>
                  </a:cubicBezTo>
                  <a:cubicBezTo>
                    <a:pt x="704" y="249"/>
                    <a:pt x="686" y="255"/>
                    <a:pt x="669" y="260"/>
                  </a:cubicBezTo>
                  <a:cubicBezTo>
                    <a:pt x="662" y="262"/>
                    <a:pt x="659" y="269"/>
                    <a:pt x="661" y="275"/>
                  </a:cubicBezTo>
                  <a:close/>
                  <a:moveTo>
                    <a:pt x="712" y="248"/>
                  </a:moveTo>
                  <a:cubicBezTo>
                    <a:pt x="713" y="248"/>
                    <a:pt x="713" y="248"/>
                    <a:pt x="713" y="248"/>
                  </a:cubicBezTo>
                  <a:cubicBezTo>
                    <a:pt x="713" y="247"/>
                    <a:pt x="713" y="247"/>
                    <a:pt x="713" y="247"/>
                  </a:cubicBezTo>
                  <a:cubicBezTo>
                    <a:pt x="716" y="240"/>
                    <a:pt x="720" y="209"/>
                    <a:pt x="723" y="183"/>
                  </a:cubicBezTo>
                  <a:cubicBezTo>
                    <a:pt x="724" y="179"/>
                    <a:pt x="727" y="176"/>
                    <a:pt x="731" y="176"/>
                  </a:cubicBezTo>
                  <a:cubicBezTo>
                    <a:pt x="731" y="176"/>
                    <a:pt x="732" y="176"/>
                    <a:pt x="732" y="176"/>
                  </a:cubicBezTo>
                  <a:cubicBezTo>
                    <a:pt x="736" y="177"/>
                    <a:pt x="739" y="180"/>
                    <a:pt x="739" y="185"/>
                  </a:cubicBezTo>
                  <a:cubicBezTo>
                    <a:pt x="734" y="228"/>
                    <a:pt x="730" y="252"/>
                    <a:pt x="726" y="257"/>
                  </a:cubicBezTo>
                  <a:cubicBezTo>
                    <a:pt x="722" y="263"/>
                    <a:pt x="705" y="270"/>
                    <a:pt x="674" y="280"/>
                  </a:cubicBezTo>
                  <a:cubicBezTo>
                    <a:pt x="670" y="281"/>
                    <a:pt x="666" y="278"/>
                    <a:pt x="665" y="274"/>
                  </a:cubicBezTo>
                  <a:cubicBezTo>
                    <a:pt x="663" y="270"/>
                    <a:pt x="666" y="266"/>
                    <a:pt x="670" y="264"/>
                  </a:cubicBezTo>
                  <a:cubicBezTo>
                    <a:pt x="686" y="259"/>
                    <a:pt x="707" y="252"/>
                    <a:pt x="712" y="248"/>
                  </a:cubicBezTo>
                  <a:close/>
                  <a:moveTo>
                    <a:pt x="647" y="171"/>
                  </a:moveTo>
                  <a:cubicBezTo>
                    <a:pt x="640" y="177"/>
                    <a:pt x="622" y="192"/>
                    <a:pt x="607" y="204"/>
                  </a:cubicBezTo>
                  <a:cubicBezTo>
                    <a:pt x="602" y="209"/>
                    <a:pt x="601" y="216"/>
                    <a:pt x="605" y="221"/>
                  </a:cubicBezTo>
                  <a:cubicBezTo>
                    <a:pt x="607" y="224"/>
                    <a:pt x="611" y="226"/>
                    <a:pt x="614" y="226"/>
                  </a:cubicBezTo>
                  <a:cubicBezTo>
                    <a:pt x="617" y="226"/>
                    <a:pt x="620" y="225"/>
                    <a:pt x="622" y="223"/>
                  </a:cubicBezTo>
                  <a:cubicBezTo>
                    <a:pt x="631" y="216"/>
                    <a:pt x="661" y="192"/>
                    <a:pt x="666" y="186"/>
                  </a:cubicBezTo>
                  <a:cubicBezTo>
                    <a:pt x="669" y="183"/>
                    <a:pt x="674" y="177"/>
                    <a:pt x="667" y="100"/>
                  </a:cubicBezTo>
                  <a:cubicBezTo>
                    <a:pt x="667" y="93"/>
                    <a:pt x="661" y="88"/>
                    <a:pt x="654" y="89"/>
                  </a:cubicBezTo>
                  <a:cubicBezTo>
                    <a:pt x="648" y="90"/>
                    <a:pt x="643" y="96"/>
                    <a:pt x="643" y="102"/>
                  </a:cubicBezTo>
                  <a:cubicBezTo>
                    <a:pt x="646" y="129"/>
                    <a:pt x="648" y="162"/>
                    <a:pt x="647" y="171"/>
                  </a:cubicBezTo>
                  <a:close/>
                  <a:moveTo>
                    <a:pt x="655" y="93"/>
                  </a:moveTo>
                  <a:cubicBezTo>
                    <a:pt x="655" y="93"/>
                    <a:pt x="655" y="93"/>
                    <a:pt x="655" y="93"/>
                  </a:cubicBezTo>
                  <a:cubicBezTo>
                    <a:pt x="659" y="93"/>
                    <a:pt x="663" y="96"/>
                    <a:pt x="663" y="100"/>
                  </a:cubicBezTo>
                  <a:cubicBezTo>
                    <a:pt x="670" y="176"/>
                    <a:pt x="665" y="181"/>
                    <a:pt x="663" y="183"/>
                  </a:cubicBezTo>
                  <a:cubicBezTo>
                    <a:pt x="658" y="189"/>
                    <a:pt x="626" y="215"/>
                    <a:pt x="619" y="220"/>
                  </a:cubicBezTo>
                  <a:cubicBezTo>
                    <a:pt x="616" y="223"/>
                    <a:pt x="611" y="222"/>
                    <a:pt x="608" y="219"/>
                  </a:cubicBezTo>
                  <a:cubicBezTo>
                    <a:pt x="605" y="215"/>
                    <a:pt x="606" y="210"/>
                    <a:pt x="609" y="208"/>
                  </a:cubicBezTo>
                  <a:cubicBezTo>
                    <a:pt x="622" y="198"/>
                    <a:pt x="644" y="180"/>
                    <a:pt x="650" y="174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2" y="164"/>
                    <a:pt x="650" y="130"/>
                    <a:pt x="647" y="102"/>
                  </a:cubicBezTo>
                  <a:cubicBezTo>
                    <a:pt x="647" y="97"/>
                    <a:pt x="650" y="93"/>
                    <a:pt x="655" y="93"/>
                  </a:cubicBezTo>
                  <a:close/>
                  <a:moveTo>
                    <a:pt x="761" y="352"/>
                  </a:moveTo>
                  <a:cubicBezTo>
                    <a:pt x="753" y="359"/>
                    <a:pt x="745" y="364"/>
                    <a:pt x="743" y="364"/>
                  </a:cubicBezTo>
                  <a:cubicBezTo>
                    <a:pt x="741" y="365"/>
                    <a:pt x="737" y="365"/>
                    <a:pt x="731" y="365"/>
                  </a:cubicBezTo>
                  <a:cubicBezTo>
                    <a:pt x="722" y="365"/>
                    <a:pt x="712" y="364"/>
                    <a:pt x="707" y="364"/>
                  </a:cubicBezTo>
                  <a:cubicBezTo>
                    <a:pt x="706" y="364"/>
                    <a:pt x="706" y="364"/>
                    <a:pt x="706" y="364"/>
                  </a:cubicBezTo>
                  <a:cubicBezTo>
                    <a:pt x="700" y="364"/>
                    <a:pt x="695" y="369"/>
                    <a:pt x="694" y="376"/>
                  </a:cubicBezTo>
                  <a:cubicBezTo>
                    <a:pt x="694" y="383"/>
                    <a:pt x="700" y="388"/>
                    <a:pt x="706" y="388"/>
                  </a:cubicBezTo>
                  <a:cubicBezTo>
                    <a:pt x="708" y="388"/>
                    <a:pt x="720" y="389"/>
                    <a:pt x="730" y="389"/>
                  </a:cubicBezTo>
                  <a:cubicBezTo>
                    <a:pt x="737" y="389"/>
                    <a:pt x="742" y="388"/>
                    <a:pt x="745" y="388"/>
                  </a:cubicBezTo>
                  <a:cubicBezTo>
                    <a:pt x="755" y="387"/>
                    <a:pt x="768" y="378"/>
                    <a:pt x="775" y="372"/>
                  </a:cubicBezTo>
                  <a:cubicBezTo>
                    <a:pt x="775" y="371"/>
                    <a:pt x="775" y="371"/>
                    <a:pt x="775" y="371"/>
                  </a:cubicBezTo>
                  <a:cubicBezTo>
                    <a:pt x="776" y="371"/>
                    <a:pt x="776" y="371"/>
                    <a:pt x="776" y="371"/>
                  </a:cubicBezTo>
                  <a:cubicBezTo>
                    <a:pt x="777" y="365"/>
                    <a:pt x="777" y="360"/>
                    <a:pt x="778" y="354"/>
                  </a:cubicBezTo>
                  <a:cubicBezTo>
                    <a:pt x="778" y="353"/>
                    <a:pt x="778" y="353"/>
                    <a:pt x="778" y="353"/>
                  </a:cubicBezTo>
                  <a:cubicBezTo>
                    <a:pt x="777" y="353"/>
                    <a:pt x="777" y="353"/>
                    <a:pt x="777" y="353"/>
                  </a:cubicBezTo>
                  <a:cubicBezTo>
                    <a:pt x="773" y="348"/>
                    <a:pt x="766" y="348"/>
                    <a:pt x="761" y="352"/>
                  </a:cubicBezTo>
                  <a:close/>
                  <a:moveTo>
                    <a:pt x="772" y="369"/>
                  </a:moveTo>
                  <a:cubicBezTo>
                    <a:pt x="761" y="378"/>
                    <a:pt x="751" y="384"/>
                    <a:pt x="745" y="384"/>
                  </a:cubicBezTo>
                  <a:cubicBezTo>
                    <a:pt x="742" y="384"/>
                    <a:pt x="737" y="385"/>
                    <a:pt x="730" y="385"/>
                  </a:cubicBezTo>
                  <a:cubicBezTo>
                    <a:pt x="720" y="385"/>
                    <a:pt x="708" y="384"/>
                    <a:pt x="706" y="384"/>
                  </a:cubicBezTo>
                  <a:cubicBezTo>
                    <a:pt x="702" y="384"/>
                    <a:pt x="698" y="381"/>
                    <a:pt x="698" y="376"/>
                  </a:cubicBezTo>
                  <a:cubicBezTo>
                    <a:pt x="699" y="372"/>
                    <a:pt x="702" y="368"/>
                    <a:pt x="707" y="368"/>
                  </a:cubicBezTo>
                  <a:cubicBezTo>
                    <a:pt x="707" y="368"/>
                    <a:pt x="707" y="368"/>
                    <a:pt x="707" y="368"/>
                  </a:cubicBezTo>
                  <a:cubicBezTo>
                    <a:pt x="711" y="368"/>
                    <a:pt x="722" y="369"/>
                    <a:pt x="731" y="369"/>
                  </a:cubicBezTo>
                  <a:cubicBezTo>
                    <a:pt x="737" y="369"/>
                    <a:pt x="741" y="369"/>
                    <a:pt x="743" y="368"/>
                  </a:cubicBezTo>
                  <a:cubicBezTo>
                    <a:pt x="747" y="368"/>
                    <a:pt x="757" y="361"/>
                    <a:pt x="764" y="355"/>
                  </a:cubicBezTo>
                  <a:cubicBezTo>
                    <a:pt x="767" y="353"/>
                    <a:pt x="771" y="352"/>
                    <a:pt x="774" y="355"/>
                  </a:cubicBezTo>
                  <a:cubicBezTo>
                    <a:pt x="773" y="360"/>
                    <a:pt x="773" y="364"/>
                    <a:pt x="772" y="369"/>
                  </a:cubicBezTo>
                  <a:close/>
                  <a:moveTo>
                    <a:pt x="635" y="238"/>
                  </a:moveTo>
                  <a:cubicBezTo>
                    <a:pt x="634" y="241"/>
                    <a:pt x="634" y="244"/>
                    <a:pt x="636" y="247"/>
                  </a:cubicBezTo>
                  <a:cubicBezTo>
                    <a:pt x="638" y="251"/>
                    <a:pt x="642" y="253"/>
                    <a:pt x="646" y="253"/>
                  </a:cubicBezTo>
                  <a:cubicBezTo>
                    <a:pt x="648" y="253"/>
                    <a:pt x="650" y="253"/>
                    <a:pt x="652" y="252"/>
                  </a:cubicBezTo>
                  <a:cubicBezTo>
                    <a:pt x="671" y="242"/>
                    <a:pt x="695" y="228"/>
                    <a:pt x="701" y="221"/>
                  </a:cubicBezTo>
                  <a:cubicBezTo>
                    <a:pt x="703" y="218"/>
                    <a:pt x="708" y="211"/>
                    <a:pt x="708" y="141"/>
                  </a:cubicBezTo>
                  <a:cubicBezTo>
                    <a:pt x="708" y="138"/>
                    <a:pt x="707" y="135"/>
                    <a:pt x="705" y="133"/>
                  </a:cubicBezTo>
                  <a:cubicBezTo>
                    <a:pt x="702" y="131"/>
                    <a:pt x="699" y="129"/>
                    <a:pt x="696" y="129"/>
                  </a:cubicBezTo>
                  <a:cubicBezTo>
                    <a:pt x="690" y="129"/>
                    <a:pt x="684" y="135"/>
                    <a:pt x="684" y="141"/>
                  </a:cubicBezTo>
                  <a:cubicBezTo>
                    <a:pt x="684" y="167"/>
                    <a:pt x="683" y="199"/>
                    <a:pt x="681" y="207"/>
                  </a:cubicBezTo>
                  <a:cubicBezTo>
                    <a:pt x="676" y="211"/>
                    <a:pt x="658" y="221"/>
                    <a:pt x="641" y="231"/>
                  </a:cubicBezTo>
                  <a:cubicBezTo>
                    <a:pt x="638" y="232"/>
                    <a:pt x="636" y="235"/>
                    <a:pt x="635" y="238"/>
                  </a:cubicBezTo>
                  <a:close/>
                  <a:moveTo>
                    <a:pt x="684" y="210"/>
                  </a:moveTo>
                  <a:cubicBezTo>
                    <a:pt x="684" y="209"/>
                    <a:pt x="684" y="209"/>
                    <a:pt x="684" y="209"/>
                  </a:cubicBezTo>
                  <a:cubicBezTo>
                    <a:pt x="685" y="209"/>
                    <a:pt x="685" y="209"/>
                    <a:pt x="685" y="209"/>
                  </a:cubicBezTo>
                  <a:cubicBezTo>
                    <a:pt x="687" y="201"/>
                    <a:pt x="688" y="168"/>
                    <a:pt x="688" y="141"/>
                  </a:cubicBezTo>
                  <a:cubicBezTo>
                    <a:pt x="688" y="137"/>
                    <a:pt x="692" y="133"/>
                    <a:pt x="696" y="133"/>
                  </a:cubicBezTo>
                  <a:cubicBezTo>
                    <a:pt x="698" y="133"/>
                    <a:pt x="700" y="134"/>
                    <a:pt x="702" y="136"/>
                  </a:cubicBezTo>
                  <a:cubicBezTo>
                    <a:pt x="703" y="137"/>
                    <a:pt x="704" y="139"/>
                    <a:pt x="704" y="141"/>
                  </a:cubicBezTo>
                  <a:cubicBezTo>
                    <a:pt x="704" y="210"/>
                    <a:pt x="699" y="216"/>
                    <a:pt x="698" y="218"/>
                  </a:cubicBezTo>
                  <a:cubicBezTo>
                    <a:pt x="694" y="224"/>
                    <a:pt x="676" y="235"/>
                    <a:pt x="650" y="248"/>
                  </a:cubicBezTo>
                  <a:cubicBezTo>
                    <a:pt x="646" y="250"/>
                    <a:pt x="641" y="249"/>
                    <a:pt x="639" y="245"/>
                  </a:cubicBezTo>
                  <a:cubicBezTo>
                    <a:pt x="638" y="243"/>
                    <a:pt x="638" y="241"/>
                    <a:pt x="639" y="239"/>
                  </a:cubicBezTo>
                  <a:cubicBezTo>
                    <a:pt x="639" y="237"/>
                    <a:pt x="641" y="235"/>
                    <a:pt x="643" y="234"/>
                  </a:cubicBezTo>
                  <a:cubicBezTo>
                    <a:pt x="659" y="226"/>
                    <a:pt x="679" y="214"/>
                    <a:pt x="684" y="210"/>
                  </a:cubicBezTo>
                  <a:close/>
                  <a:moveTo>
                    <a:pt x="528" y="571"/>
                  </a:moveTo>
                  <a:cubicBezTo>
                    <a:pt x="525" y="573"/>
                    <a:pt x="523" y="576"/>
                    <a:pt x="523" y="579"/>
                  </a:cubicBezTo>
                  <a:cubicBezTo>
                    <a:pt x="522" y="582"/>
                    <a:pt x="523" y="585"/>
                    <a:pt x="525" y="588"/>
                  </a:cubicBezTo>
                  <a:cubicBezTo>
                    <a:pt x="539" y="609"/>
                    <a:pt x="539" y="609"/>
                    <a:pt x="539" y="609"/>
                  </a:cubicBezTo>
                  <a:cubicBezTo>
                    <a:pt x="541" y="608"/>
                    <a:pt x="541" y="608"/>
                    <a:pt x="541" y="608"/>
                  </a:cubicBezTo>
                  <a:cubicBezTo>
                    <a:pt x="547" y="606"/>
                    <a:pt x="554" y="604"/>
                    <a:pt x="560" y="601"/>
                  </a:cubicBezTo>
                  <a:cubicBezTo>
                    <a:pt x="563" y="600"/>
                    <a:pt x="563" y="600"/>
                    <a:pt x="563" y="600"/>
                  </a:cubicBezTo>
                  <a:cubicBezTo>
                    <a:pt x="545" y="574"/>
                    <a:pt x="545" y="574"/>
                    <a:pt x="545" y="574"/>
                  </a:cubicBezTo>
                  <a:cubicBezTo>
                    <a:pt x="541" y="569"/>
                    <a:pt x="533" y="568"/>
                    <a:pt x="528" y="571"/>
                  </a:cubicBezTo>
                  <a:close/>
                  <a:moveTo>
                    <a:pt x="541" y="604"/>
                  </a:moveTo>
                  <a:cubicBezTo>
                    <a:pt x="528" y="586"/>
                    <a:pt x="528" y="586"/>
                    <a:pt x="528" y="586"/>
                  </a:cubicBezTo>
                  <a:cubicBezTo>
                    <a:pt x="527" y="584"/>
                    <a:pt x="526" y="582"/>
                    <a:pt x="527" y="580"/>
                  </a:cubicBezTo>
                  <a:cubicBezTo>
                    <a:pt x="527" y="578"/>
                    <a:pt x="528" y="576"/>
                    <a:pt x="530" y="575"/>
                  </a:cubicBezTo>
                  <a:cubicBezTo>
                    <a:pt x="531" y="574"/>
                    <a:pt x="533" y="573"/>
                    <a:pt x="535" y="573"/>
                  </a:cubicBezTo>
                  <a:cubicBezTo>
                    <a:pt x="537" y="573"/>
                    <a:pt x="540" y="574"/>
                    <a:pt x="541" y="577"/>
                  </a:cubicBezTo>
                  <a:cubicBezTo>
                    <a:pt x="557" y="599"/>
                    <a:pt x="557" y="599"/>
                    <a:pt x="557" y="599"/>
                  </a:cubicBezTo>
                  <a:cubicBezTo>
                    <a:pt x="551" y="601"/>
                    <a:pt x="546" y="602"/>
                    <a:pt x="541" y="604"/>
                  </a:cubicBezTo>
                  <a:close/>
                  <a:moveTo>
                    <a:pt x="439" y="592"/>
                  </a:moveTo>
                  <a:cubicBezTo>
                    <a:pt x="432" y="593"/>
                    <a:pt x="428" y="599"/>
                    <a:pt x="429" y="606"/>
                  </a:cubicBezTo>
                  <a:cubicBezTo>
                    <a:pt x="435" y="631"/>
                    <a:pt x="435" y="631"/>
                    <a:pt x="435" y="631"/>
                  </a:cubicBezTo>
                  <a:cubicBezTo>
                    <a:pt x="437" y="630"/>
                    <a:pt x="437" y="630"/>
                    <a:pt x="437" y="630"/>
                  </a:cubicBezTo>
                  <a:cubicBezTo>
                    <a:pt x="443" y="630"/>
                    <a:pt x="450" y="629"/>
                    <a:pt x="457" y="628"/>
                  </a:cubicBezTo>
                  <a:cubicBezTo>
                    <a:pt x="459" y="628"/>
                    <a:pt x="459" y="628"/>
                    <a:pt x="459" y="628"/>
                  </a:cubicBezTo>
                  <a:cubicBezTo>
                    <a:pt x="453" y="601"/>
                    <a:pt x="453" y="601"/>
                    <a:pt x="453" y="601"/>
                  </a:cubicBezTo>
                  <a:cubicBezTo>
                    <a:pt x="451" y="594"/>
                    <a:pt x="445" y="590"/>
                    <a:pt x="439" y="592"/>
                  </a:cubicBezTo>
                  <a:close/>
                  <a:moveTo>
                    <a:pt x="438" y="626"/>
                  </a:moveTo>
                  <a:cubicBezTo>
                    <a:pt x="433" y="605"/>
                    <a:pt x="433" y="605"/>
                    <a:pt x="433" y="605"/>
                  </a:cubicBezTo>
                  <a:cubicBezTo>
                    <a:pt x="432" y="601"/>
                    <a:pt x="435" y="596"/>
                    <a:pt x="439" y="596"/>
                  </a:cubicBezTo>
                  <a:cubicBezTo>
                    <a:pt x="440" y="595"/>
                    <a:pt x="441" y="595"/>
                    <a:pt x="441" y="595"/>
                  </a:cubicBezTo>
                  <a:cubicBezTo>
                    <a:pt x="445" y="595"/>
                    <a:pt x="448" y="598"/>
                    <a:pt x="449" y="602"/>
                  </a:cubicBezTo>
                  <a:cubicBezTo>
                    <a:pt x="454" y="624"/>
                    <a:pt x="454" y="624"/>
                    <a:pt x="454" y="624"/>
                  </a:cubicBezTo>
                  <a:cubicBezTo>
                    <a:pt x="449" y="625"/>
                    <a:pt x="443" y="626"/>
                    <a:pt x="438" y="626"/>
                  </a:cubicBezTo>
                  <a:close/>
                  <a:moveTo>
                    <a:pt x="340" y="592"/>
                  </a:moveTo>
                  <a:cubicBezTo>
                    <a:pt x="334" y="590"/>
                    <a:pt x="328" y="594"/>
                    <a:pt x="326" y="601"/>
                  </a:cubicBezTo>
                  <a:cubicBezTo>
                    <a:pt x="320" y="628"/>
                    <a:pt x="320" y="628"/>
                    <a:pt x="320" y="628"/>
                  </a:cubicBezTo>
                  <a:cubicBezTo>
                    <a:pt x="323" y="628"/>
                    <a:pt x="323" y="628"/>
                    <a:pt x="323" y="628"/>
                  </a:cubicBezTo>
                  <a:cubicBezTo>
                    <a:pt x="329" y="629"/>
                    <a:pt x="336" y="630"/>
                    <a:pt x="343" y="630"/>
                  </a:cubicBezTo>
                  <a:cubicBezTo>
                    <a:pt x="344" y="631"/>
                    <a:pt x="344" y="631"/>
                    <a:pt x="344" y="631"/>
                  </a:cubicBezTo>
                  <a:cubicBezTo>
                    <a:pt x="350" y="606"/>
                    <a:pt x="350" y="606"/>
                    <a:pt x="350" y="606"/>
                  </a:cubicBezTo>
                  <a:cubicBezTo>
                    <a:pt x="351" y="599"/>
                    <a:pt x="347" y="593"/>
                    <a:pt x="340" y="592"/>
                  </a:cubicBezTo>
                  <a:close/>
                  <a:moveTo>
                    <a:pt x="346" y="605"/>
                  </a:moveTo>
                  <a:cubicBezTo>
                    <a:pt x="341" y="626"/>
                    <a:pt x="341" y="626"/>
                    <a:pt x="341" y="626"/>
                  </a:cubicBezTo>
                  <a:cubicBezTo>
                    <a:pt x="336" y="626"/>
                    <a:pt x="330" y="625"/>
                    <a:pt x="325" y="624"/>
                  </a:cubicBezTo>
                  <a:cubicBezTo>
                    <a:pt x="330" y="602"/>
                    <a:pt x="330" y="602"/>
                    <a:pt x="330" y="602"/>
                  </a:cubicBezTo>
                  <a:cubicBezTo>
                    <a:pt x="331" y="597"/>
                    <a:pt x="335" y="595"/>
                    <a:pt x="340" y="596"/>
                  </a:cubicBezTo>
                  <a:cubicBezTo>
                    <a:pt x="344" y="596"/>
                    <a:pt x="347" y="601"/>
                    <a:pt x="346" y="605"/>
                  </a:cubicBezTo>
                  <a:close/>
                  <a:moveTo>
                    <a:pt x="390" y="594"/>
                  </a:moveTo>
                  <a:cubicBezTo>
                    <a:pt x="383" y="594"/>
                    <a:pt x="378" y="600"/>
                    <a:pt x="378" y="606"/>
                  </a:cubicBezTo>
                  <a:cubicBezTo>
                    <a:pt x="378" y="633"/>
                    <a:pt x="378" y="633"/>
                    <a:pt x="378" y="633"/>
                  </a:cubicBezTo>
                  <a:cubicBezTo>
                    <a:pt x="379" y="633"/>
                    <a:pt x="379" y="633"/>
                    <a:pt x="379" y="633"/>
                  </a:cubicBezTo>
                  <a:cubicBezTo>
                    <a:pt x="383" y="633"/>
                    <a:pt x="386" y="633"/>
                    <a:pt x="390" y="633"/>
                  </a:cubicBezTo>
                  <a:cubicBezTo>
                    <a:pt x="393" y="633"/>
                    <a:pt x="396" y="633"/>
                    <a:pt x="400" y="633"/>
                  </a:cubicBezTo>
                  <a:cubicBezTo>
                    <a:pt x="402" y="633"/>
                    <a:pt x="402" y="633"/>
                    <a:pt x="402" y="633"/>
                  </a:cubicBezTo>
                  <a:cubicBezTo>
                    <a:pt x="402" y="606"/>
                    <a:pt x="402" y="606"/>
                    <a:pt x="402" y="606"/>
                  </a:cubicBezTo>
                  <a:cubicBezTo>
                    <a:pt x="402" y="600"/>
                    <a:pt x="396" y="594"/>
                    <a:pt x="390" y="594"/>
                  </a:cubicBezTo>
                  <a:close/>
                  <a:moveTo>
                    <a:pt x="398" y="629"/>
                  </a:moveTo>
                  <a:cubicBezTo>
                    <a:pt x="392" y="629"/>
                    <a:pt x="387" y="629"/>
                    <a:pt x="382" y="629"/>
                  </a:cubicBezTo>
                  <a:cubicBezTo>
                    <a:pt x="382" y="606"/>
                    <a:pt x="382" y="606"/>
                    <a:pt x="382" y="606"/>
                  </a:cubicBezTo>
                  <a:cubicBezTo>
                    <a:pt x="382" y="602"/>
                    <a:pt x="385" y="598"/>
                    <a:pt x="390" y="598"/>
                  </a:cubicBezTo>
                  <a:cubicBezTo>
                    <a:pt x="394" y="598"/>
                    <a:pt x="398" y="602"/>
                    <a:pt x="398" y="606"/>
                  </a:cubicBezTo>
                  <a:lnTo>
                    <a:pt x="398" y="629"/>
                  </a:lnTo>
                  <a:close/>
                  <a:moveTo>
                    <a:pt x="489" y="583"/>
                  </a:moveTo>
                  <a:cubicBezTo>
                    <a:pt x="487" y="583"/>
                    <a:pt x="486" y="583"/>
                    <a:pt x="484" y="584"/>
                  </a:cubicBezTo>
                  <a:cubicBezTo>
                    <a:pt x="481" y="585"/>
                    <a:pt x="479" y="588"/>
                    <a:pt x="478" y="591"/>
                  </a:cubicBezTo>
                  <a:cubicBezTo>
                    <a:pt x="477" y="594"/>
                    <a:pt x="477" y="597"/>
                    <a:pt x="478" y="600"/>
                  </a:cubicBezTo>
                  <a:cubicBezTo>
                    <a:pt x="488" y="623"/>
                    <a:pt x="488" y="623"/>
                    <a:pt x="488" y="623"/>
                  </a:cubicBezTo>
                  <a:cubicBezTo>
                    <a:pt x="490" y="622"/>
                    <a:pt x="490" y="622"/>
                    <a:pt x="490" y="622"/>
                  </a:cubicBezTo>
                  <a:cubicBezTo>
                    <a:pt x="497" y="621"/>
                    <a:pt x="503" y="619"/>
                    <a:pt x="510" y="618"/>
                  </a:cubicBezTo>
                  <a:cubicBezTo>
                    <a:pt x="512" y="617"/>
                    <a:pt x="512" y="617"/>
                    <a:pt x="512" y="617"/>
                  </a:cubicBezTo>
                  <a:cubicBezTo>
                    <a:pt x="500" y="590"/>
                    <a:pt x="500" y="590"/>
                    <a:pt x="500" y="590"/>
                  </a:cubicBezTo>
                  <a:cubicBezTo>
                    <a:pt x="498" y="586"/>
                    <a:pt x="494" y="583"/>
                    <a:pt x="489" y="583"/>
                  </a:cubicBezTo>
                  <a:close/>
                  <a:moveTo>
                    <a:pt x="491" y="618"/>
                  </a:moveTo>
                  <a:cubicBezTo>
                    <a:pt x="482" y="598"/>
                    <a:pt x="482" y="598"/>
                    <a:pt x="482" y="598"/>
                  </a:cubicBezTo>
                  <a:cubicBezTo>
                    <a:pt x="481" y="596"/>
                    <a:pt x="481" y="594"/>
                    <a:pt x="482" y="592"/>
                  </a:cubicBezTo>
                  <a:cubicBezTo>
                    <a:pt x="482" y="590"/>
                    <a:pt x="484" y="588"/>
                    <a:pt x="486" y="588"/>
                  </a:cubicBezTo>
                  <a:cubicBezTo>
                    <a:pt x="487" y="587"/>
                    <a:pt x="488" y="587"/>
                    <a:pt x="489" y="587"/>
                  </a:cubicBezTo>
                  <a:cubicBezTo>
                    <a:pt x="492" y="587"/>
                    <a:pt x="495" y="589"/>
                    <a:pt x="496" y="592"/>
                  </a:cubicBezTo>
                  <a:cubicBezTo>
                    <a:pt x="506" y="614"/>
                    <a:pt x="506" y="614"/>
                    <a:pt x="506" y="614"/>
                  </a:cubicBezTo>
                  <a:cubicBezTo>
                    <a:pt x="501" y="616"/>
                    <a:pt x="496" y="617"/>
                    <a:pt x="491" y="618"/>
                  </a:cubicBezTo>
                  <a:close/>
                  <a:moveTo>
                    <a:pt x="50" y="260"/>
                  </a:moveTo>
                  <a:cubicBezTo>
                    <a:pt x="52" y="262"/>
                    <a:pt x="57" y="269"/>
                    <a:pt x="103" y="283"/>
                  </a:cubicBezTo>
                  <a:cubicBezTo>
                    <a:pt x="105" y="284"/>
                    <a:pt x="106" y="284"/>
                    <a:pt x="107" y="284"/>
                  </a:cubicBezTo>
                  <a:cubicBezTo>
                    <a:pt x="112" y="284"/>
                    <a:pt x="117" y="280"/>
                    <a:pt x="118" y="275"/>
                  </a:cubicBezTo>
                  <a:cubicBezTo>
                    <a:pt x="120" y="269"/>
                    <a:pt x="117" y="262"/>
                    <a:pt x="110" y="260"/>
                  </a:cubicBezTo>
                  <a:cubicBezTo>
                    <a:pt x="93" y="255"/>
                    <a:pt x="75" y="249"/>
                    <a:pt x="69" y="245"/>
                  </a:cubicBezTo>
                  <a:cubicBezTo>
                    <a:pt x="67" y="237"/>
                    <a:pt x="63" y="207"/>
                    <a:pt x="60" y="183"/>
                  </a:cubicBezTo>
                  <a:cubicBezTo>
                    <a:pt x="59" y="176"/>
                    <a:pt x="53" y="171"/>
                    <a:pt x="47" y="172"/>
                  </a:cubicBezTo>
                  <a:cubicBezTo>
                    <a:pt x="40" y="173"/>
                    <a:pt x="35" y="179"/>
                    <a:pt x="36" y="185"/>
                  </a:cubicBezTo>
                  <a:cubicBezTo>
                    <a:pt x="43" y="251"/>
                    <a:pt x="48" y="257"/>
                    <a:pt x="50" y="260"/>
                  </a:cubicBezTo>
                  <a:close/>
                  <a:moveTo>
                    <a:pt x="47" y="176"/>
                  </a:moveTo>
                  <a:cubicBezTo>
                    <a:pt x="47" y="176"/>
                    <a:pt x="48" y="176"/>
                    <a:pt x="48" y="176"/>
                  </a:cubicBezTo>
                  <a:cubicBezTo>
                    <a:pt x="52" y="176"/>
                    <a:pt x="56" y="179"/>
                    <a:pt x="56" y="183"/>
                  </a:cubicBezTo>
                  <a:cubicBezTo>
                    <a:pt x="59" y="209"/>
                    <a:pt x="63" y="240"/>
                    <a:pt x="66" y="247"/>
                  </a:cubicBezTo>
                  <a:cubicBezTo>
                    <a:pt x="66" y="248"/>
                    <a:pt x="66" y="248"/>
                    <a:pt x="66" y="248"/>
                  </a:cubicBezTo>
                  <a:cubicBezTo>
                    <a:pt x="67" y="248"/>
                    <a:pt x="67" y="248"/>
                    <a:pt x="67" y="248"/>
                  </a:cubicBezTo>
                  <a:cubicBezTo>
                    <a:pt x="72" y="252"/>
                    <a:pt x="93" y="259"/>
                    <a:pt x="109" y="264"/>
                  </a:cubicBezTo>
                  <a:cubicBezTo>
                    <a:pt x="113" y="266"/>
                    <a:pt x="116" y="270"/>
                    <a:pt x="115" y="274"/>
                  </a:cubicBezTo>
                  <a:cubicBezTo>
                    <a:pt x="113" y="278"/>
                    <a:pt x="109" y="281"/>
                    <a:pt x="105" y="280"/>
                  </a:cubicBezTo>
                  <a:cubicBezTo>
                    <a:pt x="74" y="270"/>
                    <a:pt x="57" y="263"/>
                    <a:pt x="53" y="257"/>
                  </a:cubicBezTo>
                  <a:cubicBezTo>
                    <a:pt x="49" y="252"/>
                    <a:pt x="45" y="228"/>
                    <a:pt x="40" y="185"/>
                  </a:cubicBezTo>
                  <a:cubicBezTo>
                    <a:pt x="40" y="180"/>
                    <a:pt x="43" y="177"/>
                    <a:pt x="47" y="176"/>
                  </a:cubicBezTo>
                  <a:close/>
                  <a:moveTo>
                    <a:pt x="568" y="554"/>
                  </a:moveTo>
                  <a:cubicBezTo>
                    <a:pt x="566" y="556"/>
                    <a:pt x="565" y="559"/>
                    <a:pt x="565" y="562"/>
                  </a:cubicBezTo>
                  <a:cubicBezTo>
                    <a:pt x="565" y="565"/>
                    <a:pt x="566" y="568"/>
                    <a:pt x="568" y="571"/>
                  </a:cubicBezTo>
                  <a:cubicBezTo>
                    <a:pt x="587" y="590"/>
                    <a:pt x="587" y="590"/>
                    <a:pt x="587" y="590"/>
                  </a:cubicBezTo>
                  <a:cubicBezTo>
                    <a:pt x="589" y="589"/>
                    <a:pt x="589" y="589"/>
                    <a:pt x="589" y="589"/>
                  </a:cubicBezTo>
                  <a:cubicBezTo>
                    <a:pt x="595" y="586"/>
                    <a:pt x="601" y="583"/>
                    <a:pt x="608" y="580"/>
                  </a:cubicBezTo>
                  <a:cubicBezTo>
                    <a:pt x="610" y="579"/>
                    <a:pt x="610" y="579"/>
                    <a:pt x="610" y="579"/>
                  </a:cubicBezTo>
                  <a:cubicBezTo>
                    <a:pt x="585" y="554"/>
                    <a:pt x="585" y="554"/>
                    <a:pt x="585" y="554"/>
                  </a:cubicBezTo>
                  <a:cubicBezTo>
                    <a:pt x="581" y="549"/>
                    <a:pt x="573" y="549"/>
                    <a:pt x="568" y="554"/>
                  </a:cubicBezTo>
                  <a:close/>
                  <a:moveTo>
                    <a:pt x="588" y="585"/>
                  </a:moveTo>
                  <a:cubicBezTo>
                    <a:pt x="571" y="568"/>
                    <a:pt x="571" y="568"/>
                    <a:pt x="571" y="568"/>
                  </a:cubicBezTo>
                  <a:cubicBezTo>
                    <a:pt x="570" y="566"/>
                    <a:pt x="569" y="564"/>
                    <a:pt x="569" y="562"/>
                  </a:cubicBezTo>
                  <a:cubicBezTo>
                    <a:pt x="569" y="560"/>
                    <a:pt x="570" y="558"/>
                    <a:pt x="571" y="557"/>
                  </a:cubicBezTo>
                  <a:cubicBezTo>
                    <a:pt x="573" y="555"/>
                    <a:pt x="575" y="554"/>
                    <a:pt x="577" y="554"/>
                  </a:cubicBezTo>
                  <a:cubicBezTo>
                    <a:pt x="579" y="554"/>
                    <a:pt x="581" y="555"/>
                    <a:pt x="582" y="557"/>
                  </a:cubicBezTo>
                  <a:cubicBezTo>
                    <a:pt x="603" y="578"/>
                    <a:pt x="603" y="578"/>
                    <a:pt x="603" y="578"/>
                  </a:cubicBezTo>
                  <a:cubicBezTo>
                    <a:pt x="598" y="580"/>
                    <a:pt x="593" y="583"/>
                    <a:pt x="588" y="585"/>
                  </a:cubicBezTo>
                  <a:close/>
                  <a:moveTo>
                    <a:pt x="672" y="469"/>
                  </a:moveTo>
                  <a:cubicBezTo>
                    <a:pt x="667" y="469"/>
                    <a:pt x="663" y="472"/>
                    <a:pt x="661" y="476"/>
                  </a:cubicBezTo>
                  <a:cubicBezTo>
                    <a:pt x="659" y="483"/>
                    <a:pt x="662" y="490"/>
                    <a:pt x="668" y="492"/>
                  </a:cubicBezTo>
                  <a:cubicBezTo>
                    <a:pt x="705" y="506"/>
                    <a:pt x="705" y="506"/>
                    <a:pt x="705" y="506"/>
                  </a:cubicBezTo>
                  <a:cubicBezTo>
                    <a:pt x="706" y="505"/>
                    <a:pt x="706" y="505"/>
                    <a:pt x="706" y="505"/>
                  </a:cubicBezTo>
                  <a:cubicBezTo>
                    <a:pt x="711" y="500"/>
                    <a:pt x="715" y="494"/>
                    <a:pt x="720" y="488"/>
                  </a:cubicBezTo>
                  <a:cubicBezTo>
                    <a:pt x="722" y="486"/>
                    <a:pt x="722" y="486"/>
                    <a:pt x="722" y="486"/>
                  </a:cubicBezTo>
                  <a:cubicBezTo>
                    <a:pt x="676" y="469"/>
                    <a:pt x="676" y="469"/>
                    <a:pt x="676" y="469"/>
                  </a:cubicBezTo>
                  <a:cubicBezTo>
                    <a:pt x="675" y="469"/>
                    <a:pt x="674" y="469"/>
                    <a:pt x="672" y="469"/>
                  </a:cubicBezTo>
                  <a:close/>
                  <a:moveTo>
                    <a:pt x="704" y="501"/>
                  </a:moveTo>
                  <a:cubicBezTo>
                    <a:pt x="669" y="488"/>
                    <a:pt x="669" y="488"/>
                    <a:pt x="669" y="488"/>
                  </a:cubicBezTo>
                  <a:cubicBezTo>
                    <a:pt x="665" y="487"/>
                    <a:pt x="663" y="482"/>
                    <a:pt x="665" y="478"/>
                  </a:cubicBezTo>
                  <a:cubicBezTo>
                    <a:pt x="666" y="475"/>
                    <a:pt x="669" y="473"/>
                    <a:pt x="672" y="473"/>
                  </a:cubicBezTo>
                  <a:cubicBezTo>
                    <a:pt x="673" y="473"/>
                    <a:pt x="674" y="473"/>
                    <a:pt x="675" y="473"/>
                  </a:cubicBezTo>
                  <a:cubicBezTo>
                    <a:pt x="715" y="488"/>
                    <a:pt x="715" y="488"/>
                    <a:pt x="715" y="488"/>
                  </a:cubicBezTo>
                  <a:cubicBezTo>
                    <a:pt x="712" y="493"/>
                    <a:pt x="708" y="497"/>
                    <a:pt x="704" y="501"/>
                  </a:cubicBezTo>
                  <a:close/>
                  <a:moveTo>
                    <a:pt x="605" y="532"/>
                  </a:moveTo>
                  <a:cubicBezTo>
                    <a:pt x="601" y="537"/>
                    <a:pt x="602" y="545"/>
                    <a:pt x="607" y="549"/>
                  </a:cubicBezTo>
                  <a:cubicBezTo>
                    <a:pt x="631" y="566"/>
                    <a:pt x="631" y="566"/>
                    <a:pt x="631" y="566"/>
                  </a:cubicBezTo>
                  <a:cubicBezTo>
                    <a:pt x="632" y="565"/>
                    <a:pt x="632" y="565"/>
                    <a:pt x="632" y="565"/>
                  </a:cubicBezTo>
                  <a:cubicBezTo>
                    <a:pt x="639" y="561"/>
                    <a:pt x="645" y="557"/>
                    <a:pt x="650" y="554"/>
                  </a:cubicBezTo>
                  <a:cubicBezTo>
                    <a:pt x="653" y="552"/>
                    <a:pt x="653" y="552"/>
                    <a:pt x="653" y="552"/>
                  </a:cubicBezTo>
                  <a:cubicBezTo>
                    <a:pt x="621" y="529"/>
                    <a:pt x="621" y="529"/>
                    <a:pt x="621" y="529"/>
                  </a:cubicBezTo>
                  <a:cubicBezTo>
                    <a:pt x="616" y="525"/>
                    <a:pt x="608" y="527"/>
                    <a:pt x="605" y="532"/>
                  </a:cubicBezTo>
                  <a:close/>
                  <a:moveTo>
                    <a:pt x="631" y="561"/>
                  </a:moveTo>
                  <a:cubicBezTo>
                    <a:pt x="610" y="545"/>
                    <a:pt x="610" y="545"/>
                    <a:pt x="610" y="545"/>
                  </a:cubicBezTo>
                  <a:cubicBezTo>
                    <a:pt x="606" y="543"/>
                    <a:pt x="605" y="538"/>
                    <a:pt x="608" y="534"/>
                  </a:cubicBezTo>
                  <a:cubicBezTo>
                    <a:pt x="609" y="532"/>
                    <a:pt x="612" y="531"/>
                    <a:pt x="614" y="531"/>
                  </a:cubicBezTo>
                  <a:cubicBezTo>
                    <a:pt x="616" y="531"/>
                    <a:pt x="618" y="531"/>
                    <a:pt x="619" y="532"/>
                  </a:cubicBezTo>
                  <a:cubicBezTo>
                    <a:pt x="646" y="552"/>
                    <a:pt x="646" y="552"/>
                    <a:pt x="646" y="552"/>
                  </a:cubicBezTo>
                  <a:cubicBezTo>
                    <a:pt x="641" y="555"/>
                    <a:pt x="636" y="558"/>
                    <a:pt x="631" y="561"/>
                  </a:cubicBezTo>
                  <a:close/>
                  <a:moveTo>
                    <a:pt x="646" y="499"/>
                  </a:moveTo>
                  <a:cubicBezTo>
                    <a:pt x="642" y="499"/>
                    <a:pt x="638" y="502"/>
                    <a:pt x="636" y="506"/>
                  </a:cubicBezTo>
                  <a:cubicBezTo>
                    <a:pt x="633" y="512"/>
                    <a:pt x="635" y="519"/>
                    <a:pt x="641" y="522"/>
                  </a:cubicBezTo>
                  <a:cubicBezTo>
                    <a:pt x="671" y="538"/>
                    <a:pt x="671" y="538"/>
                    <a:pt x="671" y="538"/>
                  </a:cubicBezTo>
                  <a:cubicBezTo>
                    <a:pt x="672" y="537"/>
                    <a:pt x="672" y="537"/>
                    <a:pt x="672" y="537"/>
                  </a:cubicBezTo>
                  <a:cubicBezTo>
                    <a:pt x="677" y="533"/>
                    <a:pt x="683" y="528"/>
                    <a:pt x="688" y="523"/>
                  </a:cubicBezTo>
                  <a:cubicBezTo>
                    <a:pt x="690" y="521"/>
                    <a:pt x="690" y="521"/>
                    <a:pt x="690" y="521"/>
                  </a:cubicBezTo>
                  <a:cubicBezTo>
                    <a:pt x="652" y="501"/>
                    <a:pt x="652" y="501"/>
                    <a:pt x="652" y="501"/>
                  </a:cubicBezTo>
                  <a:cubicBezTo>
                    <a:pt x="650" y="500"/>
                    <a:pt x="648" y="499"/>
                    <a:pt x="646" y="499"/>
                  </a:cubicBezTo>
                  <a:close/>
                  <a:moveTo>
                    <a:pt x="670" y="533"/>
                  </a:moveTo>
                  <a:cubicBezTo>
                    <a:pt x="643" y="518"/>
                    <a:pt x="643" y="518"/>
                    <a:pt x="643" y="518"/>
                  </a:cubicBezTo>
                  <a:cubicBezTo>
                    <a:pt x="639" y="516"/>
                    <a:pt x="637" y="512"/>
                    <a:pt x="639" y="508"/>
                  </a:cubicBezTo>
                  <a:cubicBezTo>
                    <a:pt x="641" y="505"/>
                    <a:pt x="643" y="503"/>
                    <a:pt x="646" y="503"/>
                  </a:cubicBezTo>
                  <a:cubicBezTo>
                    <a:pt x="648" y="503"/>
                    <a:pt x="649" y="504"/>
                    <a:pt x="650" y="504"/>
                  </a:cubicBezTo>
                  <a:cubicBezTo>
                    <a:pt x="683" y="522"/>
                    <a:pt x="683" y="522"/>
                    <a:pt x="683" y="522"/>
                  </a:cubicBezTo>
                  <a:cubicBezTo>
                    <a:pt x="679" y="526"/>
                    <a:pt x="675" y="530"/>
                    <a:pt x="670" y="533"/>
                  </a:cubicBezTo>
                  <a:close/>
                  <a:moveTo>
                    <a:pt x="295" y="584"/>
                  </a:moveTo>
                  <a:cubicBezTo>
                    <a:pt x="293" y="583"/>
                    <a:pt x="292" y="583"/>
                    <a:pt x="290" y="583"/>
                  </a:cubicBezTo>
                  <a:cubicBezTo>
                    <a:pt x="285" y="583"/>
                    <a:pt x="281" y="586"/>
                    <a:pt x="279" y="590"/>
                  </a:cubicBezTo>
                  <a:cubicBezTo>
                    <a:pt x="267" y="617"/>
                    <a:pt x="267" y="617"/>
                    <a:pt x="267" y="617"/>
                  </a:cubicBezTo>
                  <a:cubicBezTo>
                    <a:pt x="269" y="618"/>
                    <a:pt x="269" y="618"/>
                    <a:pt x="269" y="618"/>
                  </a:cubicBezTo>
                  <a:cubicBezTo>
                    <a:pt x="276" y="619"/>
                    <a:pt x="283" y="621"/>
                    <a:pt x="289" y="622"/>
                  </a:cubicBezTo>
                  <a:cubicBezTo>
                    <a:pt x="291" y="623"/>
                    <a:pt x="291" y="623"/>
                    <a:pt x="291" y="623"/>
                  </a:cubicBezTo>
                  <a:cubicBezTo>
                    <a:pt x="301" y="600"/>
                    <a:pt x="301" y="600"/>
                    <a:pt x="301" y="600"/>
                  </a:cubicBezTo>
                  <a:cubicBezTo>
                    <a:pt x="302" y="597"/>
                    <a:pt x="302" y="594"/>
                    <a:pt x="301" y="591"/>
                  </a:cubicBezTo>
                  <a:cubicBezTo>
                    <a:pt x="300" y="588"/>
                    <a:pt x="298" y="585"/>
                    <a:pt x="295" y="584"/>
                  </a:cubicBezTo>
                  <a:close/>
                  <a:moveTo>
                    <a:pt x="297" y="598"/>
                  </a:moveTo>
                  <a:cubicBezTo>
                    <a:pt x="288" y="618"/>
                    <a:pt x="288" y="618"/>
                    <a:pt x="288" y="618"/>
                  </a:cubicBezTo>
                  <a:cubicBezTo>
                    <a:pt x="283" y="617"/>
                    <a:pt x="278" y="616"/>
                    <a:pt x="273" y="614"/>
                  </a:cubicBezTo>
                  <a:cubicBezTo>
                    <a:pt x="283" y="592"/>
                    <a:pt x="283" y="592"/>
                    <a:pt x="283" y="592"/>
                  </a:cubicBezTo>
                  <a:cubicBezTo>
                    <a:pt x="284" y="588"/>
                    <a:pt x="289" y="586"/>
                    <a:pt x="293" y="588"/>
                  </a:cubicBezTo>
                  <a:cubicBezTo>
                    <a:pt x="295" y="588"/>
                    <a:pt x="297" y="590"/>
                    <a:pt x="297" y="592"/>
                  </a:cubicBezTo>
                  <a:cubicBezTo>
                    <a:pt x="298" y="594"/>
                    <a:pt x="298" y="596"/>
                    <a:pt x="297" y="598"/>
                  </a:cubicBezTo>
                  <a:close/>
                  <a:moveTo>
                    <a:pt x="100" y="445"/>
                  </a:moveTo>
                  <a:cubicBezTo>
                    <a:pt x="98" y="439"/>
                    <a:pt x="94" y="435"/>
                    <a:pt x="88" y="435"/>
                  </a:cubicBezTo>
                  <a:cubicBezTo>
                    <a:pt x="87" y="435"/>
                    <a:pt x="86" y="435"/>
                    <a:pt x="85" y="436"/>
                  </a:cubicBezTo>
                  <a:cubicBezTo>
                    <a:pt x="32" y="448"/>
                    <a:pt x="32" y="448"/>
                    <a:pt x="32" y="448"/>
                  </a:cubicBezTo>
                  <a:cubicBezTo>
                    <a:pt x="33" y="451"/>
                    <a:pt x="33" y="451"/>
                    <a:pt x="33" y="451"/>
                  </a:cubicBezTo>
                  <a:cubicBezTo>
                    <a:pt x="37" y="457"/>
                    <a:pt x="40" y="463"/>
                    <a:pt x="44" y="469"/>
                  </a:cubicBezTo>
                  <a:cubicBezTo>
                    <a:pt x="45" y="470"/>
                    <a:pt x="45" y="470"/>
                    <a:pt x="45" y="470"/>
                  </a:cubicBezTo>
                  <a:cubicBezTo>
                    <a:pt x="91" y="459"/>
                    <a:pt x="91" y="459"/>
                    <a:pt x="91" y="459"/>
                  </a:cubicBezTo>
                  <a:cubicBezTo>
                    <a:pt x="97" y="457"/>
                    <a:pt x="101" y="451"/>
                    <a:pt x="100" y="445"/>
                  </a:cubicBezTo>
                  <a:close/>
                  <a:moveTo>
                    <a:pt x="47" y="465"/>
                  </a:moveTo>
                  <a:cubicBezTo>
                    <a:pt x="44" y="461"/>
                    <a:pt x="41" y="456"/>
                    <a:pt x="38" y="451"/>
                  </a:cubicBezTo>
                  <a:cubicBezTo>
                    <a:pt x="86" y="440"/>
                    <a:pt x="86" y="440"/>
                    <a:pt x="86" y="440"/>
                  </a:cubicBezTo>
                  <a:cubicBezTo>
                    <a:pt x="90" y="439"/>
                    <a:pt x="95" y="441"/>
                    <a:pt x="96" y="445"/>
                  </a:cubicBezTo>
                  <a:cubicBezTo>
                    <a:pt x="97" y="450"/>
                    <a:pt x="94" y="454"/>
                    <a:pt x="90" y="455"/>
                  </a:cubicBezTo>
                  <a:lnTo>
                    <a:pt x="47" y="465"/>
                  </a:lnTo>
                  <a:close/>
                  <a:moveTo>
                    <a:pt x="34" y="303"/>
                  </a:moveTo>
                  <a:cubicBezTo>
                    <a:pt x="36" y="305"/>
                    <a:pt x="41" y="310"/>
                    <a:pt x="86" y="317"/>
                  </a:cubicBezTo>
                  <a:cubicBezTo>
                    <a:pt x="87" y="317"/>
                    <a:pt x="87" y="317"/>
                    <a:pt x="88" y="317"/>
                  </a:cubicBezTo>
                  <a:cubicBezTo>
                    <a:pt x="94" y="317"/>
                    <a:pt x="99" y="313"/>
                    <a:pt x="100" y="307"/>
                  </a:cubicBezTo>
                  <a:cubicBezTo>
                    <a:pt x="100" y="304"/>
                    <a:pt x="100" y="301"/>
                    <a:pt x="98" y="298"/>
                  </a:cubicBezTo>
                  <a:cubicBezTo>
                    <a:pt x="96" y="296"/>
                    <a:pt x="93" y="294"/>
                    <a:pt x="90" y="293"/>
                  </a:cubicBezTo>
                  <a:cubicBezTo>
                    <a:pt x="73" y="291"/>
                    <a:pt x="56" y="287"/>
                    <a:pt x="50" y="285"/>
                  </a:cubicBezTo>
                  <a:cubicBezTo>
                    <a:pt x="46" y="278"/>
                    <a:pt x="38" y="255"/>
                    <a:pt x="31" y="236"/>
                  </a:cubicBezTo>
                  <a:cubicBezTo>
                    <a:pt x="30" y="231"/>
                    <a:pt x="25" y="228"/>
                    <a:pt x="20" y="228"/>
                  </a:cubicBezTo>
                  <a:cubicBezTo>
                    <a:pt x="19" y="228"/>
                    <a:pt x="17" y="228"/>
                    <a:pt x="16" y="229"/>
                  </a:cubicBezTo>
                  <a:cubicBezTo>
                    <a:pt x="13" y="230"/>
                    <a:pt x="11" y="232"/>
                    <a:pt x="9" y="235"/>
                  </a:cubicBezTo>
                  <a:cubicBezTo>
                    <a:pt x="8" y="238"/>
                    <a:pt x="8" y="241"/>
                    <a:pt x="9" y="244"/>
                  </a:cubicBezTo>
                  <a:cubicBezTo>
                    <a:pt x="27" y="297"/>
                    <a:pt x="32" y="301"/>
                    <a:pt x="34" y="303"/>
                  </a:cubicBezTo>
                  <a:close/>
                  <a:moveTo>
                    <a:pt x="13" y="236"/>
                  </a:moveTo>
                  <a:cubicBezTo>
                    <a:pt x="14" y="235"/>
                    <a:pt x="15" y="233"/>
                    <a:pt x="17" y="232"/>
                  </a:cubicBezTo>
                  <a:cubicBezTo>
                    <a:pt x="18" y="232"/>
                    <a:pt x="19" y="232"/>
                    <a:pt x="20" y="232"/>
                  </a:cubicBezTo>
                  <a:cubicBezTo>
                    <a:pt x="23" y="232"/>
                    <a:pt x="26" y="234"/>
                    <a:pt x="28" y="237"/>
                  </a:cubicBezTo>
                  <a:cubicBezTo>
                    <a:pt x="34" y="257"/>
                    <a:pt x="43" y="281"/>
                    <a:pt x="47" y="288"/>
                  </a:cubicBezTo>
                  <a:cubicBezTo>
                    <a:pt x="47" y="288"/>
                    <a:pt x="47" y="288"/>
                    <a:pt x="47" y="288"/>
                  </a:cubicBezTo>
                  <a:cubicBezTo>
                    <a:pt x="48" y="288"/>
                    <a:pt x="48" y="288"/>
                    <a:pt x="48" y="288"/>
                  </a:cubicBezTo>
                  <a:cubicBezTo>
                    <a:pt x="54" y="291"/>
                    <a:pt x="74" y="295"/>
                    <a:pt x="89" y="297"/>
                  </a:cubicBezTo>
                  <a:cubicBezTo>
                    <a:pt x="91" y="298"/>
                    <a:pt x="93" y="299"/>
                    <a:pt x="94" y="301"/>
                  </a:cubicBezTo>
                  <a:cubicBezTo>
                    <a:pt x="96" y="302"/>
                    <a:pt x="96" y="304"/>
                    <a:pt x="96" y="307"/>
                  </a:cubicBezTo>
                  <a:cubicBezTo>
                    <a:pt x="95" y="311"/>
                    <a:pt x="91" y="314"/>
                    <a:pt x="87" y="313"/>
                  </a:cubicBezTo>
                  <a:cubicBezTo>
                    <a:pt x="43" y="306"/>
                    <a:pt x="38" y="302"/>
                    <a:pt x="36" y="300"/>
                  </a:cubicBezTo>
                  <a:cubicBezTo>
                    <a:pt x="35" y="299"/>
                    <a:pt x="30" y="295"/>
                    <a:pt x="12" y="243"/>
                  </a:cubicBezTo>
                  <a:cubicBezTo>
                    <a:pt x="12" y="241"/>
                    <a:pt x="12" y="238"/>
                    <a:pt x="13" y="236"/>
                  </a:cubicBezTo>
                  <a:close/>
                  <a:moveTo>
                    <a:pt x="118" y="476"/>
                  </a:moveTo>
                  <a:cubicBezTo>
                    <a:pt x="116" y="472"/>
                    <a:pt x="112" y="469"/>
                    <a:pt x="107" y="469"/>
                  </a:cubicBezTo>
                  <a:cubicBezTo>
                    <a:pt x="105" y="469"/>
                    <a:pt x="104" y="469"/>
                    <a:pt x="103" y="469"/>
                  </a:cubicBezTo>
                  <a:cubicBezTo>
                    <a:pt x="57" y="486"/>
                    <a:pt x="57" y="486"/>
                    <a:pt x="57" y="486"/>
                  </a:cubicBezTo>
                  <a:cubicBezTo>
                    <a:pt x="59" y="488"/>
                    <a:pt x="59" y="488"/>
                    <a:pt x="59" y="488"/>
                  </a:cubicBezTo>
                  <a:cubicBezTo>
                    <a:pt x="64" y="494"/>
                    <a:pt x="68" y="500"/>
                    <a:pt x="73" y="505"/>
                  </a:cubicBezTo>
                  <a:cubicBezTo>
                    <a:pt x="74" y="506"/>
                    <a:pt x="74" y="506"/>
                    <a:pt x="74" y="506"/>
                  </a:cubicBezTo>
                  <a:cubicBezTo>
                    <a:pt x="111" y="492"/>
                    <a:pt x="111" y="492"/>
                    <a:pt x="111" y="492"/>
                  </a:cubicBezTo>
                  <a:cubicBezTo>
                    <a:pt x="117" y="490"/>
                    <a:pt x="120" y="483"/>
                    <a:pt x="118" y="476"/>
                  </a:cubicBezTo>
                  <a:close/>
                  <a:moveTo>
                    <a:pt x="75" y="501"/>
                  </a:moveTo>
                  <a:cubicBezTo>
                    <a:pt x="71" y="497"/>
                    <a:pt x="68" y="493"/>
                    <a:pt x="64" y="488"/>
                  </a:cubicBezTo>
                  <a:cubicBezTo>
                    <a:pt x="104" y="473"/>
                    <a:pt x="104" y="473"/>
                    <a:pt x="104" y="473"/>
                  </a:cubicBezTo>
                  <a:cubicBezTo>
                    <a:pt x="108" y="472"/>
                    <a:pt x="113" y="474"/>
                    <a:pt x="114" y="478"/>
                  </a:cubicBezTo>
                  <a:cubicBezTo>
                    <a:pt x="116" y="482"/>
                    <a:pt x="114" y="487"/>
                    <a:pt x="110" y="488"/>
                  </a:cubicBezTo>
                  <a:lnTo>
                    <a:pt x="75" y="501"/>
                  </a:lnTo>
                  <a:close/>
                  <a:moveTo>
                    <a:pt x="31" y="347"/>
                  </a:moveTo>
                  <a:cubicBezTo>
                    <a:pt x="40" y="349"/>
                    <a:pt x="75" y="352"/>
                    <a:pt x="75" y="352"/>
                  </a:cubicBezTo>
                  <a:cubicBezTo>
                    <a:pt x="76" y="352"/>
                    <a:pt x="76" y="352"/>
                    <a:pt x="76" y="352"/>
                  </a:cubicBezTo>
                  <a:cubicBezTo>
                    <a:pt x="83" y="352"/>
                    <a:pt x="88" y="348"/>
                    <a:pt x="88" y="342"/>
                  </a:cubicBezTo>
                  <a:cubicBezTo>
                    <a:pt x="89" y="335"/>
                    <a:pt x="84" y="329"/>
                    <a:pt x="78" y="328"/>
                  </a:cubicBezTo>
                  <a:cubicBezTo>
                    <a:pt x="67" y="327"/>
                    <a:pt x="44" y="325"/>
                    <a:pt x="36" y="324"/>
                  </a:cubicBezTo>
                  <a:cubicBezTo>
                    <a:pt x="33" y="321"/>
                    <a:pt x="25" y="310"/>
                    <a:pt x="18" y="298"/>
                  </a:cubicBezTo>
                  <a:cubicBezTo>
                    <a:pt x="16" y="294"/>
                    <a:pt x="12" y="292"/>
                    <a:pt x="8" y="292"/>
                  </a:cubicBezTo>
                  <a:cubicBezTo>
                    <a:pt x="6" y="292"/>
                    <a:pt x="4" y="293"/>
                    <a:pt x="2" y="294"/>
                  </a:cubicBezTo>
                  <a:cubicBezTo>
                    <a:pt x="2" y="294"/>
                    <a:pt x="1" y="294"/>
                    <a:pt x="1" y="294"/>
                  </a:cubicBezTo>
                  <a:cubicBezTo>
                    <a:pt x="0" y="295"/>
                    <a:pt x="0" y="295"/>
                    <a:pt x="0" y="295"/>
                  </a:cubicBezTo>
                  <a:cubicBezTo>
                    <a:pt x="0" y="296"/>
                    <a:pt x="0" y="296"/>
                    <a:pt x="0" y="296"/>
                  </a:cubicBezTo>
                  <a:cubicBezTo>
                    <a:pt x="0" y="302"/>
                    <a:pt x="0" y="307"/>
                    <a:pt x="0" y="313"/>
                  </a:cubicBezTo>
                  <a:cubicBezTo>
                    <a:pt x="0" y="313"/>
                    <a:pt x="0" y="313"/>
                    <a:pt x="0" y="313"/>
                  </a:cubicBezTo>
                  <a:cubicBezTo>
                    <a:pt x="0" y="314"/>
                    <a:pt x="0" y="314"/>
                    <a:pt x="0" y="314"/>
                  </a:cubicBezTo>
                  <a:cubicBezTo>
                    <a:pt x="18" y="345"/>
                    <a:pt x="28" y="347"/>
                    <a:pt x="31" y="347"/>
                  </a:cubicBezTo>
                  <a:close/>
                  <a:moveTo>
                    <a:pt x="4" y="297"/>
                  </a:moveTo>
                  <a:cubicBezTo>
                    <a:pt x="4" y="297"/>
                    <a:pt x="4" y="297"/>
                    <a:pt x="4" y="297"/>
                  </a:cubicBezTo>
                  <a:cubicBezTo>
                    <a:pt x="8" y="295"/>
                    <a:pt x="13" y="296"/>
                    <a:pt x="15" y="300"/>
                  </a:cubicBezTo>
                  <a:cubicBezTo>
                    <a:pt x="22" y="312"/>
                    <a:pt x="31" y="324"/>
                    <a:pt x="34" y="327"/>
                  </a:cubicBezTo>
                  <a:cubicBezTo>
                    <a:pt x="35" y="327"/>
                    <a:pt x="35" y="327"/>
                    <a:pt x="35" y="327"/>
                  </a:cubicBezTo>
                  <a:cubicBezTo>
                    <a:pt x="35" y="328"/>
                    <a:pt x="35" y="328"/>
                    <a:pt x="35" y="328"/>
                  </a:cubicBezTo>
                  <a:cubicBezTo>
                    <a:pt x="43" y="329"/>
                    <a:pt x="66" y="331"/>
                    <a:pt x="77" y="332"/>
                  </a:cubicBezTo>
                  <a:cubicBezTo>
                    <a:pt x="82" y="333"/>
                    <a:pt x="85" y="337"/>
                    <a:pt x="84" y="341"/>
                  </a:cubicBezTo>
                  <a:cubicBezTo>
                    <a:pt x="84" y="346"/>
                    <a:pt x="80" y="349"/>
                    <a:pt x="76" y="348"/>
                  </a:cubicBezTo>
                  <a:cubicBezTo>
                    <a:pt x="75" y="348"/>
                    <a:pt x="40" y="345"/>
                    <a:pt x="32" y="343"/>
                  </a:cubicBezTo>
                  <a:cubicBezTo>
                    <a:pt x="24" y="342"/>
                    <a:pt x="15" y="332"/>
                    <a:pt x="4" y="312"/>
                  </a:cubicBezTo>
                  <a:cubicBezTo>
                    <a:pt x="4" y="307"/>
                    <a:pt x="4" y="302"/>
                    <a:pt x="4" y="297"/>
                  </a:cubicBezTo>
                  <a:close/>
                  <a:moveTo>
                    <a:pt x="143" y="506"/>
                  </a:moveTo>
                  <a:cubicBezTo>
                    <a:pt x="141" y="502"/>
                    <a:pt x="137" y="499"/>
                    <a:pt x="133" y="499"/>
                  </a:cubicBezTo>
                  <a:cubicBezTo>
                    <a:pt x="131" y="499"/>
                    <a:pt x="129" y="500"/>
                    <a:pt x="127" y="501"/>
                  </a:cubicBezTo>
                  <a:cubicBezTo>
                    <a:pt x="89" y="521"/>
                    <a:pt x="89" y="521"/>
                    <a:pt x="89" y="521"/>
                  </a:cubicBezTo>
                  <a:cubicBezTo>
                    <a:pt x="91" y="523"/>
                    <a:pt x="91" y="523"/>
                    <a:pt x="91" y="523"/>
                  </a:cubicBezTo>
                  <a:cubicBezTo>
                    <a:pt x="96" y="528"/>
                    <a:pt x="102" y="533"/>
                    <a:pt x="107" y="537"/>
                  </a:cubicBezTo>
                  <a:cubicBezTo>
                    <a:pt x="108" y="538"/>
                    <a:pt x="108" y="538"/>
                    <a:pt x="108" y="538"/>
                  </a:cubicBezTo>
                  <a:cubicBezTo>
                    <a:pt x="138" y="522"/>
                    <a:pt x="138" y="522"/>
                    <a:pt x="138" y="522"/>
                  </a:cubicBezTo>
                  <a:cubicBezTo>
                    <a:pt x="144" y="519"/>
                    <a:pt x="146" y="512"/>
                    <a:pt x="143" y="506"/>
                  </a:cubicBezTo>
                  <a:close/>
                  <a:moveTo>
                    <a:pt x="136" y="518"/>
                  </a:moveTo>
                  <a:cubicBezTo>
                    <a:pt x="109" y="533"/>
                    <a:pt x="109" y="533"/>
                    <a:pt x="109" y="533"/>
                  </a:cubicBezTo>
                  <a:cubicBezTo>
                    <a:pt x="104" y="530"/>
                    <a:pt x="100" y="526"/>
                    <a:pt x="96" y="522"/>
                  </a:cubicBezTo>
                  <a:cubicBezTo>
                    <a:pt x="129" y="504"/>
                    <a:pt x="129" y="504"/>
                    <a:pt x="129" y="504"/>
                  </a:cubicBezTo>
                  <a:cubicBezTo>
                    <a:pt x="133" y="502"/>
                    <a:pt x="138" y="504"/>
                    <a:pt x="140" y="508"/>
                  </a:cubicBezTo>
                  <a:cubicBezTo>
                    <a:pt x="142" y="512"/>
                    <a:pt x="140" y="516"/>
                    <a:pt x="136" y="518"/>
                  </a:cubicBezTo>
                  <a:close/>
                  <a:moveTo>
                    <a:pt x="194" y="554"/>
                  </a:moveTo>
                  <a:cubicBezTo>
                    <a:pt x="169" y="579"/>
                    <a:pt x="169" y="579"/>
                    <a:pt x="169" y="579"/>
                  </a:cubicBezTo>
                  <a:cubicBezTo>
                    <a:pt x="171" y="580"/>
                    <a:pt x="171" y="580"/>
                    <a:pt x="171" y="580"/>
                  </a:cubicBezTo>
                  <a:cubicBezTo>
                    <a:pt x="178" y="583"/>
                    <a:pt x="184" y="586"/>
                    <a:pt x="190" y="589"/>
                  </a:cubicBezTo>
                  <a:cubicBezTo>
                    <a:pt x="192" y="590"/>
                    <a:pt x="192" y="590"/>
                    <a:pt x="192" y="590"/>
                  </a:cubicBezTo>
                  <a:cubicBezTo>
                    <a:pt x="211" y="571"/>
                    <a:pt x="211" y="571"/>
                    <a:pt x="211" y="571"/>
                  </a:cubicBezTo>
                  <a:cubicBezTo>
                    <a:pt x="213" y="568"/>
                    <a:pt x="214" y="565"/>
                    <a:pt x="214" y="562"/>
                  </a:cubicBezTo>
                  <a:cubicBezTo>
                    <a:pt x="214" y="559"/>
                    <a:pt x="213" y="556"/>
                    <a:pt x="211" y="554"/>
                  </a:cubicBezTo>
                  <a:cubicBezTo>
                    <a:pt x="206" y="549"/>
                    <a:pt x="198" y="549"/>
                    <a:pt x="194" y="554"/>
                  </a:cubicBezTo>
                  <a:close/>
                  <a:moveTo>
                    <a:pt x="208" y="568"/>
                  </a:moveTo>
                  <a:cubicBezTo>
                    <a:pt x="191" y="585"/>
                    <a:pt x="191" y="585"/>
                    <a:pt x="191" y="585"/>
                  </a:cubicBezTo>
                  <a:cubicBezTo>
                    <a:pt x="186" y="583"/>
                    <a:pt x="181" y="580"/>
                    <a:pt x="176" y="578"/>
                  </a:cubicBezTo>
                  <a:cubicBezTo>
                    <a:pt x="197" y="557"/>
                    <a:pt x="197" y="557"/>
                    <a:pt x="197" y="557"/>
                  </a:cubicBezTo>
                  <a:cubicBezTo>
                    <a:pt x="200" y="554"/>
                    <a:pt x="205" y="554"/>
                    <a:pt x="208" y="557"/>
                  </a:cubicBezTo>
                  <a:cubicBezTo>
                    <a:pt x="209" y="558"/>
                    <a:pt x="210" y="560"/>
                    <a:pt x="210" y="562"/>
                  </a:cubicBezTo>
                  <a:cubicBezTo>
                    <a:pt x="210" y="564"/>
                    <a:pt x="209" y="566"/>
                    <a:pt x="208" y="568"/>
                  </a:cubicBezTo>
                  <a:close/>
                  <a:moveTo>
                    <a:pt x="251" y="571"/>
                  </a:moveTo>
                  <a:cubicBezTo>
                    <a:pt x="246" y="568"/>
                    <a:pt x="238" y="569"/>
                    <a:pt x="235" y="574"/>
                  </a:cubicBezTo>
                  <a:cubicBezTo>
                    <a:pt x="216" y="600"/>
                    <a:pt x="216" y="600"/>
                    <a:pt x="216" y="600"/>
                  </a:cubicBezTo>
                  <a:cubicBezTo>
                    <a:pt x="219" y="601"/>
                    <a:pt x="219" y="601"/>
                    <a:pt x="219" y="601"/>
                  </a:cubicBezTo>
                  <a:cubicBezTo>
                    <a:pt x="225" y="604"/>
                    <a:pt x="232" y="606"/>
                    <a:pt x="238" y="608"/>
                  </a:cubicBezTo>
                  <a:cubicBezTo>
                    <a:pt x="240" y="609"/>
                    <a:pt x="240" y="609"/>
                    <a:pt x="240" y="609"/>
                  </a:cubicBezTo>
                  <a:cubicBezTo>
                    <a:pt x="254" y="588"/>
                    <a:pt x="254" y="588"/>
                    <a:pt x="254" y="588"/>
                  </a:cubicBezTo>
                  <a:cubicBezTo>
                    <a:pt x="256" y="585"/>
                    <a:pt x="257" y="582"/>
                    <a:pt x="256" y="579"/>
                  </a:cubicBezTo>
                  <a:cubicBezTo>
                    <a:pt x="256" y="576"/>
                    <a:pt x="254" y="573"/>
                    <a:pt x="251" y="571"/>
                  </a:cubicBezTo>
                  <a:close/>
                  <a:moveTo>
                    <a:pt x="251" y="586"/>
                  </a:moveTo>
                  <a:cubicBezTo>
                    <a:pt x="238" y="604"/>
                    <a:pt x="238" y="604"/>
                    <a:pt x="238" y="604"/>
                  </a:cubicBezTo>
                  <a:cubicBezTo>
                    <a:pt x="233" y="602"/>
                    <a:pt x="228" y="601"/>
                    <a:pt x="222" y="599"/>
                  </a:cubicBezTo>
                  <a:cubicBezTo>
                    <a:pt x="238" y="577"/>
                    <a:pt x="238" y="577"/>
                    <a:pt x="238" y="577"/>
                  </a:cubicBezTo>
                  <a:cubicBezTo>
                    <a:pt x="240" y="573"/>
                    <a:pt x="245" y="572"/>
                    <a:pt x="249" y="575"/>
                  </a:cubicBezTo>
                  <a:cubicBezTo>
                    <a:pt x="251" y="576"/>
                    <a:pt x="252" y="578"/>
                    <a:pt x="252" y="580"/>
                  </a:cubicBezTo>
                  <a:cubicBezTo>
                    <a:pt x="253" y="582"/>
                    <a:pt x="252" y="584"/>
                    <a:pt x="251" y="586"/>
                  </a:cubicBezTo>
                  <a:close/>
                  <a:moveTo>
                    <a:pt x="174" y="532"/>
                  </a:moveTo>
                  <a:cubicBezTo>
                    <a:pt x="171" y="527"/>
                    <a:pt x="163" y="525"/>
                    <a:pt x="158" y="529"/>
                  </a:cubicBezTo>
                  <a:cubicBezTo>
                    <a:pt x="126" y="552"/>
                    <a:pt x="126" y="552"/>
                    <a:pt x="126" y="552"/>
                  </a:cubicBezTo>
                  <a:cubicBezTo>
                    <a:pt x="129" y="554"/>
                    <a:pt x="129" y="554"/>
                    <a:pt x="129" y="554"/>
                  </a:cubicBezTo>
                  <a:cubicBezTo>
                    <a:pt x="134" y="557"/>
                    <a:pt x="140" y="561"/>
                    <a:pt x="147" y="565"/>
                  </a:cubicBezTo>
                  <a:cubicBezTo>
                    <a:pt x="148" y="566"/>
                    <a:pt x="148" y="566"/>
                    <a:pt x="148" y="566"/>
                  </a:cubicBezTo>
                  <a:cubicBezTo>
                    <a:pt x="172" y="549"/>
                    <a:pt x="172" y="549"/>
                    <a:pt x="172" y="549"/>
                  </a:cubicBezTo>
                  <a:cubicBezTo>
                    <a:pt x="177" y="545"/>
                    <a:pt x="178" y="537"/>
                    <a:pt x="174" y="532"/>
                  </a:cubicBezTo>
                  <a:close/>
                  <a:moveTo>
                    <a:pt x="169" y="545"/>
                  </a:moveTo>
                  <a:cubicBezTo>
                    <a:pt x="148" y="561"/>
                    <a:pt x="148" y="561"/>
                    <a:pt x="148" y="561"/>
                  </a:cubicBezTo>
                  <a:cubicBezTo>
                    <a:pt x="143" y="558"/>
                    <a:pt x="138" y="555"/>
                    <a:pt x="133" y="552"/>
                  </a:cubicBezTo>
                  <a:cubicBezTo>
                    <a:pt x="160" y="532"/>
                    <a:pt x="160" y="532"/>
                    <a:pt x="160" y="532"/>
                  </a:cubicBezTo>
                  <a:cubicBezTo>
                    <a:pt x="163" y="530"/>
                    <a:pt x="169" y="531"/>
                    <a:pt x="171" y="534"/>
                  </a:cubicBezTo>
                  <a:cubicBezTo>
                    <a:pt x="174" y="538"/>
                    <a:pt x="173" y="543"/>
                    <a:pt x="169" y="545"/>
                  </a:cubicBezTo>
                  <a:close/>
                </a:path>
              </a:pathLst>
            </a:custGeom>
            <a:gradFill>
              <a:gsLst>
                <a:gs pos="1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4" name="Left Belt"/>
          <p:cNvGrpSpPr/>
          <p:nvPr/>
        </p:nvGrpSpPr>
        <p:grpSpPr>
          <a:xfrm rot="16200000">
            <a:off x="4149174" y="3147500"/>
            <a:ext cx="1807780" cy="1883056"/>
            <a:chOff x="616903" y="2528794"/>
            <a:chExt cx="3527634" cy="3674521"/>
          </a:xfrm>
        </p:grpSpPr>
        <p:sp>
          <p:nvSpPr>
            <p:cNvPr id="55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6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7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8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9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67000">
                  <a:schemeClr val="bg2">
                    <a:lumMod val="50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5" name="Left Belt Inside"/>
          <p:cNvGrpSpPr/>
          <p:nvPr/>
        </p:nvGrpSpPr>
        <p:grpSpPr>
          <a:xfrm rot="16200000">
            <a:off x="5011513" y="3920714"/>
            <a:ext cx="695531" cy="1039385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52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53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75000"/>
                  <a:lumOff val="25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4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6" name="Right Belt"/>
          <p:cNvGrpSpPr/>
          <p:nvPr/>
        </p:nvGrpSpPr>
        <p:grpSpPr>
          <a:xfrm rot="16200000">
            <a:off x="4114548" y="2184896"/>
            <a:ext cx="1829459" cy="1835483"/>
            <a:chOff x="2520556" y="2528794"/>
            <a:chExt cx="3569938" cy="3581689"/>
          </a:xfrm>
        </p:grpSpPr>
        <p:sp>
          <p:nvSpPr>
            <p:cNvPr id="47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bg2"/>
                </a:gs>
                <a:gs pos="100000">
                  <a:schemeClr val="bg2">
                    <a:lumMod val="8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8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81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9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65000"/>
                  <a:lumOff val="35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0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1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sp>
        <p:nvSpPr>
          <p:cNvPr id="82" name="Oval 81"/>
          <p:cNvSpPr/>
          <p:nvPr/>
        </p:nvSpPr>
        <p:spPr>
          <a:xfrm>
            <a:off x="9161291" y="3314523"/>
            <a:ext cx="539121" cy="539121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Oval 84"/>
          <p:cNvSpPr/>
          <p:nvPr/>
        </p:nvSpPr>
        <p:spPr>
          <a:xfrm>
            <a:off x="2544052" y="3314523"/>
            <a:ext cx="539121" cy="539121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Freeform 33"/>
          <p:cNvSpPr>
            <a:spLocks noEditPoints="1"/>
          </p:cNvSpPr>
          <p:nvPr/>
        </p:nvSpPr>
        <p:spPr bwMode="auto">
          <a:xfrm>
            <a:off x="2675348" y="3444608"/>
            <a:ext cx="256775" cy="278951"/>
          </a:xfrm>
          <a:custGeom>
            <a:avLst/>
            <a:gdLst>
              <a:gd name="T0" fmla="*/ 90 w 93"/>
              <a:gd name="T1" fmla="*/ 58 h 101"/>
              <a:gd name="T2" fmla="*/ 54 w 93"/>
              <a:gd name="T3" fmla="*/ 92 h 101"/>
              <a:gd name="T4" fmla="*/ 5 w 93"/>
              <a:gd name="T5" fmla="*/ 89 h 101"/>
              <a:gd name="T6" fmla="*/ 9 w 93"/>
              <a:gd name="T7" fmla="*/ 65 h 101"/>
              <a:gd name="T8" fmla="*/ 16 w 93"/>
              <a:gd name="T9" fmla="*/ 12 h 101"/>
              <a:gd name="T10" fmla="*/ 22 w 93"/>
              <a:gd name="T11" fmla="*/ 2 h 101"/>
              <a:gd name="T12" fmla="*/ 33 w 93"/>
              <a:gd name="T13" fmla="*/ 6 h 101"/>
              <a:gd name="T14" fmla="*/ 72 w 93"/>
              <a:gd name="T15" fmla="*/ 42 h 101"/>
              <a:gd name="T16" fmla="*/ 90 w 93"/>
              <a:gd name="T17" fmla="*/ 58 h 101"/>
              <a:gd name="T18" fmla="*/ 82 w 93"/>
              <a:gd name="T19" fmla="*/ 61 h 101"/>
              <a:gd name="T20" fmla="*/ 44 w 93"/>
              <a:gd name="T21" fmla="*/ 62 h 101"/>
              <a:gd name="T22" fmla="*/ 13 w 93"/>
              <a:gd name="T23" fmla="*/ 86 h 101"/>
              <a:gd name="T24" fmla="*/ 52 w 93"/>
              <a:gd name="T25" fmla="*/ 85 h 101"/>
              <a:gd name="T26" fmla="*/ 82 w 93"/>
              <a:gd name="T27" fmla="*/ 61 h 101"/>
              <a:gd name="T28" fmla="*/ 49 w 93"/>
              <a:gd name="T29" fmla="*/ 65 h 101"/>
              <a:gd name="T30" fmla="*/ 49 w 93"/>
              <a:gd name="T31" fmla="*/ 65 h 101"/>
              <a:gd name="T32" fmla="*/ 38 w 93"/>
              <a:gd name="T33" fmla="*/ 81 h 101"/>
              <a:gd name="T34" fmla="*/ 21 w 93"/>
              <a:gd name="T35" fmla="*/ 79 h 101"/>
              <a:gd name="T36" fmla="*/ 45 w 93"/>
              <a:gd name="T37" fmla="*/ 66 h 101"/>
              <a:gd name="T38" fmla="*/ 49 w 93"/>
              <a:gd name="T39" fmla="*/ 65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3" h="101">
                <a:moveTo>
                  <a:pt x="90" y="58"/>
                </a:moveTo>
                <a:cubicBezTo>
                  <a:pt x="93" y="66"/>
                  <a:pt x="78" y="84"/>
                  <a:pt x="54" y="92"/>
                </a:cubicBezTo>
                <a:cubicBezTo>
                  <a:pt x="31" y="101"/>
                  <a:pt x="9" y="98"/>
                  <a:pt x="5" y="89"/>
                </a:cubicBezTo>
                <a:cubicBezTo>
                  <a:pt x="1" y="77"/>
                  <a:pt x="12" y="77"/>
                  <a:pt x="9" y="65"/>
                </a:cubicBezTo>
                <a:cubicBezTo>
                  <a:pt x="1" y="37"/>
                  <a:pt x="0" y="25"/>
                  <a:pt x="16" y="12"/>
                </a:cubicBezTo>
                <a:cubicBezTo>
                  <a:pt x="21" y="7"/>
                  <a:pt x="17" y="4"/>
                  <a:pt x="22" y="2"/>
                </a:cubicBezTo>
                <a:cubicBezTo>
                  <a:pt x="28" y="0"/>
                  <a:pt x="26" y="6"/>
                  <a:pt x="33" y="6"/>
                </a:cubicBezTo>
                <a:cubicBezTo>
                  <a:pt x="53" y="5"/>
                  <a:pt x="59" y="15"/>
                  <a:pt x="72" y="42"/>
                </a:cubicBezTo>
                <a:cubicBezTo>
                  <a:pt x="77" y="53"/>
                  <a:pt x="85" y="46"/>
                  <a:pt x="90" y="58"/>
                </a:cubicBezTo>
                <a:close/>
                <a:moveTo>
                  <a:pt x="82" y="61"/>
                </a:moveTo>
                <a:cubicBezTo>
                  <a:pt x="81" y="57"/>
                  <a:pt x="67" y="53"/>
                  <a:pt x="44" y="62"/>
                </a:cubicBezTo>
                <a:cubicBezTo>
                  <a:pt x="20" y="71"/>
                  <a:pt x="12" y="83"/>
                  <a:pt x="13" y="86"/>
                </a:cubicBezTo>
                <a:cubicBezTo>
                  <a:pt x="13" y="88"/>
                  <a:pt x="31" y="93"/>
                  <a:pt x="52" y="85"/>
                </a:cubicBezTo>
                <a:cubicBezTo>
                  <a:pt x="73" y="77"/>
                  <a:pt x="83" y="63"/>
                  <a:pt x="82" y="61"/>
                </a:cubicBezTo>
                <a:close/>
                <a:moveTo>
                  <a:pt x="49" y="65"/>
                </a:moveTo>
                <a:cubicBezTo>
                  <a:pt x="49" y="65"/>
                  <a:pt x="49" y="65"/>
                  <a:pt x="49" y="65"/>
                </a:cubicBezTo>
                <a:cubicBezTo>
                  <a:pt x="51" y="71"/>
                  <a:pt x="46" y="78"/>
                  <a:pt x="38" y="81"/>
                </a:cubicBezTo>
                <a:cubicBezTo>
                  <a:pt x="31" y="83"/>
                  <a:pt x="25" y="82"/>
                  <a:pt x="21" y="79"/>
                </a:cubicBezTo>
                <a:cubicBezTo>
                  <a:pt x="26" y="75"/>
                  <a:pt x="34" y="70"/>
                  <a:pt x="45" y="66"/>
                </a:cubicBezTo>
                <a:cubicBezTo>
                  <a:pt x="46" y="66"/>
                  <a:pt x="48" y="65"/>
                  <a:pt x="49" y="6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Freeform 15"/>
          <p:cNvSpPr>
            <a:spLocks/>
          </p:cNvSpPr>
          <p:nvPr/>
        </p:nvSpPr>
        <p:spPr bwMode="auto">
          <a:xfrm>
            <a:off x="9300615" y="3459792"/>
            <a:ext cx="260472" cy="248583"/>
          </a:xfrm>
          <a:custGeom>
            <a:avLst/>
            <a:gdLst>
              <a:gd name="T0" fmla="*/ 102 w 102"/>
              <a:gd name="T1" fmla="*/ 86 h 97"/>
              <a:gd name="T2" fmla="*/ 102 w 102"/>
              <a:gd name="T3" fmla="*/ 97 h 97"/>
              <a:gd name="T4" fmla="*/ 51 w 102"/>
              <a:gd name="T5" fmla="*/ 97 h 97"/>
              <a:gd name="T6" fmla="*/ 0 w 102"/>
              <a:gd name="T7" fmla="*/ 97 h 97"/>
              <a:gd name="T8" fmla="*/ 0 w 102"/>
              <a:gd name="T9" fmla="*/ 86 h 97"/>
              <a:gd name="T10" fmla="*/ 22 w 102"/>
              <a:gd name="T11" fmla="*/ 73 h 97"/>
              <a:gd name="T12" fmla="*/ 40 w 102"/>
              <a:gd name="T13" fmla="*/ 55 h 97"/>
              <a:gd name="T14" fmla="*/ 34 w 102"/>
              <a:gd name="T15" fmla="*/ 42 h 97"/>
              <a:gd name="T16" fmla="*/ 29 w 102"/>
              <a:gd name="T17" fmla="*/ 33 h 97"/>
              <a:gd name="T18" fmla="*/ 31 w 102"/>
              <a:gd name="T19" fmla="*/ 28 h 97"/>
              <a:gd name="T20" fmla="*/ 30 w 102"/>
              <a:gd name="T21" fmla="*/ 19 h 97"/>
              <a:gd name="T22" fmla="*/ 51 w 102"/>
              <a:gd name="T23" fmla="*/ 0 h 97"/>
              <a:gd name="T24" fmla="*/ 73 w 102"/>
              <a:gd name="T25" fmla="*/ 19 h 97"/>
              <a:gd name="T26" fmla="*/ 71 w 102"/>
              <a:gd name="T27" fmla="*/ 28 h 97"/>
              <a:gd name="T28" fmla="*/ 73 w 102"/>
              <a:gd name="T29" fmla="*/ 33 h 97"/>
              <a:gd name="T30" fmla="*/ 68 w 102"/>
              <a:gd name="T31" fmla="*/ 42 h 97"/>
              <a:gd name="T32" fmla="*/ 62 w 102"/>
              <a:gd name="T33" fmla="*/ 55 h 97"/>
              <a:gd name="T34" fmla="*/ 80 w 102"/>
              <a:gd name="T35" fmla="*/ 73 h 97"/>
              <a:gd name="T36" fmla="*/ 102 w 102"/>
              <a:gd name="T37" fmla="*/ 8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02" h="97">
                <a:moveTo>
                  <a:pt x="102" y="86"/>
                </a:moveTo>
                <a:cubicBezTo>
                  <a:pt x="102" y="89"/>
                  <a:pt x="102" y="97"/>
                  <a:pt x="102" y="97"/>
                </a:cubicBezTo>
                <a:cubicBezTo>
                  <a:pt x="51" y="97"/>
                  <a:pt x="51" y="97"/>
                  <a:pt x="51" y="97"/>
                </a:cubicBezTo>
                <a:cubicBezTo>
                  <a:pt x="0" y="97"/>
                  <a:pt x="0" y="97"/>
                  <a:pt x="0" y="97"/>
                </a:cubicBezTo>
                <a:cubicBezTo>
                  <a:pt x="0" y="97"/>
                  <a:pt x="0" y="89"/>
                  <a:pt x="0" y="86"/>
                </a:cubicBezTo>
                <a:cubicBezTo>
                  <a:pt x="0" y="83"/>
                  <a:pt x="9" y="78"/>
                  <a:pt x="22" y="73"/>
                </a:cubicBezTo>
                <a:cubicBezTo>
                  <a:pt x="36" y="68"/>
                  <a:pt x="40" y="64"/>
                  <a:pt x="40" y="55"/>
                </a:cubicBezTo>
                <a:cubicBezTo>
                  <a:pt x="40" y="50"/>
                  <a:pt x="36" y="52"/>
                  <a:pt x="34" y="42"/>
                </a:cubicBezTo>
                <a:cubicBezTo>
                  <a:pt x="33" y="38"/>
                  <a:pt x="30" y="42"/>
                  <a:pt x="29" y="33"/>
                </a:cubicBezTo>
                <a:cubicBezTo>
                  <a:pt x="29" y="29"/>
                  <a:pt x="31" y="28"/>
                  <a:pt x="31" y="28"/>
                </a:cubicBezTo>
                <a:cubicBezTo>
                  <a:pt x="31" y="28"/>
                  <a:pt x="30" y="23"/>
                  <a:pt x="30" y="19"/>
                </a:cubicBezTo>
                <a:cubicBezTo>
                  <a:pt x="29" y="14"/>
                  <a:pt x="33" y="0"/>
                  <a:pt x="51" y="0"/>
                </a:cubicBezTo>
                <a:cubicBezTo>
                  <a:pt x="70" y="0"/>
                  <a:pt x="73" y="14"/>
                  <a:pt x="73" y="19"/>
                </a:cubicBezTo>
                <a:cubicBezTo>
                  <a:pt x="72" y="23"/>
                  <a:pt x="71" y="28"/>
                  <a:pt x="71" y="28"/>
                </a:cubicBezTo>
                <a:cubicBezTo>
                  <a:pt x="71" y="28"/>
                  <a:pt x="73" y="29"/>
                  <a:pt x="73" y="33"/>
                </a:cubicBezTo>
                <a:cubicBezTo>
                  <a:pt x="72" y="42"/>
                  <a:pt x="69" y="38"/>
                  <a:pt x="68" y="42"/>
                </a:cubicBezTo>
                <a:cubicBezTo>
                  <a:pt x="66" y="52"/>
                  <a:pt x="62" y="50"/>
                  <a:pt x="62" y="55"/>
                </a:cubicBezTo>
                <a:cubicBezTo>
                  <a:pt x="62" y="64"/>
                  <a:pt x="67" y="68"/>
                  <a:pt x="80" y="73"/>
                </a:cubicBezTo>
                <a:cubicBezTo>
                  <a:pt x="93" y="78"/>
                  <a:pt x="102" y="83"/>
                  <a:pt x="102" y="8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TextBox 95"/>
          <p:cNvSpPr txBox="1"/>
          <p:nvPr/>
        </p:nvSpPr>
        <p:spPr>
          <a:xfrm>
            <a:off x="9781679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9781680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2" name="TextBox 101"/>
          <p:cNvSpPr txBox="1"/>
          <p:nvPr/>
        </p:nvSpPr>
        <p:spPr>
          <a:xfrm flipH="1">
            <a:off x="270313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3" name="TextBox 102"/>
          <p:cNvSpPr txBox="1"/>
          <p:nvPr/>
        </p:nvSpPr>
        <p:spPr>
          <a:xfrm flipH="1">
            <a:off x="1303929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1" name="Oval 80"/>
          <p:cNvSpPr/>
          <p:nvPr/>
        </p:nvSpPr>
        <p:spPr>
          <a:xfrm>
            <a:off x="9161291" y="1985292"/>
            <a:ext cx="539121" cy="539121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Oval 82"/>
          <p:cNvSpPr/>
          <p:nvPr/>
        </p:nvSpPr>
        <p:spPr>
          <a:xfrm>
            <a:off x="9161291" y="4700330"/>
            <a:ext cx="539121" cy="539121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/>
          <p:cNvSpPr/>
          <p:nvPr/>
        </p:nvSpPr>
        <p:spPr>
          <a:xfrm>
            <a:off x="2544052" y="1985292"/>
            <a:ext cx="539121" cy="539121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Oval 85"/>
          <p:cNvSpPr/>
          <p:nvPr/>
        </p:nvSpPr>
        <p:spPr>
          <a:xfrm>
            <a:off x="2544052" y="4700330"/>
            <a:ext cx="539121" cy="539121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Freeform 47"/>
          <p:cNvSpPr>
            <a:spLocks noEditPoints="1"/>
          </p:cNvSpPr>
          <p:nvPr/>
        </p:nvSpPr>
        <p:spPr bwMode="auto">
          <a:xfrm>
            <a:off x="2674720" y="2114793"/>
            <a:ext cx="277784" cy="280118"/>
          </a:xfrm>
          <a:custGeom>
            <a:avLst/>
            <a:gdLst>
              <a:gd name="T0" fmla="*/ 100 w 101"/>
              <a:gd name="T1" fmla="*/ 50 h 101"/>
              <a:gd name="T2" fmla="*/ 51 w 101"/>
              <a:gd name="T3" fmla="*/ 100 h 101"/>
              <a:gd name="T4" fmla="*/ 1 w 101"/>
              <a:gd name="T5" fmla="*/ 51 h 101"/>
              <a:gd name="T6" fmla="*/ 50 w 101"/>
              <a:gd name="T7" fmla="*/ 1 h 101"/>
              <a:gd name="T8" fmla="*/ 100 w 101"/>
              <a:gd name="T9" fmla="*/ 50 h 101"/>
              <a:gd name="T10" fmla="*/ 20 w 101"/>
              <a:gd name="T11" fmla="*/ 51 h 101"/>
              <a:gd name="T12" fmla="*/ 23 w 101"/>
              <a:gd name="T13" fmla="*/ 37 h 101"/>
              <a:gd name="T14" fmla="*/ 12 w 101"/>
              <a:gd name="T15" fmla="*/ 31 h 101"/>
              <a:gd name="T16" fmla="*/ 7 w 101"/>
              <a:gd name="T17" fmla="*/ 51 h 101"/>
              <a:gd name="T18" fmla="*/ 12 w 101"/>
              <a:gd name="T19" fmla="*/ 70 h 101"/>
              <a:gd name="T20" fmla="*/ 23 w 101"/>
              <a:gd name="T21" fmla="*/ 64 h 101"/>
              <a:gd name="T22" fmla="*/ 20 w 101"/>
              <a:gd name="T23" fmla="*/ 51 h 101"/>
              <a:gd name="T24" fmla="*/ 74 w 101"/>
              <a:gd name="T25" fmla="*/ 51 h 101"/>
              <a:gd name="T26" fmla="*/ 51 w 101"/>
              <a:gd name="T27" fmla="*/ 27 h 101"/>
              <a:gd name="T28" fmla="*/ 27 w 101"/>
              <a:gd name="T29" fmla="*/ 51 h 101"/>
              <a:gd name="T30" fmla="*/ 51 w 101"/>
              <a:gd name="T31" fmla="*/ 74 h 101"/>
              <a:gd name="T32" fmla="*/ 74 w 101"/>
              <a:gd name="T33" fmla="*/ 51 h 101"/>
              <a:gd name="T34" fmla="*/ 31 w 101"/>
              <a:gd name="T35" fmla="*/ 12 h 101"/>
              <a:gd name="T36" fmla="*/ 37 w 101"/>
              <a:gd name="T37" fmla="*/ 23 h 101"/>
              <a:gd name="T38" fmla="*/ 51 w 101"/>
              <a:gd name="T39" fmla="*/ 20 h 101"/>
              <a:gd name="T40" fmla="*/ 64 w 101"/>
              <a:gd name="T41" fmla="*/ 23 h 101"/>
              <a:gd name="T42" fmla="*/ 70 w 101"/>
              <a:gd name="T43" fmla="*/ 12 h 101"/>
              <a:gd name="T44" fmla="*/ 50 w 101"/>
              <a:gd name="T45" fmla="*/ 7 h 101"/>
              <a:gd name="T46" fmla="*/ 31 w 101"/>
              <a:gd name="T47" fmla="*/ 12 h 101"/>
              <a:gd name="T48" fmla="*/ 70 w 101"/>
              <a:gd name="T49" fmla="*/ 89 h 101"/>
              <a:gd name="T50" fmla="*/ 64 w 101"/>
              <a:gd name="T51" fmla="*/ 78 h 101"/>
              <a:gd name="T52" fmla="*/ 51 w 101"/>
              <a:gd name="T53" fmla="*/ 81 h 101"/>
              <a:gd name="T54" fmla="*/ 37 w 101"/>
              <a:gd name="T55" fmla="*/ 78 h 101"/>
              <a:gd name="T56" fmla="*/ 31 w 101"/>
              <a:gd name="T57" fmla="*/ 89 h 101"/>
              <a:gd name="T58" fmla="*/ 51 w 101"/>
              <a:gd name="T59" fmla="*/ 94 h 101"/>
              <a:gd name="T60" fmla="*/ 70 w 101"/>
              <a:gd name="T61" fmla="*/ 89 h 101"/>
              <a:gd name="T62" fmla="*/ 89 w 101"/>
              <a:gd name="T63" fmla="*/ 70 h 101"/>
              <a:gd name="T64" fmla="*/ 94 w 101"/>
              <a:gd name="T65" fmla="*/ 50 h 101"/>
              <a:gd name="T66" fmla="*/ 89 w 101"/>
              <a:gd name="T67" fmla="*/ 31 h 101"/>
              <a:gd name="T68" fmla="*/ 78 w 101"/>
              <a:gd name="T69" fmla="*/ 37 h 101"/>
              <a:gd name="T70" fmla="*/ 81 w 101"/>
              <a:gd name="T71" fmla="*/ 51 h 101"/>
              <a:gd name="T72" fmla="*/ 78 w 101"/>
              <a:gd name="T73" fmla="*/ 64 h 101"/>
              <a:gd name="T74" fmla="*/ 89 w 101"/>
              <a:gd name="T75" fmla="*/ 7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1" h="101">
                <a:moveTo>
                  <a:pt x="100" y="50"/>
                </a:moveTo>
                <a:cubicBezTo>
                  <a:pt x="101" y="77"/>
                  <a:pt x="79" y="100"/>
                  <a:pt x="51" y="100"/>
                </a:cubicBezTo>
                <a:cubicBezTo>
                  <a:pt x="24" y="101"/>
                  <a:pt x="1" y="79"/>
                  <a:pt x="1" y="51"/>
                </a:cubicBezTo>
                <a:cubicBezTo>
                  <a:pt x="0" y="24"/>
                  <a:pt x="22" y="1"/>
                  <a:pt x="50" y="1"/>
                </a:cubicBezTo>
                <a:cubicBezTo>
                  <a:pt x="77" y="0"/>
                  <a:pt x="100" y="22"/>
                  <a:pt x="100" y="50"/>
                </a:cubicBezTo>
                <a:close/>
                <a:moveTo>
                  <a:pt x="20" y="51"/>
                </a:moveTo>
                <a:cubicBezTo>
                  <a:pt x="20" y="46"/>
                  <a:pt x="21" y="41"/>
                  <a:pt x="23" y="37"/>
                </a:cubicBezTo>
                <a:cubicBezTo>
                  <a:pt x="12" y="31"/>
                  <a:pt x="12" y="31"/>
                  <a:pt x="12" y="31"/>
                </a:cubicBezTo>
                <a:cubicBezTo>
                  <a:pt x="9" y="37"/>
                  <a:pt x="7" y="44"/>
                  <a:pt x="7" y="51"/>
                </a:cubicBezTo>
                <a:cubicBezTo>
                  <a:pt x="7" y="58"/>
                  <a:pt x="9" y="65"/>
                  <a:pt x="12" y="70"/>
                </a:cubicBezTo>
                <a:cubicBezTo>
                  <a:pt x="23" y="64"/>
                  <a:pt x="23" y="64"/>
                  <a:pt x="23" y="64"/>
                </a:cubicBezTo>
                <a:cubicBezTo>
                  <a:pt x="21" y="60"/>
                  <a:pt x="20" y="55"/>
                  <a:pt x="20" y="51"/>
                </a:cubicBezTo>
                <a:close/>
                <a:moveTo>
                  <a:pt x="74" y="51"/>
                </a:moveTo>
                <a:cubicBezTo>
                  <a:pt x="74" y="37"/>
                  <a:pt x="64" y="27"/>
                  <a:pt x="51" y="27"/>
                </a:cubicBezTo>
                <a:cubicBezTo>
                  <a:pt x="37" y="27"/>
                  <a:pt x="27" y="37"/>
                  <a:pt x="27" y="51"/>
                </a:cubicBezTo>
                <a:cubicBezTo>
                  <a:pt x="27" y="64"/>
                  <a:pt x="37" y="74"/>
                  <a:pt x="51" y="74"/>
                </a:cubicBezTo>
                <a:cubicBezTo>
                  <a:pt x="64" y="74"/>
                  <a:pt x="74" y="64"/>
                  <a:pt x="74" y="51"/>
                </a:cubicBezTo>
                <a:close/>
                <a:moveTo>
                  <a:pt x="31" y="12"/>
                </a:moveTo>
                <a:cubicBezTo>
                  <a:pt x="37" y="23"/>
                  <a:pt x="37" y="23"/>
                  <a:pt x="37" y="23"/>
                </a:cubicBezTo>
                <a:cubicBezTo>
                  <a:pt x="41" y="21"/>
                  <a:pt x="46" y="20"/>
                  <a:pt x="51" y="20"/>
                </a:cubicBezTo>
                <a:cubicBezTo>
                  <a:pt x="55" y="20"/>
                  <a:pt x="60" y="21"/>
                  <a:pt x="64" y="23"/>
                </a:cubicBezTo>
                <a:cubicBezTo>
                  <a:pt x="70" y="12"/>
                  <a:pt x="70" y="12"/>
                  <a:pt x="70" y="12"/>
                </a:cubicBezTo>
                <a:cubicBezTo>
                  <a:pt x="64" y="9"/>
                  <a:pt x="57" y="7"/>
                  <a:pt x="50" y="7"/>
                </a:cubicBezTo>
                <a:cubicBezTo>
                  <a:pt x="43" y="8"/>
                  <a:pt x="36" y="9"/>
                  <a:pt x="31" y="12"/>
                </a:cubicBezTo>
                <a:close/>
                <a:moveTo>
                  <a:pt x="70" y="89"/>
                </a:moveTo>
                <a:cubicBezTo>
                  <a:pt x="64" y="78"/>
                  <a:pt x="64" y="78"/>
                  <a:pt x="64" y="78"/>
                </a:cubicBezTo>
                <a:cubicBezTo>
                  <a:pt x="60" y="80"/>
                  <a:pt x="55" y="81"/>
                  <a:pt x="51" y="81"/>
                </a:cubicBezTo>
                <a:cubicBezTo>
                  <a:pt x="46" y="81"/>
                  <a:pt x="41" y="80"/>
                  <a:pt x="37" y="78"/>
                </a:cubicBezTo>
                <a:cubicBezTo>
                  <a:pt x="31" y="89"/>
                  <a:pt x="31" y="89"/>
                  <a:pt x="31" y="89"/>
                </a:cubicBezTo>
                <a:cubicBezTo>
                  <a:pt x="37" y="92"/>
                  <a:pt x="44" y="94"/>
                  <a:pt x="51" y="94"/>
                </a:cubicBezTo>
                <a:cubicBezTo>
                  <a:pt x="58" y="94"/>
                  <a:pt x="65" y="92"/>
                  <a:pt x="70" y="89"/>
                </a:cubicBezTo>
                <a:close/>
                <a:moveTo>
                  <a:pt x="89" y="70"/>
                </a:moveTo>
                <a:cubicBezTo>
                  <a:pt x="92" y="64"/>
                  <a:pt x="94" y="57"/>
                  <a:pt x="94" y="50"/>
                </a:cubicBezTo>
                <a:cubicBezTo>
                  <a:pt x="94" y="43"/>
                  <a:pt x="92" y="36"/>
                  <a:pt x="89" y="31"/>
                </a:cubicBezTo>
                <a:cubicBezTo>
                  <a:pt x="78" y="37"/>
                  <a:pt x="78" y="37"/>
                  <a:pt x="78" y="37"/>
                </a:cubicBezTo>
                <a:cubicBezTo>
                  <a:pt x="80" y="41"/>
                  <a:pt x="81" y="46"/>
                  <a:pt x="81" y="51"/>
                </a:cubicBezTo>
                <a:cubicBezTo>
                  <a:pt x="81" y="55"/>
                  <a:pt x="80" y="60"/>
                  <a:pt x="78" y="64"/>
                </a:cubicBezTo>
                <a:lnTo>
                  <a:pt x="89" y="7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Freeform 49"/>
          <p:cNvSpPr>
            <a:spLocks noEditPoints="1"/>
          </p:cNvSpPr>
          <p:nvPr/>
        </p:nvSpPr>
        <p:spPr bwMode="auto">
          <a:xfrm>
            <a:off x="2654922" y="4885855"/>
            <a:ext cx="297626" cy="168071"/>
          </a:xfrm>
          <a:custGeom>
            <a:avLst/>
            <a:gdLst>
              <a:gd name="T0" fmla="*/ 108 w 108"/>
              <a:gd name="T1" fmla="*/ 31 h 61"/>
              <a:gd name="T2" fmla="*/ 54 w 108"/>
              <a:gd name="T3" fmla="*/ 61 h 61"/>
              <a:gd name="T4" fmla="*/ 0 w 108"/>
              <a:gd name="T5" fmla="*/ 31 h 61"/>
              <a:gd name="T6" fmla="*/ 54 w 108"/>
              <a:gd name="T7" fmla="*/ 0 h 61"/>
              <a:gd name="T8" fmla="*/ 108 w 108"/>
              <a:gd name="T9" fmla="*/ 31 h 61"/>
              <a:gd name="T10" fmla="*/ 78 w 108"/>
              <a:gd name="T11" fmla="*/ 31 h 61"/>
              <a:gd name="T12" fmla="*/ 54 w 108"/>
              <a:gd name="T13" fmla="*/ 7 h 61"/>
              <a:gd name="T14" fmla="*/ 30 w 108"/>
              <a:gd name="T15" fmla="*/ 31 h 61"/>
              <a:gd name="T16" fmla="*/ 54 w 108"/>
              <a:gd name="T17" fmla="*/ 54 h 61"/>
              <a:gd name="T18" fmla="*/ 78 w 108"/>
              <a:gd name="T19" fmla="*/ 31 h 61"/>
              <a:gd name="T20" fmla="*/ 66 w 108"/>
              <a:gd name="T21" fmla="*/ 31 h 61"/>
              <a:gd name="T22" fmla="*/ 54 w 108"/>
              <a:gd name="T23" fmla="*/ 42 h 61"/>
              <a:gd name="T24" fmla="*/ 42 w 108"/>
              <a:gd name="T25" fmla="*/ 31 h 61"/>
              <a:gd name="T26" fmla="*/ 54 w 108"/>
              <a:gd name="T27" fmla="*/ 19 h 61"/>
              <a:gd name="T28" fmla="*/ 54 w 108"/>
              <a:gd name="T29" fmla="*/ 31 h 61"/>
              <a:gd name="T30" fmla="*/ 66 w 108"/>
              <a:gd name="T31" fmla="*/ 3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08" h="61">
                <a:moveTo>
                  <a:pt x="108" y="31"/>
                </a:moveTo>
                <a:cubicBezTo>
                  <a:pt x="108" y="35"/>
                  <a:pt x="89" y="61"/>
                  <a:pt x="54" y="61"/>
                </a:cubicBezTo>
                <a:cubicBezTo>
                  <a:pt x="18" y="61"/>
                  <a:pt x="0" y="35"/>
                  <a:pt x="0" y="31"/>
                </a:cubicBezTo>
                <a:cubicBezTo>
                  <a:pt x="0" y="26"/>
                  <a:pt x="18" y="0"/>
                  <a:pt x="54" y="0"/>
                </a:cubicBezTo>
                <a:cubicBezTo>
                  <a:pt x="89" y="0"/>
                  <a:pt x="108" y="26"/>
                  <a:pt x="108" y="31"/>
                </a:cubicBezTo>
                <a:close/>
                <a:moveTo>
                  <a:pt x="78" y="31"/>
                </a:moveTo>
                <a:cubicBezTo>
                  <a:pt x="78" y="18"/>
                  <a:pt x="67" y="7"/>
                  <a:pt x="54" y="7"/>
                </a:cubicBezTo>
                <a:cubicBezTo>
                  <a:pt x="40" y="7"/>
                  <a:pt x="30" y="18"/>
                  <a:pt x="30" y="31"/>
                </a:cubicBezTo>
                <a:cubicBezTo>
                  <a:pt x="30" y="43"/>
                  <a:pt x="40" y="54"/>
                  <a:pt x="54" y="54"/>
                </a:cubicBezTo>
                <a:cubicBezTo>
                  <a:pt x="67" y="54"/>
                  <a:pt x="78" y="43"/>
                  <a:pt x="78" y="31"/>
                </a:cubicBezTo>
                <a:close/>
                <a:moveTo>
                  <a:pt x="66" y="31"/>
                </a:moveTo>
                <a:cubicBezTo>
                  <a:pt x="66" y="37"/>
                  <a:pt x="60" y="42"/>
                  <a:pt x="54" y="42"/>
                </a:cubicBezTo>
                <a:cubicBezTo>
                  <a:pt x="47" y="42"/>
                  <a:pt x="42" y="37"/>
                  <a:pt x="42" y="31"/>
                </a:cubicBezTo>
                <a:cubicBezTo>
                  <a:pt x="42" y="24"/>
                  <a:pt x="47" y="19"/>
                  <a:pt x="54" y="19"/>
                </a:cubicBezTo>
                <a:cubicBezTo>
                  <a:pt x="57" y="19"/>
                  <a:pt x="51" y="28"/>
                  <a:pt x="54" y="31"/>
                </a:cubicBezTo>
                <a:cubicBezTo>
                  <a:pt x="55" y="33"/>
                  <a:pt x="66" y="27"/>
                  <a:pt x="66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Freeform 9"/>
          <p:cNvSpPr>
            <a:spLocks noEditPoints="1"/>
          </p:cNvSpPr>
          <p:nvPr/>
        </p:nvSpPr>
        <p:spPr bwMode="auto">
          <a:xfrm>
            <a:off x="9301696" y="2175414"/>
            <a:ext cx="258310" cy="158877"/>
          </a:xfrm>
          <a:custGeom>
            <a:avLst/>
            <a:gdLst>
              <a:gd name="T0" fmla="*/ 99 w 101"/>
              <a:gd name="T1" fmla="*/ 17 h 62"/>
              <a:gd name="T2" fmla="*/ 99 w 101"/>
              <a:gd name="T3" fmla="*/ 57 h 62"/>
              <a:gd name="T4" fmla="*/ 94 w 101"/>
              <a:gd name="T5" fmla="*/ 62 h 62"/>
              <a:gd name="T6" fmla="*/ 7 w 101"/>
              <a:gd name="T7" fmla="*/ 62 h 62"/>
              <a:gd name="T8" fmla="*/ 2 w 101"/>
              <a:gd name="T9" fmla="*/ 57 h 62"/>
              <a:gd name="T10" fmla="*/ 2 w 101"/>
              <a:gd name="T11" fmla="*/ 17 h 62"/>
              <a:gd name="T12" fmla="*/ 4 w 101"/>
              <a:gd name="T13" fmla="*/ 16 h 62"/>
              <a:gd name="T14" fmla="*/ 45 w 101"/>
              <a:gd name="T15" fmla="*/ 38 h 62"/>
              <a:gd name="T16" fmla="*/ 50 w 101"/>
              <a:gd name="T17" fmla="*/ 39 h 62"/>
              <a:gd name="T18" fmla="*/ 55 w 101"/>
              <a:gd name="T19" fmla="*/ 38 h 62"/>
              <a:gd name="T20" fmla="*/ 97 w 101"/>
              <a:gd name="T21" fmla="*/ 16 h 62"/>
              <a:gd name="T22" fmla="*/ 99 w 101"/>
              <a:gd name="T23" fmla="*/ 17 h 62"/>
              <a:gd name="T24" fmla="*/ 5 w 101"/>
              <a:gd name="T25" fmla="*/ 0 h 62"/>
              <a:gd name="T26" fmla="*/ 96 w 101"/>
              <a:gd name="T27" fmla="*/ 0 h 62"/>
              <a:gd name="T28" fmla="*/ 96 w 101"/>
              <a:gd name="T29" fmla="*/ 5 h 62"/>
              <a:gd name="T30" fmla="*/ 55 w 101"/>
              <a:gd name="T31" fmla="*/ 27 h 62"/>
              <a:gd name="T32" fmla="*/ 50 w 101"/>
              <a:gd name="T33" fmla="*/ 28 h 62"/>
              <a:gd name="T34" fmla="*/ 45 w 101"/>
              <a:gd name="T35" fmla="*/ 27 h 62"/>
              <a:gd name="T36" fmla="*/ 5 w 101"/>
              <a:gd name="T37" fmla="*/ 5 h 62"/>
              <a:gd name="T38" fmla="*/ 5 w 101"/>
              <a:gd name="T39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01" h="62">
                <a:moveTo>
                  <a:pt x="99" y="17"/>
                </a:moveTo>
                <a:cubicBezTo>
                  <a:pt x="99" y="18"/>
                  <a:pt x="99" y="57"/>
                  <a:pt x="99" y="57"/>
                </a:cubicBezTo>
                <a:cubicBezTo>
                  <a:pt x="99" y="59"/>
                  <a:pt x="96" y="62"/>
                  <a:pt x="94" y="62"/>
                </a:cubicBezTo>
                <a:cubicBezTo>
                  <a:pt x="7" y="62"/>
                  <a:pt x="7" y="62"/>
                  <a:pt x="7" y="62"/>
                </a:cubicBezTo>
                <a:cubicBezTo>
                  <a:pt x="5" y="62"/>
                  <a:pt x="2" y="59"/>
                  <a:pt x="2" y="57"/>
                </a:cubicBezTo>
                <a:cubicBezTo>
                  <a:pt x="2" y="57"/>
                  <a:pt x="2" y="18"/>
                  <a:pt x="2" y="17"/>
                </a:cubicBezTo>
                <a:cubicBezTo>
                  <a:pt x="2" y="16"/>
                  <a:pt x="2" y="15"/>
                  <a:pt x="4" y="16"/>
                </a:cubicBezTo>
                <a:cubicBezTo>
                  <a:pt x="7" y="18"/>
                  <a:pt x="43" y="37"/>
                  <a:pt x="45" y="38"/>
                </a:cubicBezTo>
                <a:cubicBezTo>
                  <a:pt x="47" y="39"/>
                  <a:pt x="48" y="39"/>
                  <a:pt x="50" y="39"/>
                </a:cubicBezTo>
                <a:cubicBezTo>
                  <a:pt x="52" y="39"/>
                  <a:pt x="53" y="39"/>
                  <a:pt x="55" y="38"/>
                </a:cubicBezTo>
                <a:cubicBezTo>
                  <a:pt x="57" y="37"/>
                  <a:pt x="94" y="18"/>
                  <a:pt x="97" y="16"/>
                </a:cubicBezTo>
                <a:cubicBezTo>
                  <a:pt x="99" y="15"/>
                  <a:pt x="99" y="16"/>
                  <a:pt x="99" y="17"/>
                </a:cubicBezTo>
                <a:close/>
                <a:moveTo>
                  <a:pt x="5" y="0"/>
                </a:moveTo>
                <a:cubicBezTo>
                  <a:pt x="96" y="0"/>
                  <a:pt x="96" y="0"/>
                  <a:pt x="96" y="0"/>
                </a:cubicBezTo>
                <a:cubicBezTo>
                  <a:pt x="101" y="0"/>
                  <a:pt x="98" y="4"/>
                  <a:pt x="96" y="5"/>
                </a:cubicBezTo>
                <a:cubicBezTo>
                  <a:pt x="93" y="7"/>
                  <a:pt x="56" y="27"/>
                  <a:pt x="55" y="27"/>
                </a:cubicBezTo>
                <a:cubicBezTo>
                  <a:pt x="54" y="28"/>
                  <a:pt x="52" y="28"/>
                  <a:pt x="50" y="28"/>
                </a:cubicBezTo>
                <a:cubicBezTo>
                  <a:pt x="48" y="28"/>
                  <a:pt x="47" y="28"/>
                  <a:pt x="45" y="27"/>
                </a:cubicBezTo>
                <a:cubicBezTo>
                  <a:pt x="44" y="27"/>
                  <a:pt x="8" y="7"/>
                  <a:pt x="5" y="5"/>
                </a:cubicBezTo>
                <a:cubicBezTo>
                  <a:pt x="2" y="4"/>
                  <a:pt x="0" y="0"/>
                  <a:pt x="5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Freeform 40"/>
          <p:cNvSpPr>
            <a:spLocks noEditPoints="1"/>
          </p:cNvSpPr>
          <p:nvPr/>
        </p:nvSpPr>
        <p:spPr bwMode="auto">
          <a:xfrm>
            <a:off x="9293050" y="4858568"/>
            <a:ext cx="275603" cy="222644"/>
          </a:xfrm>
          <a:custGeom>
            <a:avLst/>
            <a:gdLst>
              <a:gd name="T0" fmla="*/ 108 w 108"/>
              <a:gd name="T1" fmla="*/ 27 h 87"/>
              <a:gd name="T2" fmla="*/ 108 w 108"/>
              <a:gd name="T3" fmla="*/ 76 h 87"/>
              <a:gd name="T4" fmla="*/ 98 w 108"/>
              <a:gd name="T5" fmla="*/ 87 h 87"/>
              <a:gd name="T6" fmla="*/ 11 w 108"/>
              <a:gd name="T7" fmla="*/ 87 h 87"/>
              <a:gd name="T8" fmla="*/ 0 w 108"/>
              <a:gd name="T9" fmla="*/ 76 h 87"/>
              <a:gd name="T10" fmla="*/ 0 w 108"/>
              <a:gd name="T11" fmla="*/ 27 h 87"/>
              <a:gd name="T12" fmla="*/ 11 w 108"/>
              <a:gd name="T13" fmla="*/ 17 h 87"/>
              <a:gd name="T14" fmla="*/ 24 w 108"/>
              <a:gd name="T15" fmla="*/ 17 h 87"/>
              <a:gd name="T16" fmla="*/ 28 w 108"/>
              <a:gd name="T17" fmla="*/ 13 h 87"/>
              <a:gd name="T18" fmla="*/ 32 w 108"/>
              <a:gd name="T19" fmla="*/ 3 h 87"/>
              <a:gd name="T20" fmla="*/ 36 w 108"/>
              <a:gd name="T21" fmla="*/ 0 h 87"/>
              <a:gd name="T22" fmla="*/ 73 w 108"/>
              <a:gd name="T23" fmla="*/ 0 h 87"/>
              <a:gd name="T24" fmla="*/ 77 w 108"/>
              <a:gd name="T25" fmla="*/ 3 h 87"/>
              <a:gd name="T26" fmla="*/ 81 w 108"/>
              <a:gd name="T27" fmla="*/ 13 h 87"/>
              <a:gd name="T28" fmla="*/ 85 w 108"/>
              <a:gd name="T29" fmla="*/ 17 h 87"/>
              <a:gd name="T30" fmla="*/ 98 w 108"/>
              <a:gd name="T31" fmla="*/ 17 h 87"/>
              <a:gd name="T32" fmla="*/ 108 w 108"/>
              <a:gd name="T33" fmla="*/ 27 h 87"/>
              <a:gd name="T34" fmla="*/ 81 w 108"/>
              <a:gd name="T35" fmla="*/ 49 h 87"/>
              <a:gd name="T36" fmla="*/ 54 w 108"/>
              <a:gd name="T37" fmla="*/ 22 h 87"/>
              <a:gd name="T38" fmla="*/ 27 w 108"/>
              <a:gd name="T39" fmla="*/ 49 h 87"/>
              <a:gd name="T40" fmla="*/ 54 w 108"/>
              <a:gd name="T41" fmla="*/ 76 h 87"/>
              <a:gd name="T42" fmla="*/ 81 w 108"/>
              <a:gd name="T43" fmla="*/ 49 h 87"/>
              <a:gd name="T44" fmla="*/ 71 w 108"/>
              <a:gd name="T45" fmla="*/ 49 h 87"/>
              <a:gd name="T46" fmla="*/ 54 w 108"/>
              <a:gd name="T47" fmla="*/ 65 h 87"/>
              <a:gd name="T48" fmla="*/ 38 w 108"/>
              <a:gd name="T49" fmla="*/ 49 h 87"/>
              <a:gd name="T50" fmla="*/ 54 w 108"/>
              <a:gd name="T51" fmla="*/ 33 h 87"/>
              <a:gd name="T52" fmla="*/ 71 w 108"/>
              <a:gd name="T53" fmla="*/ 49 h 87"/>
              <a:gd name="T54" fmla="*/ 98 w 108"/>
              <a:gd name="T55" fmla="*/ 31 h 87"/>
              <a:gd name="T56" fmla="*/ 94 w 108"/>
              <a:gd name="T57" fmla="*/ 27 h 87"/>
              <a:gd name="T58" fmla="*/ 90 w 108"/>
              <a:gd name="T59" fmla="*/ 31 h 87"/>
              <a:gd name="T60" fmla="*/ 94 w 108"/>
              <a:gd name="T61" fmla="*/ 35 h 87"/>
              <a:gd name="T62" fmla="*/ 98 w 108"/>
              <a:gd name="T63" fmla="*/ 31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" h="87">
                <a:moveTo>
                  <a:pt x="108" y="27"/>
                </a:moveTo>
                <a:cubicBezTo>
                  <a:pt x="108" y="76"/>
                  <a:pt x="108" y="76"/>
                  <a:pt x="108" y="76"/>
                </a:cubicBezTo>
                <a:cubicBezTo>
                  <a:pt x="108" y="82"/>
                  <a:pt x="104" y="87"/>
                  <a:pt x="98" y="87"/>
                </a:cubicBezTo>
                <a:cubicBezTo>
                  <a:pt x="11" y="87"/>
                  <a:pt x="11" y="87"/>
                  <a:pt x="11" y="87"/>
                </a:cubicBezTo>
                <a:cubicBezTo>
                  <a:pt x="5" y="87"/>
                  <a:pt x="0" y="82"/>
                  <a:pt x="0" y="76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21"/>
                  <a:pt x="5" y="17"/>
                  <a:pt x="11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6" y="17"/>
                  <a:pt x="28" y="15"/>
                  <a:pt x="28" y="13"/>
                </a:cubicBezTo>
                <a:cubicBezTo>
                  <a:pt x="32" y="3"/>
                  <a:pt x="32" y="3"/>
                  <a:pt x="32" y="3"/>
                </a:cubicBezTo>
                <a:cubicBezTo>
                  <a:pt x="32" y="2"/>
                  <a:pt x="34" y="0"/>
                  <a:pt x="36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5" y="0"/>
                  <a:pt x="77" y="2"/>
                  <a:pt x="77" y="3"/>
                </a:cubicBezTo>
                <a:cubicBezTo>
                  <a:pt x="81" y="13"/>
                  <a:pt x="81" y="13"/>
                  <a:pt x="81" y="13"/>
                </a:cubicBezTo>
                <a:cubicBezTo>
                  <a:pt x="81" y="15"/>
                  <a:pt x="83" y="17"/>
                  <a:pt x="85" y="17"/>
                </a:cubicBezTo>
                <a:cubicBezTo>
                  <a:pt x="98" y="17"/>
                  <a:pt x="98" y="17"/>
                  <a:pt x="98" y="17"/>
                </a:cubicBezTo>
                <a:cubicBezTo>
                  <a:pt x="104" y="17"/>
                  <a:pt x="108" y="21"/>
                  <a:pt x="108" y="27"/>
                </a:cubicBezTo>
                <a:close/>
                <a:moveTo>
                  <a:pt x="81" y="49"/>
                </a:moveTo>
                <a:cubicBezTo>
                  <a:pt x="81" y="34"/>
                  <a:pt x="69" y="22"/>
                  <a:pt x="54" y="22"/>
                </a:cubicBezTo>
                <a:cubicBezTo>
                  <a:pt x="39" y="22"/>
                  <a:pt x="27" y="34"/>
                  <a:pt x="27" y="49"/>
                </a:cubicBezTo>
                <a:cubicBezTo>
                  <a:pt x="27" y="64"/>
                  <a:pt x="39" y="76"/>
                  <a:pt x="54" y="76"/>
                </a:cubicBezTo>
                <a:cubicBezTo>
                  <a:pt x="69" y="76"/>
                  <a:pt x="81" y="64"/>
                  <a:pt x="81" y="49"/>
                </a:cubicBezTo>
                <a:close/>
                <a:moveTo>
                  <a:pt x="71" y="49"/>
                </a:moveTo>
                <a:cubicBezTo>
                  <a:pt x="71" y="58"/>
                  <a:pt x="63" y="65"/>
                  <a:pt x="54" y="65"/>
                </a:cubicBezTo>
                <a:cubicBezTo>
                  <a:pt x="46" y="65"/>
                  <a:pt x="38" y="58"/>
                  <a:pt x="38" y="49"/>
                </a:cubicBezTo>
                <a:cubicBezTo>
                  <a:pt x="38" y="40"/>
                  <a:pt x="46" y="33"/>
                  <a:pt x="54" y="33"/>
                </a:cubicBezTo>
                <a:cubicBezTo>
                  <a:pt x="63" y="33"/>
                  <a:pt x="71" y="40"/>
                  <a:pt x="71" y="49"/>
                </a:cubicBezTo>
                <a:close/>
                <a:moveTo>
                  <a:pt x="98" y="31"/>
                </a:moveTo>
                <a:cubicBezTo>
                  <a:pt x="98" y="29"/>
                  <a:pt x="96" y="27"/>
                  <a:pt x="94" y="27"/>
                </a:cubicBezTo>
                <a:cubicBezTo>
                  <a:pt x="92" y="27"/>
                  <a:pt x="90" y="29"/>
                  <a:pt x="90" y="31"/>
                </a:cubicBezTo>
                <a:cubicBezTo>
                  <a:pt x="90" y="33"/>
                  <a:pt x="92" y="35"/>
                  <a:pt x="94" y="35"/>
                </a:cubicBezTo>
                <a:cubicBezTo>
                  <a:pt x="96" y="35"/>
                  <a:pt x="98" y="33"/>
                  <a:pt x="98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TextBox 93"/>
          <p:cNvSpPr txBox="1"/>
          <p:nvPr/>
        </p:nvSpPr>
        <p:spPr>
          <a:xfrm>
            <a:off x="9781679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9781680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9781679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9781680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0" name="TextBox 99"/>
          <p:cNvSpPr txBox="1"/>
          <p:nvPr/>
        </p:nvSpPr>
        <p:spPr>
          <a:xfrm flipH="1">
            <a:off x="270313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1" name="TextBox 100"/>
          <p:cNvSpPr txBox="1"/>
          <p:nvPr/>
        </p:nvSpPr>
        <p:spPr>
          <a:xfrm flipH="1">
            <a:off x="1303929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4" name="TextBox 103"/>
          <p:cNvSpPr txBox="1"/>
          <p:nvPr/>
        </p:nvSpPr>
        <p:spPr>
          <a:xfrm flipH="1">
            <a:off x="270313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5" name="TextBox 104"/>
          <p:cNvSpPr txBox="1"/>
          <p:nvPr/>
        </p:nvSpPr>
        <p:spPr>
          <a:xfrm flipH="1">
            <a:off x="1303929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0" name="Rectangle 109"/>
          <p:cNvSpPr/>
          <p:nvPr/>
        </p:nvSpPr>
        <p:spPr>
          <a:xfrm>
            <a:off x="8750507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Rectangle 111"/>
          <p:cNvSpPr/>
          <p:nvPr/>
        </p:nvSpPr>
        <p:spPr>
          <a:xfrm>
            <a:off x="-569201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TextBox 114"/>
          <p:cNvSpPr txBox="1"/>
          <p:nvPr/>
        </p:nvSpPr>
        <p:spPr>
          <a:xfrm>
            <a:off x="3793130" y="353320"/>
            <a:ext cx="460574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Watch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73302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ircular Arrow 3"/>
          <p:cNvSpPr/>
          <p:nvPr/>
        </p:nvSpPr>
        <p:spPr>
          <a:xfrm>
            <a:off x="4224219" y="1875952"/>
            <a:ext cx="3940480" cy="3941507"/>
          </a:xfrm>
          <a:prstGeom prst="circularArrow">
            <a:avLst>
              <a:gd name="adj1" fmla="val 4668"/>
              <a:gd name="adj2" fmla="val 272909"/>
              <a:gd name="adj3" fmla="val 12840990"/>
              <a:gd name="adj4" fmla="val 18024320"/>
              <a:gd name="adj5" fmla="val 4847"/>
            </a:avLst>
          </a:prstGeom>
          <a:solidFill>
            <a:schemeClr val="bg1">
              <a:lumMod val="75000"/>
            </a:schemeClr>
          </a:solidFill>
        </p:spPr>
        <p:style>
          <a:lnRef idx="0">
            <a:schemeClr val="dk1">
              <a:hueOff val="0"/>
              <a:satOff val="0"/>
              <a:lumOff val="0"/>
              <a:alphaOff val="0"/>
            </a:schemeClr>
          </a:lnRef>
          <a:fillRef idx="1">
            <a:schemeClr val="accent2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2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6" name="Rounded Rectangle 5"/>
          <p:cNvSpPr/>
          <p:nvPr/>
        </p:nvSpPr>
        <p:spPr>
          <a:xfrm>
            <a:off x="3433556" y="3187357"/>
            <a:ext cx="2617367" cy="1309024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5" name="Rounded Rectangle 4"/>
          <p:cNvSpPr/>
          <p:nvPr/>
        </p:nvSpPr>
        <p:spPr>
          <a:xfrm>
            <a:off x="4880749" y="4578109"/>
            <a:ext cx="2617367" cy="1309024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7" name="Rounded Rectangle 6"/>
          <p:cNvSpPr/>
          <p:nvPr/>
        </p:nvSpPr>
        <p:spPr>
          <a:xfrm>
            <a:off x="6263042" y="3185115"/>
            <a:ext cx="2617367" cy="1309024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8" name="Rounded Rectangle 7"/>
          <p:cNvSpPr/>
          <p:nvPr/>
        </p:nvSpPr>
        <p:spPr>
          <a:xfrm>
            <a:off x="4898009" y="1737606"/>
            <a:ext cx="2617367" cy="1309024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grpSp>
        <p:nvGrpSpPr>
          <p:cNvPr id="13" name="Group 12"/>
          <p:cNvGrpSpPr/>
          <p:nvPr/>
        </p:nvGrpSpPr>
        <p:grpSpPr>
          <a:xfrm>
            <a:off x="6018322" y="4856690"/>
            <a:ext cx="376877" cy="428578"/>
            <a:chOff x="9805987" y="1155701"/>
            <a:chExt cx="439738" cy="500062"/>
          </a:xfrm>
          <a:solidFill>
            <a:schemeClr val="bg1"/>
          </a:solidFill>
        </p:grpSpPr>
        <p:sp>
          <p:nvSpPr>
            <p:cNvPr id="14" name="Freeform 108"/>
            <p:cNvSpPr>
              <a:spLocks noEditPoints="1"/>
            </p:cNvSpPr>
            <p:nvPr/>
          </p:nvSpPr>
          <p:spPr bwMode="auto">
            <a:xfrm>
              <a:off x="9899650" y="1155701"/>
              <a:ext cx="252413" cy="125413"/>
            </a:xfrm>
            <a:custGeom>
              <a:avLst/>
              <a:gdLst>
                <a:gd name="T0" fmla="*/ 32 w 32"/>
                <a:gd name="T1" fmla="*/ 8 h 16"/>
                <a:gd name="T2" fmla="*/ 24 w 32"/>
                <a:gd name="T3" fmla="*/ 8 h 16"/>
                <a:gd name="T4" fmla="*/ 16 w 32"/>
                <a:gd name="T5" fmla="*/ 0 h 16"/>
                <a:gd name="T6" fmla="*/ 8 w 32"/>
                <a:gd name="T7" fmla="*/ 8 h 16"/>
                <a:gd name="T8" fmla="*/ 0 w 32"/>
                <a:gd name="T9" fmla="*/ 8 h 16"/>
                <a:gd name="T10" fmla="*/ 0 w 32"/>
                <a:gd name="T11" fmla="*/ 16 h 16"/>
                <a:gd name="T12" fmla="*/ 32 w 32"/>
                <a:gd name="T13" fmla="*/ 16 h 16"/>
                <a:gd name="T14" fmla="*/ 32 w 32"/>
                <a:gd name="T15" fmla="*/ 8 h 16"/>
                <a:gd name="T16" fmla="*/ 16 w 32"/>
                <a:gd name="T17" fmla="*/ 12 h 16"/>
                <a:gd name="T18" fmla="*/ 12 w 32"/>
                <a:gd name="T19" fmla="*/ 8 h 16"/>
                <a:gd name="T20" fmla="*/ 16 w 32"/>
                <a:gd name="T21" fmla="*/ 4 h 16"/>
                <a:gd name="T22" fmla="*/ 20 w 32"/>
                <a:gd name="T23" fmla="*/ 8 h 16"/>
                <a:gd name="T24" fmla="*/ 16 w 32"/>
                <a:gd name="T25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16">
                  <a:moveTo>
                    <a:pt x="32" y="8"/>
                  </a:move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0" y="0"/>
                    <a:pt x="16" y="0"/>
                  </a:cubicBezTo>
                  <a:cubicBezTo>
                    <a:pt x="12" y="0"/>
                    <a:pt x="8" y="4"/>
                    <a:pt x="8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32" y="16"/>
                    <a:pt x="32" y="16"/>
                    <a:pt x="32" y="16"/>
                  </a:cubicBezTo>
                  <a:lnTo>
                    <a:pt x="32" y="8"/>
                  </a:lnTo>
                  <a:close/>
                  <a:moveTo>
                    <a:pt x="16" y="12"/>
                  </a:moveTo>
                  <a:cubicBezTo>
                    <a:pt x="14" y="12"/>
                    <a:pt x="12" y="10"/>
                    <a:pt x="12" y="8"/>
                  </a:cubicBezTo>
                  <a:cubicBezTo>
                    <a:pt x="12" y="6"/>
                    <a:pt x="14" y="4"/>
                    <a:pt x="16" y="4"/>
                  </a:cubicBezTo>
                  <a:cubicBezTo>
                    <a:pt x="18" y="4"/>
                    <a:pt x="20" y="6"/>
                    <a:pt x="20" y="8"/>
                  </a:cubicBezTo>
                  <a:cubicBezTo>
                    <a:pt x="20" y="10"/>
                    <a:pt x="18" y="12"/>
                    <a:pt x="16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09"/>
            <p:cNvSpPr>
              <a:spLocks noEditPoints="1"/>
            </p:cNvSpPr>
            <p:nvPr/>
          </p:nvSpPr>
          <p:spPr bwMode="auto">
            <a:xfrm>
              <a:off x="9805987" y="1217613"/>
              <a:ext cx="439738" cy="438150"/>
            </a:xfrm>
            <a:custGeom>
              <a:avLst/>
              <a:gdLst>
                <a:gd name="T0" fmla="*/ 237 w 277"/>
                <a:gd name="T1" fmla="*/ 0 h 276"/>
                <a:gd name="T2" fmla="*/ 237 w 277"/>
                <a:gd name="T3" fmla="*/ 59 h 276"/>
                <a:gd name="T4" fmla="*/ 40 w 277"/>
                <a:gd name="T5" fmla="*/ 59 h 276"/>
                <a:gd name="T6" fmla="*/ 40 w 277"/>
                <a:gd name="T7" fmla="*/ 0 h 276"/>
                <a:gd name="T8" fmla="*/ 0 w 277"/>
                <a:gd name="T9" fmla="*/ 0 h 276"/>
                <a:gd name="T10" fmla="*/ 0 w 277"/>
                <a:gd name="T11" fmla="*/ 276 h 276"/>
                <a:gd name="T12" fmla="*/ 277 w 277"/>
                <a:gd name="T13" fmla="*/ 276 h 276"/>
                <a:gd name="T14" fmla="*/ 277 w 277"/>
                <a:gd name="T15" fmla="*/ 0 h 276"/>
                <a:gd name="T16" fmla="*/ 237 w 277"/>
                <a:gd name="T17" fmla="*/ 0 h 276"/>
                <a:gd name="T18" fmla="*/ 129 w 277"/>
                <a:gd name="T19" fmla="*/ 232 h 276"/>
                <a:gd name="T20" fmla="*/ 114 w 277"/>
                <a:gd name="T21" fmla="*/ 222 h 276"/>
                <a:gd name="T22" fmla="*/ 59 w 277"/>
                <a:gd name="T23" fmla="*/ 163 h 276"/>
                <a:gd name="T24" fmla="*/ 89 w 277"/>
                <a:gd name="T25" fmla="*/ 138 h 276"/>
                <a:gd name="T26" fmla="*/ 129 w 277"/>
                <a:gd name="T27" fmla="*/ 178 h 276"/>
                <a:gd name="T28" fmla="*/ 208 w 277"/>
                <a:gd name="T29" fmla="*/ 99 h 276"/>
                <a:gd name="T30" fmla="*/ 237 w 277"/>
                <a:gd name="T31" fmla="*/ 128 h 276"/>
                <a:gd name="T32" fmla="*/ 129 w 277"/>
                <a:gd name="T33" fmla="*/ 232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77" h="276">
                  <a:moveTo>
                    <a:pt x="237" y="0"/>
                  </a:moveTo>
                  <a:lnTo>
                    <a:pt x="237" y="59"/>
                  </a:lnTo>
                  <a:lnTo>
                    <a:pt x="40" y="59"/>
                  </a:lnTo>
                  <a:lnTo>
                    <a:pt x="40" y="0"/>
                  </a:lnTo>
                  <a:lnTo>
                    <a:pt x="0" y="0"/>
                  </a:lnTo>
                  <a:lnTo>
                    <a:pt x="0" y="276"/>
                  </a:lnTo>
                  <a:lnTo>
                    <a:pt x="277" y="276"/>
                  </a:lnTo>
                  <a:lnTo>
                    <a:pt x="277" y="0"/>
                  </a:lnTo>
                  <a:lnTo>
                    <a:pt x="237" y="0"/>
                  </a:lnTo>
                  <a:close/>
                  <a:moveTo>
                    <a:pt x="129" y="232"/>
                  </a:moveTo>
                  <a:lnTo>
                    <a:pt x="114" y="222"/>
                  </a:lnTo>
                  <a:lnTo>
                    <a:pt x="59" y="163"/>
                  </a:lnTo>
                  <a:lnTo>
                    <a:pt x="89" y="138"/>
                  </a:lnTo>
                  <a:lnTo>
                    <a:pt x="129" y="178"/>
                  </a:lnTo>
                  <a:lnTo>
                    <a:pt x="208" y="99"/>
                  </a:lnTo>
                  <a:lnTo>
                    <a:pt x="237" y="128"/>
                  </a:lnTo>
                  <a:lnTo>
                    <a:pt x="129" y="2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7383341" y="3443081"/>
            <a:ext cx="376767" cy="438280"/>
            <a:chOff x="9309100" y="825501"/>
            <a:chExt cx="700088" cy="814388"/>
          </a:xfrm>
          <a:solidFill>
            <a:schemeClr val="bg1"/>
          </a:solidFill>
        </p:grpSpPr>
        <p:sp>
          <p:nvSpPr>
            <p:cNvPr id="17" name="Freeform 5"/>
            <p:cNvSpPr>
              <a:spLocks/>
            </p:cNvSpPr>
            <p:nvPr/>
          </p:nvSpPr>
          <p:spPr bwMode="auto">
            <a:xfrm>
              <a:off x="9693275" y="974726"/>
              <a:ext cx="309563" cy="409575"/>
            </a:xfrm>
            <a:custGeom>
              <a:avLst/>
              <a:gdLst>
                <a:gd name="T0" fmla="*/ 0 w 254"/>
                <a:gd name="T1" fmla="*/ 236 h 336"/>
                <a:gd name="T2" fmla="*/ 236 w 254"/>
                <a:gd name="T3" fmla="*/ 336 h 336"/>
                <a:gd name="T4" fmla="*/ 254 w 254"/>
                <a:gd name="T5" fmla="*/ 240 h 336"/>
                <a:gd name="T6" fmla="*/ 102 w 254"/>
                <a:gd name="T7" fmla="*/ 0 h 336"/>
                <a:gd name="T8" fmla="*/ 0 w 254"/>
                <a:gd name="T9" fmla="*/ 2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336">
                  <a:moveTo>
                    <a:pt x="0" y="236"/>
                  </a:moveTo>
                  <a:cubicBezTo>
                    <a:pt x="236" y="336"/>
                    <a:pt x="236" y="336"/>
                    <a:pt x="236" y="336"/>
                  </a:cubicBezTo>
                  <a:cubicBezTo>
                    <a:pt x="247" y="307"/>
                    <a:pt x="254" y="274"/>
                    <a:pt x="254" y="240"/>
                  </a:cubicBezTo>
                  <a:cubicBezTo>
                    <a:pt x="254" y="134"/>
                    <a:pt x="192" y="43"/>
                    <a:pt x="102" y="0"/>
                  </a:cubicBezTo>
                  <a:lnTo>
                    <a:pt x="0" y="2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Freeform 6"/>
            <p:cNvSpPr>
              <a:spLocks/>
            </p:cNvSpPr>
            <p:nvPr/>
          </p:nvSpPr>
          <p:spPr bwMode="auto">
            <a:xfrm>
              <a:off x="9309100" y="920751"/>
              <a:ext cx="700088" cy="719138"/>
            </a:xfrm>
            <a:custGeom>
              <a:avLst/>
              <a:gdLst>
                <a:gd name="T0" fmla="*/ 293 w 574"/>
                <a:gd name="T1" fmla="*/ 296 h 590"/>
                <a:gd name="T2" fmla="*/ 216 w 574"/>
                <a:gd name="T3" fmla="*/ 0 h 590"/>
                <a:gd name="T4" fmla="*/ 0 w 574"/>
                <a:gd name="T5" fmla="*/ 289 h 590"/>
                <a:gd name="T6" fmla="*/ 301 w 574"/>
                <a:gd name="T7" fmla="*/ 590 h 590"/>
                <a:gd name="T8" fmla="*/ 574 w 574"/>
                <a:gd name="T9" fmla="*/ 416 h 590"/>
                <a:gd name="T10" fmla="*/ 293 w 574"/>
                <a:gd name="T11" fmla="*/ 296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" h="590">
                  <a:moveTo>
                    <a:pt x="293" y="296"/>
                  </a:moveTo>
                  <a:cubicBezTo>
                    <a:pt x="216" y="0"/>
                    <a:pt x="216" y="0"/>
                    <a:pt x="216" y="0"/>
                  </a:cubicBezTo>
                  <a:cubicBezTo>
                    <a:pt x="91" y="37"/>
                    <a:pt x="0" y="152"/>
                    <a:pt x="0" y="289"/>
                  </a:cubicBezTo>
                  <a:cubicBezTo>
                    <a:pt x="0" y="455"/>
                    <a:pt x="135" y="590"/>
                    <a:pt x="301" y="590"/>
                  </a:cubicBezTo>
                  <a:cubicBezTo>
                    <a:pt x="422" y="590"/>
                    <a:pt x="527" y="519"/>
                    <a:pt x="574" y="416"/>
                  </a:cubicBezTo>
                  <a:lnTo>
                    <a:pt x="293" y="2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Freeform 7"/>
            <p:cNvSpPr>
              <a:spLocks/>
            </p:cNvSpPr>
            <p:nvPr/>
          </p:nvSpPr>
          <p:spPr bwMode="auto">
            <a:xfrm>
              <a:off x="9574213" y="825501"/>
              <a:ext cx="268288" cy="409575"/>
            </a:xfrm>
            <a:custGeom>
              <a:avLst/>
              <a:gdLst>
                <a:gd name="T0" fmla="*/ 85 w 219"/>
                <a:gd name="T1" fmla="*/ 336 h 336"/>
                <a:gd name="T2" fmla="*/ 219 w 219"/>
                <a:gd name="T3" fmla="*/ 27 h 336"/>
                <a:gd name="T4" fmla="*/ 82 w 219"/>
                <a:gd name="T5" fmla="*/ 0 h 336"/>
                <a:gd name="T6" fmla="*/ 0 w 219"/>
                <a:gd name="T7" fmla="*/ 10 h 336"/>
                <a:gd name="T8" fmla="*/ 85 w 219"/>
                <a:gd name="T9" fmla="*/ 3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9" h="336">
                  <a:moveTo>
                    <a:pt x="85" y="336"/>
                  </a:moveTo>
                  <a:cubicBezTo>
                    <a:pt x="219" y="27"/>
                    <a:pt x="219" y="27"/>
                    <a:pt x="219" y="27"/>
                  </a:cubicBezTo>
                  <a:cubicBezTo>
                    <a:pt x="177" y="10"/>
                    <a:pt x="131" y="0"/>
                    <a:pt x="82" y="0"/>
                  </a:cubicBezTo>
                  <a:cubicBezTo>
                    <a:pt x="54" y="0"/>
                    <a:pt x="26" y="4"/>
                    <a:pt x="0" y="10"/>
                  </a:cubicBezTo>
                  <a:lnTo>
                    <a:pt x="85" y="3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552172" y="3476795"/>
            <a:ext cx="380133" cy="380134"/>
            <a:chOff x="8756835" y="3387391"/>
            <a:chExt cx="380133" cy="380134"/>
          </a:xfrm>
          <a:solidFill>
            <a:schemeClr val="bg1"/>
          </a:solidFill>
        </p:grpSpPr>
        <p:sp>
          <p:nvSpPr>
            <p:cNvPr id="21" name="Freeform 11"/>
            <p:cNvSpPr>
              <a:spLocks/>
            </p:cNvSpPr>
            <p:nvPr/>
          </p:nvSpPr>
          <p:spPr bwMode="auto">
            <a:xfrm>
              <a:off x="8957479" y="3387391"/>
              <a:ext cx="179489" cy="179490"/>
            </a:xfrm>
            <a:custGeom>
              <a:avLst/>
              <a:gdLst>
                <a:gd name="T0" fmla="*/ 12 w 117"/>
                <a:gd name="T1" fmla="*/ 98 h 117"/>
                <a:gd name="T2" fmla="*/ 16 w 117"/>
                <a:gd name="T3" fmla="*/ 94 h 117"/>
                <a:gd name="T4" fmla="*/ 23 w 117"/>
                <a:gd name="T5" fmla="*/ 94 h 117"/>
                <a:gd name="T6" fmla="*/ 23 w 117"/>
                <a:gd name="T7" fmla="*/ 101 h 117"/>
                <a:gd name="T8" fmla="*/ 19 w 117"/>
                <a:gd name="T9" fmla="*/ 105 h 117"/>
                <a:gd name="T10" fmla="*/ 31 w 117"/>
                <a:gd name="T11" fmla="*/ 117 h 117"/>
                <a:gd name="T12" fmla="*/ 53 w 117"/>
                <a:gd name="T13" fmla="*/ 95 h 117"/>
                <a:gd name="T14" fmla="*/ 101 w 117"/>
                <a:gd name="T15" fmla="*/ 83 h 117"/>
                <a:gd name="T16" fmla="*/ 113 w 117"/>
                <a:gd name="T17" fmla="*/ 39 h 117"/>
                <a:gd name="T18" fmla="*/ 87 w 117"/>
                <a:gd name="T19" fmla="*/ 65 h 117"/>
                <a:gd name="T20" fmla="*/ 68 w 117"/>
                <a:gd name="T21" fmla="*/ 65 h 117"/>
                <a:gd name="T22" fmla="*/ 52 w 117"/>
                <a:gd name="T23" fmla="*/ 49 h 117"/>
                <a:gd name="T24" fmla="*/ 52 w 117"/>
                <a:gd name="T25" fmla="*/ 30 h 117"/>
                <a:gd name="T26" fmla="*/ 78 w 117"/>
                <a:gd name="T27" fmla="*/ 4 h 117"/>
                <a:gd name="T28" fmla="*/ 34 w 117"/>
                <a:gd name="T29" fmla="*/ 17 h 117"/>
                <a:gd name="T30" fmla="*/ 22 w 117"/>
                <a:gd name="T31" fmla="*/ 64 h 117"/>
                <a:gd name="T32" fmla="*/ 0 w 117"/>
                <a:gd name="T33" fmla="*/ 86 h 117"/>
                <a:gd name="T34" fmla="*/ 12 w 117"/>
                <a:gd name="T35" fmla="*/ 98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7" h="117">
                  <a:moveTo>
                    <a:pt x="12" y="98"/>
                  </a:moveTo>
                  <a:cubicBezTo>
                    <a:pt x="16" y="94"/>
                    <a:pt x="16" y="94"/>
                    <a:pt x="16" y="94"/>
                  </a:cubicBezTo>
                  <a:cubicBezTo>
                    <a:pt x="18" y="92"/>
                    <a:pt x="21" y="92"/>
                    <a:pt x="23" y="94"/>
                  </a:cubicBezTo>
                  <a:cubicBezTo>
                    <a:pt x="25" y="96"/>
                    <a:pt x="25" y="99"/>
                    <a:pt x="23" y="101"/>
                  </a:cubicBezTo>
                  <a:cubicBezTo>
                    <a:pt x="19" y="105"/>
                    <a:pt x="19" y="105"/>
                    <a:pt x="19" y="105"/>
                  </a:cubicBezTo>
                  <a:cubicBezTo>
                    <a:pt x="31" y="117"/>
                    <a:pt x="31" y="117"/>
                    <a:pt x="31" y="117"/>
                  </a:cubicBezTo>
                  <a:cubicBezTo>
                    <a:pt x="53" y="95"/>
                    <a:pt x="53" y="95"/>
                    <a:pt x="53" y="95"/>
                  </a:cubicBezTo>
                  <a:cubicBezTo>
                    <a:pt x="69" y="100"/>
                    <a:pt x="88" y="96"/>
                    <a:pt x="101" y="83"/>
                  </a:cubicBezTo>
                  <a:cubicBezTo>
                    <a:pt x="113" y="71"/>
                    <a:pt x="117" y="54"/>
                    <a:pt x="113" y="39"/>
                  </a:cubicBezTo>
                  <a:cubicBezTo>
                    <a:pt x="87" y="65"/>
                    <a:pt x="87" y="65"/>
                    <a:pt x="87" y="65"/>
                  </a:cubicBezTo>
                  <a:cubicBezTo>
                    <a:pt x="82" y="70"/>
                    <a:pt x="74" y="70"/>
                    <a:pt x="68" y="65"/>
                  </a:cubicBezTo>
                  <a:cubicBezTo>
                    <a:pt x="52" y="49"/>
                    <a:pt x="52" y="49"/>
                    <a:pt x="52" y="49"/>
                  </a:cubicBezTo>
                  <a:cubicBezTo>
                    <a:pt x="47" y="44"/>
                    <a:pt x="47" y="35"/>
                    <a:pt x="52" y="30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63" y="0"/>
                    <a:pt x="46" y="5"/>
                    <a:pt x="34" y="17"/>
                  </a:cubicBezTo>
                  <a:cubicBezTo>
                    <a:pt x="21" y="29"/>
                    <a:pt x="17" y="48"/>
                    <a:pt x="22" y="64"/>
                  </a:cubicBezTo>
                  <a:cubicBezTo>
                    <a:pt x="0" y="86"/>
                    <a:pt x="0" y="86"/>
                    <a:pt x="0" y="86"/>
                  </a:cubicBezTo>
                  <a:lnTo>
                    <a:pt x="12" y="98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" name="Freeform 12"/>
            <p:cNvSpPr>
              <a:spLocks/>
            </p:cNvSpPr>
            <p:nvPr/>
          </p:nvSpPr>
          <p:spPr bwMode="auto">
            <a:xfrm>
              <a:off x="8756835" y="3589958"/>
              <a:ext cx="177566" cy="177567"/>
            </a:xfrm>
            <a:custGeom>
              <a:avLst/>
              <a:gdLst>
                <a:gd name="T0" fmla="*/ 105 w 116"/>
                <a:gd name="T1" fmla="*/ 19 h 116"/>
                <a:gd name="T2" fmla="*/ 101 w 116"/>
                <a:gd name="T3" fmla="*/ 23 h 116"/>
                <a:gd name="T4" fmla="*/ 93 w 116"/>
                <a:gd name="T5" fmla="*/ 23 h 116"/>
                <a:gd name="T6" fmla="*/ 93 w 116"/>
                <a:gd name="T7" fmla="*/ 15 h 116"/>
                <a:gd name="T8" fmla="*/ 97 w 116"/>
                <a:gd name="T9" fmla="*/ 11 h 116"/>
                <a:gd name="T10" fmla="*/ 86 w 116"/>
                <a:gd name="T11" fmla="*/ 0 h 116"/>
                <a:gd name="T12" fmla="*/ 64 w 116"/>
                <a:gd name="T13" fmla="*/ 22 h 116"/>
                <a:gd name="T14" fmla="*/ 16 w 116"/>
                <a:gd name="T15" fmla="*/ 34 h 116"/>
                <a:gd name="T16" fmla="*/ 4 w 116"/>
                <a:gd name="T17" fmla="*/ 78 h 116"/>
                <a:gd name="T18" fmla="*/ 30 w 116"/>
                <a:gd name="T19" fmla="*/ 52 h 116"/>
                <a:gd name="T20" fmla="*/ 48 w 116"/>
                <a:gd name="T21" fmla="*/ 52 h 116"/>
                <a:gd name="T22" fmla="*/ 64 w 116"/>
                <a:gd name="T23" fmla="*/ 68 h 116"/>
                <a:gd name="T24" fmla="*/ 64 w 116"/>
                <a:gd name="T25" fmla="*/ 86 h 116"/>
                <a:gd name="T26" fmla="*/ 38 w 116"/>
                <a:gd name="T27" fmla="*/ 113 h 116"/>
                <a:gd name="T28" fmla="*/ 83 w 116"/>
                <a:gd name="T29" fmla="*/ 100 h 116"/>
                <a:gd name="T30" fmla="*/ 94 w 116"/>
                <a:gd name="T31" fmla="*/ 52 h 116"/>
                <a:gd name="T32" fmla="*/ 116 w 116"/>
                <a:gd name="T33" fmla="*/ 30 h 116"/>
                <a:gd name="T34" fmla="*/ 105 w 116"/>
                <a:gd name="T35" fmla="*/ 19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6" h="116">
                  <a:moveTo>
                    <a:pt x="105" y="19"/>
                  </a:moveTo>
                  <a:cubicBezTo>
                    <a:pt x="101" y="23"/>
                    <a:pt x="101" y="23"/>
                    <a:pt x="101" y="23"/>
                  </a:cubicBezTo>
                  <a:cubicBezTo>
                    <a:pt x="99" y="25"/>
                    <a:pt x="95" y="25"/>
                    <a:pt x="93" y="23"/>
                  </a:cubicBezTo>
                  <a:cubicBezTo>
                    <a:pt x="91" y="21"/>
                    <a:pt x="91" y="17"/>
                    <a:pt x="93" y="15"/>
                  </a:cubicBezTo>
                  <a:cubicBezTo>
                    <a:pt x="97" y="11"/>
                    <a:pt x="97" y="11"/>
                    <a:pt x="97" y="11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47" y="17"/>
                    <a:pt x="29" y="21"/>
                    <a:pt x="16" y="34"/>
                  </a:cubicBezTo>
                  <a:cubicBezTo>
                    <a:pt x="4" y="46"/>
                    <a:pt x="0" y="63"/>
                    <a:pt x="4" y="78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35" y="47"/>
                    <a:pt x="43" y="47"/>
                    <a:pt x="48" y="52"/>
                  </a:cubicBezTo>
                  <a:cubicBezTo>
                    <a:pt x="64" y="68"/>
                    <a:pt x="64" y="68"/>
                    <a:pt x="64" y="68"/>
                  </a:cubicBezTo>
                  <a:cubicBezTo>
                    <a:pt x="69" y="73"/>
                    <a:pt x="69" y="81"/>
                    <a:pt x="64" y="86"/>
                  </a:cubicBezTo>
                  <a:cubicBezTo>
                    <a:pt x="38" y="113"/>
                    <a:pt x="38" y="113"/>
                    <a:pt x="38" y="113"/>
                  </a:cubicBezTo>
                  <a:cubicBezTo>
                    <a:pt x="53" y="116"/>
                    <a:pt x="71" y="112"/>
                    <a:pt x="83" y="100"/>
                  </a:cubicBezTo>
                  <a:cubicBezTo>
                    <a:pt x="95" y="87"/>
                    <a:pt x="99" y="69"/>
                    <a:pt x="94" y="52"/>
                  </a:cubicBezTo>
                  <a:cubicBezTo>
                    <a:pt x="116" y="30"/>
                    <a:pt x="116" y="30"/>
                    <a:pt x="116" y="30"/>
                  </a:cubicBezTo>
                  <a:lnTo>
                    <a:pt x="105" y="19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" name="Freeform 13"/>
            <p:cNvSpPr>
              <a:spLocks noEditPoints="1"/>
            </p:cNvSpPr>
            <p:nvPr/>
          </p:nvSpPr>
          <p:spPr bwMode="auto">
            <a:xfrm>
              <a:off x="8756835" y="3387391"/>
              <a:ext cx="380133" cy="380134"/>
            </a:xfrm>
            <a:custGeom>
              <a:avLst/>
              <a:gdLst>
                <a:gd name="T0" fmla="*/ 232 w 248"/>
                <a:gd name="T1" fmla="*/ 166 h 248"/>
                <a:gd name="T2" fmla="*/ 184 w 248"/>
                <a:gd name="T3" fmla="*/ 154 h 248"/>
                <a:gd name="T4" fmla="*/ 94 w 248"/>
                <a:gd name="T5" fmla="*/ 64 h 248"/>
                <a:gd name="T6" fmla="*/ 83 w 248"/>
                <a:gd name="T7" fmla="*/ 17 h 248"/>
                <a:gd name="T8" fmla="*/ 38 w 248"/>
                <a:gd name="T9" fmla="*/ 4 h 248"/>
                <a:gd name="T10" fmla="*/ 64 w 248"/>
                <a:gd name="T11" fmla="*/ 30 h 248"/>
                <a:gd name="T12" fmla="*/ 64 w 248"/>
                <a:gd name="T13" fmla="*/ 49 h 248"/>
                <a:gd name="T14" fmla="*/ 48 w 248"/>
                <a:gd name="T15" fmla="*/ 65 h 248"/>
                <a:gd name="T16" fmla="*/ 30 w 248"/>
                <a:gd name="T17" fmla="*/ 65 h 248"/>
                <a:gd name="T18" fmla="*/ 4 w 248"/>
                <a:gd name="T19" fmla="*/ 39 h 248"/>
                <a:gd name="T20" fmla="*/ 16 w 248"/>
                <a:gd name="T21" fmla="*/ 83 h 248"/>
                <a:gd name="T22" fmla="*/ 64 w 248"/>
                <a:gd name="T23" fmla="*/ 95 h 248"/>
                <a:gd name="T24" fmla="*/ 153 w 248"/>
                <a:gd name="T25" fmla="*/ 184 h 248"/>
                <a:gd name="T26" fmla="*/ 165 w 248"/>
                <a:gd name="T27" fmla="*/ 232 h 248"/>
                <a:gd name="T28" fmla="*/ 209 w 248"/>
                <a:gd name="T29" fmla="*/ 245 h 248"/>
                <a:gd name="T30" fmla="*/ 183 w 248"/>
                <a:gd name="T31" fmla="*/ 218 h 248"/>
                <a:gd name="T32" fmla="*/ 183 w 248"/>
                <a:gd name="T33" fmla="*/ 200 h 248"/>
                <a:gd name="T34" fmla="*/ 199 w 248"/>
                <a:gd name="T35" fmla="*/ 184 h 248"/>
                <a:gd name="T36" fmla="*/ 218 w 248"/>
                <a:gd name="T37" fmla="*/ 184 h 248"/>
                <a:gd name="T38" fmla="*/ 244 w 248"/>
                <a:gd name="T39" fmla="*/ 210 h 248"/>
                <a:gd name="T40" fmla="*/ 232 w 248"/>
                <a:gd name="T41" fmla="*/ 166 h 248"/>
                <a:gd name="T42" fmla="*/ 154 w 248"/>
                <a:gd name="T43" fmla="*/ 155 h 248"/>
                <a:gd name="T44" fmla="*/ 147 w 248"/>
                <a:gd name="T45" fmla="*/ 155 h 248"/>
                <a:gd name="T46" fmla="*/ 93 w 248"/>
                <a:gd name="T47" fmla="*/ 101 h 248"/>
                <a:gd name="T48" fmla="*/ 93 w 248"/>
                <a:gd name="T49" fmla="*/ 94 h 248"/>
                <a:gd name="T50" fmla="*/ 101 w 248"/>
                <a:gd name="T51" fmla="*/ 94 h 248"/>
                <a:gd name="T52" fmla="*/ 154 w 248"/>
                <a:gd name="T53" fmla="*/ 147 h 248"/>
                <a:gd name="T54" fmla="*/ 154 w 248"/>
                <a:gd name="T55" fmla="*/ 155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48" h="248">
                  <a:moveTo>
                    <a:pt x="232" y="166"/>
                  </a:moveTo>
                  <a:cubicBezTo>
                    <a:pt x="219" y="153"/>
                    <a:pt x="200" y="149"/>
                    <a:pt x="184" y="154"/>
                  </a:cubicBezTo>
                  <a:cubicBezTo>
                    <a:pt x="94" y="64"/>
                    <a:pt x="94" y="64"/>
                    <a:pt x="94" y="64"/>
                  </a:cubicBezTo>
                  <a:cubicBezTo>
                    <a:pt x="99" y="48"/>
                    <a:pt x="95" y="29"/>
                    <a:pt x="83" y="17"/>
                  </a:cubicBezTo>
                  <a:cubicBezTo>
                    <a:pt x="71" y="5"/>
                    <a:pt x="53" y="0"/>
                    <a:pt x="38" y="4"/>
                  </a:cubicBezTo>
                  <a:cubicBezTo>
                    <a:pt x="64" y="30"/>
                    <a:pt x="64" y="30"/>
                    <a:pt x="64" y="30"/>
                  </a:cubicBezTo>
                  <a:cubicBezTo>
                    <a:pt x="69" y="35"/>
                    <a:pt x="69" y="44"/>
                    <a:pt x="64" y="49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43" y="70"/>
                    <a:pt x="35" y="70"/>
                    <a:pt x="30" y="65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0" y="54"/>
                    <a:pt x="4" y="71"/>
                    <a:pt x="16" y="83"/>
                  </a:cubicBezTo>
                  <a:cubicBezTo>
                    <a:pt x="29" y="96"/>
                    <a:pt x="47" y="100"/>
                    <a:pt x="64" y="95"/>
                  </a:cubicBezTo>
                  <a:cubicBezTo>
                    <a:pt x="153" y="184"/>
                    <a:pt x="153" y="184"/>
                    <a:pt x="153" y="184"/>
                  </a:cubicBezTo>
                  <a:cubicBezTo>
                    <a:pt x="148" y="201"/>
                    <a:pt x="152" y="219"/>
                    <a:pt x="165" y="232"/>
                  </a:cubicBezTo>
                  <a:cubicBezTo>
                    <a:pt x="177" y="244"/>
                    <a:pt x="194" y="248"/>
                    <a:pt x="209" y="245"/>
                  </a:cubicBezTo>
                  <a:cubicBezTo>
                    <a:pt x="183" y="218"/>
                    <a:pt x="183" y="218"/>
                    <a:pt x="183" y="218"/>
                  </a:cubicBezTo>
                  <a:cubicBezTo>
                    <a:pt x="178" y="213"/>
                    <a:pt x="178" y="205"/>
                    <a:pt x="183" y="200"/>
                  </a:cubicBezTo>
                  <a:cubicBezTo>
                    <a:pt x="199" y="184"/>
                    <a:pt x="199" y="184"/>
                    <a:pt x="199" y="184"/>
                  </a:cubicBezTo>
                  <a:cubicBezTo>
                    <a:pt x="205" y="179"/>
                    <a:pt x="213" y="179"/>
                    <a:pt x="218" y="184"/>
                  </a:cubicBezTo>
                  <a:cubicBezTo>
                    <a:pt x="244" y="210"/>
                    <a:pt x="244" y="210"/>
                    <a:pt x="244" y="210"/>
                  </a:cubicBezTo>
                  <a:cubicBezTo>
                    <a:pt x="248" y="195"/>
                    <a:pt x="244" y="178"/>
                    <a:pt x="232" y="166"/>
                  </a:cubicBezTo>
                  <a:close/>
                  <a:moveTo>
                    <a:pt x="154" y="155"/>
                  </a:moveTo>
                  <a:cubicBezTo>
                    <a:pt x="152" y="157"/>
                    <a:pt x="149" y="157"/>
                    <a:pt x="147" y="155"/>
                  </a:cubicBezTo>
                  <a:cubicBezTo>
                    <a:pt x="93" y="101"/>
                    <a:pt x="93" y="101"/>
                    <a:pt x="93" y="101"/>
                  </a:cubicBezTo>
                  <a:cubicBezTo>
                    <a:pt x="91" y="99"/>
                    <a:pt x="91" y="96"/>
                    <a:pt x="93" y="94"/>
                  </a:cubicBezTo>
                  <a:cubicBezTo>
                    <a:pt x="95" y="92"/>
                    <a:pt x="99" y="92"/>
                    <a:pt x="101" y="94"/>
                  </a:cubicBezTo>
                  <a:cubicBezTo>
                    <a:pt x="154" y="147"/>
                    <a:pt x="154" y="147"/>
                    <a:pt x="154" y="147"/>
                  </a:cubicBezTo>
                  <a:cubicBezTo>
                    <a:pt x="156" y="149"/>
                    <a:pt x="156" y="153"/>
                    <a:pt x="154" y="15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5967466" y="1951801"/>
            <a:ext cx="478452" cy="477399"/>
            <a:chOff x="5698585" y="3432349"/>
            <a:chExt cx="720725" cy="719138"/>
          </a:xfrm>
          <a:solidFill>
            <a:schemeClr val="bg1"/>
          </a:solidFill>
        </p:grpSpPr>
        <p:sp>
          <p:nvSpPr>
            <p:cNvPr id="25" name="Freeform 49"/>
            <p:cNvSpPr>
              <a:spLocks/>
            </p:cNvSpPr>
            <p:nvPr/>
          </p:nvSpPr>
          <p:spPr bwMode="auto">
            <a:xfrm>
              <a:off x="5698585" y="3526012"/>
              <a:ext cx="622300" cy="625475"/>
            </a:xfrm>
            <a:custGeom>
              <a:avLst/>
              <a:gdLst>
                <a:gd name="T0" fmla="*/ 158 w 166"/>
                <a:gd name="T1" fmla="*/ 51 h 166"/>
                <a:gd name="T2" fmla="*/ 144 w 166"/>
                <a:gd name="T3" fmla="*/ 45 h 166"/>
                <a:gd name="T4" fmla="*/ 133 w 166"/>
                <a:gd name="T5" fmla="*/ 55 h 166"/>
                <a:gd name="T6" fmla="*/ 140 w 166"/>
                <a:gd name="T7" fmla="*/ 83 h 166"/>
                <a:gd name="T8" fmla="*/ 83 w 166"/>
                <a:gd name="T9" fmla="*/ 140 h 166"/>
                <a:gd name="T10" fmla="*/ 26 w 166"/>
                <a:gd name="T11" fmla="*/ 83 h 166"/>
                <a:gd name="T12" fmla="*/ 83 w 166"/>
                <a:gd name="T13" fmla="*/ 26 h 166"/>
                <a:gd name="T14" fmla="*/ 112 w 166"/>
                <a:gd name="T15" fmla="*/ 34 h 166"/>
                <a:gd name="T16" fmla="*/ 122 w 166"/>
                <a:gd name="T17" fmla="*/ 24 h 166"/>
                <a:gd name="T18" fmla="*/ 116 w 166"/>
                <a:gd name="T19" fmla="*/ 9 h 166"/>
                <a:gd name="T20" fmla="*/ 115 w 166"/>
                <a:gd name="T21" fmla="*/ 6 h 166"/>
                <a:gd name="T22" fmla="*/ 83 w 166"/>
                <a:gd name="T23" fmla="*/ 0 h 166"/>
                <a:gd name="T24" fmla="*/ 0 w 166"/>
                <a:gd name="T25" fmla="*/ 83 h 166"/>
                <a:gd name="T26" fmla="*/ 83 w 166"/>
                <a:gd name="T27" fmla="*/ 166 h 166"/>
                <a:gd name="T28" fmla="*/ 166 w 166"/>
                <a:gd name="T29" fmla="*/ 83 h 166"/>
                <a:gd name="T30" fmla="*/ 160 w 166"/>
                <a:gd name="T31" fmla="*/ 52 h 166"/>
                <a:gd name="T32" fmla="*/ 158 w 166"/>
                <a:gd name="T33" fmla="*/ 51 h 1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66" h="166">
                  <a:moveTo>
                    <a:pt x="158" y="51"/>
                  </a:moveTo>
                  <a:cubicBezTo>
                    <a:pt x="144" y="45"/>
                    <a:pt x="144" y="45"/>
                    <a:pt x="144" y="45"/>
                  </a:cubicBezTo>
                  <a:cubicBezTo>
                    <a:pt x="133" y="55"/>
                    <a:pt x="133" y="55"/>
                    <a:pt x="133" y="55"/>
                  </a:cubicBezTo>
                  <a:cubicBezTo>
                    <a:pt x="137" y="64"/>
                    <a:pt x="140" y="73"/>
                    <a:pt x="140" y="83"/>
                  </a:cubicBezTo>
                  <a:cubicBezTo>
                    <a:pt x="140" y="114"/>
                    <a:pt x="114" y="140"/>
                    <a:pt x="83" y="140"/>
                  </a:cubicBezTo>
                  <a:cubicBezTo>
                    <a:pt x="51" y="140"/>
                    <a:pt x="26" y="114"/>
                    <a:pt x="26" y="83"/>
                  </a:cubicBezTo>
                  <a:cubicBezTo>
                    <a:pt x="26" y="51"/>
                    <a:pt x="51" y="26"/>
                    <a:pt x="83" y="26"/>
                  </a:cubicBezTo>
                  <a:cubicBezTo>
                    <a:pt x="93" y="26"/>
                    <a:pt x="103" y="29"/>
                    <a:pt x="112" y="34"/>
                  </a:cubicBezTo>
                  <a:cubicBezTo>
                    <a:pt x="122" y="24"/>
                    <a:pt x="122" y="24"/>
                    <a:pt x="122" y="24"/>
                  </a:cubicBezTo>
                  <a:cubicBezTo>
                    <a:pt x="116" y="9"/>
                    <a:pt x="116" y="9"/>
                    <a:pt x="116" y="9"/>
                  </a:cubicBezTo>
                  <a:cubicBezTo>
                    <a:pt x="115" y="6"/>
                    <a:pt x="115" y="6"/>
                    <a:pt x="115" y="6"/>
                  </a:cubicBezTo>
                  <a:cubicBezTo>
                    <a:pt x="105" y="2"/>
                    <a:pt x="94" y="0"/>
                    <a:pt x="83" y="0"/>
                  </a:cubicBezTo>
                  <a:cubicBezTo>
                    <a:pt x="37" y="0"/>
                    <a:pt x="0" y="37"/>
                    <a:pt x="0" y="83"/>
                  </a:cubicBezTo>
                  <a:cubicBezTo>
                    <a:pt x="0" y="129"/>
                    <a:pt x="37" y="166"/>
                    <a:pt x="83" y="166"/>
                  </a:cubicBezTo>
                  <a:cubicBezTo>
                    <a:pt x="129" y="166"/>
                    <a:pt x="166" y="129"/>
                    <a:pt x="166" y="83"/>
                  </a:cubicBezTo>
                  <a:cubicBezTo>
                    <a:pt x="166" y="72"/>
                    <a:pt x="164" y="61"/>
                    <a:pt x="160" y="52"/>
                  </a:cubicBezTo>
                  <a:lnTo>
                    <a:pt x="158" y="51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50"/>
            <p:cNvSpPr>
              <a:spLocks/>
            </p:cNvSpPr>
            <p:nvPr/>
          </p:nvSpPr>
          <p:spPr bwMode="auto">
            <a:xfrm>
              <a:off x="5993860" y="3432349"/>
              <a:ext cx="425450" cy="425450"/>
            </a:xfrm>
            <a:custGeom>
              <a:avLst/>
              <a:gdLst>
                <a:gd name="T0" fmla="*/ 97 w 113"/>
                <a:gd name="T1" fmla="*/ 16 h 113"/>
                <a:gd name="T2" fmla="*/ 88 w 113"/>
                <a:gd name="T3" fmla="*/ 16 h 113"/>
                <a:gd name="T4" fmla="*/ 84 w 113"/>
                <a:gd name="T5" fmla="*/ 20 h 113"/>
                <a:gd name="T6" fmla="*/ 75 w 113"/>
                <a:gd name="T7" fmla="*/ 0 h 113"/>
                <a:gd name="T8" fmla="*/ 45 w 113"/>
                <a:gd name="T9" fmla="*/ 31 h 113"/>
                <a:gd name="T10" fmla="*/ 53 w 113"/>
                <a:gd name="T11" fmla="*/ 51 h 113"/>
                <a:gd name="T12" fmla="*/ 2 w 113"/>
                <a:gd name="T13" fmla="*/ 102 h 113"/>
                <a:gd name="T14" fmla="*/ 2 w 113"/>
                <a:gd name="T15" fmla="*/ 111 h 113"/>
                <a:gd name="T16" fmla="*/ 11 w 113"/>
                <a:gd name="T17" fmla="*/ 111 h 113"/>
                <a:gd name="T18" fmla="*/ 63 w 113"/>
                <a:gd name="T19" fmla="*/ 60 h 113"/>
                <a:gd name="T20" fmla="*/ 82 w 113"/>
                <a:gd name="T21" fmla="*/ 68 h 113"/>
                <a:gd name="T22" fmla="*/ 113 w 113"/>
                <a:gd name="T23" fmla="*/ 38 h 113"/>
                <a:gd name="T24" fmla="*/ 93 w 113"/>
                <a:gd name="T25" fmla="*/ 29 h 113"/>
                <a:gd name="T26" fmla="*/ 97 w 113"/>
                <a:gd name="T27" fmla="*/ 25 h 113"/>
                <a:gd name="T28" fmla="*/ 97 w 113"/>
                <a:gd name="T29" fmla="*/ 16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3" h="113">
                  <a:moveTo>
                    <a:pt x="97" y="16"/>
                  </a:moveTo>
                  <a:cubicBezTo>
                    <a:pt x="95" y="13"/>
                    <a:pt x="91" y="13"/>
                    <a:pt x="88" y="16"/>
                  </a:cubicBezTo>
                  <a:cubicBezTo>
                    <a:pt x="84" y="20"/>
                    <a:pt x="84" y="20"/>
                    <a:pt x="84" y="20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45" y="31"/>
                    <a:pt x="45" y="31"/>
                    <a:pt x="45" y="31"/>
                  </a:cubicBezTo>
                  <a:cubicBezTo>
                    <a:pt x="53" y="51"/>
                    <a:pt x="53" y="51"/>
                    <a:pt x="53" y="51"/>
                  </a:cubicBezTo>
                  <a:cubicBezTo>
                    <a:pt x="2" y="102"/>
                    <a:pt x="2" y="102"/>
                    <a:pt x="2" y="102"/>
                  </a:cubicBezTo>
                  <a:cubicBezTo>
                    <a:pt x="0" y="104"/>
                    <a:pt x="0" y="108"/>
                    <a:pt x="2" y="111"/>
                  </a:cubicBezTo>
                  <a:cubicBezTo>
                    <a:pt x="5" y="113"/>
                    <a:pt x="9" y="113"/>
                    <a:pt x="11" y="111"/>
                  </a:cubicBezTo>
                  <a:cubicBezTo>
                    <a:pt x="63" y="60"/>
                    <a:pt x="63" y="60"/>
                    <a:pt x="63" y="60"/>
                  </a:cubicBezTo>
                  <a:cubicBezTo>
                    <a:pt x="82" y="68"/>
                    <a:pt x="82" y="68"/>
                    <a:pt x="82" y="68"/>
                  </a:cubicBezTo>
                  <a:cubicBezTo>
                    <a:pt x="113" y="38"/>
                    <a:pt x="113" y="38"/>
                    <a:pt x="113" y="38"/>
                  </a:cubicBezTo>
                  <a:cubicBezTo>
                    <a:pt x="93" y="29"/>
                    <a:pt x="93" y="29"/>
                    <a:pt x="93" y="29"/>
                  </a:cubicBezTo>
                  <a:cubicBezTo>
                    <a:pt x="97" y="25"/>
                    <a:pt x="97" y="25"/>
                    <a:pt x="97" y="25"/>
                  </a:cubicBezTo>
                  <a:cubicBezTo>
                    <a:pt x="100" y="22"/>
                    <a:pt x="100" y="18"/>
                    <a:pt x="97" y="16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51"/>
            <p:cNvSpPr>
              <a:spLocks/>
            </p:cNvSpPr>
            <p:nvPr/>
          </p:nvSpPr>
          <p:spPr bwMode="auto">
            <a:xfrm>
              <a:off x="5855748" y="3684762"/>
              <a:ext cx="307975" cy="307975"/>
            </a:xfrm>
            <a:custGeom>
              <a:avLst/>
              <a:gdLst>
                <a:gd name="T0" fmla="*/ 55 w 82"/>
                <a:gd name="T1" fmla="*/ 50 h 82"/>
                <a:gd name="T2" fmla="*/ 33 w 82"/>
                <a:gd name="T3" fmla="*/ 50 h 82"/>
                <a:gd name="T4" fmla="*/ 33 w 82"/>
                <a:gd name="T5" fmla="*/ 28 h 82"/>
                <a:gd name="T6" fmla="*/ 58 w 82"/>
                <a:gd name="T7" fmla="*/ 4 h 82"/>
                <a:gd name="T8" fmla="*/ 41 w 82"/>
                <a:gd name="T9" fmla="*/ 0 h 82"/>
                <a:gd name="T10" fmla="*/ 0 w 82"/>
                <a:gd name="T11" fmla="*/ 41 h 82"/>
                <a:gd name="T12" fmla="*/ 41 w 82"/>
                <a:gd name="T13" fmla="*/ 82 h 82"/>
                <a:gd name="T14" fmla="*/ 82 w 82"/>
                <a:gd name="T15" fmla="*/ 41 h 82"/>
                <a:gd name="T16" fmla="*/ 79 w 82"/>
                <a:gd name="T17" fmla="*/ 26 h 82"/>
                <a:gd name="T18" fmla="*/ 55 w 82"/>
                <a:gd name="T19" fmla="*/ 50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2" h="82">
                  <a:moveTo>
                    <a:pt x="55" y="50"/>
                  </a:moveTo>
                  <a:cubicBezTo>
                    <a:pt x="49" y="56"/>
                    <a:pt x="39" y="56"/>
                    <a:pt x="33" y="50"/>
                  </a:cubicBezTo>
                  <a:cubicBezTo>
                    <a:pt x="27" y="44"/>
                    <a:pt x="27" y="34"/>
                    <a:pt x="33" y="28"/>
                  </a:cubicBezTo>
                  <a:cubicBezTo>
                    <a:pt x="58" y="4"/>
                    <a:pt x="58" y="4"/>
                    <a:pt x="58" y="4"/>
                  </a:cubicBezTo>
                  <a:cubicBezTo>
                    <a:pt x="53" y="1"/>
                    <a:pt x="47" y="0"/>
                    <a:pt x="41" y="0"/>
                  </a:cubicBezTo>
                  <a:cubicBezTo>
                    <a:pt x="18" y="0"/>
                    <a:pt x="0" y="18"/>
                    <a:pt x="0" y="41"/>
                  </a:cubicBezTo>
                  <a:cubicBezTo>
                    <a:pt x="0" y="63"/>
                    <a:pt x="18" y="82"/>
                    <a:pt x="41" y="82"/>
                  </a:cubicBezTo>
                  <a:cubicBezTo>
                    <a:pt x="63" y="82"/>
                    <a:pt x="82" y="63"/>
                    <a:pt x="82" y="41"/>
                  </a:cubicBezTo>
                  <a:cubicBezTo>
                    <a:pt x="82" y="35"/>
                    <a:pt x="81" y="30"/>
                    <a:pt x="79" y="26"/>
                  </a:cubicBezTo>
                  <a:lnTo>
                    <a:pt x="55" y="50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907086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9070865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7770848" y="2081628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70850" y="174307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 flipH="1">
            <a:off x="1861112" y="5084571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 flipH="1">
            <a:off x="3436722" y="4746017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 flipH="1">
            <a:off x="43913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 flipH="1">
            <a:off x="2014743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636235" y="252146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636235" y="538208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7036896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189041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737494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836863" y="4338638"/>
            <a:ext cx="496887" cy="681038"/>
            <a:chOff x="2836863" y="4338638"/>
            <a:chExt cx="496887" cy="681038"/>
          </a:xfrm>
        </p:grpSpPr>
        <p:sp>
          <p:nvSpPr>
            <p:cNvPr id="3" name="Freeform 9"/>
            <p:cNvSpPr>
              <a:spLocks/>
            </p:cNvSpPr>
            <p:nvPr/>
          </p:nvSpPr>
          <p:spPr bwMode="auto">
            <a:xfrm>
              <a:off x="2836863" y="4338638"/>
              <a:ext cx="496887" cy="681038"/>
            </a:xfrm>
            <a:custGeom>
              <a:avLst/>
              <a:gdLst>
                <a:gd name="T0" fmla="*/ 95 w 107"/>
                <a:gd name="T1" fmla="*/ 147 h 147"/>
                <a:gd name="T2" fmla="*/ 11 w 107"/>
                <a:gd name="T3" fmla="*/ 147 h 147"/>
                <a:gd name="T4" fmla="*/ 0 w 107"/>
                <a:gd name="T5" fmla="*/ 136 h 147"/>
                <a:gd name="T6" fmla="*/ 0 w 107"/>
                <a:gd name="T7" fmla="*/ 12 h 147"/>
                <a:gd name="T8" fmla="*/ 11 w 107"/>
                <a:gd name="T9" fmla="*/ 0 h 147"/>
                <a:gd name="T10" fmla="*/ 95 w 107"/>
                <a:gd name="T11" fmla="*/ 0 h 147"/>
                <a:gd name="T12" fmla="*/ 107 w 107"/>
                <a:gd name="T13" fmla="*/ 12 h 147"/>
                <a:gd name="T14" fmla="*/ 107 w 107"/>
                <a:gd name="T15" fmla="*/ 136 h 147"/>
                <a:gd name="T16" fmla="*/ 95 w 107"/>
                <a:gd name="T17" fmla="*/ 147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7" h="147">
                  <a:moveTo>
                    <a:pt x="95" y="147"/>
                  </a:moveTo>
                  <a:cubicBezTo>
                    <a:pt x="11" y="147"/>
                    <a:pt x="11" y="147"/>
                    <a:pt x="11" y="147"/>
                  </a:cubicBezTo>
                  <a:cubicBezTo>
                    <a:pt x="5" y="147"/>
                    <a:pt x="0" y="142"/>
                    <a:pt x="0" y="13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95" y="0"/>
                    <a:pt x="95" y="0"/>
                    <a:pt x="95" y="0"/>
                  </a:cubicBezTo>
                  <a:cubicBezTo>
                    <a:pt x="102" y="0"/>
                    <a:pt x="107" y="5"/>
                    <a:pt x="107" y="12"/>
                  </a:cubicBezTo>
                  <a:cubicBezTo>
                    <a:pt x="107" y="136"/>
                    <a:pt x="107" y="136"/>
                    <a:pt x="107" y="136"/>
                  </a:cubicBezTo>
                  <a:cubicBezTo>
                    <a:pt x="107" y="142"/>
                    <a:pt x="102" y="147"/>
                    <a:pt x="95" y="147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10"/>
            <p:cNvSpPr>
              <a:spLocks/>
            </p:cNvSpPr>
            <p:nvPr/>
          </p:nvSpPr>
          <p:spPr bwMode="auto">
            <a:xfrm>
              <a:off x="2836863" y="4606925"/>
              <a:ext cx="496887" cy="412750"/>
            </a:xfrm>
            <a:custGeom>
              <a:avLst/>
              <a:gdLst>
                <a:gd name="T0" fmla="*/ 0 w 107"/>
                <a:gd name="T1" fmla="*/ 0 h 89"/>
                <a:gd name="T2" fmla="*/ 0 w 107"/>
                <a:gd name="T3" fmla="*/ 78 h 89"/>
                <a:gd name="T4" fmla="*/ 11 w 107"/>
                <a:gd name="T5" fmla="*/ 89 h 89"/>
                <a:gd name="T6" fmla="*/ 95 w 107"/>
                <a:gd name="T7" fmla="*/ 89 h 89"/>
                <a:gd name="T8" fmla="*/ 107 w 107"/>
                <a:gd name="T9" fmla="*/ 78 h 89"/>
                <a:gd name="T10" fmla="*/ 107 w 107"/>
                <a:gd name="T11" fmla="*/ 0 h 89"/>
                <a:gd name="T12" fmla="*/ 0 w 107"/>
                <a:gd name="T13" fmla="*/ 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7" h="89">
                  <a:moveTo>
                    <a:pt x="0" y="0"/>
                  </a:moveTo>
                  <a:cubicBezTo>
                    <a:pt x="0" y="78"/>
                    <a:pt x="0" y="78"/>
                    <a:pt x="0" y="78"/>
                  </a:cubicBezTo>
                  <a:cubicBezTo>
                    <a:pt x="0" y="84"/>
                    <a:pt x="5" y="89"/>
                    <a:pt x="11" y="89"/>
                  </a:cubicBezTo>
                  <a:cubicBezTo>
                    <a:pt x="95" y="89"/>
                    <a:pt x="95" y="89"/>
                    <a:pt x="95" y="89"/>
                  </a:cubicBezTo>
                  <a:cubicBezTo>
                    <a:pt x="102" y="89"/>
                    <a:pt x="107" y="84"/>
                    <a:pt x="107" y="78"/>
                  </a:cubicBezTo>
                  <a:cubicBezTo>
                    <a:pt x="107" y="0"/>
                    <a:pt x="107" y="0"/>
                    <a:pt x="10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" name="Freeform 11"/>
            <p:cNvSpPr>
              <a:spLocks/>
            </p:cNvSpPr>
            <p:nvPr/>
          </p:nvSpPr>
          <p:spPr bwMode="auto">
            <a:xfrm>
              <a:off x="2882900" y="4648200"/>
              <a:ext cx="398462" cy="330200"/>
            </a:xfrm>
            <a:custGeom>
              <a:avLst/>
              <a:gdLst>
                <a:gd name="T0" fmla="*/ 0 w 86"/>
                <a:gd name="T1" fmla="*/ 0 h 71"/>
                <a:gd name="T2" fmla="*/ 0 w 86"/>
                <a:gd name="T3" fmla="*/ 62 h 71"/>
                <a:gd name="T4" fmla="*/ 9 w 86"/>
                <a:gd name="T5" fmla="*/ 71 h 71"/>
                <a:gd name="T6" fmla="*/ 77 w 86"/>
                <a:gd name="T7" fmla="*/ 71 h 71"/>
                <a:gd name="T8" fmla="*/ 86 w 86"/>
                <a:gd name="T9" fmla="*/ 62 h 71"/>
                <a:gd name="T10" fmla="*/ 86 w 86"/>
                <a:gd name="T11" fmla="*/ 0 h 71"/>
                <a:gd name="T12" fmla="*/ 0 w 86"/>
                <a:gd name="T13" fmla="*/ 0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71">
                  <a:moveTo>
                    <a:pt x="0" y="0"/>
                  </a:moveTo>
                  <a:cubicBezTo>
                    <a:pt x="0" y="62"/>
                    <a:pt x="0" y="62"/>
                    <a:pt x="0" y="62"/>
                  </a:cubicBezTo>
                  <a:cubicBezTo>
                    <a:pt x="0" y="67"/>
                    <a:pt x="4" y="71"/>
                    <a:pt x="9" y="71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82" y="71"/>
                    <a:pt x="86" y="67"/>
                    <a:pt x="86" y="62"/>
                  </a:cubicBezTo>
                  <a:cubicBezTo>
                    <a:pt x="86" y="0"/>
                    <a:pt x="86" y="0"/>
                    <a:pt x="8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" name="Freeform 12"/>
            <p:cNvSpPr>
              <a:spLocks/>
            </p:cNvSpPr>
            <p:nvPr/>
          </p:nvSpPr>
          <p:spPr bwMode="auto">
            <a:xfrm>
              <a:off x="2882900" y="4394200"/>
              <a:ext cx="398462" cy="166688"/>
            </a:xfrm>
            <a:custGeom>
              <a:avLst/>
              <a:gdLst>
                <a:gd name="T0" fmla="*/ 86 w 86"/>
                <a:gd name="T1" fmla="*/ 36 h 36"/>
                <a:gd name="T2" fmla="*/ 86 w 86"/>
                <a:gd name="T3" fmla="*/ 9 h 36"/>
                <a:gd name="T4" fmla="*/ 77 w 86"/>
                <a:gd name="T5" fmla="*/ 0 h 36"/>
                <a:gd name="T6" fmla="*/ 9 w 86"/>
                <a:gd name="T7" fmla="*/ 0 h 36"/>
                <a:gd name="T8" fmla="*/ 0 w 86"/>
                <a:gd name="T9" fmla="*/ 9 h 36"/>
                <a:gd name="T10" fmla="*/ 0 w 86"/>
                <a:gd name="T11" fmla="*/ 36 h 36"/>
                <a:gd name="T12" fmla="*/ 86 w 86"/>
                <a:gd name="T13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36">
                  <a:moveTo>
                    <a:pt x="86" y="36"/>
                  </a:moveTo>
                  <a:cubicBezTo>
                    <a:pt x="86" y="9"/>
                    <a:pt x="86" y="9"/>
                    <a:pt x="86" y="9"/>
                  </a:cubicBezTo>
                  <a:cubicBezTo>
                    <a:pt x="86" y="4"/>
                    <a:pt x="82" y="0"/>
                    <a:pt x="77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36"/>
                    <a:pt x="0" y="36"/>
                    <a:pt x="0" y="36"/>
                  </a:cubicBezTo>
                  <a:lnTo>
                    <a:pt x="86" y="3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Rectangle 13"/>
            <p:cNvSpPr>
              <a:spLocks noChangeArrowheads="1"/>
            </p:cNvSpPr>
            <p:nvPr/>
          </p:nvSpPr>
          <p:spPr bwMode="auto">
            <a:xfrm>
              <a:off x="3054350" y="4625975"/>
              <a:ext cx="55562" cy="157163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Oval 14"/>
            <p:cNvSpPr>
              <a:spLocks noChangeArrowheads="1"/>
            </p:cNvSpPr>
            <p:nvPr/>
          </p:nvSpPr>
          <p:spPr bwMode="auto">
            <a:xfrm>
              <a:off x="3035300" y="4843463"/>
              <a:ext cx="93662" cy="93663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9" name="Freeform 15"/>
          <p:cNvSpPr>
            <a:spLocks/>
          </p:cNvSpPr>
          <p:nvPr/>
        </p:nvSpPr>
        <p:spPr bwMode="auto">
          <a:xfrm>
            <a:off x="1527175" y="3484563"/>
            <a:ext cx="1039812" cy="1117600"/>
          </a:xfrm>
          <a:custGeom>
            <a:avLst/>
            <a:gdLst>
              <a:gd name="T0" fmla="*/ 217 w 224"/>
              <a:gd name="T1" fmla="*/ 0 h 241"/>
              <a:gd name="T2" fmla="*/ 8 w 224"/>
              <a:gd name="T3" fmla="*/ 0 h 241"/>
              <a:gd name="T4" fmla="*/ 0 w 224"/>
              <a:gd name="T5" fmla="*/ 8 h 241"/>
              <a:gd name="T6" fmla="*/ 0 w 224"/>
              <a:gd name="T7" fmla="*/ 100 h 241"/>
              <a:gd name="T8" fmla="*/ 6 w 224"/>
              <a:gd name="T9" fmla="*/ 100 h 241"/>
              <a:gd name="T10" fmla="*/ 7 w 224"/>
              <a:gd name="T11" fmla="*/ 100 h 241"/>
              <a:gd name="T12" fmla="*/ 24 w 224"/>
              <a:gd name="T13" fmla="*/ 91 h 241"/>
              <a:gd name="T14" fmla="*/ 43 w 224"/>
              <a:gd name="T15" fmla="*/ 111 h 241"/>
              <a:gd name="T16" fmla="*/ 43 w 224"/>
              <a:gd name="T17" fmla="*/ 115 h 241"/>
              <a:gd name="T18" fmla="*/ 23 w 224"/>
              <a:gd name="T19" fmla="*/ 135 h 241"/>
              <a:gd name="T20" fmla="*/ 7 w 224"/>
              <a:gd name="T21" fmla="*/ 126 h 241"/>
              <a:gd name="T22" fmla="*/ 6 w 224"/>
              <a:gd name="T23" fmla="*/ 126 h 241"/>
              <a:gd name="T24" fmla="*/ 0 w 224"/>
              <a:gd name="T25" fmla="*/ 126 h 241"/>
              <a:gd name="T26" fmla="*/ 0 w 224"/>
              <a:gd name="T27" fmla="*/ 209 h 241"/>
              <a:gd name="T28" fmla="*/ 7 w 224"/>
              <a:gd name="T29" fmla="*/ 217 h 241"/>
              <a:gd name="T30" fmla="*/ 216 w 224"/>
              <a:gd name="T31" fmla="*/ 241 h 241"/>
              <a:gd name="T32" fmla="*/ 224 w 224"/>
              <a:gd name="T33" fmla="*/ 233 h 241"/>
              <a:gd name="T34" fmla="*/ 224 w 224"/>
              <a:gd name="T35" fmla="*/ 8 h 241"/>
              <a:gd name="T36" fmla="*/ 217 w 224"/>
              <a:gd name="T3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241">
                <a:moveTo>
                  <a:pt x="217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0"/>
                  <a:pt x="0" y="100"/>
                  <a:pt x="0" y="100"/>
                </a:cubicBezTo>
                <a:cubicBezTo>
                  <a:pt x="6" y="100"/>
                  <a:pt x="6" y="100"/>
                  <a:pt x="6" y="100"/>
                </a:cubicBezTo>
                <a:cubicBezTo>
                  <a:pt x="6" y="100"/>
                  <a:pt x="7" y="100"/>
                  <a:pt x="7" y="100"/>
                </a:cubicBezTo>
                <a:cubicBezTo>
                  <a:pt x="12" y="92"/>
                  <a:pt x="19" y="91"/>
                  <a:pt x="24" y="91"/>
                </a:cubicBezTo>
                <a:cubicBezTo>
                  <a:pt x="35" y="91"/>
                  <a:pt x="43" y="100"/>
                  <a:pt x="43" y="111"/>
                </a:cubicBezTo>
                <a:cubicBezTo>
                  <a:pt x="43" y="115"/>
                  <a:pt x="43" y="115"/>
                  <a:pt x="43" y="115"/>
                </a:cubicBezTo>
                <a:cubicBezTo>
                  <a:pt x="43" y="126"/>
                  <a:pt x="34" y="135"/>
                  <a:pt x="23" y="135"/>
                </a:cubicBezTo>
                <a:cubicBezTo>
                  <a:pt x="17" y="135"/>
                  <a:pt x="10" y="132"/>
                  <a:pt x="7" y="126"/>
                </a:cubicBezTo>
                <a:cubicBezTo>
                  <a:pt x="6" y="126"/>
                  <a:pt x="6" y="126"/>
                  <a:pt x="6" y="126"/>
                </a:cubicBezTo>
                <a:cubicBezTo>
                  <a:pt x="0" y="126"/>
                  <a:pt x="0" y="126"/>
                  <a:pt x="0" y="126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3"/>
                  <a:pt x="3" y="216"/>
                  <a:pt x="7" y="217"/>
                </a:cubicBezTo>
                <a:cubicBezTo>
                  <a:pt x="69" y="228"/>
                  <a:pt x="140" y="236"/>
                  <a:pt x="216" y="241"/>
                </a:cubicBezTo>
                <a:cubicBezTo>
                  <a:pt x="221" y="241"/>
                  <a:pt x="224" y="237"/>
                  <a:pt x="224" y="233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6"/>
          <p:cNvSpPr>
            <a:spLocks/>
          </p:cNvSpPr>
          <p:nvPr/>
        </p:nvSpPr>
        <p:spPr bwMode="auto">
          <a:xfrm>
            <a:off x="1527175" y="5330825"/>
            <a:ext cx="1239837" cy="844550"/>
          </a:xfrm>
          <a:custGeom>
            <a:avLst/>
            <a:gdLst>
              <a:gd name="T0" fmla="*/ 255 w 267"/>
              <a:gd name="T1" fmla="*/ 80 h 182"/>
              <a:gd name="T2" fmla="*/ 244 w 267"/>
              <a:gd name="T3" fmla="*/ 86 h 182"/>
              <a:gd name="T4" fmla="*/ 237 w 267"/>
              <a:gd name="T5" fmla="*/ 89 h 182"/>
              <a:gd name="T6" fmla="*/ 224 w 267"/>
              <a:gd name="T7" fmla="*/ 89 h 182"/>
              <a:gd name="T8" fmla="*/ 224 w 267"/>
              <a:gd name="T9" fmla="*/ 7 h 182"/>
              <a:gd name="T10" fmla="*/ 217 w 267"/>
              <a:gd name="T11" fmla="*/ 0 h 182"/>
              <a:gd name="T12" fmla="*/ 8 w 267"/>
              <a:gd name="T13" fmla="*/ 0 h 182"/>
              <a:gd name="T14" fmla="*/ 0 w 267"/>
              <a:gd name="T15" fmla="*/ 7 h 182"/>
              <a:gd name="T16" fmla="*/ 0 w 267"/>
              <a:gd name="T17" fmla="*/ 82 h 182"/>
              <a:gd name="T18" fmla="*/ 6 w 267"/>
              <a:gd name="T19" fmla="*/ 82 h 182"/>
              <a:gd name="T20" fmla="*/ 7 w 267"/>
              <a:gd name="T21" fmla="*/ 82 h 182"/>
              <a:gd name="T22" fmla="*/ 24 w 267"/>
              <a:gd name="T23" fmla="*/ 73 h 182"/>
              <a:gd name="T24" fmla="*/ 43 w 267"/>
              <a:gd name="T25" fmla="*/ 93 h 182"/>
              <a:gd name="T26" fmla="*/ 43 w 267"/>
              <a:gd name="T27" fmla="*/ 97 h 182"/>
              <a:gd name="T28" fmla="*/ 23 w 267"/>
              <a:gd name="T29" fmla="*/ 117 h 182"/>
              <a:gd name="T30" fmla="*/ 7 w 267"/>
              <a:gd name="T31" fmla="*/ 108 h 182"/>
              <a:gd name="T32" fmla="*/ 6 w 267"/>
              <a:gd name="T33" fmla="*/ 108 h 182"/>
              <a:gd name="T34" fmla="*/ 0 w 267"/>
              <a:gd name="T35" fmla="*/ 108 h 182"/>
              <a:gd name="T36" fmla="*/ 0 w 267"/>
              <a:gd name="T37" fmla="*/ 174 h 182"/>
              <a:gd name="T38" fmla="*/ 8 w 267"/>
              <a:gd name="T39" fmla="*/ 182 h 182"/>
              <a:gd name="T40" fmla="*/ 217 w 267"/>
              <a:gd name="T41" fmla="*/ 182 h 182"/>
              <a:gd name="T42" fmla="*/ 224 w 267"/>
              <a:gd name="T43" fmla="*/ 174 h 182"/>
              <a:gd name="T44" fmla="*/ 224 w 267"/>
              <a:gd name="T45" fmla="*/ 100 h 182"/>
              <a:gd name="T46" fmla="*/ 237 w 267"/>
              <a:gd name="T47" fmla="*/ 100 h 182"/>
              <a:gd name="T48" fmla="*/ 244 w 267"/>
              <a:gd name="T49" fmla="*/ 103 h 182"/>
              <a:gd name="T50" fmla="*/ 255 w 267"/>
              <a:gd name="T51" fmla="*/ 109 h 182"/>
              <a:gd name="T52" fmla="*/ 267 w 267"/>
              <a:gd name="T53" fmla="*/ 97 h 182"/>
              <a:gd name="T54" fmla="*/ 267 w 267"/>
              <a:gd name="T55" fmla="*/ 93 h 182"/>
              <a:gd name="T56" fmla="*/ 255 w 267"/>
              <a:gd name="T57" fmla="*/ 80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7" h="182">
                <a:moveTo>
                  <a:pt x="255" y="80"/>
                </a:moveTo>
                <a:cubicBezTo>
                  <a:pt x="255" y="80"/>
                  <a:pt x="248" y="79"/>
                  <a:pt x="244" y="86"/>
                </a:cubicBezTo>
                <a:cubicBezTo>
                  <a:pt x="244" y="86"/>
                  <a:pt x="242" y="89"/>
                  <a:pt x="237" y="89"/>
                </a:cubicBezTo>
                <a:cubicBezTo>
                  <a:pt x="235" y="89"/>
                  <a:pt x="229" y="89"/>
                  <a:pt x="224" y="89"/>
                </a:cubicBezTo>
                <a:cubicBezTo>
                  <a:pt x="224" y="7"/>
                  <a:pt x="224" y="7"/>
                  <a:pt x="224" y="7"/>
                </a:cubicBezTo>
                <a:cubicBezTo>
                  <a:pt x="224" y="3"/>
                  <a:pt x="221" y="0"/>
                  <a:pt x="217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7"/>
                </a:cubicBezTo>
                <a:cubicBezTo>
                  <a:pt x="0" y="82"/>
                  <a:pt x="0" y="82"/>
                  <a:pt x="0" y="82"/>
                </a:cubicBezTo>
                <a:cubicBezTo>
                  <a:pt x="6" y="82"/>
                  <a:pt x="6" y="82"/>
                  <a:pt x="6" y="82"/>
                </a:cubicBezTo>
                <a:cubicBezTo>
                  <a:pt x="6" y="82"/>
                  <a:pt x="7" y="82"/>
                  <a:pt x="7" y="82"/>
                </a:cubicBezTo>
                <a:cubicBezTo>
                  <a:pt x="12" y="74"/>
                  <a:pt x="19" y="72"/>
                  <a:pt x="24" y="73"/>
                </a:cubicBezTo>
                <a:cubicBezTo>
                  <a:pt x="35" y="73"/>
                  <a:pt x="43" y="82"/>
                  <a:pt x="43" y="93"/>
                </a:cubicBezTo>
                <a:cubicBezTo>
                  <a:pt x="43" y="97"/>
                  <a:pt x="43" y="97"/>
                  <a:pt x="43" y="97"/>
                </a:cubicBezTo>
                <a:cubicBezTo>
                  <a:pt x="43" y="108"/>
                  <a:pt x="34" y="117"/>
                  <a:pt x="23" y="117"/>
                </a:cubicBezTo>
                <a:cubicBezTo>
                  <a:pt x="17" y="117"/>
                  <a:pt x="10" y="113"/>
                  <a:pt x="7" y="108"/>
                </a:cubicBezTo>
                <a:cubicBezTo>
                  <a:pt x="6" y="108"/>
                  <a:pt x="6" y="108"/>
                  <a:pt x="6" y="108"/>
                </a:cubicBezTo>
                <a:cubicBezTo>
                  <a:pt x="0" y="108"/>
                  <a:pt x="0" y="108"/>
                  <a:pt x="0" y="108"/>
                </a:cubicBezTo>
                <a:cubicBezTo>
                  <a:pt x="0" y="174"/>
                  <a:pt x="0" y="174"/>
                  <a:pt x="0" y="174"/>
                </a:cubicBezTo>
                <a:cubicBezTo>
                  <a:pt x="0" y="178"/>
                  <a:pt x="4" y="182"/>
                  <a:pt x="8" y="182"/>
                </a:cubicBezTo>
                <a:cubicBezTo>
                  <a:pt x="217" y="182"/>
                  <a:pt x="217" y="182"/>
                  <a:pt x="217" y="182"/>
                </a:cubicBezTo>
                <a:cubicBezTo>
                  <a:pt x="221" y="182"/>
                  <a:pt x="224" y="178"/>
                  <a:pt x="224" y="174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9" y="100"/>
                  <a:pt x="235" y="100"/>
                  <a:pt x="237" y="100"/>
                </a:cubicBezTo>
                <a:cubicBezTo>
                  <a:pt x="243" y="100"/>
                  <a:pt x="244" y="103"/>
                  <a:pt x="244" y="103"/>
                </a:cubicBezTo>
                <a:cubicBezTo>
                  <a:pt x="246" y="107"/>
                  <a:pt x="250" y="109"/>
                  <a:pt x="255" y="109"/>
                </a:cubicBezTo>
                <a:cubicBezTo>
                  <a:pt x="262" y="109"/>
                  <a:pt x="267" y="104"/>
                  <a:pt x="267" y="97"/>
                </a:cubicBezTo>
                <a:cubicBezTo>
                  <a:pt x="267" y="93"/>
                  <a:pt x="267" y="93"/>
                  <a:pt x="267" y="93"/>
                </a:cubicBezTo>
                <a:cubicBezTo>
                  <a:pt x="267" y="86"/>
                  <a:pt x="262" y="80"/>
                  <a:pt x="255" y="8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18"/>
          <p:cNvSpPr>
            <a:spLocks/>
          </p:cNvSpPr>
          <p:nvPr/>
        </p:nvSpPr>
        <p:spPr bwMode="auto">
          <a:xfrm>
            <a:off x="3681413" y="5130800"/>
            <a:ext cx="2139950" cy="1044575"/>
          </a:xfrm>
          <a:custGeom>
            <a:avLst/>
            <a:gdLst>
              <a:gd name="T0" fmla="*/ 453 w 461"/>
              <a:gd name="T1" fmla="*/ 43 h 225"/>
              <a:gd name="T2" fmla="*/ 356 w 461"/>
              <a:gd name="T3" fmla="*/ 43 h 225"/>
              <a:gd name="T4" fmla="*/ 356 w 461"/>
              <a:gd name="T5" fmla="*/ 30 h 225"/>
              <a:gd name="T6" fmla="*/ 359 w 461"/>
              <a:gd name="T7" fmla="*/ 24 h 225"/>
              <a:gd name="T8" fmla="*/ 365 w 461"/>
              <a:gd name="T9" fmla="*/ 13 h 225"/>
              <a:gd name="T10" fmla="*/ 353 w 461"/>
              <a:gd name="T11" fmla="*/ 0 h 225"/>
              <a:gd name="T12" fmla="*/ 349 w 461"/>
              <a:gd name="T13" fmla="*/ 0 h 225"/>
              <a:gd name="T14" fmla="*/ 336 w 461"/>
              <a:gd name="T15" fmla="*/ 13 h 225"/>
              <a:gd name="T16" fmla="*/ 342 w 461"/>
              <a:gd name="T17" fmla="*/ 24 h 225"/>
              <a:gd name="T18" fmla="*/ 345 w 461"/>
              <a:gd name="T19" fmla="*/ 30 h 225"/>
              <a:gd name="T20" fmla="*/ 345 w 461"/>
              <a:gd name="T21" fmla="*/ 43 h 225"/>
              <a:gd name="T22" fmla="*/ 119 w 461"/>
              <a:gd name="T23" fmla="*/ 43 h 225"/>
              <a:gd name="T24" fmla="*/ 119 w 461"/>
              <a:gd name="T25" fmla="*/ 30 h 225"/>
              <a:gd name="T26" fmla="*/ 122 w 461"/>
              <a:gd name="T27" fmla="*/ 24 h 225"/>
              <a:gd name="T28" fmla="*/ 128 w 461"/>
              <a:gd name="T29" fmla="*/ 13 h 225"/>
              <a:gd name="T30" fmla="*/ 115 w 461"/>
              <a:gd name="T31" fmla="*/ 0 h 225"/>
              <a:gd name="T32" fmla="*/ 111 w 461"/>
              <a:gd name="T33" fmla="*/ 0 h 225"/>
              <a:gd name="T34" fmla="*/ 99 w 461"/>
              <a:gd name="T35" fmla="*/ 13 h 225"/>
              <a:gd name="T36" fmla="*/ 105 w 461"/>
              <a:gd name="T37" fmla="*/ 24 h 225"/>
              <a:gd name="T38" fmla="*/ 108 w 461"/>
              <a:gd name="T39" fmla="*/ 30 h 225"/>
              <a:gd name="T40" fmla="*/ 108 w 461"/>
              <a:gd name="T41" fmla="*/ 43 h 225"/>
              <a:gd name="T42" fmla="*/ 8 w 461"/>
              <a:gd name="T43" fmla="*/ 43 h 225"/>
              <a:gd name="T44" fmla="*/ 0 w 461"/>
              <a:gd name="T45" fmla="*/ 50 h 225"/>
              <a:gd name="T46" fmla="*/ 0 w 461"/>
              <a:gd name="T47" fmla="*/ 125 h 225"/>
              <a:gd name="T48" fmla="*/ 4 w 461"/>
              <a:gd name="T49" fmla="*/ 125 h 225"/>
              <a:gd name="T50" fmla="*/ 5 w 461"/>
              <a:gd name="T51" fmla="*/ 125 h 225"/>
              <a:gd name="T52" fmla="*/ 22 w 461"/>
              <a:gd name="T53" fmla="*/ 116 h 225"/>
              <a:gd name="T54" fmla="*/ 42 w 461"/>
              <a:gd name="T55" fmla="*/ 136 h 225"/>
              <a:gd name="T56" fmla="*/ 42 w 461"/>
              <a:gd name="T57" fmla="*/ 140 h 225"/>
              <a:gd name="T58" fmla="*/ 22 w 461"/>
              <a:gd name="T59" fmla="*/ 160 h 225"/>
              <a:gd name="T60" fmla="*/ 5 w 461"/>
              <a:gd name="T61" fmla="*/ 151 h 225"/>
              <a:gd name="T62" fmla="*/ 4 w 461"/>
              <a:gd name="T63" fmla="*/ 151 h 225"/>
              <a:gd name="T64" fmla="*/ 0 w 461"/>
              <a:gd name="T65" fmla="*/ 151 h 225"/>
              <a:gd name="T66" fmla="*/ 0 w 461"/>
              <a:gd name="T67" fmla="*/ 217 h 225"/>
              <a:gd name="T68" fmla="*/ 8 w 461"/>
              <a:gd name="T69" fmla="*/ 225 h 225"/>
              <a:gd name="T70" fmla="*/ 453 w 461"/>
              <a:gd name="T71" fmla="*/ 225 h 225"/>
              <a:gd name="T72" fmla="*/ 461 w 461"/>
              <a:gd name="T73" fmla="*/ 217 h 225"/>
              <a:gd name="T74" fmla="*/ 461 w 461"/>
              <a:gd name="T75" fmla="*/ 50 h 225"/>
              <a:gd name="T76" fmla="*/ 453 w 461"/>
              <a:gd name="T77" fmla="*/ 4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61" h="225">
                <a:moveTo>
                  <a:pt x="453" y="43"/>
                </a:moveTo>
                <a:cubicBezTo>
                  <a:pt x="356" y="43"/>
                  <a:pt x="356" y="43"/>
                  <a:pt x="356" y="43"/>
                </a:cubicBezTo>
                <a:cubicBezTo>
                  <a:pt x="356" y="38"/>
                  <a:pt x="356" y="33"/>
                  <a:pt x="356" y="30"/>
                </a:cubicBezTo>
                <a:cubicBezTo>
                  <a:pt x="356" y="25"/>
                  <a:pt x="359" y="24"/>
                  <a:pt x="359" y="24"/>
                </a:cubicBezTo>
                <a:cubicBezTo>
                  <a:pt x="363" y="21"/>
                  <a:pt x="365" y="17"/>
                  <a:pt x="365" y="13"/>
                </a:cubicBezTo>
                <a:cubicBezTo>
                  <a:pt x="365" y="6"/>
                  <a:pt x="360" y="0"/>
                  <a:pt x="353" y="0"/>
                </a:cubicBezTo>
                <a:cubicBezTo>
                  <a:pt x="349" y="0"/>
                  <a:pt x="349" y="0"/>
                  <a:pt x="349" y="0"/>
                </a:cubicBezTo>
                <a:cubicBezTo>
                  <a:pt x="342" y="0"/>
                  <a:pt x="336" y="6"/>
                  <a:pt x="336" y="13"/>
                </a:cubicBezTo>
                <a:cubicBezTo>
                  <a:pt x="336" y="13"/>
                  <a:pt x="335" y="20"/>
                  <a:pt x="342" y="24"/>
                </a:cubicBezTo>
                <a:cubicBezTo>
                  <a:pt x="342" y="24"/>
                  <a:pt x="345" y="26"/>
                  <a:pt x="345" y="30"/>
                </a:cubicBezTo>
                <a:cubicBezTo>
                  <a:pt x="345" y="33"/>
                  <a:pt x="345" y="38"/>
                  <a:pt x="345" y="43"/>
                </a:cubicBezTo>
                <a:cubicBezTo>
                  <a:pt x="119" y="43"/>
                  <a:pt x="119" y="43"/>
                  <a:pt x="119" y="43"/>
                </a:cubicBezTo>
                <a:cubicBezTo>
                  <a:pt x="119" y="38"/>
                  <a:pt x="119" y="33"/>
                  <a:pt x="119" y="30"/>
                </a:cubicBezTo>
                <a:cubicBezTo>
                  <a:pt x="119" y="25"/>
                  <a:pt x="122" y="24"/>
                  <a:pt x="122" y="24"/>
                </a:cubicBezTo>
                <a:cubicBezTo>
                  <a:pt x="126" y="21"/>
                  <a:pt x="128" y="17"/>
                  <a:pt x="128" y="13"/>
                </a:cubicBezTo>
                <a:cubicBezTo>
                  <a:pt x="128" y="6"/>
                  <a:pt x="122" y="0"/>
                  <a:pt x="115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04" y="0"/>
                  <a:pt x="99" y="6"/>
                  <a:pt x="99" y="13"/>
                </a:cubicBezTo>
                <a:cubicBezTo>
                  <a:pt x="99" y="13"/>
                  <a:pt x="98" y="20"/>
                  <a:pt x="105" y="24"/>
                </a:cubicBezTo>
                <a:cubicBezTo>
                  <a:pt x="105" y="24"/>
                  <a:pt x="108" y="26"/>
                  <a:pt x="108" y="30"/>
                </a:cubicBezTo>
                <a:cubicBezTo>
                  <a:pt x="108" y="33"/>
                  <a:pt x="108" y="38"/>
                  <a:pt x="10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3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4" y="125"/>
                  <a:pt x="4" y="125"/>
                  <a:pt x="4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10" y="117"/>
                  <a:pt x="18" y="115"/>
                  <a:pt x="22" y="116"/>
                </a:cubicBezTo>
                <a:cubicBezTo>
                  <a:pt x="33" y="116"/>
                  <a:pt x="42" y="125"/>
                  <a:pt x="42" y="136"/>
                </a:cubicBezTo>
                <a:cubicBezTo>
                  <a:pt x="42" y="140"/>
                  <a:pt x="42" y="140"/>
                  <a:pt x="42" y="140"/>
                </a:cubicBezTo>
                <a:cubicBezTo>
                  <a:pt x="42" y="151"/>
                  <a:pt x="33" y="160"/>
                  <a:pt x="22" y="160"/>
                </a:cubicBezTo>
                <a:cubicBezTo>
                  <a:pt x="15" y="160"/>
                  <a:pt x="9" y="156"/>
                  <a:pt x="5" y="151"/>
                </a:cubicBezTo>
                <a:cubicBezTo>
                  <a:pt x="5" y="151"/>
                  <a:pt x="4" y="151"/>
                  <a:pt x="4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3" y="225"/>
                  <a:pt x="8" y="225"/>
                </a:cubicBezTo>
                <a:cubicBezTo>
                  <a:pt x="453" y="225"/>
                  <a:pt x="453" y="225"/>
                  <a:pt x="453" y="225"/>
                </a:cubicBezTo>
                <a:cubicBezTo>
                  <a:pt x="457" y="225"/>
                  <a:pt x="461" y="221"/>
                  <a:pt x="461" y="217"/>
                </a:cubicBezTo>
                <a:cubicBezTo>
                  <a:pt x="461" y="50"/>
                  <a:pt x="461" y="50"/>
                  <a:pt x="461" y="50"/>
                </a:cubicBezTo>
                <a:cubicBezTo>
                  <a:pt x="461" y="46"/>
                  <a:pt x="457" y="43"/>
                  <a:pt x="453" y="4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9"/>
          <p:cNvSpPr>
            <a:spLocks/>
          </p:cNvSpPr>
          <p:nvPr/>
        </p:nvSpPr>
        <p:spPr bwMode="auto">
          <a:xfrm>
            <a:off x="2603500" y="4676775"/>
            <a:ext cx="1039812" cy="617538"/>
          </a:xfrm>
          <a:custGeom>
            <a:avLst/>
            <a:gdLst>
              <a:gd name="T0" fmla="*/ 216 w 224"/>
              <a:gd name="T1" fmla="*/ 0 h 133"/>
              <a:gd name="T2" fmla="*/ 172 w 224"/>
              <a:gd name="T3" fmla="*/ 2 h 133"/>
              <a:gd name="T4" fmla="*/ 164 w 224"/>
              <a:gd name="T5" fmla="*/ 10 h 133"/>
              <a:gd name="T6" fmla="*/ 164 w 224"/>
              <a:gd name="T7" fmla="*/ 74 h 133"/>
              <a:gd name="T8" fmla="*/ 157 w 224"/>
              <a:gd name="T9" fmla="*/ 82 h 133"/>
              <a:gd name="T10" fmla="*/ 50 w 224"/>
              <a:gd name="T11" fmla="*/ 82 h 133"/>
              <a:gd name="T12" fmla="*/ 42 w 224"/>
              <a:gd name="T13" fmla="*/ 74 h 133"/>
              <a:gd name="T14" fmla="*/ 42 w 224"/>
              <a:gd name="T15" fmla="*/ 9 h 133"/>
              <a:gd name="T16" fmla="*/ 34 w 224"/>
              <a:gd name="T17" fmla="*/ 1 h 133"/>
              <a:gd name="T18" fmla="*/ 8 w 224"/>
              <a:gd name="T19" fmla="*/ 0 h 133"/>
              <a:gd name="T20" fmla="*/ 0 w 224"/>
              <a:gd name="T21" fmla="*/ 8 h 133"/>
              <a:gd name="T22" fmla="*/ 0 w 224"/>
              <a:gd name="T23" fmla="*/ 125 h 133"/>
              <a:gd name="T24" fmla="*/ 8 w 224"/>
              <a:gd name="T25" fmla="*/ 133 h 133"/>
              <a:gd name="T26" fmla="*/ 90 w 224"/>
              <a:gd name="T27" fmla="*/ 133 h 133"/>
              <a:gd name="T28" fmla="*/ 90 w 224"/>
              <a:gd name="T29" fmla="*/ 128 h 133"/>
              <a:gd name="T30" fmla="*/ 90 w 224"/>
              <a:gd name="T31" fmla="*/ 127 h 133"/>
              <a:gd name="T32" fmla="*/ 81 w 224"/>
              <a:gd name="T33" fmla="*/ 110 h 133"/>
              <a:gd name="T34" fmla="*/ 101 w 224"/>
              <a:gd name="T35" fmla="*/ 91 h 133"/>
              <a:gd name="T36" fmla="*/ 105 w 224"/>
              <a:gd name="T37" fmla="*/ 91 h 133"/>
              <a:gd name="T38" fmla="*/ 125 w 224"/>
              <a:gd name="T39" fmla="*/ 111 h 133"/>
              <a:gd name="T40" fmla="*/ 116 w 224"/>
              <a:gd name="T41" fmla="*/ 127 h 133"/>
              <a:gd name="T42" fmla="*/ 116 w 224"/>
              <a:gd name="T43" fmla="*/ 128 h 133"/>
              <a:gd name="T44" fmla="*/ 116 w 224"/>
              <a:gd name="T45" fmla="*/ 133 h 133"/>
              <a:gd name="T46" fmla="*/ 217 w 224"/>
              <a:gd name="T47" fmla="*/ 133 h 133"/>
              <a:gd name="T48" fmla="*/ 224 w 224"/>
              <a:gd name="T49" fmla="*/ 125 h 133"/>
              <a:gd name="T50" fmla="*/ 224 w 224"/>
              <a:gd name="T51" fmla="*/ 8 h 133"/>
              <a:gd name="T52" fmla="*/ 216 w 224"/>
              <a:gd name="T53" fmla="*/ 0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24" h="133">
                <a:moveTo>
                  <a:pt x="216" y="0"/>
                </a:moveTo>
                <a:cubicBezTo>
                  <a:pt x="202" y="1"/>
                  <a:pt x="187" y="2"/>
                  <a:pt x="172" y="2"/>
                </a:cubicBezTo>
                <a:cubicBezTo>
                  <a:pt x="168" y="2"/>
                  <a:pt x="164" y="6"/>
                  <a:pt x="164" y="10"/>
                </a:cubicBezTo>
                <a:cubicBezTo>
                  <a:pt x="164" y="74"/>
                  <a:pt x="164" y="74"/>
                  <a:pt x="164" y="74"/>
                </a:cubicBezTo>
                <a:cubicBezTo>
                  <a:pt x="164" y="78"/>
                  <a:pt x="161" y="82"/>
                  <a:pt x="157" y="82"/>
                </a:cubicBezTo>
                <a:cubicBezTo>
                  <a:pt x="50" y="82"/>
                  <a:pt x="50" y="82"/>
                  <a:pt x="50" y="82"/>
                </a:cubicBezTo>
                <a:cubicBezTo>
                  <a:pt x="45" y="82"/>
                  <a:pt x="42" y="78"/>
                  <a:pt x="42" y="74"/>
                </a:cubicBezTo>
                <a:cubicBezTo>
                  <a:pt x="42" y="9"/>
                  <a:pt x="42" y="9"/>
                  <a:pt x="42" y="9"/>
                </a:cubicBezTo>
                <a:cubicBezTo>
                  <a:pt x="42" y="5"/>
                  <a:pt x="39" y="2"/>
                  <a:pt x="34" y="1"/>
                </a:cubicBezTo>
                <a:cubicBezTo>
                  <a:pt x="26" y="1"/>
                  <a:pt x="17" y="1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25"/>
                  <a:pt x="0" y="125"/>
                  <a:pt x="0" y="125"/>
                </a:cubicBezTo>
                <a:cubicBezTo>
                  <a:pt x="0" y="129"/>
                  <a:pt x="4" y="133"/>
                  <a:pt x="8" y="133"/>
                </a:cubicBezTo>
                <a:cubicBezTo>
                  <a:pt x="90" y="133"/>
                  <a:pt x="90" y="133"/>
                  <a:pt x="90" y="133"/>
                </a:cubicBezTo>
                <a:cubicBezTo>
                  <a:pt x="90" y="128"/>
                  <a:pt x="90" y="128"/>
                  <a:pt x="90" y="128"/>
                </a:cubicBezTo>
                <a:cubicBezTo>
                  <a:pt x="90" y="128"/>
                  <a:pt x="90" y="128"/>
                  <a:pt x="90" y="127"/>
                </a:cubicBezTo>
                <a:cubicBezTo>
                  <a:pt x="82" y="123"/>
                  <a:pt x="81" y="115"/>
                  <a:pt x="81" y="110"/>
                </a:cubicBezTo>
                <a:cubicBezTo>
                  <a:pt x="82" y="99"/>
                  <a:pt x="90" y="91"/>
                  <a:pt x="101" y="91"/>
                </a:cubicBezTo>
                <a:cubicBezTo>
                  <a:pt x="105" y="91"/>
                  <a:pt x="105" y="91"/>
                  <a:pt x="105" y="91"/>
                </a:cubicBezTo>
                <a:cubicBezTo>
                  <a:pt x="116" y="91"/>
                  <a:pt x="125" y="100"/>
                  <a:pt x="125" y="111"/>
                </a:cubicBezTo>
                <a:cubicBezTo>
                  <a:pt x="125" y="117"/>
                  <a:pt x="122" y="124"/>
                  <a:pt x="116" y="127"/>
                </a:cubicBezTo>
                <a:cubicBezTo>
                  <a:pt x="116" y="128"/>
                  <a:pt x="116" y="128"/>
                  <a:pt x="116" y="128"/>
                </a:cubicBezTo>
                <a:cubicBezTo>
                  <a:pt x="116" y="133"/>
                  <a:pt x="116" y="133"/>
                  <a:pt x="116" y="133"/>
                </a:cubicBezTo>
                <a:cubicBezTo>
                  <a:pt x="217" y="133"/>
                  <a:pt x="217" y="133"/>
                  <a:pt x="217" y="133"/>
                </a:cubicBezTo>
                <a:cubicBezTo>
                  <a:pt x="221" y="133"/>
                  <a:pt x="224" y="129"/>
                  <a:pt x="224" y="125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1" y="0"/>
                  <a:pt x="216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20"/>
          <p:cNvSpPr>
            <a:spLocks/>
          </p:cNvSpPr>
          <p:nvPr/>
        </p:nvSpPr>
        <p:spPr bwMode="auto">
          <a:xfrm>
            <a:off x="2603500" y="5130800"/>
            <a:ext cx="1239837" cy="1044575"/>
          </a:xfrm>
          <a:custGeom>
            <a:avLst/>
            <a:gdLst>
              <a:gd name="T0" fmla="*/ 254 w 267"/>
              <a:gd name="T1" fmla="*/ 123 h 225"/>
              <a:gd name="T2" fmla="*/ 243 w 267"/>
              <a:gd name="T3" fmla="*/ 129 h 225"/>
              <a:gd name="T4" fmla="*/ 236 w 267"/>
              <a:gd name="T5" fmla="*/ 132 h 225"/>
              <a:gd name="T6" fmla="*/ 224 w 267"/>
              <a:gd name="T7" fmla="*/ 132 h 225"/>
              <a:gd name="T8" fmla="*/ 224 w 267"/>
              <a:gd name="T9" fmla="*/ 50 h 225"/>
              <a:gd name="T10" fmla="*/ 217 w 267"/>
              <a:gd name="T11" fmla="*/ 43 h 225"/>
              <a:gd name="T12" fmla="*/ 109 w 267"/>
              <a:gd name="T13" fmla="*/ 43 h 225"/>
              <a:gd name="T14" fmla="*/ 109 w 267"/>
              <a:gd name="T15" fmla="*/ 30 h 225"/>
              <a:gd name="T16" fmla="*/ 112 w 267"/>
              <a:gd name="T17" fmla="*/ 24 h 225"/>
              <a:gd name="T18" fmla="*/ 118 w 267"/>
              <a:gd name="T19" fmla="*/ 13 h 225"/>
              <a:gd name="T20" fmla="*/ 105 w 267"/>
              <a:gd name="T21" fmla="*/ 0 h 225"/>
              <a:gd name="T22" fmla="*/ 101 w 267"/>
              <a:gd name="T23" fmla="*/ 0 h 225"/>
              <a:gd name="T24" fmla="*/ 89 w 267"/>
              <a:gd name="T25" fmla="*/ 13 h 225"/>
              <a:gd name="T26" fmla="*/ 94 w 267"/>
              <a:gd name="T27" fmla="*/ 24 h 225"/>
              <a:gd name="T28" fmla="*/ 98 w 267"/>
              <a:gd name="T29" fmla="*/ 30 h 225"/>
              <a:gd name="T30" fmla="*/ 98 w 267"/>
              <a:gd name="T31" fmla="*/ 43 h 225"/>
              <a:gd name="T32" fmla="*/ 8 w 267"/>
              <a:gd name="T33" fmla="*/ 43 h 225"/>
              <a:gd name="T34" fmla="*/ 0 w 267"/>
              <a:gd name="T35" fmla="*/ 50 h 225"/>
              <a:gd name="T36" fmla="*/ 0 w 267"/>
              <a:gd name="T37" fmla="*/ 125 h 225"/>
              <a:gd name="T38" fmla="*/ 5 w 267"/>
              <a:gd name="T39" fmla="*/ 125 h 225"/>
              <a:gd name="T40" fmla="*/ 6 w 267"/>
              <a:gd name="T41" fmla="*/ 125 h 225"/>
              <a:gd name="T42" fmla="*/ 23 w 267"/>
              <a:gd name="T43" fmla="*/ 116 h 225"/>
              <a:gd name="T44" fmla="*/ 43 w 267"/>
              <a:gd name="T45" fmla="*/ 136 h 225"/>
              <a:gd name="T46" fmla="*/ 43 w 267"/>
              <a:gd name="T47" fmla="*/ 140 h 225"/>
              <a:gd name="T48" fmla="*/ 23 w 267"/>
              <a:gd name="T49" fmla="*/ 160 h 225"/>
              <a:gd name="T50" fmla="*/ 6 w 267"/>
              <a:gd name="T51" fmla="*/ 151 h 225"/>
              <a:gd name="T52" fmla="*/ 5 w 267"/>
              <a:gd name="T53" fmla="*/ 151 h 225"/>
              <a:gd name="T54" fmla="*/ 0 w 267"/>
              <a:gd name="T55" fmla="*/ 151 h 225"/>
              <a:gd name="T56" fmla="*/ 0 w 267"/>
              <a:gd name="T57" fmla="*/ 217 h 225"/>
              <a:gd name="T58" fmla="*/ 8 w 267"/>
              <a:gd name="T59" fmla="*/ 225 h 225"/>
              <a:gd name="T60" fmla="*/ 217 w 267"/>
              <a:gd name="T61" fmla="*/ 225 h 225"/>
              <a:gd name="T62" fmla="*/ 224 w 267"/>
              <a:gd name="T63" fmla="*/ 217 h 225"/>
              <a:gd name="T64" fmla="*/ 224 w 267"/>
              <a:gd name="T65" fmla="*/ 143 h 225"/>
              <a:gd name="T66" fmla="*/ 236 w 267"/>
              <a:gd name="T67" fmla="*/ 143 h 225"/>
              <a:gd name="T68" fmla="*/ 243 w 267"/>
              <a:gd name="T69" fmla="*/ 146 h 225"/>
              <a:gd name="T70" fmla="*/ 254 w 267"/>
              <a:gd name="T71" fmla="*/ 152 h 225"/>
              <a:gd name="T72" fmla="*/ 266 w 267"/>
              <a:gd name="T73" fmla="*/ 140 h 225"/>
              <a:gd name="T74" fmla="*/ 266 w 267"/>
              <a:gd name="T75" fmla="*/ 136 h 225"/>
              <a:gd name="T76" fmla="*/ 254 w 267"/>
              <a:gd name="T77" fmla="*/ 12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67" h="225">
                <a:moveTo>
                  <a:pt x="254" y="123"/>
                </a:moveTo>
                <a:cubicBezTo>
                  <a:pt x="254" y="123"/>
                  <a:pt x="247" y="122"/>
                  <a:pt x="243" y="129"/>
                </a:cubicBezTo>
                <a:cubicBezTo>
                  <a:pt x="243" y="129"/>
                  <a:pt x="241" y="132"/>
                  <a:pt x="236" y="132"/>
                </a:cubicBezTo>
                <a:cubicBezTo>
                  <a:pt x="234" y="132"/>
                  <a:pt x="229" y="132"/>
                  <a:pt x="224" y="132"/>
                </a:cubicBezTo>
                <a:cubicBezTo>
                  <a:pt x="224" y="50"/>
                  <a:pt x="224" y="50"/>
                  <a:pt x="224" y="50"/>
                </a:cubicBezTo>
                <a:cubicBezTo>
                  <a:pt x="224" y="46"/>
                  <a:pt x="221" y="43"/>
                  <a:pt x="217" y="43"/>
                </a:cubicBezTo>
                <a:cubicBezTo>
                  <a:pt x="109" y="43"/>
                  <a:pt x="109" y="43"/>
                  <a:pt x="109" y="43"/>
                </a:cubicBezTo>
                <a:cubicBezTo>
                  <a:pt x="109" y="38"/>
                  <a:pt x="109" y="33"/>
                  <a:pt x="109" y="30"/>
                </a:cubicBezTo>
                <a:cubicBezTo>
                  <a:pt x="109" y="25"/>
                  <a:pt x="112" y="24"/>
                  <a:pt x="112" y="24"/>
                </a:cubicBezTo>
                <a:cubicBezTo>
                  <a:pt x="115" y="21"/>
                  <a:pt x="118" y="17"/>
                  <a:pt x="118" y="13"/>
                </a:cubicBezTo>
                <a:cubicBezTo>
                  <a:pt x="118" y="6"/>
                  <a:pt x="112" y="0"/>
                  <a:pt x="105" y="0"/>
                </a:cubicBezTo>
                <a:cubicBezTo>
                  <a:pt x="101" y="0"/>
                  <a:pt x="101" y="0"/>
                  <a:pt x="101" y="0"/>
                </a:cubicBezTo>
                <a:cubicBezTo>
                  <a:pt x="94" y="0"/>
                  <a:pt x="89" y="6"/>
                  <a:pt x="89" y="13"/>
                </a:cubicBezTo>
                <a:cubicBezTo>
                  <a:pt x="89" y="13"/>
                  <a:pt x="87" y="20"/>
                  <a:pt x="94" y="24"/>
                </a:cubicBezTo>
                <a:cubicBezTo>
                  <a:pt x="94" y="24"/>
                  <a:pt x="98" y="26"/>
                  <a:pt x="98" y="30"/>
                </a:cubicBezTo>
                <a:cubicBezTo>
                  <a:pt x="98" y="33"/>
                  <a:pt x="98" y="38"/>
                  <a:pt x="9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4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5" y="125"/>
                  <a:pt x="6" y="125"/>
                  <a:pt x="6" y="125"/>
                </a:cubicBezTo>
                <a:cubicBezTo>
                  <a:pt x="11" y="117"/>
                  <a:pt x="19" y="115"/>
                  <a:pt x="23" y="116"/>
                </a:cubicBezTo>
                <a:cubicBezTo>
                  <a:pt x="34" y="116"/>
                  <a:pt x="43" y="125"/>
                  <a:pt x="43" y="136"/>
                </a:cubicBezTo>
                <a:cubicBezTo>
                  <a:pt x="43" y="140"/>
                  <a:pt x="43" y="140"/>
                  <a:pt x="43" y="140"/>
                </a:cubicBezTo>
                <a:cubicBezTo>
                  <a:pt x="43" y="151"/>
                  <a:pt x="34" y="160"/>
                  <a:pt x="23" y="160"/>
                </a:cubicBezTo>
                <a:cubicBezTo>
                  <a:pt x="16" y="160"/>
                  <a:pt x="10" y="156"/>
                  <a:pt x="6" y="151"/>
                </a:cubicBezTo>
                <a:cubicBezTo>
                  <a:pt x="6" y="151"/>
                  <a:pt x="5" y="151"/>
                  <a:pt x="5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4" y="225"/>
                  <a:pt x="8" y="225"/>
                </a:cubicBezTo>
                <a:cubicBezTo>
                  <a:pt x="217" y="225"/>
                  <a:pt x="217" y="225"/>
                  <a:pt x="217" y="225"/>
                </a:cubicBezTo>
                <a:cubicBezTo>
                  <a:pt x="221" y="225"/>
                  <a:pt x="224" y="221"/>
                  <a:pt x="224" y="217"/>
                </a:cubicBezTo>
                <a:cubicBezTo>
                  <a:pt x="224" y="143"/>
                  <a:pt x="224" y="143"/>
                  <a:pt x="224" y="143"/>
                </a:cubicBezTo>
                <a:cubicBezTo>
                  <a:pt x="229" y="143"/>
                  <a:pt x="234" y="143"/>
                  <a:pt x="236" y="143"/>
                </a:cubicBezTo>
                <a:cubicBezTo>
                  <a:pt x="242" y="143"/>
                  <a:pt x="243" y="146"/>
                  <a:pt x="243" y="146"/>
                </a:cubicBezTo>
                <a:cubicBezTo>
                  <a:pt x="245" y="150"/>
                  <a:pt x="250" y="150"/>
                  <a:pt x="254" y="152"/>
                </a:cubicBezTo>
                <a:cubicBezTo>
                  <a:pt x="261" y="156"/>
                  <a:pt x="267" y="149"/>
                  <a:pt x="266" y="140"/>
                </a:cubicBezTo>
                <a:cubicBezTo>
                  <a:pt x="266" y="136"/>
                  <a:pt x="266" y="136"/>
                  <a:pt x="266" y="136"/>
                </a:cubicBezTo>
                <a:cubicBezTo>
                  <a:pt x="266" y="129"/>
                  <a:pt x="261" y="123"/>
                  <a:pt x="254" y="123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Freeform 21"/>
          <p:cNvSpPr>
            <a:spLocks/>
          </p:cNvSpPr>
          <p:nvPr/>
        </p:nvSpPr>
        <p:spPr bwMode="auto">
          <a:xfrm>
            <a:off x="1341438" y="4565650"/>
            <a:ext cx="1225550" cy="728663"/>
          </a:xfrm>
          <a:custGeom>
            <a:avLst/>
            <a:gdLst>
              <a:gd name="T0" fmla="*/ 257 w 264"/>
              <a:gd name="T1" fmla="*/ 23 h 157"/>
              <a:gd name="T2" fmla="*/ 49 w 264"/>
              <a:gd name="T3" fmla="*/ 0 h 157"/>
              <a:gd name="T4" fmla="*/ 40 w 264"/>
              <a:gd name="T5" fmla="*/ 8 h 157"/>
              <a:gd name="T6" fmla="*/ 40 w 264"/>
              <a:gd name="T7" fmla="*/ 82 h 157"/>
              <a:gd name="T8" fmla="*/ 30 w 264"/>
              <a:gd name="T9" fmla="*/ 82 h 157"/>
              <a:gd name="T10" fmla="*/ 23 w 264"/>
              <a:gd name="T11" fmla="*/ 79 h 157"/>
              <a:gd name="T12" fmla="*/ 13 w 264"/>
              <a:gd name="T13" fmla="*/ 73 h 157"/>
              <a:gd name="T14" fmla="*/ 0 w 264"/>
              <a:gd name="T15" fmla="*/ 85 h 157"/>
              <a:gd name="T16" fmla="*/ 0 w 264"/>
              <a:gd name="T17" fmla="*/ 89 h 157"/>
              <a:gd name="T18" fmla="*/ 13 w 264"/>
              <a:gd name="T19" fmla="*/ 102 h 157"/>
              <a:gd name="T20" fmla="*/ 23 w 264"/>
              <a:gd name="T21" fmla="*/ 96 h 157"/>
              <a:gd name="T22" fmla="*/ 30 w 264"/>
              <a:gd name="T23" fmla="*/ 93 h 157"/>
              <a:gd name="T24" fmla="*/ 40 w 264"/>
              <a:gd name="T25" fmla="*/ 93 h 157"/>
              <a:gd name="T26" fmla="*/ 40 w 264"/>
              <a:gd name="T27" fmla="*/ 149 h 157"/>
              <a:gd name="T28" fmla="*/ 48 w 264"/>
              <a:gd name="T29" fmla="*/ 157 h 157"/>
              <a:gd name="T30" fmla="*/ 257 w 264"/>
              <a:gd name="T31" fmla="*/ 157 h 157"/>
              <a:gd name="T32" fmla="*/ 264 w 264"/>
              <a:gd name="T33" fmla="*/ 149 h 157"/>
              <a:gd name="T34" fmla="*/ 264 w 264"/>
              <a:gd name="T35" fmla="*/ 31 h 157"/>
              <a:gd name="T36" fmla="*/ 257 w 264"/>
              <a:gd name="T37" fmla="*/ 23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64" h="157">
                <a:moveTo>
                  <a:pt x="257" y="23"/>
                </a:moveTo>
                <a:cubicBezTo>
                  <a:pt x="182" y="19"/>
                  <a:pt x="112" y="11"/>
                  <a:pt x="49" y="0"/>
                </a:cubicBezTo>
                <a:cubicBezTo>
                  <a:pt x="45" y="0"/>
                  <a:pt x="40" y="3"/>
                  <a:pt x="40" y="8"/>
                </a:cubicBezTo>
                <a:cubicBezTo>
                  <a:pt x="40" y="82"/>
                  <a:pt x="40" y="82"/>
                  <a:pt x="40" y="82"/>
                </a:cubicBezTo>
                <a:cubicBezTo>
                  <a:pt x="36" y="82"/>
                  <a:pt x="32" y="82"/>
                  <a:pt x="30" y="82"/>
                </a:cubicBezTo>
                <a:cubicBezTo>
                  <a:pt x="25" y="82"/>
                  <a:pt x="23" y="79"/>
                  <a:pt x="23" y="79"/>
                </a:cubicBezTo>
                <a:cubicBezTo>
                  <a:pt x="21" y="75"/>
                  <a:pt x="17" y="73"/>
                  <a:pt x="13" y="73"/>
                </a:cubicBezTo>
                <a:cubicBezTo>
                  <a:pt x="6" y="73"/>
                  <a:pt x="0" y="78"/>
                  <a:pt x="0" y="85"/>
                </a:cubicBezTo>
                <a:cubicBezTo>
                  <a:pt x="0" y="89"/>
                  <a:pt x="0" y="89"/>
                  <a:pt x="0" y="89"/>
                </a:cubicBezTo>
                <a:cubicBezTo>
                  <a:pt x="0" y="96"/>
                  <a:pt x="6" y="102"/>
                  <a:pt x="13" y="102"/>
                </a:cubicBezTo>
                <a:cubicBezTo>
                  <a:pt x="13" y="102"/>
                  <a:pt x="20" y="103"/>
                  <a:pt x="23" y="96"/>
                </a:cubicBezTo>
                <a:cubicBezTo>
                  <a:pt x="23" y="96"/>
                  <a:pt x="26" y="93"/>
                  <a:pt x="30" y="93"/>
                </a:cubicBezTo>
                <a:cubicBezTo>
                  <a:pt x="32" y="93"/>
                  <a:pt x="36" y="93"/>
                  <a:pt x="40" y="93"/>
                </a:cubicBezTo>
                <a:cubicBezTo>
                  <a:pt x="40" y="149"/>
                  <a:pt x="40" y="149"/>
                  <a:pt x="40" y="149"/>
                </a:cubicBezTo>
                <a:cubicBezTo>
                  <a:pt x="40" y="153"/>
                  <a:pt x="44" y="157"/>
                  <a:pt x="48" y="157"/>
                </a:cubicBezTo>
                <a:cubicBezTo>
                  <a:pt x="257" y="157"/>
                  <a:pt x="257" y="157"/>
                  <a:pt x="257" y="157"/>
                </a:cubicBezTo>
                <a:cubicBezTo>
                  <a:pt x="261" y="157"/>
                  <a:pt x="264" y="153"/>
                  <a:pt x="264" y="149"/>
                </a:cubicBezTo>
                <a:cubicBezTo>
                  <a:pt x="264" y="31"/>
                  <a:pt x="264" y="31"/>
                  <a:pt x="264" y="31"/>
                </a:cubicBezTo>
                <a:cubicBezTo>
                  <a:pt x="264" y="27"/>
                  <a:pt x="261" y="23"/>
                  <a:pt x="257" y="2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" name="Freeform 22"/>
          <p:cNvSpPr>
            <a:spLocks/>
          </p:cNvSpPr>
          <p:nvPr/>
        </p:nvSpPr>
        <p:spPr bwMode="auto">
          <a:xfrm>
            <a:off x="431800" y="2505075"/>
            <a:ext cx="1058862" cy="1146175"/>
          </a:xfrm>
          <a:custGeom>
            <a:avLst/>
            <a:gdLst>
              <a:gd name="T0" fmla="*/ 210 w 228"/>
              <a:gd name="T1" fmla="*/ 93 h 247"/>
              <a:gd name="T2" fmla="*/ 226 w 228"/>
              <a:gd name="T3" fmla="*/ 102 h 247"/>
              <a:gd name="T4" fmla="*/ 227 w 228"/>
              <a:gd name="T5" fmla="*/ 102 h 247"/>
              <a:gd name="T6" fmla="*/ 228 w 228"/>
              <a:gd name="T7" fmla="*/ 102 h 247"/>
              <a:gd name="T8" fmla="*/ 228 w 228"/>
              <a:gd name="T9" fmla="*/ 8 h 247"/>
              <a:gd name="T10" fmla="*/ 221 w 228"/>
              <a:gd name="T11" fmla="*/ 0 h 247"/>
              <a:gd name="T12" fmla="*/ 8 w 228"/>
              <a:gd name="T13" fmla="*/ 0 h 247"/>
              <a:gd name="T14" fmla="*/ 0 w 228"/>
              <a:gd name="T15" fmla="*/ 8 h 247"/>
              <a:gd name="T16" fmla="*/ 0 w 228"/>
              <a:gd name="T17" fmla="*/ 195 h 247"/>
              <a:gd name="T18" fmla="*/ 8 w 228"/>
              <a:gd name="T19" fmla="*/ 203 h 247"/>
              <a:gd name="T20" fmla="*/ 116 w 228"/>
              <a:gd name="T21" fmla="*/ 203 h 247"/>
              <a:gd name="T22" fmla="*/ 116 w 228"/>
              <a:gd name="T23" fmla="*/ 217 h 247"/>
              <a:gd name="T24" fmla="*/ 113 w 228"/>
              <a:gd name="T25" fmla="*/ 224 h 247"/>
              <a:gd name="T26" fmla="*/ 107 w 228"/>
              <a:gd name="T27" fmla="*/ 234 h 247"/>
              <a:gd name="T28" fmla="*/ 120 w 228"/>
              <a:gd name="T29" fmla="*/ 247 h 247"/>
              <a:gd name="T30" fmla="*/ 124 w 228"/>
              <a:gd name="T31" fmla="*/ 247 h 247"/>
              <a:gd name="T32" fmla="*/ 136 w 228"/>
              <a:gd name="T33" fmla="*/ 234 h 247"/>
              <a:gd name="T34" fmla="*/ 130 w 228"/>
              <a:gd name="T35" fmla="*/ 224 h 247"/>
              <a:gd name="T36" fmla="*/ 127 w 228"/>
              <a:gd name="T37" fmla="*/ 217 h 247"/>
              <a:gd name="T38" fmla="*/ 127 w 228"/>
              <a:gd name="T39" fmla="*/ 203 h 247"/>
              <a:gd name="T40" fmla="*/ 221 w 228"/>
              <a:gd name="T41" fmla="*/ 203 h 247"/>
              <a:gd name="T42" fmla="*/ 228 w 228"/>
              <a:gd name="T43" fmla="*/ 195 h 247"/>
              <a:gd name="T44" fmla="*/ 228 w 228"/>
              <a:gd name="T45" fmla="*/ 128 h 247"/>
              <a:gd name="T46" fmla="*/ 227 w 228"/>
              <a:gd name="T47" fmla="*/ 128 h 247"/>
              <a:gd name="T48" fmla="*/ 226 w 228"/>
              <a:gd name="T49" fmla="*/ 128 h 247"/>
              <a:gd name="T50" fmla="*/ 209 w 228"/>
              <a:gd name="T51" fmla="*/ 137 h 247"/>
              <a:gd name="T52" fmla="*/ 190 w 228"/>
              <a:gd name="T53" fmla="*/ 117 h 247"/>
              <a:gd name="T54" fmla="*/ 190 w 228"/>
              <a:gd name="T55" fmla="*/ 113 h 247"/>
              <a:gd name="T56" fmla="*/ 210 w 228"/>
              <a:gd name="T5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28" h="247">
                <a:moveTo>
                  <a:pt x="210" y="93"/>
                </a:moveTo>
                <a:cubicBezTo>
                  <a:pt x="217" y="93"/>
                  <a:pt x="223" y="97"/>
                  <a:pt x="226" y="102"/>
                </a:cubicBezTo>
                <a:cubicBezTo>
                  <a:pt x="227" y="102"/>
                  <a:pt x="227" y="102"/>
                  <a:pt x="227" y="102"/>
                </a:cubicBezTo>
                <a:cubicBezTo>
                  <a:pt x="228" y="102"/>
                  <a:pt x="228" y="102"/>
                  <a:pt x="228" y="102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4"/>
                  <a:pt x="225" y="0"/>
                  <a:pt x="22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95"/>
                  <a:pt x="0" y="195"/>
                  <a:pt x="0" y="195"/>
                </a:cubicBezTo>
                <a:cubicBezTo>
                  <a:pt x="0" y="200"/>
                  <a:pt x="4" y="203"/>
                  <a:pt x="8" y="203"/>
                </a:cubicBezTo>
                <a:cubicBezTo>
                  <a:pt x="116" y="203"/>
                  <a:pt x="116" y="203"/>
                  <a:pt x="116" y="203"/>
                </a:cubicBezTo>
                <a:cubicBezTo>
                  <a:pt x="116" y="207"/>
                  <a:pt x="116" y="214"/>
                  <a:pt x="116" y="217"/>
                </a:cubicBezTo>
                <a:cubicBezTo>
                  <a:pt x="116" y="222"/>
                  <a:pt x="113" y="224"/>
                  <a:pt x="113" y="224"/>
                </a:cubicBezTo>
                <a:cubicBezTo>
                  <a:pt x="109" y="226"/>
                  <a:pt x="107" y="230"/>
                  <a:pt x="107" y="234"/>
                </a:cubicBezTo>
                <a:cubicBezTo>
                  <a:pt x="107" y="241"/>
                  <a:pt x="113" y="247"/>
                  <a:pt x="120" y="247"/>
                </a:cubicBezTo>
                <a:cubicBezTo>
                  <a:pt x="124" y="247"/>
                  <a:pt x="124" y="247"/>
                  <a:pt x="124" y="247"/>
                </a:cubicBezTo>
                <a:cubicBezTo>
                  <a:pt x="131" y="247"/>
                  <a:pt x="136" y="241"/>
                  <a:pt x="136" y="234"/>
                </a:cubicBezTo>
                <a:cubicBezTo>
                  <a:pt x="136" y="234"/>
                  <a:pt x="137" y="227"/>
                  <a:pt x="130" y="224"/>
                </a:cubicBezTo>
                <a:cubicBezTo>
                  <a:pt x="130" y="224"/>
                  <a:pt x="127" y="221"/>
                  <a:pt x="127" y="217"/>
                </a:cubicBezTo>
                <a:cubicBezTo>
                  <a:pt x="127" y="214"/>
                  <a:pt x="127" y="207"/>
                  <a:pt x="127" y="203"/>
                </a:cubicBezTo>
                <a:cubicBezTo>
                  <a:pt x="221" y="203"/>
                  <a:pt x="221" y="203"/>
                  <a:pt x="221" y="203"/>
                </a:cubicBezTo>
                <a:cubicBezTo>
                  <a:pt x="225" y="203"/>
                  <a:pt x="228" y="200"/>
                  <a:pt x="228" y="195"/>
                </a:cubicBezTo>
                <a:cubicBezTo>
                  <a:pt x="228" y="128"/>
                  <a:pt x="228" y="128"/>
                  <a:pt x="228" y="128"/>
                </a:cubicBezTo>
                <a:cubicBezTo>
                  <a:pt x="227" y="128"/>
                  <a:pt x="227" y="128"/>
                  <a:pt x="227" y="128"/>
                </a:cubicBezTo>
                <a:cubicBezTo>
                  <a:pt x="227" y="128"/>
                  <a:pt x="227" y="128"/>
                  <a:pt x="226" y="128"/>
                </a:cubicBezTo>
                <a:cubicBezTo>
                  <a:pt x="222" y="136"/>
                  <a:pt x="214" y="138"/>
                  <a:pt x="209" y="137"/>
                </a:cubicBezTo>
                <a:cubicBezTo>
                  <a:pt x="198" y="137"/>
                  <a:pt x="190" y="128"/>
                  <a:pt x="190" y="117"/>
                </a:cubicBezTo>
                <a:cubicBezTo>
                  <a:pt x="190" y="113"/>
                  <a:pt x="190" y="113"/>
                  <a:pt x="190" y="113"/>
                </a:cubicBezTo>
                <a:cubicBezTo>
                  <a:pt x="190" y="102"/>
                  <a:pt x="199" y="93"/>
                  <a:pt x="210" y="9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" name="Freeform 23"/>
          <p:cNvSpPr>
            <a:spLocks/>
          </p:cNvSpPr>
          <p:nvPr/>
        </p:nvSpPr>
        <p:spPr bwMode="auto">
          <a:xfrm>
            <a:off x="1346200" y="2505075"/>
            <a:ext cx="3375025" cy="1146175"/>
          </a:xfrm>
          <a:custGeom>
            <a:avLst/>
            <a:gdLst>
              <a:gd name="T0" fmla="*/ 706 w 727"/>
              <a:gd name="T1" fmla="*/ 93 h 247"/>
              <a:gd name="T2" fmla="*/ 723 w 727"/>
              <a:gd name="T3" fmla="*/ 102 h 247"/>
              <a:gd name="T4" fmla="*/ 724 w 727"/>
              <a:gd name="T5" fmla="*/ 102 h 247"/>
              <a:gd name="T6" fmla="*/ 727 w 727"/>
              <a:gd name="T7" fmla="*/ 102 h 247"/>
              <a:gd name="T8" fmla="*/ 727 w 727"/>
              <a:gd name="T9" fmla="*/ 8 h 247"/>
              <a:gd name="T10" fmla="*/ 719 w 727"/>
              <a:gd name="T11" fmla="*/ 0 h 247"/>
              <a:gd name="T12" fmla="*/ 47 w 727"/>
              <a:gd name="T13" fmla="*/ 0 h 247"/>
              <a:gd name="T14" fmla="*/ 39 w 727"/>
              <a:gd name="T15" fmla="*/ 8 h 247"/>
              <a:gd name="T16" fmla="*/ 39 w 727"/>
              <a:gd name="T17" fmla="*/ 110 h 247"/>
              <a:gd name="T18" fmla="*/ 30 w 727"/>
              <a:gd name="T19" fmla="*/ 110 h 247"/>
              <a:gd name="T20" fmla="*/ 24 w 727"/>
              <a:gd name="T21" fmla="*/ 107 h 247"/>
              <a:gd name="T22" fmla="*/ 13 w 727"/>
              <a:gd name="T23" fmla="*/ 101 h 247"/>
              <a:gd name="T24" fmla="*/ 0 w 727"/>
              <a:gd name="T25" fmla="*/ 113 h 247"/>
              <a:gd name="T26" fmla="*/ 0 w 727"/>
              <a:gd name="T27" fmla="*/ 117 h 247"/>
              <a:gd name="T28" fmla="*/ 13 w 727"/>
              <a:gd name="T29" fmla="*/ 130 h 247"/>
              <a:gd name="T30" fmla="*/ 24 w 727"/>
              <a:gd name="T31" fmla="*/ 124 h 247"/>
              <a:gd name="T32" fmla="*/ 30 w 727"/>
              <a:gd name="T33" fmla="*/ 121 h 247"/>
              <a:gd name="T34" fmla="*/ 39 w 727"/>
              <a:gd name="T35" fmla="*/ 121 h 247"/>
              <a:gd name="T36" fmla="*/ 39 w 727"/>
              <a:gd name="T37" fmla="*/ 195 h 247"/>
              <a:gd name="T38" fmla="*/ 47 w 727"/>
              <a:gd name="T39" fmla="*/ 203 h 247"/>
              <a:gd name="T40" fmla="*/ 369 w 727"/>
              <a:gd name="T41" fmla="*/ 203 h 247"/>
              <a:gd name="T42" fmla="*/ 369 w 727"/>
              <a:gd name="T43" fmla="*/ 217 h 247"/>
              <a:gd name="T44" fmla="*/ 366 w 727"/>
              <a:gd name="T45" fmla="*/ 224 h 247"/>
              <a:gd name="T46" fmla="*/ 360 w 727"/>
              <a:gd name="T47" fmla="*/ 234 h 247"/>
              <a:gd name="T48" fmla="*/ 373 w 727"/>
              <a:gd name="T49" fmla="*/ 247 h 247"/>
              <a:gd name="T50" fmla="*/ 377 w 727"/>
              <a:gd name="T51" fmla="*/ 247 h 247"/>
              <a:gd name="T52" fmla="*/ 389 w 727"/>
              <a:gd name="T53" fmla="*/ 234 h 247"/>
              <a:gd name="T54" fmla="*/ 384 w 727"/>
              <a:gd name="T55" fmla="*/ 224 h 247"/>
              <a:gd name="T56" fmla="*/ 380 w 727"/>
              <a:gd name="T57" fmla="*/ 217 h 247"/>
              <a:gd name="T58" fmla="*/ 380 w 727"/>
              <a:gd name="T59" fmla="*/ 203 h 247"/>
              <a:gd name="T60" fmla="*/ 630 w 727"/>
              <a:gd name="T61" fmla="*/ 203 h 247"/>
              <a:gd name="T62" fmla="*/ 630 w 727"/>
              <a:gd name="T63" fmla="*/ 217 h 247"/>
              <a:gd name="T64" fmla="*/ 627 w 727"/>
              <a:gd name="T65" fmla="*/ 224 h 247"/>
              <a:gd name="T66" fmla="*/ 620 w 727"/>
              <a:gd name="T67" fmla="*/ 234 h 247"/>
              <a:gd name="T68" fmla="*/ 633 w 727"/>
              <a:gd name="T69" fmla="*/ 247 h 247"/>
              <a:gd name="T70" fmla="*/ 637 w 727"/>
              <a:gd name="T71" fmla="*/ 247 h 247"/>
              <a:gd name="T72" fmla="*/ 650 w 727"/>
              <a:gd name="T73" fmla="*/ 234 h 247"/>
              <a:gd name="T74" fmla="*/ 644 w 727"/>
              <a:gd name="T75" fmla="*/ 224 h 247"/>
              <a:gd name="T76" fmla="*/ 641 w 727"/>
              <a:gd name="T77" fmla="*/ 217 h 247"/>
              <a:gd name="T78" fmla="*/ 641 w 727"/>
              <a:gd name="T79" fmla="*/ 203 h 247"/>
              <a:gd name="T80" fmla="*/ 719 w 727"/>
              <a:gd name="T81" fmla="*/ 203 h 247"/>
              <a:gd name="T82" fmla="*/ 727 w 727"/>
              <a:gd name="T83" fmla="*/ 195 h 247"/>
              <a:gd name="T84" fmla="*/ 727 w 727"/>
              <a:gd name="T85" fmla="*/ 128 h 247"/>
              <a:gd name="T86" fmla="*/ 724 w 727"/>
              <a:gd name="T87" fmla="*/ 128 h 247"/>
              <a:gd name="T88" fmla="*/ 723 w 727"/>
              <a:gd name="T89" fmla="*/ 128 h 247"/>
              <a:gd name="T90" fmla="*/ 706 w 727"/>
              <a:gd name="T91" fmla="*/ 137 h 247"/>
              <a:gd name="T92" fmla="*/ 686 w 727"/>
              <a:gd name="T93" fmla="*/ 117 h 247"/>
              <a:gd name="T94" fmla="*/ 686 w 727"/>
              <a:gd name="T95" fmla="*/ 113 h 247"/>
              <a:gd name="T96" fmla="*/ 706 w 727"/>
              <a:gd name="T9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27" h="247">
                <a:moveTo>
                  <a:pt x="706" y="93"/>
                </a:moveTo>
                <a:cubicBezTo>
                  <a:pt x="713" y="93"/>
                  <a:pt x="719" y="97"/>
                  <a:pt x="723" y="102"/>
                </a:cubicBezTo>
                <a:cubicBezTo>
                  <a:pt x="723" y="102"/>
                  <a:pt x="723" y="102"/>
                  <a:pt x="724" y="102"/>
                </a:cubicBezTo>
                <a:cubicBezTo>
                  <a:pt x="727" y="102"/>
                  <a:pt x="727" y="102"/>
                  <a:pt x="727" y="102"/>
                </a:cubicBezTo>
                <a:cubicBezTo>
                  <a:pt x="727" y="8"/>
                  <a:pt x="727" y="8"/>
                  <a:pt x="727" y="8"/>
                </a:cubicBezTo>
                <a:cubicBezTo>
                  <a:pt x="727" y="4"/>
                  <a:pt x="724" y="0"/>
                  <a:pt x="719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43" y="0"/>
                  <a:pt x="39" y="4"/>
                  <a:pt x="39" y="8"/>
                </a:cubicBezTo>
                <a:cubicBezTo>
                  <a:pt x="39" y="110"/>
                  <a:pt x="39" y="110"/>
                  <a:pt x="39" y="110"/>
                </a:cubicBezTo>
                <a:cubicBezTo>
                  <a:pt x="36" y="110"/>
                  <a:pt x="32" y="110"/>
                  <a:pt x="30" y="110"/>
                </a:cubicBezTo>
                <a:cubicBezTo>
                  <a:pt x="25" y="110"/>
                  <a:pt x="24" y="107"/>
                  <a:pt x="24" y="107"/>
                </a:cubicBezTo>
                <a:cubicBezTo>
                  <a:pt x="21" y="103"/>
                  <a:pt x="17" y="101"/>
                  <a:pt x="13" y="101"/>
                </a:cubicBezTo>
                <a:cubicBezTo>
                  <a:pt x="6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6" y="130"/>
                  <a:pt x="13" y="130"/>
                </a:cubicBezTo>
                <a:cubicBezTo>
                  <a:pt x="13" y="130"/>
                  <a:pt x="20" y="131"/>
                  <a:pt x="24" y="124"/>
                </a:cubicBezTo>
                <a:cubicBezTo>
                  <a:pt x="24" y="124"/>
                  <a:pt x="26" y="121"/>
                  <a:pt x="30" y="121"/>
                </a:cubicBezTo>
                <a:cubicBezTo>
                  <a:pt x="32" y="121"/>
                  <a:pt x="36" y="121"/>
                  <a:pt x="39" y="121"/>
                </a:cubicBezTo>
                <a:cubicBezTo>
                  <a:pt x="39" y="195"/>
                  <a:pt x="39" y="195"/>
                  <a:pt x="39" y="195"/>
                </a:cubicBezTo>
                <a:cubicBezTo>
                  <a:pt x="39" y="200"/>
                  <a:pt x="43" y="203"/>
                  <a:pt x="47" y="203"/>
                </a:cubicBezTo>
                <a:cubicBezTo>
                  <a:pt x="369" y="203"/>
                  <a:pt x="369" y="203"/>
                  <a:pt x="369" y="203"/>
                </a:cubicBezTo>
                <a:cubicBezTo>
                  <a:pt x="369" y="207"/>
                  <a:pt x="369" y="214"/>
                  <a:pt x="369" y="217"/>
                </a:cubicBezTo>
                <a:cubicBezTo>
                  <a:pt x="369" y="222"/>
                  <a:pt x="366" y="224"/>
                  <a:pt x="366" y="224"/>
                </a:cubicBezTo>
                <a:cubicBezTo>
                  <a:pt x="363" y="226"/>
                  <a:pt x="360" y="230"/>
                  <a:pt x="360" y="234"/>
                </a:cubicBezTo>
                <a:cubicBezTo>
                  <a:pt x="360" y="241"/>
                  <a:pt x="366" y="247"/>
                  <a:pt x="373" y="247"/>
                </a:cubicBezTo>
                <a:cubicBezTo>
                  <a:pt x="377" y="247"/>
                  <a:pt x="377" y="247"/>
                  <a:pt x="377" y="247"/>
                </a:cubicBezTo>
                <a:cubicBezTo>
                  <a:pt x="384" y="247"/>
                  <a:pt x="389" y="241"/>
                  <a:pt x="389" y="234"/>
                </a:cubicBezTo>
                <a:cubicBezTo>
                  <a:pt x="389" y="234"/>
                  <a:pt x="391" y="227"/>
                  <a:pt x="384" y="224"/>
                </a:cubicBezTo>
                <a:cubicBezTo>
                  <a:pt x="384" y="224"/>
                  <a:pt x="380" y="221"/>
                  <a:pt x="380" y="217"/>
                </a:cubicBezTo>
                <a:cubicBezTo>
                  <a:pt x="380" y="214"/>
                  <a:pt x="380" y="207"/>
                  <a:pt x="380" y="203"/>
                </a:cubicBezTo>
                <a:cubicBezTo>
                  <a:pt x="630" y="203"/>
                  <a:pt x="630" y="203"/>
                  <a:pt x="630" y="203"/>
                </a:cubicBezTo>
                <a:cubicBezTo>
                  <a:pt x="630" y="207"/>
                  <a:pt x="630" y="214"/>
                  <a:pt x="630" y="217"/>
                </a:cubicBezTo>
                <a:cubicBezTo>
                  <a:pt x="630" y="222"/>
                  <a:pt x="627" y="224"/>
                  <a:pt x="627" y="224"/>
                </a:cubicBezTo>
                <a:cubicBezTo>
                  <a:pt x="623" y="226"/>
                  <a:pt x="620" y="230"/>
                  <a:pt x="620" y="234"/>
                </a:cubicBezTo>
                <a:cubicBezTo>
                  <a:pt x="620" y="241"/>
                  <a:pt x="626" y="247"/>
                  <a:pt x="633" y="247"/>
                </a:cubicBezTo>
                <a:cubicBezTo>
                  <a:pt x="637" y="247"/>
                  <a:pt x="637" y="247"/>
                  <a:pt x="637" y="247"/>
                </a:cubicBezTo>
                <a:cubicBezTo>
                  <a:pt x="644" y="247"/>
                  <a:pt x="650" y="241"/>
                  <a:pt x="650" y="234"/>
                </a:cubicBezTo>
                <a:cubicBezTo>
                  <a:pt x="650" y="234"/>
                  <a:pt x="651" y="227"/>
                  <a:pt x="644" y="224"/>
                </a:cubicBezTo>
                <a:cubicBezTo>
                  <a:pt x="644" y="224"/>
                  <a:pt x="641" y="221"/>
                  <a:pt x="641" y="217"/>
                </a:cubicBezTo>
                <a:cubicBezTo>
                  <a:pt x="641" y="214"/>
                  <a:pt x="641" y="207"/>
                  <a:pt x="641" y="203"/>
                </a:cubicBezTo>
                <a:cubicBezTo>
                  <a:pt x="719" y="203"/>
                  <a:pt x="719" y="203"/>
                  <a:pt x="719" y="203"/>
                </a:cubicBezTo>
                <a:cubicBezTo>
                  <a:pt x="724" y="203"/>
                  <a:pt x="727" y="200"/>
                  <a:pt x="727" y="195"/>
                </a:cubicBezTo>
                <a:cubicBezTo>
                  <a:pt x="727" y="128"/>
                  <a:pt x="727" y="128"/>
                  <a:pt x="727" y="128"/>
                </a:cubicBezTo>
                <a:cubicBezTo>
                  <a:pt x="724" y="128"/>
                  <a:pt x="724" y="128"/>
                  <a:pt x="724" y="128"/>
                </a:cubicBezTo>
                <a:cubicBezTo>
                  <a:pt x="723" y="128"/>
                  <a:pt x="723" y="128"/>
                  <a:pt x="723" y="128"/>
                </a:cubicBezTo>
                <a:cubicBezTo>
                  <a:pt x="718" y="137"/>
                  <a:pt x="709" y="139"/>
                  <a:pt x="706" y="137"/>
                </a:cubicBezTo>
                <a:cubicBezTo>
                  <a:pt x="695" y="137"/>
                  <a:pt x="686" y="128"/>
                  <a:pt x="686" y="117"/>
                </a:cubicBezTo>
                <a:cubicBezTo>
                  <a:pt x="686" y="113"/>
                  <a:pt x="686" y="113"/>
                  <a:pt x="686" y="113"/>
                </a:cubicBezTo>
                <a:cubicBezTo>
                  <a:pt x="686" y="102"/>
                  <a:pt x="695" y="93"/>
                  <a:pt x="706" y="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" name="Freeform 24"/>
          <p:cNvSpPr>
            <a:spLocks/>
          </p:cNvSpPr>
          <p:nvPr/>
        </p:nvSpPr>
        <p:spPr bwMode="auto">
          <a:xfrm>
            <a:off x="2603500" y="3484563"/>
            <a:ext cx="1039812" cy="1131888"/>
          </a:xfrm>
          <a:custGeom>
            <a:avLst/>
            <a:gdLst>
              <a:gd name="T0" fmla="*/ 221 w 224"/>
              <a:gd name="T1" fmla="*/ 126 h 244"/>
              <a:gd name="T2" fmla="*/ 220 w 224"/>
              <a:gd name="T3" fmla="*/ 126 h 244"/>
              <a:gd name="T4" fmla="*/ 202 w 224"/>
              <a:gd name="T5" fmla="*/ 135 h 244"/>
              <a:gd name="T6" fmla="*/ 183 w 224"/>
              <a:gd name="T7" fmla="*/ 115 h 244"/>
              <a:gd name="T8" fmla="*/ 183 w 224"/>
              <a:gd name="T9" fmla="*/ 111 h 244"/>
              <a:gd name="T10" fmla="*/ 203 w 224"/>
              <a:gd name="T11" fmla="*/ 91 h 244"/>
              <a:gd name="T12" fmla="*/ 220 w 224"/>
              <a:gd name="T13" fmla="*/ 100 h 244"/>
              <a:gd name="T14" fmla="*/ 221 w 224"/>
              <a:gd name="T15" fmla="*/ 100 h 244"/>
              <a:gd name="T16" fmla="*/ 224 w 224"/>
              <a:gd name="T17" fmla="*/ 100 h 244"/>
              <a:gd name="T18" fmla="*/ 224 w 224"/>
              <a:gd name="T19" fmla="*/ 8 h 244"/>
              <a:gd name="T20" fmla="*/ 217 w 224"/>
              <a:gd name="T21" fmla="*/ 0 h 244"/>
              <a:gd name="T22" fmla="*/ 117 w 224"/>
              <a:gd name="T23" fmla="*/ 0 h 244"/>
              <a:gd name="T24" fmla="*/ 117 w 224"/>
              <a:gd name="T25" fmla="*/ 6 h 244"/>
              <a:gd name="T26" fmla="*/ 117 w 224"/>
              <a:gd name="T27" fmla="*/ 7 h 244"/>
              <a:gd name="T28" fmla="*/ 126 w 224"/>
              <a:gd name="T29" fmla="*/ 24 h 244"/>
              <a:gd name="T30" fmla="*/ 106 w 224"/>
              <a:gd name="T31" fmla="*/ 43 h 244"/>
              <a:gd name="T32" fmla="*/ 102 w 224"/>
              <a:gd name="T33" fmla="*/ 43 h 244"/>
              <a:gd name="T34" fmla="*/ 82 w 224"/>
              <a:gd name="T35" fmla="*/ 23 h 244"/>
              <a:gd name="T36" fmla="*/ 91 w 224"/>
              <a:gd name="T37" fmla="*/ 7 h 244"/>
              <a:gd name="T38" fmla="*/ 91 w 224"/>
              <a:gd name="T39" fmla="*/ 6 h 244"/>
              <a:gd name="T40" fmla="*/ 91 w 224"/>
              <a:gd name="T41" fmla="*/ 0 h 244"/>
              <a:gd name="T42" fmla="*/ 8 w 224"/>
              <a:gd name="T43" fmla="*/ 0 h 244"/>
              <a:gd name="T44" fmla="*/ 0 w 224"/>
              <a:gd name="T45" fmla="*/ 8 h 244"/>
              <a:gd name="T46" fmla="*/ 0 w 224"/>
              <a:gd name="T47" fmla="*/ 234 h 244"/>
              <a:gd name="T48" fmla="*/ 7 w 224"/>
              <a:gd name="T49" fmla="*/ 242 h 244"/>
              <a:gd name="T50" fmla="*/ 34 w 224"/>
              <a:gd name="T51" fmla="*/ 243 h 244"/>
              <a:gd name="T52" fmla="*/ 42 w 224"/>
              <a:gd name="T53" fmla="*/ 235 h 244"/>
              <a:gd name="T54" fmla="*/ 42 w 224"/>
              <a:gd name="T55" fmla="*/ 184 h 244"/>
              <a:gd name="T56" fmla="*/ 50 w 224"/>
              <a:gd name="T57" fmla="*/ 177 h 244"/>
              <a:gd name="T58" fmla="*/ 157 w 224"/>
              <a:gd name="T59" fmla="*/ 177 h 244"/>
              <a:gd name="T60" fmla="*/ 164 w 224"/>
              <a:gd name="T61" fmla="*/ 184 h 244"/>
              <a:gd name="T62" fmla="*/ 164 w 224"/>
              <a:gd name="T63" fmla="*/ 236 h 244"/>
              <a:gd name="T64" fmla="*/ 172 w 224"/>
              <a:gd name="T65" fmla="*/ 243 h 244"/>
              <a:gd name="T66" fmla="*/ 217 w 224"/>
              <a:gd name="T67" fmla="*/ 242 h 244"/>
              <a:gd name="T68" fmla="*/ 224 w 224"/>
              <a:gd name="T69" fmla="*/ 234 h 244"/>
              <a:gd name="T70" fmla="*/ 224 w 224"/>
              <a:gd name="T71" fmla="*/ 126 h 244"/>
              <a:gd name="T72" fmla="*/ 221 w 224"/>
              <a:gd name="T73" fmla="*/ 126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24" h="244">
                <a:moveTo>
                  <a:pt x="221" y="126"/>
                </a:moveTo>
                <a:cubicBezTo>
                  <a:pt x="220" y="126"/>
                  <a:pt x="220" y="126"/>
                  <a:pt x="220" y="126"/>
                </a:cubicBezTo>
                <a:cubicBezTo>
                  <a:pt x="213" y="135"/>
                  <a:pt x="204" y="137"/>
                  <a:pt x="202" y="135"/>
                </a:cubicBezTo>
                <a:cubicBezTo>
                  <a:pt x="192" y="135"/>
                  <a:pt x="183" y="126"/>
                  <a:pt x="183" y="115"/>
                </a:cubicBezTo>
                <a:cubicBezTo>
                  <a:pt x="183" y="111"/>
                  <a:pt x="183" y="111"/>
                  <a:pt x="183" y="111"/>
                </a:cubicBezTo>
                <a:cubicBezTo>
                  <a:pt x="183" y="100"/>
                  <a:pt x="192" y="91"/>
                  <a:pt x="203" y="91"/>
                </a:cubicBezTo>
                <a:cubicBezTo>
                  <a:pt x="210" y="91"/>
                  <a:pt x="216" y="94"/>
                  <a:pt x="220" y="100"/>
                </a:cubicBezTo>
                <a:cubicBezTo>
                  <a:pt x="220" y="100"/>
                  <a:pt x="220" y="100"/>
                  <a:pt x="221" y="100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ubicBezTo>
                  <a:pt x="117" y="0"/>
                  <a:pt x="117" y="0"/>
                  <a:pt x="117" y="0"/>
                </a:cubicBezTo>
                <a:cubicBezTo>
                  <a:pt x="117" y="6"/>
                  <a:pt x="117" y="6"/>
                  <a:pt x="117" y="6"/>
                </a:cubicBezTo>
                <a:cubicBezTo>
                  <a:pt x="117" y="6"/>
                  <a:pt x="117" y="6"/>
                  <a:pt x="117" y="7"/>
                </a:cubicBezTo>
                <a:cubicBezTo>
                  <a:pt x="125" y="11"/>
                  <a:pt x="126" y="19"/>
                  <a:pt x="126" y="24"/>
                </a:cubicBezTo>
                <a:cubicBezTo>
                  <a:pt x="125" y="35"/>
                  <a:pt x="117" y="43"/>
                  <a:pt x="106" y="43"/>
                </a:cubicBezTo>
                <a:cubicBezTo>
                  <a:pt x="102" y="43"/>
                  <a:pt x="102" y="43"/>
                  <a:pt x="102" y="43"/>
                </a:cubicBezTo>
                <a:cubicBezTo>
                  <a:pt x="91" y="43"/>
                  <a:pt x="82" y="34"/>
                  <a:pt x="82" y="23"/>
                </a:cubicBezTo>
                <a:cubicBezTo>
                  <a:pt x="82" y="17"/>
                  <a:pt x="85" y="10"/>
                  <a:pt x="91" y="7"/>
                </a:cubicBezTo>
                <a:cubicBezTo>
                  <a:pt x="91" y="6"/>
                  <a:pt x="91" y="6"/>
                  <a:pt x="91" y="6"/>
                </a:cubicBezTo>
                <a:cubicBezTo>
                  <a:pt x="91" y="0"/>
                  <a:pt x="91" y="0"/>
                  <a:pt x="9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238"/>
                  <a:pt x="3" y="242"/>
                  <a:pt x="7" y="242"/>
                </a:cubicBezTo>
                <a:cubicBezTo>
                  <a:pt x="16" y="242"/>
                  <a:pt x="25" y="243"/>
                  <a:pt x="34" y="243"/>
                </a:cubicBezTo>
                <a:cubicBezTo>
                  <a:pt x="38" y="243"/>
                  <a:pt x="42" y="240"/>
                  <a:pt x="42" y="235"/>
                </a:cubicBezTo>
                <a:cubicBezTo>
                  <a:pt x="42" y="184"/>
                  <a:pt x="42" y="184"/>
                  <a:pt x="42" y="184"/>
                </a:cubicBezTo>
                <a:cubicBezTo>
                  <a:pt x="42" y="180"/>
                  <a:pt x="45" y="177"/>
                  <a:pt x="50" y="177"/>
                </a:cubicBezTo>
                <a:cubicBezTo>
                  <a:pt x="157" y="177"/>
                  <a:pt x="157" y="177"/>
                  <a:pt x="157" y="177"/>
                </a:cubicBezTo>
                <a:cubicBezTo>
                  <a:pt x="161" y="177"/>
                  <a:pt x="164" y="180"/>
                  <a:pt x="164" y="184"/>
                </a:cubicBezTo>
                <a:cubicBezTo>
                  <a:pt x="164" y="236"/>
                  <a:pt x="164" y="236"/>
                  <a:pt x="164" y="236"/>
                </a:cubicBezTo>
                <a:cubicBezTo>
                  <a:pt x="164" y="240"/>
                  <a:pt x="168" y="244"/>
                  <a:pt x="172" y="243"/>
                </a:cubicBezTo>
                <a:cubicBezTo>
                  <a:pt x="187" y="243"/>
                  <a:pt x="202" y="243"/>
                  <a:pt x="217" y="242"/>
                </a:cubicBezTo>
                <a:cubicBezTo>
                  <a:pt x="221" y="242"/>
                  <a:pt x="224" y="238"/>
                  <a:pt x="224" y="234"/>
                </a:cubicBezTo>
                <a:cubicBezTo>
                  <a:pt x="224" y="126"/>
                  <a:pt x="224" y="126"/>
                  <a:pt x="224" y="126"/>
                </a:cubicBezTo>
                <a:lnTo>
                  <a:pt x="221" y="126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" name="Freeform 25"/>
          <p:cNvSpPr>
            <a:spLocks/>
          </p:cNvSpPr>
          <p:nvPr/>
        </p:nvSpPr>
        <p:spPr bwMode="auto">
          <a:xfrm>
            <a:off x="3486150" y="3484563"/>
            <a:ext cx="1235075" cy="1117600"/>
          </a:xfrm>
          <a:custGeom>
            <a:avLst/>
            <a:gdLst>
              <a:gd name="T0" fmla="*/ 258 w 266"/>
              <a:gd name="T1" fmla="*/ 0 h 241"/>
              <a:gd name="T2" fmla="*/ 187 w 266"/>
              <a:gd name="T3" fmla="*/ 0 h 241"/>
              <a:gd name="T4" fmla="*/ 187 w 266"/>
              <a:gd name="T5" fmla="*/ 6 h 241"/>
              <a:gd name="T6" fmla="*/ 187 w 266"/>
              <a:gd name="T7" fmla="*/ 7 h 241"/>
              <a:gd name="T8" fmla="*/ 196 w 266"/>
              <a:gd name="T9" fmla="*/ 24 h 241"/>
              <a:gd name="T10" fmla="*/ 176 w 266"/>
              <a:gd name="T11" fmla="*/ 43 h 241"/>
              <a:gd name="T12" fmla="*/ 172 w 266"/>
              <a:gd name="T13" fmla="*/ 43 h 241"/>
              <a:gd name="T14" fmla="*/ 152 w 266"/>
              <a:gd name="T15" fmla="*/ 23 h 241"/>
              <a:gd name="T16" fmla="*/ 161 w 266"/>
              <a:gd name="T17" fmla="*/ 7 h 241"/>
              <a:gd name="T18" fmla="*/ 161 w 266"/>
              <a:gd name="T19" fmla="*/ 6 h 241"/>
              <a:gd name="T20" fmla="*/ 161 w 266"/>
              <a:gd name="T21" fmla="*/ 0 h 241"/>
              <a:gd name="T22" fmla="*/ 50 w 266"/>
              <a:gd name="T23" fmla="*/ 0 h 241"/>
              <a:gd name="T24" fmla="*/ 42 w 266"/>
              <a:gd name="T25" fmla="*/ 8 h 241"/>
              <a:gd name="T26" fmla="*/ 42 w 266"/>
              <a:gd name="T27" fmla="*/ 108 h 241"/>
              <a:gd name="T28" fmla="*/ 31 w 266"/>
              <a:gd name="T29" fmla="*/ 108 h 241"/>
              <a:gd name="T30" fmla="*/ 24 w 266"/>
              <a:gd name="T31" fmla="*/ 104 h 241"/>
              <a:gd name="T32" fmla="*/ 13 w 266"/>
              <a:gd name="T33" fmla="*/ 98 h 241"/>
              <a:gd name="T34" fmla="*/ 0 w 266"/>
              <a:gd name="T35" fmla="*/ 111 h 241"/>
              <a:gd name="T36" fmla="*/ 0 w 266"/>
              <a:gd name="T37" fmla="*/ 115 h 241"/>
              <a:gd name="T38" fmla="*/ 13 w 266"/>
              <a:gd name="T39" fmla="*/ 128 h 241"/>
              <a:gd name="T40" fmla="*/ 24 w 266"/>
              <a:gd name="T41" fmla="*/ 122 h 241"/>
              <a:gd name="T42" fmla="*/ 31 w 266"/>
              <a:gd name="T43" fmla="*/ 119 h 241"/>
              <a:gd name="T44" fmla="*/ 42 w 266"/>
              <a:gd name="T45" fmla="*/ 119 h 241"/>
              <a:gd name="T46" fmla="*/ 42 w 266"/>
              <a:gd name="T47" fmla="*/ 233 h 241"/>
              <a:gd name="T48" fmla="*/ 50 w 266"/>
              <a:gd name="T49" fmla="*/ 241 h 241"/>
              <a:gd name="T50" fmla="*/ 260 w 266"/>
              <a:gd name="T51" fmla="*/ 218 h 241"/>
              <a:gd name="T52" fmla="*/ 266 w 266"/>
              <a:gd name="T53" fmla="*/ 210 h 241"/>
              <a:gd name="T54" fmla="*/ 266 w 266"/>
              <a:gd name="T55" fmla="*/ 8 h 241"/>
              <a:gd name="T56" fmla="*/ 258 w 266"/>
              <a:gd name="T5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6" h="241">
                <a:moveTo>
                  <a:pt x="258" y="0"/>
                </a:moveTo>
                <a:cubicBezTo>
                  <a:pt x="187" y="0"/>
                  <a:pt x="187" y="0"/>
                  <a:pt x="187" y="0"/>
                </a:cubicBezTo>
                <a:cubicBezTo>
                  <a:pt x="187" y="6"/>
                  <a:pt x="187" y="6"/>
                  <a:pt x="187" y="6"/>
                </a:cubicBezTo>
                <a:cubicBezTo>
                  <a:pt x="187" y="6"/>
                  <a:pt x="187" y="6"/>
                  <a:pt x="187" y="7"/>
                </a:cubicBezTo>
                <a:cubicBezTo>
                  <a:pt x="195" y="11"/>
                  <a:pt x="197" y="19"/>
                  <a:pt x="196" y="24"/>
                </a:cubicBezTo>
                <a:cubicBezTo>
                  <a:pt x="196" y="35"/>
                  <a:pt x="187" y="43"/>
                  <a:pt x="176" y="43"/>
                </a:cubicBezTo>
                <a:cubicBezTo>
                  <a:pt x="172" y="43"/>
                  <a:pt x="172" y="43"/>
                  <a:pt x="172" y="43"/>
                </a:cubicBezTo>
                <a:cubicBezTo>
                  <a:pt x="161" y="43"/>
                  <a:pt x="152" y="34"/>
                  <a:pt x="152" y="23"/>
                </a:cubicBezTo>
                <a:cubicBezTo>
                  <a:pt x="152" y="17"/>
                  <a:pt x="156" y="10"/>
                  <a:pt x="161" y="7"/>
                </a:cubicBezTo>
                <a:cubicBezTo>
                  <a:pt x="161" y="6"/>
                  <a:pt x="161" y="6"/>
                  <a:pt x="161" y="6"/>
                </a:cubicBezTo>
                <a:cubicBezTo>
                  <a:pt x="161" y="0"/>
                  <a:pt x="161" y="0"/>
                  <a:pt x="161" y="0"/>
                </a:cubicBezTo>
                <a:cubicBezTo>
                  <a:pt x="50" y="0"/>
                  <a:pt x="50" y="0"/>
                  <a:pt x="50" y="0"/>
                </a:cubicBezTo>
                <a:cubicBezTo>
                  <a:pt x="45" y="0"/>
                  <a:pt x="42" y="3"/>
                  <a:pt x="42" y="8"/>
                </a:cubicBezTo>
                <a:cubicBezTo>
                  <a:pt x="42" y="108"/>
                  <a:pt x="42" y="108"/>
                  <a:pt x="42" y="108"/>
                </a:cubicBezTo>
                <a:cubicBezTo>
                  <a:pt x="38" y="108"/>
                  <a:pt x="33" y="108"/>
                  <a:pt x="31" y="108"/>
                </a:cubicBezTo>
                <a:cubicBezTo>
                  <a:pt x="25" y="108"/>
                  <a:pt x="24" y="104"/>
                  <a:pt x="24" y="104"/>
                </a:cubicBezTo>
                <a:cubicBezTo>
                  <a:pt x="21" y="101"/>
                  <a:pt x="17" y="98"/>
                  <a:pt x="13" y="98"/>
                </a:cubicBezTo>
                <a:cubicBezTo>
                  <a:pt x="6" y="98"/>
                  <a:pt x="0" y="104"/>
                  <a:pt x="0" y="111"/>
                </a:cubicBezTo>
                <a:cubicBezTo>
                  <a:pt x="0" y="115"/>
                  <a:pt x="0" y="115"/>
                  <a:pt x="0" y="115"/>
                </a:cubicBezTo>
                <a:cubicBezTo>
                  <a:pt x="0" y="122"/>
                  <a:pt x="6" y="128"/>
                  <a:pt x="13" y="128"/>
                </a:cubicBezTo>
                <a:cubicBezTo>
                  <a:pt x="13" y="128"/>
                  <a:pt x="20" y="129"/>
                  <a:pt x="24" y="122"/>
                </a:cubicBezTo>
                <a:cubicBezTo>
                  <a:pt x="24" y="122"/>
                  <a:pt x="26" y="119"/>
                  <a:pt x="31" y="119"/>
                </a:cubicBezTo>
                <a:cubicBezTo>
                  <a:pt x="33" y="119"/>
                  <a:pt x="38" y="119"/>
                  <a:pt x="42" y="119"/>
                </a:cubicBezTo>
                <a:cubicBezTo>
                  <a:pt x="42" y="233"/>
                  <a:pt x="42" y="233"/>
                  <a:pt x="42" y="233"/>
                </a:cubicBezTo>
                <a:cubicBezTo>
                  <a:pt x="42" y="237"/>
                  <a:pt x="46" y="241"/>
                  <a:pt x="50" y="241"/>
                </a:cubicBezTo>
                <a:cubicBezTo>
                  <a:pt x="126" y="237"/>
                  <a:pt x="197" y="229"/>
                  <a:pt x="260" y="218"/>
                </a:cubicBezTo>
                <a:cubicBezTo>
                  <a:pt x="263" y="217"/>
                  <a:pt x="266" y="214"/>
                  <a:pt x="266" y="210"/>
                </a:cubicBezTo>
                <a:cubicBezTo>
                  <a:pt x="266" y="8"/>
                  <a:pt x="266" y="8"/>
                  <a:pt x="266" y="8"/>
                </a:cubicBezTo>
                <a:cubicBezTo>
                  <a:pt x="266" y="3"/>
                  <a:pt x="263" y="0"/>
                  <a:pt x="258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" name="Freeform 26"/>
          <p:cNvSpPr>
            <a:spLocks/>
          </p:cNvSpPr>
          <p:nvPr/>
        </p:nvSpPr>
        <p:spPr bwMode="auto">
          <a:xfrm>
            <a:off x="4567238" y="2505075"/>
            <a:ext cx="1254125" cy="1971675"/>
          </a:xfrm>
          <a:custGeom>
            <a:avLst/>
            <a:gdLst>
              <a:gd name="T0" fmla="*/ 262 w 270"/>
              <a:gd name="T1" fmla="*/ 0 h 425"/>
              <a:gd name="T2" fmla="*/ 49 w 270"/>
              <a:gd name="T3" fmla="*/ 0 h 425"/>
              <a:gd name="T4" fmla="*/ 41 w 270"/>
              <a:gd name="T5" fmla="*/ 8 h 425"/>
              <a:gd name="T6" fmla="*/ 41 w 270"/>
              <a:gd name="T7" fmla="*/ 110 h 425"/>
              <a:gd name="T8" fmla="*/ 30 w 270"/>
              <a:gd name="T9" fmla="*/ 110 h 425"/>
              <a:gd name="T10" fmla="*/ 23 w 270"/>
              <a:gd name="T11" fmla="*/ 107 h 425"/>
              <a:gd name="T12" fmla="*/ 12 w 270"/>
              <a:gd name="T13" fmla="*/ 101 h 425"/>
              <a:gd name="T14" fmla="*/ 0 w 270"/>
              <a:gd name="T15" fmla="*/ 113 h 425"/>
              <a:gd name="T16" fmla="*/ 0 w 270"/>
              <a:gd name="T17" fmla="*/ 117 h 425"/>
              <a:gd name="T18" fmla="*/ 12 w 270"/>
              <a:gd name="T19" fmla="*/ 130 h 425"/>
              <a:gd name="T20" fmla="*/ 23 w 270"/>
              <a:gd name="T21" fmla="*/ 124 h 425"/>
              <a:gd name="T22" fmla="*/ 30 w 270"/>
              <a:gd name="T23" fmla="*/ 121 h 425"/>
              <a:gd name="T24" fmla="*/ 41 w 270"/>
              <a:gd name="T25" fmla="*/ 121 h 425"/>
              <a:gd name="T26" fmla="*/ 41 w 270"/>
              <a:gd name="T27" fmla="*/ 417 h 425"/>
              <a:gd name="T28" fmla="*/ 50 w 270"/>
              <a:gd name="T29" fmla="*/ 424 h 425"/>
              <a:gd name="T30" fmla="*/ 96 w 270"/>
              <a:gd name="T31" fmla="*/ 414 h 425"/>
              <a:gd name="T32" fmla="*/ 134 w 270"/>
              <a:gd name="T33" fmla="*/ 403 h 425"/>
              <a:gd name="T34" fmla="*/ 122 w 270"/>
              <a:gd name="T35" fmla="*/ 391 h 425"/>
              <a:gd name="T36" fmla="*/ 135 w 270"/>
              <a:gd name="T37" fmla="*/ 366 h 425"/>
              <a:gd name="T38" fmla="*/ 139 w 270"/>
              <a:gd name="T39" fmla="*/ 365 h 425"/>
              <a:gd name="T40" fmla="*/ 164 w 270"/>
              <a:gd name="T41" fmla="*/ 377 h 425"/>
              <a:gd name="T42" fmla="*/ 162 w 270"/>
              <a:gd name="T43" fmla="*/ 394 h 425"/>
              <a:gd name="T44" fmla="*/ 269 w 270"/>
              <a:gd name="T45" fmla="*/ 323 h 425"/>
              <a:gd name="T46" fmla="*/ 270 w 270"/>
              <a:gd name="T47" fmla="*/ 319 h 425"/>
              <a:gd name="T48" fmla="*/ 270 w 270"/>
              <a:gd name="T49" fmla="*/ 8 h 425"/>
              <a:gd name="T50" fmla="*/ 262 w 270"/>
              <a:gd name="T51" fmla="*/ 0 h 4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70" h="425">
                <a:moveTo>
                  <a:pt x="262" y="0"/>
                </a:moveTo>
                <a:cubicBezTo>
                  <a:pt x="49" y="0"/>
                  <a:pt x="49" y="0"/>
                  <a:pt x="49" y="0"/>
                </a:cubicBezTo>
                <a:cubicBezTo>
                  <a:pt x="44" y="0"/>
                  <a:pt x="41" y="4"/>
                  <a:pt x="41" y="8"/>
                </a:cubicBezTo>
                <a:cubicBezTo>
                  <a:pt x="41" y="110"/>
                  <a:pt x="41" y="110"/>
                  <a:pt x="41" y="110"/>
                </a:cubicBezTo>
                <a:cubicBezTo>
                  <a:pt x="37" y="110"/>
                  <a:pt x="32" y="110"/>
                  <a:pt x="30" y="110"/>
                </a:cubicBezTo>
                <a:cubicBezTo>
                  <a:pt x="24" y="110"/>
                  <a:pt x="23" y="107"/>
                  <a:pt x="23" y="107"/>
                </a:cubicBezTo>
                <a:cubicBezTo>
                  <a:pt x="21" y="103"/>
                  <a:pt x="17" y="101"/>
                  <a:pt x="12" y="101"/>
                </a:cubicBezTo>
                <a:cubicBezTo>
                  <a:pt x="5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5" y="130"/>
                  <a:pt x="12" y="130"/>
                </a:cubicBezTo>
                <a:cubicBezTo>
                  <a:pt x="12" y="130"/>
                  <a:pt x="19" y="131"/>
                  <a:pt x="23" y="124"/>
                </a:cubicBezTo>
                <a:cubicBezTo>
                  <a:pt x="23" y="124"/>
                  <a:pt x="25" y="121"/>
                  <a:pt x="30" y="121"/>
                </a:cubicBezTo>
                <a:cubicBezTo>
                  <a:pt x="32" y="121"/>
                  <a:pt x="37" y="121"/>
                  <a:pt x="41" y="121"/>
                </a:cubicBezTo>
                <a:cubicBezTo>
                  <a:pt x="41" y="417"/>
                  <a:pt x="41" y="417"/>
                  <a:pt x="41" y="417"/>
                </a:cubicBezTo>
                <a:cubicBezTo>
                  <a:pt x="41" y="421"/>
                  <a:pt x="45" y="425"/>
                  <a:pt x="50" y="424"/>
                </a:cubicBezTo>
                <a:cubicBezTo>
                  <a:pt x="66" y="421"/>
                  <a:pt x="82" y="418"/>
                  <a:pt x="96" y="414"/>
                </a:cubicBezTo>
                <a:cubicBezTo>
                  <a:pt x="108" y="411"/>
                  <a:pt x="121" y="408"/>
                  <a:pt x="134" y="403"/>
                </a:cubicBezTo>
                <a:cubicBezTo>
                  <a:pt x="126" y="401"/>
                  <a:pt x="123" y="395"/>
                  <a:pt x="122" y="391"/>
                </a:cubicBezTo>
                <a:cubicBezTo>
                  <a:pt x="119" y="380"/>
                  <a:pt x="125" y="369"/>
                  <a:pt x="135" y="366"/>
                </a:cubicBezTo>
                <a:cubicBezTo>
                  <a:pt x="139" y="365"/>
                  <a:pt x="139" y="365"/>
                  <a:pt x="139" y="365"/>
                </a:cubicBezTo>
                <a:cubicBezTo>
                  <a:pt x="149" y="361"/>
                  <a:pt x="161" y="367"/>
                  <a:pt x="164" y="377"/>
                </a:cubicBezTo>
                <a:cubicBezTo>
                  <a:pt x="166" y="383"/>
                  <a:pt x="165" y="389"/>
                  <a:pt x="162" y="394"/>
                </a:cubicBezTo>
                <a:cubicBezTo>
                  <a:pt x="207" y="378"/>
                  <a:pt x="252" y="354"/>
                  <a:pt x="269" y="323"/>
                </a:cubicBezTo>
                <a:cubicBezTo>
                  <a:pt x="269" y="322"/>
                  <a:pt x="270" y="320"/>
                  <a:pt x="270" y="319"/>
                </a:cubicBezTo>
                <a:cubicBezTo>
                  <a:pt x="270" y="8"/>
                  <a:pt x="270" y="8"/>
                  <a:pt x="270" y="8"/>
                </a:cubicBezTo>
                <a:cubicBezTo>
                  <a:pt x="270" y="4"/>
                  <a:pt x="266" y="0"/>
                  <a:pt x="262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" name="Freeform 27"/>
          <p:cNvSpPr>
            <a:spLocks/>
          </p:cNvSpPr>
          <p:nvPr/>
        </p:nvSpPr>
        <p:spPr bwMode="auto">
          <a:xfrm>
            <a:off x="4757738" y="4157663"/>
            <a:ext cx="1063625" cy="1136650"/>
          </a:xfrm>
          <a:custGeom>
            <a:avLst/>
            <a:gdLst>
              <a:gd name="T0" fmla="*/ 216 w 229"/>
              <a:gd name="T1" fmla="*/ 5 h 245"/>
              <a:gd name="T2" fmla="*/ 117 w 229"/>
              <a:gd name="T3" fmla="*/ 56 h 245"/>
              <a:gd name="T4" fmla="*/ 113 w 229"/>
              <a:gd name="T5" fmla="*/ 43 h 245"/>
              <a:gd name="T6" fmla="*/ 114 w 229"/>
              <a:gd name="T7" fmla="*/ 36 h 245"/>
              <a:gd name="T8" fmla="*/ 116 w 229"/>
              <a:gd name="T9" fmla="*/ 24 h 245"/>
              <a:gd name="T10" fmla="*/ 100 w 229"/>
              <a:gd name="T11" fmla="*/ 15 h 245"/>
              <a:gd name="T12" fmla="*/ 96 w 229"/>
              <a:gd name="T13" fmla="*/ 17 h 245"/>
              <a:gd name="T14" fmla="*/ 88 w 229"/>
              <a:gd name="T15" fmla="*/ 33 h 245"/>
              <a:gd name="T16" fmla="*/ 97 w 229"/>
              <a:gd name="T17" fmla="*/ 41 h 245"/>
              <a:gd name="T18" fmla="*/ 102 w 229"/>
              <a:gd name="T19" fmla="*/ 47 h 245"/>
              <a:gd name="T20" fmla="*/ 107 w 229"/>
              <a:gd name="T21" fmla="*/ 59 h 245"/>
              <a:gd name="T22" fmla="*/ 59 w 229"/>
              <a:gd name="T23" fmla="*/ 73 h 245"/>
              <a:gd name="T24" fmla="*/ 6 w 229"/>
              <a:gd name="T25" fmla="*/ 85 h 245"/>
              <a:gd name="T26" fmla="*/ 0 w 229"/>
              <a:gd name="T27" fmla="*/ 92 h 245"/>
              <a:gd name="T28" fmla="*/ 0 w 229"/>
              <a:gd name="T29" fmla="*/ 237 h 245"/>
              <a:gd name="T30" fmla="*/ 8 w 229"/>
              <a:gd name="T31" fmla="*/ 245 h 245"/>
              <a:gd name="T32" fmla="*/ 106 w 229"/>
              <a:gd name="T33" fmla="*/ 245 h 245"/>
              <a:gd name="T34" fmla="*/ 106 w 229"/>
              <a:gd name="T35" fmla="*/ 240 h 245"/>
              <a:gd name="T36" fmla="*/ 105 w 229"/>
              <a:gd name="T37" fmla="*/ 239 h 245"/>
              <a:gd name="T38" fmla="*/ 97 w 229"/>
              <a:gd name="T39" fmla="*/ 222 h 245"/>
              <a:gd name="T40" fmla="*/ 117 w 229"/>
              <a:gd name="T41" fmla="*/ 203 h 245"/>
              <a:gd name="T42" fmla="*/ 121 w 229"/>
              <a:gd name="T43" fmla="*/ 203 h 245"/>
              <a:gd name="T44" fmla="*/ 141 w 229"/>
              <a:gd name="T45" fmla="*/ 223 h 245"/>
              <a:gd name="T46" fmla="*/ 131 w 229"/>
              <a:gd name="T47" fmla="*/ 239 h 245"/>
              <a:gd name="T48" fmla="*/ 131 w 229"/>
              <a:gd name="T49" fmla="*/ 240 h 245"/>
              <a:gd name="T50" fmla="*/ 131 w 229"/>
              <a:gd name="T51" fmla="*/ 245 h 245"/>
              <a:gd name="T52" fmla="*/ 221 w 229"/>
              <a:gd name="T53" fmla="*/ 245 h 245"/>
              <a:gd name="T54" fmla="*/ 229 w 229"/>
              <a:gd name="T55" fmla="*/ 237 h 245"/>
              <a:gd name="T56" fmla="*/ 229 w 229"/>
              <a:gd name="T57" fmla="*/ 11 h 245"/>
              <a:gd name="T58" fmla="*/ 216 w 229"/>
              <a:gd name="T59" fmla="*/ 5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29" h="245">
                <a:moveTo>
                  <a:pt x="216" y="5"/>
                </a:moveTo>
                <a:cubicBezTo>
                  <a:pt x="194" y="24"/>
                  <a:pt x="161" y="41"/>
                  <a:pt x="117" y="56"/>
                </a:cubicBezTo>
                <a:cubicBezTo>
                  <a:pt x="116" y="52"/>
                  <a:pt x="114" y="46"/>
                  <a:pt x="113" y="43"/>
                </a:cubicBezTo>
                <a:cubicBezTo>
                  <a:pt x="111" y="38"/>
                  <a:pt x="114" y="36"/>
                  <a:pt x="114" y="36"/>
                </a:cubicBezTo>
                <a:cubicBezTo>
                  <a:pt x="117" y="32"/>
                  <a:pt x="118" y="28"/>
                  <a:pt x="116" y="24"/>
                </a:cubicBezTo>
                <a:cubicBezTo>
                  <a:pt x="114" y="17"/>
                  <a:pt x="107" y="13"/>
                  <a:pt x="100" y="15"/>
                </a:cubicBezTo>
                <a:cubicBezTo>
                  <a:pt x="96" y="17"/>
                  <a:pt x="96" y="17"/>
                  <a:pt x="96" y="17"/>
                </a:cubicBezTo>
                <a:cubicBezTo>
                  <a:pt x="90" y="19"/>
                  <a:pt x="86" y="26"/>
                  <a:pt x="88" y="33"/>
                </a:cubicBezTo>
                <a:cubicBezTo>
                  <a:pt x="88" y="33"/>
                  <a:pt x="89" y="40"/>
                  <a:pt x="97" y="41"/>
                </a:cubicBezTo>
                <a:cubicBezTo>
                  <a:pt x="97" y="41"/>
                  <a:pt x="101" y="42"/>
                  <a:pt x="102" y="47"/>
                </a:cubicBezTo>
                <a:cubicBezTo>
                  <a:pt x="103" y="49"/>
                  <a:pt x="105" y="55"/>
                  <a:pt x="107" y="59"/>
                </a:cubicBezTo>
                <a:cubicBezTo>
                  <a:pt x="92" y="64"/>
                  <a:pt x="76" y="69"/>
                  <a:pt x="59" y="73"/>
                </a:cubicBezTo>
                <a:cubicBezTo>
                  <a:pt x="42" y="77"/>
                  <a:pt x="25" y="81"/>
                  <a:pt x="6" y="85"/>
                </a:cubicBezTo>
                <a:cubicBezTo>
                  <a:pt x="3" y="85"/>
                  <a:pt x="0" y="88"/>
                  <a:pt x="0" y="92"/>
                </a:cubicBezTo>
                <a:cubicBezTo>
                  <a:pt x="0" y="237"/>
                  <a:pt x="0" y="237"/>
                  <a:pt x="0" y="237"/>
                </a:cubicBezTo>
                <a:cubicBezTo>
                  <a:pt x="0" y="241"/>
                  <a:pt x="3" y="245"/>
                  <a:pt x="8" y="245"/>
                </a:cubicBezTo>
                <a:cubicBezTo>
                  <a:pt x="106" y="245"/>
                  <a:pt x="106" y="245"/>
                  <a:pt x="106" y="245"/>
                </a:cubicBezTo>
                <a:cubicBezTo>
                  <a:pt x="106" y="240"/>
                  <a:pt x="106" y="240"/>
                  <a:pt x="106" y="240"/>
                </a:cubicBezTo>
                <a:cubicBezTo>
                  <a:pt x="106" y="240"/>
                  <a:pt x="106" y="240"/>
                  <a:pt x="105" y="239"/>
                </a:cubicBezTo>
                <a:cubicBezTo>
                  <a:pt x="98" y="235"/>
                  <a:pt x="96" y="227"/>
                  <a:pt x="97" y="222"/>
                </a:cubicBezTo>
                <a:cubicBezTo>
                  <a:pt x="97" y="211"/>
                  <a:pt x="106" y="203"/>
                  <a:pt x="117" y="203"/>
                </a:cubicBezTo>
                <a:cubicBezTo>
                  <a:pt x="121" y="203"/>
                  <a:pt x="121" y="203"/>
                  <a:pt x="121" y="203"/>
                </a:cubicBezTo>
                <a:cubicBezTo>
                  <a:pt x="132" y="203"/>
                  <a:pt x="141" y="212"/>
                  <a:pt x="141" y="223"/>
                </a:cubicBezTo>
                <a:cubicBezTo>
                  <a:pt x="141" y="229"/>
                  <a:pt x="137" y="236"/>
                  <a:pt x="131" y="239"/>
                </a:cubicBezTo>
                <a:cubicBezTo>
                  <a:pt x="131" y="240"/>
                  <a:pt x="131" y="240"/>
                  <a:pt x="131" y="240"/>
                </a:cubicBezTo>
                <a:cubicBezTo>
                  <a:pt x="131" y="245"/>
                  <a:pt x="131" y="245"/>
                  <a:pt x="131" y="245"/>
                </a:cubicBezTo>
                <a:cubicBezTo>
                  <a:pt x="221" y="245"/>
                  <a:pt x="221" y="245"/>
                  <a:pt x="221" y="245"/>
                </a:cubicBezTo>
                <a:cubicBezTo>
                  <a:pt x="225" y="245"/>
                  <a:pt x="229" y="241"/>
                  <a:pt x="229" y="237"/>
                </a:cubicBezTo>
                <a:cubicBezTo>
                  <a:pt x="229" y="11"/>
                  <a:pt x="229" y="11"/>
                  <a:pt x="229" y="11"/>
                </a:cubicBezTo>
                <a:cubicBezTo>
                  <a:pt x="229" y="4"/>
                  <a:pt x="221" y="0"/>
                  <a:pt x="216" y="5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" name="Freeform 28"/>
          <p:cNvSpPr>
            <a:spLocks/>
          </p:cNvSpPr>
          <p:nvPr/>
        </p:nvSpPr>
        <p:spPr bwMode="auto">
          <a:xfrm>
            <a:off x="431800" y="4152900"/>
            <a:ext cx="1262062" cy="2022475"/>
          </a:xfrm>
          <a:custGeom>
            <a:avLst/>
            <a:gdLst>
              <a:gd name="T0" fmla="*/ 259 w 272"/>
              <a:gd name="T1" fmla="*/ 334 h 436"/>
              <a:gd name="T2" fmla="*/ 249 w 272"/>
              <a:gd name="T3" fmla="*/ 340 h 436"/>
              <a:gd name="T4" fmla="*/ 242 w 272"/>
              <a:gd name="T5" fmla="*/ 343 h 436"/>
              <a:gd name="T6" fmla="*/ 228 w 272"/>
              <a:gd name="T7" fmla="*/ 343 h 436"/>
              <a:gd name="T8" fmla="*/ 228 w 272"/>
              <a:gd name="T9" fmla="*/ 189 h 436"/>
              <a:gd name="T10" fmla="*/ 226 w 272"/>
              <a:gd name="T11" fmla="*/ 189 h 436"/>
              <a:gd name="T12" fmla="*/ 225 w 272"/>
              <a:gd name="T13" fmla="*/ 189 h 436"/>
              <a:gd name="T14" fmla="*/ 208 w 272"/>
              <a:gd name="T15" fmla="*/ 198 h 436"/>
              <a:gd name="T16" fmla="*/ 189 w 272"/>
              <a:gd name="T17" fmla="*/ 178 h 436"/>
              <a:gd name="T18" fmla="*/ 189 w 272"/>
              <a:gd name="T19" fmla="*/ 174 h 436"/>
              <a:gd name="T20" fmla="*/ 209 w 272"/>
              <a:gd name="T21" fmla="*/ 154 h 436"/>
              <a:gd name="T22" fmla="*/ 225 w 272"/>
              <a:gd name="T23" fmla="*/ 163 h 436"/>
              <a:gd name="T24" fmla="*/ 226 w 272"/>
              <a:gd name="T25" fmla="*/ 164 h 436"/>
              <a:gd name="T26" fmla="*/ 228 w 272"/>
              <a:gd name="T27" fmla="*/ 164 h 436"/>
              <a:gd name="T28" fmla="*/ 228 w 272"/>
              <a:gd name="T29" fmla="*/ 93 h 436"/>
              <a:gd name="T30" fmla="*/ 222 w 272"/>
              <a:gd name="T31" fmla="*/ 85 h 436"/>
              <a:gd name="T32" fmla="*/ 172 w 272"/>
              <a:gd name="T33" fmla="*/ 74 h 436"/>
              <a:gd name="T34" fmla="*/ 125 w 272"/>
              <a:gd name="T35" fmla="*/ 61 h 436"/>
              <a:gd name="T36" fmla="*/ 125 w 272"/>
              <a:gd name="T37" fmla="*/ 75 h 436"/>
              <a:gd name="T38" fmla="*/ 99 w 272"/>
              <a:gd name="T39" fmla="*/ 86 h 436"/>
              <a:gd name="T40" fmla="*/ 95 w 272"/>
              <a:gd name="T41" fmla="*/ 85 h 436"/>
              <a:gd name="T42" fmla="*/ 84 w 272"/>
              <a:gd name="T43" fmla="*/ 59 h 436"/>
              <a:gd name="T44" fmla="*/ 92 w 272"/>
              <a:gd name="T45" fmla="*/ 49 h 436"/>
              <a:gd name="T46" fmla="*/ 13 w 272"/>
              <a:gd name="T47" fmla="*/ 4 h 436"/>
              <a:gd name="T48" fmla="*/ 0 w 272"/>
              <a:gd name="T49" fmla="*/ 10 h 436"/>
              <a:gd name="T50" fmla="*/ 0 w 272"/>
              <a:gd name="T51" fmla="*/ 428 h 436"/>
              <a:gd name="T52" fmla="*/ 8 w 272"/>
              <a:gd name="T53" fmla="*/ 436 h 436"/>
              <a:gd name="T54" fmla="*/ 221 w 272"/>
              <a:gd name="T55" fmla="*/ 436 h 436"/>
              <a:gd name="T56" fmla="*/ 228 w 272"/>
              <a:gd name="T57" fmla="*/ 428 h 436"/>
              <a:gd name="T58" fmla="*/ 228 w 272"/>
              <a:gd name="T59" fmla="*/ 354 h 436"/>
              <a:gd name="T60" fmla="*/ 242 w 272"/>
              <a:gd name="T61" fmla="*/ 354 h 436"/>
              <a:gd name="T62" fmla="*/ 249 w 272"/>
              <a:gd name="T63" fmla="*/ 357 h 436"/>
              <a:gd name="T64" fmla="*/ 259 w 272"/>
              <a:gd name="T65" fmla="*/ 363 h 436"/>
              <a:gd name="T66" fmla="*/ 272 w 272"/>
              <a:gd name="T67" fmla="*/ 351 h 436"/>
              <a:gd name="T68" fmla="*/ 272 w 272"/>
              <a:gd name="T69" fmla="*/ 347 h 436"/>
              <a:gd name="T70" fmla="*/ 259 w 272"/>
              <a:gd name="T71" fmla="*/ 334 h 4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72" h="436">
                <a:moveTo>
                  <a:pt x="259" y="334"/>
                </a:moveTo>
                <a:cubicBezTo>
                  <a:pt x="259" y="334"/>
                  <a:pt x="252" y="333"/>
                  <a:pt x="249" y="340"/>
                </a:cubicBezTo>
                <a:cubicBezTo>
                  <a:pt x="249" y="340"/>
                  <a:pt x="246" y="343"/>
                  <a:pt x="242" y="343"/>
                </a:cubicBezTo>
                <a:cubicBezTo>
                  <a:pt x="239" y="343"/>
                  <a:pt x="233" y="343"/>
                  <a:pt x="228" y="343"/>
                </a:cubicBezTo>
                <a:cubicBezTo>
                  <a:pt x="228" y="189"/>
                  <a:pt x="228" y="189"/>
                  <a:pt x="228" y="189"/>
                </a:cubicBezTo>
                <a:cubicBezTo>
                  <a:pt x="226" y="189"/>
                  <a:pt x="226" y="189"/>
                  <a:pt x="226" y="189"/>
                </a:cubicBezTo>
                <a:cubicBezTo>
                  <a:pt x="226" y="189"/>
                  <a:pt x="225" y="189"/>
                  <a:pt x="225" y="189"/>
                </a:cubicBezTo>
                <a:cubicBezTo>
                  <a:pt x="220" y="197"/>
                  <a:pt x="213" y="199"/>
                  <a:pt x="208" y="198"/>
                </a:cubicBezTo>
                <a:cubicBezTo>
                  <a:pt x="197" y="198"/>
                  <a:pt x="189" y="189"/>
                  <a:pt x="189" y="178"/>
                </a:cubicBezTo>
                <a:cubicBezTo>
                  <a:pt x="189" y="174"/>
                  <a:pt x="189" y="174"/>
                  <a:pt x="189" y="174"/>
                </a:cubicBezTo>
                <a:cubicBezTo>
                  <a:pt x="189" y="163"/>
                  <a:pt x="198" y="154"/>
                  <a:pt x="209" y="154"/>
                </a:cubicBezTo>
                <a:cubicBezTo>
                  <a:pt x="215" y="154"/>
                  <a:pt x="222" y="158"/>
                  <a:pt x="225" y="163"/>
                </a:cubicBezTo>
                <a:cubicBezTo>
                  <a:pt x="225" y="164"/>
                  <a:pt x="226" y="164"/>
                  <a:pt x="226" y="164"/>
                </a:cubicBezTo>
                <a:cubicBezTo>
                  <a:pt x="228" y="164"/>
                  <a:pt x="228" y="164"/>
                  <a:pt x="228" y="164"/>
                </a:cubicBezTo>
                <a:cubicBezTo>
                  <a:pt x="228" y="93"/>
                  <a:pt x="228" y="93"/>
                  <a:pt x="228" y="93"/>
                </a:cubicBezTo>
                <a:cubicBezTo>
                  <a:pt x="228" y="89"/>
                  <a:pt x="226" y="86"/>
                  <a:pt x="222" y="85"/>
                </a:cubicBezTo>
                <a:cubicBezTo>
                  <a:pt x="205" y="82"/>
                  <a:pt x="188" y="78"/>
                  <a:pt x="172" y="74"/>
                </a:cubicBezTo>
                <a:cubicBezTo>
                  <a:pt x="155" y="70"/>
                  <a:pt x="140" y="65"/>
                  <a:pt x="125" y="61"/>
                </a:cubicBezTo>
                <a:cubicBezTo>
                  <a:pt x="127" y="66"/>
                  <a:pt x="126" y="72"/>
                  <a:pt x="125" y="75"/>
                </a:cubicBezTo>
                <a:cubicBezTo>
                  <a:pt x="121" y="85"/>
                  <a:pt x="109" y="90"/>
                  <a:pt x="99" y="86"/>
                </a:cubicBezTo>
                <a:cubicBezTo>
                  <a:pt x="95" y="85"/>
                  <a:pt x="95" y="85"/>
                  <a:pt x="95" y="85"/>
                </a:cubicBezTo>
                <a:cubicBezTo>
                  <a:pt x="85" y="81"/>
                  <a:pt x="80" y="69"/>
                  <a:pt x="84" y="59"/>
                </a:cubicBezTo>
                <a:cubicBezTo>
                  <a:pt x="85" y="55"/>
                  <a:pt x="88" y="51"/>
                  <a:pt x="92" y="49"/>
                </a:cubicBezTo>
                <a:cubicBezTo>
                  <a:pt x="58" y="36"/>
                  <a:pt x="32" y="21"/>
                  <a:pt x="13" y="4"/>
                </a:cubicBezTo>
                <a:cubicBezTo>
                  <a:pt x="8" y="0"/>
                  <a:pt x="0" y="3"/>
                  <a:pt x="0" y="10"/>
                </a:cubicBezTo>
                <a:cubicBezTo>
                  <a:pt x="0" y="428"/>
                  <a:pt x="0" y="428"/>
                  <a:pt x="0" y="428"/>
                </a:cubicBezTo>
                <a:cubicBezTo>
                  <a:pt x="0" y="432"/>
                  <a:pt x="4" y="436"/>
                  <a:pt x="8" y="436"/>
                </a:cubicBezTo>
                <a:cubicBezTo>
                  <a:pt x="221" y="436"/>
                  <a:pt x="221" y="436"/>
                  <a:pt x="221" y="436"/>
                </a:cubicBezTo>
                <a:cubicBezTo>
                  <a:pt x="225" y="436"/>
                  <a:pt x="228" y="432"/>
                  <a:pt x="228" y="428"/>
                </a:cubicBezTo>
                <a:cubicBezTo>
                  <a:pt x="228" y="354"/>
                  <a:pt x="228" y="354"/>
                  <a:pt x="228" y="354"/>
                </a:cubicBezTo>
                <a:cubicBezTo>
                  <a:pt x="233" y="354"/>
                  <a:pt x="239" y="354"/>
                  <a:pt x="242" y="354"/>
                </a:cubicBezTo>
                <a:cubicBezTo>
                  <a:pt x="247" y="354"/>
                  <a:pt x="249" y="357"/>
                  <a:pt x="249" y="357"/>
                </a:cubicBezTo>
                <a:cubicBezTo>
                  <a:pt x="251" y="361"/>
                  <a:pt x="255" y="363"/>
                  <a:pt x="259" y="363"/>
                </a:cubicBezTo>
                <a:cubicBezTo>
                  <a:pt x="266" y="363"/>
                  <a:pt x="272" y="358"/>
                  <a:pt x="272" y="351"/>
                </a:cubicBezTo>
                <a:cubicBezTo>
                  <a:pt x="272" y="347"/>
                  <a:pt x="272" y="347"/>
                  <a:pt x="272" y="347"/>
                </a:cubicBezTo>
                <a:cubicBezTo>
                  <a:pt x="272" y="340"/>
                  <a:pt x="266" y="334"/>
                  <a:pt x="259" y="33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" name="Freeform 29"/>
          <p:cNvSpPr>
            <a:spLocks/>
          </p:cNvSpPr>
          <p:nvPr/>
        </p:nvSpPr>
        <p:spPr bwMode="auto">
          <a:xfrm>
            <a:off x="431800" y="3484563"/>
            <a:ext cx="1262062" cy="1047750"/>
          </a:xfrm>
          <a:custGeom>
            <a:avLst/>
            <a:gdLst>
              <a:gd name="T0" fmla="*/ 259 w 272"/>
              <a:gd name="T1" fmla="*/ 98 h 226"/>
              <a:gd name="T2" fmla="*/ 249 w 272"/>
              <a:gd name="T3" fmla="*/ 104 h 226"/>
              <a:gd name="T4" fmla="*/ 242 w 272"/>
              <a:gd name="T5" fmla="*/ 108 h 226"/>
              <a:gd name="T6" fmla="*/ 228 w 272"/>
              <a:gd name="T7" fmla="*/ 108 h 226"/>
              <a:gd name="T8" fmla="*/ 228 w 272"/>
              <a:gd name="T9" fmla="*/ 8 h 226"/>
              <a:gd name="T10" fmla="*/ 221 w 272"/>
              <a:gd name="T11" fmla="*/ 0 h 226"/>
              <a:gd name="T12" fmla="*/ 134 w 272"/>
              <a:gd name="T13" fmla="*/ 0 h 226"/>
              <a:gd name="T14" fmla="*/ 134 w 272"/>
              <a:gd name="T15" fmla="*/ 6 h 226"/>
              <a:gd name="T16" fmla="*/ 135 w 272"/>
              <a:gd name="T17" fmla="*/ 7 h 226"/>
              <a:gd name="T18" fmla="*/ 144 w 272"/>
              <a:gd name="T19" fmla="*/ 24 h 226"/>
              <a:gd name="T20" fmla="*/ 124 w 272"/>
              <a:gd name="T21" fmla="*/ 43 h 226"/>
              <a:gd name="T22" fmla="*/ 120 w 272"/>
              <a:gd name="T23" fmla="*/ 43 h 226"/>
              <a:gd name="T24" fmla="*/ 100 w 272"/>
              <a:gd name="T25" fmla="*/ 23 h 226"/>
              <a:gd name="T26" fmla="*/ 109 w 272"/>
              <a:gd name="T27" fmla="*/ 7 h 226"/>
              <a:gd name="T28" fmla="*/ 109 w 272"/>
              <a:gd name="T29" fmla="*/ 6 h 226"/>
              <a:gd name="T30" fmla="*/ 109 w 272"/>
              <a:gd name="T31" fmla="*/ 0 h 226"/>
              <a:gd name="T32" fmla="*/ 8 w 272"/>
              <a:gd name="T33" fmla="*/ 0 h 226"/>
              <a:gd name="T34" fmla="*/ 0 w 272"/>
              <a:gd name="T35" fmla="*/ 8 h 226"/>
              <a:gd name="T36" fmla="*/ 0 w 272"/>
              <a:gd name="T37" fmla="*/ 104 h 226"/>
              <a:gd name="T38" fmla="*/ 1 w 272"/>
              <a:gd name="T39" fmla="*/ 108 h 226"/>
              <a:gd name="T40" fmla="*/ 109 w 272"/>
              <a:gd name="T41" fmla="*/ 183 h 226"/>
              <a:gd name="T42" fmla="*/ 105 w 272"/>
              <a:gd name="T43" fmla="*/ 192 h 226"/>
              <a:gd name="T44" fmla="*/ 100 w 272"/>
              <a:gd name="T45" fmla="*/ 198 h 226"/>
              <a:gd name="T46" fmla="*/ 91 w 272"/>
              <a:gd name="T47" fmla="*/ 206 h 226"/>
              <a:gd name="T48" fmla="*/ 98 w 272"/>
              <a:gd name="T49" fmla="*/ 222 h 226"/>
              <a:gd name="T50" fmla="*/ 102 w 272"/>
              <a:gd name="T51" fmla="*/ 223 h 226"/>
              <a:gd name="T52" fmla="*/ 118 w 272"/>
              <a:gd name="T53" fmla="*/ 216 h 226"/>
              <a:gd name="T54" fmla="*/ 116 w 272"/>
              <a:gd name="T55" fmla="*/ 204 h 226"/>
              <a:gd name="T56" fmla="*/ 116 w 272"/>
              <a:gd name="T57" fmla="*/ 196 h 226"/>
              <a:gd name="T58" fmla="*/ 120 w 272"/>
              <a:gd name="T59" fmla="*/ 186 h 226"/>
              <a:gd name="T60" fmla="*/ 176 w 272"/>
              <a:gd name="T61" fmla="*/ 203 h 226"/>
              <a:gd name="T62" fmla="*/ 219 w 272"/>
              <a:gd name="T63" fmla="*/ 213 h 226"/>
              <a:gd name="T64" fmla="*/ 228 w 272"/>
              <a:gd name="T65" fmla="*/ 205 h 226"/>
              <a:gd name="T66" fmla="*/ 228 w 272"/>
              <a:gd name="T67" fmla="*/ 119 h 226"/>
              <a:gd name="T68" fmla="*/ 242 w 272"/>
              <a:gd name="T69" fmla="*/ 119 h 226"/>
              <a:gd name="T70" fmla="*/ 249 w 272"/>
              <a:gd name="T71" fmla="*/ 122 h 226"/>
              <a:gd name="T72" fmla="*/ 259 w 272"/>
              <a:gd name="T73" fmla="*/ 128 h 226"/>
              <a:gd name="T74" fmla="*/ 272 w 272"/>
              <a:gd name="T75" fmla="*/ 115 h 226"/>
              <a:gd name="T76" fmla="*/ 272 w 272"/>
              <a:gd name="T77" fmla="*/ 111 h 226"/>
              <a:gd name="T78" fmla="*/ 259 w 272"/>
              <a:gd name="T79" fmla="*/ 98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72" h="226">
                <a:moveTo>
                  <a:pt x="259" y="98"/>
                </a:moveTo>
                <a:cubicBezTo>
                  <a:pt x="259" y="98"/>
                  <a:pt x="252" y="97"/>
                  <a:pt x="249" y="104"/>
                </a:cubicBezTo>
                <a:cubicBezTo>
                  <a:pt x="249" y="104"/>
                  <a:pt x="246" y="108"/>
                  <a:pt x="242" y="108"/>
                </a:cubicBezTo>
                <a:cubicBezTo>
                  <a:pt x="239" y="108"/>
                  <a:pt x="233" y="108"/>
                  <a:pt x="228" y="108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3"/>
                  <a:pt x="225" y="0"/>
                  <a:pt x="221" y="0"/>
                </a:cubicBezTo>
                <a:cubicBezTo>
                  <a:pt x="134" y="0"/>
                  <a:pt x="134" y="0"/>
                  <a:pt x="134" y="0"/>
                </a:cubicBezTo>
                <a:cubicBezTo>
                  <a:pt x="134" y="6"/>
                  <a:pt x="134" y="6"/>
                  <a:pt x="134" y="6"/>
                </a:cubicBezTo>
                <a:cubicBezTo>
                  <a:pt x="134" y="6"/>
                  <a:pt x="135" y="6"/>
                  <a:pt x="135" y="7"/>
                </a:cubicBezTo>
                <a:cubicBezTo>
                  <a:pt x="143" y="11"/>
                  <a:pt x="144" y="19"/>
                  <a:pt x="144" y="24"/>
                </a:cubicBezTo>
                <a:cubicBezTo>
                  <a:pt x="143" y="35"/>
                  <a:pt x="134" y="43"/>
                  <a:pt x="124" y="43"/>
                </a:cubicBezTo>
                <a:cubicBezTo>
                  <a:pt x="120" y="43"/>
                  <a:pt x="120" y="43"/>
                  <a:pt x="120" y="43"/>
                </a:cubicBezTo>
                <a:cubicBezTo>
                  <a:pt x="109" y="43"/>
                  <a:pt x="100" y="34"/>
                  <a:pt x="100" y="23"/>
                </a:cubicBezTo>
                <a:cubicBezTo>
                  <a:pt x="100" y="17"/>
                  <a:pt x="103" y="10"/>
                  <a:pt x="109" y="7"/>
                </a:cubicBezTo>
                <a:cubicBezTo>
                  <a:pt x="109" y="6"/>
                  <a:pt x="109" y="6"/>
                  <a:pt x="109" y="6"/>
                </a:cubicBezTo>
                <a:cubicBezTo>
                  <a:pt x="109" y="0"/>
                  <a:pt x="109" y="0"/>
                  <a:pt x="109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06"/>
                  <a:pt x="1" y="107"/>
                  <a:pt x="1" y="108"/>
                </a:cubicBezTo>
                <a:cubicBezTo>
                  <a:pt x="16" y="141"/>
                  <a:pt x="62" y="166"/>
                  <a:pt x="109" y="183"/>
                </a:cubicBezTo>
                <a:cubicBezTo>
                  <a:pt x="108" y="186"/>
                  <a:pt x="106" y="191"/>
                  <a:pt x="105" y="192"/>
                </a:cubicBezTo>
                <a:cubicBezTo>
                  <a:pt x="103" y="198"/>
                  <a:pt x="100" y="198"/>
                  <a:pt x="100" y="198"/>
                </a:cubicBezTo>
                <a:cubicBezTo>
                  <a:pt x="96" y="198"/>
                  <a:pt x="92" y="201"/>
                  <a:pt x="91" y="206"/>
                </a:cubicBezTo>
                <a:cubicBezTo>
                  <a:pt x="88" y="212"/>
                  <a:pt x="91" y="220"/>
                  <a:pt x="98" y="222"/>
                </a:cubicBezTo>
                <a:cubicBezTo>
                  <a:pt x="102" y="223"/>
                  <a:pt x="102" y="223"/>
                  <a:pt x="102" y="223"/>
                </a:cubicBezTo>
                <a:cubicBezTo>
                  <a:pt x="108" y="226"/>
                  <a:pt x="116" y="223"/>
                  <a:pt x="118" y="216"/>
                </a:cubicBezTo>
                <a:cubicBezTo>
                  <a:pt x="118" y="216"/>
                  <a:pt x="122" y="210"/>
                  <a:pt x="116" y="204"/>
                </a:cubicBezTo>
                <a:cubicBezTo>
                  <a:pt x="116" y="204"/>
                  <a:pt x="114" y="201"/>
                  <a:pt x="116" y="196"/>
                </a:cubicBezTo>
                <a:cubicBezTo>
                  <a:pt x="117" y="194"/>
                  <a:pt x="118" y="190"/>
                  <a:pt x="120" y="186"/>
                </a:cubicBezTo>
                <a:cubicBezTo>
                  <a:pt x="139" y="193"/>
                  <a:pt x="159" y="199"/>
                  <a:pt x="176" y="203"/>
                </a:cubicBezTo>
                <a:cubicBezTo>
                  <a:pt x="190" y="206"/>
                  <a:pt x="204" y="210"/>
                  <a:pt x="219" y="213"/>
                </a:cubicBezTo>
                <a:cubicBezTo>
                  <a:pt x="224" y="214"/>
                  <a:pt x="228" y="210"/>
                  <a:pt x="228" y="205"/>
                </a:cubicBezTo>
                <a:cubicBezTo>
                  <a:pt x="228" y="119"/>
                  <a:pt x="228" y="119"/>
                  <a:pt x="228" y="119"/>
                </a:cubicBezTo>
                <a:cubicBezTo>
                  <a:pt x="233" y="119"/>
                  <a:pt x="239" y="119"/>
                  <a:pt x="242" y="119"/>
                </a:cubicBezTo>
                <a:cubicBezTo>
                  <a:pt x="247" y="119"/>
                  <a:pt x="249" y="122"/>
                  <a:pt x="249" y="122"/>
                </a:cubicBezTo>
                <a:cubicBezTo>
                  <a:pt x="251" y="125"/>
                  <a:pt x="255" y="128"/>
                  <a:pt x="259" y="128"/>
                </a:cubicBezTo>
                <a:cubicBezTo>
                  <a:pt x="266" y="128"/>
                  <a:pt x="272" y="122"/>
                  <a:pt x="272" y="115"/>
                </a:cubicBezTo>
                <a:cubicBezTo>
                  <a:pt x="272" y="111"/>
                  <a:pt x="272" y="111"/>
                  <a:pt x="272" y="111"/>
                </a:cubicBezTo>
                <a:cubicBezTo>
                  <a:pt x="272" y="104"/>
                  <a:pt x="266" y="98"/>
                  <a:pt x="259" y="9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" name="Freeform 30"/>
          <p:cNvSpPr>
            <a:spLocks/>
          </p:cNvSpPr>
          <p:nvPr/>
        </p:nvSpPr>
        <p:spPr bwMode="auto">
          <a:xfrm>
            <a:off x="3681413" y="4565650"/>
            <a:ext cx="1039812" cy="728663"/>
          </a:xfrm>
          <a:custGeom>
            <a:avLst/>
            <a:gdLst>
              <a:gd name="T0" fmla="*/ 215 w 224"/>
              <a:gd name="T1" fmla="*/ 1 h 157"/>
              <a:gd name="T2" fmla="*/ 7 w 224"/>
              <a:gd name="T3" fmla="*/ 23 h 157"/>
              <a:gd name="T4" fmla="*/ 0 w 224"/>
              <a:gd name="T5" fmla="*/ 31 h 157"/>
              <a:gd name="T6" fmla="*/ 0 w 224"/>
              <a:gd name="T7" fmla="*/ 149 h 157"/>
              <a:gd name="T8" fmla="*/ 8 w 224"/>
              <a:gd name="T9" fmla="*/ 157 h 157"/>
              <a:gd name="T10" fmla="*/ 100 w 224"/>
              <a:gd name="T11" fmla="*/ 157 h 157"/>
              <a:gd name="T12" fmla="*/ 100 w 224"/>
              <a:gd name="T13" fmla="*/ 152 h 157"/>
              <a:gd name="T14" fmla="*/ 100 w 224"/>
              <a:gd name="T15" fmla="*/ 151 h 157"/>
              <a:gd name="T16" fmla="*/ 91 w 224"/>
              <a:gd name="T17" fmla="*/ 134 h 157"/>
              <a:gd name="T18" fmla="*/ 111 w 224"/>
              <a:gd name="T19" fmla="*/ 115 h 157"/>
              <a:gd name="T20" fmla="*/ 115 w 224"/>
              <a:gd name="T21" fmla="*/ 115 h 157"/>
              <a:gd name="T22" fmla="*/ 135 w 224"/>
              <a:gd name="T23" fmla="*/ 135 h 157"/>
              <a:gd name="T24" fmla="*/ 126 w 224"/>
              <a:gd name="T25" fmla="*/ 151 h 157"/>
              <a:gd name="T26" fmla="*/ 126 w 224"/>
              <a:gd name="T27" fmla="*/ 152 h 157"/>
              <a:gd name="T28" fmla="*/ 126 w 224"/>
              <a:gd name="T29" fmla="*/ 157 h 157"/>
              <a:gd name="T30" fmla="*/ 216 w 224"/>
              <a:gd name="T31" fmla="*/ 157 h 157"/>
              <a:gd name="T32" fmla="*/ 224 w 224"/>
              <a:gd name="T33" fmla="*/ 149 h 157"/>
              <a:gd name="T34" fmla="*/ 224 w 224"/>
              <a:gd name="T35" fmla="*/ 8 h 157"/>
              <a:gd name="T36" fmla="*/ 215 w 224"/>
              <a:gd name="T37" fmla="*/ 1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157">
                <a:moveTo>
                  <a:pt x="215" y="1"/>
                </a:moveTo>
                <a:cubicBezTo>
                  <a:pt x="153" y="12"/>
                  <a:pt x="82" y="19"/>
                  <a:pt x="7" y="23"/>
                </a:cubicBezTo>
                <a:cubicBezTo>
                  <a:pt x="3" y="24"/>
                  <a:pt x="0" y="27"/>
                  <a:pt x="0" y="31"/>
                </a:cubicBezTo>
                <a:cubicBezTo>
                  <a:pt x="0" y="149"/>
                  <a:pt x="0" y="149"/>
                  <a:pt x="0" y="149"/>
                </a:cubicBezTo>
                <a:cubicBezTo>
                  <a:pt x="0" y="153"/>
                  <a:pt x="3" y="157"/>
                  <a:pt x="8" y="157"/>
                </a:cubicBezTo>
                <a:cubicBezTo>
                  <a:pt x="100" y="157"/>
                  <a:pt x="100" y="157"/>
                  <a:pt x="100" y="157"/>
                </a:cubicBezTo>
                <a:cubicBezTo>
                  <a:pt x="100" y="152"/>
                  <a:pt x="100" y="152"/>
                  <a:pt x="100" y="152"/>
                </a:cubicBezTo>
                <a:cubicBezTo>
                  <a:pt x="100" y="152"/>
                  <a:pt x="100" y="152"/>
                  <a:pt x="100" y="151"/>
                </a:cubicBezTo>
                <a:cubicBezTo>
                  <a:pt x="92" y="147"/>
                  <a:pt x="91" y="139"/>
                  <a:pt x="91" y="134"/>
                </a:cubicBezTo>
                <a:cubicBezTo>
                  <a:pt x="92" y="123"/>
                  <a:pt x="100" y="115"/>
                  <a:pt x="111" y="115"/>
                </a:cubicBezTo>
                <a:cubicBezTo>
                  <a:pt x="115" y="115"/>
                  <a:pt x="115" y="115"/>
                  <a:pt x="115" y="115"/>
                </a:cubicBezTo>
                <a:cubicBezTo>
                  <a:pt x="126" y="115"/>
                  <a:pt x="135" y="124"/>
                  <a:pt x="135" y="135"/>
                </a:cubicBezTo>
                <a:cubicBezTo>
                  <a:pt x="135" y="141"/>
                  <a:pt x="132" y="148"/>
                  <a:pt x="126" y="151"/>
                </a:cubicBezTo>
                <a:cubicBezTo>
                  <a:pt x="126" y="152"/>
                  <a:pt x="126" y="152"/>
                  <a:pt x="126" y="152"/>
                </a:cubicBezTo>
                <a:cubicBezTo>
                  <a:pt x="126" y="157"/>
                  <a:pt x="126" y="157"/>
                  <a:pt x="126" y="157"/>
                </a:cubicBezTo>
                <a:cubicBezTo>
                  <a:pt x="216" y="157"/>
                  <a:pt x="216" y="157"/>
                  <a:pt x="216" y="157"/>
                </a:cubicBezTo>
                <a:cubicBezTo>
                  <a:pt x="221" y="157"/>
                  <a:pt x="224" y="153"/>
                  <a:pt x="224" y="149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0" y="0"/>
                  <a:pt x="215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4" name="Group 23"/>
          <p:cNvGrpSpPr/>
          <p:nvPr/>
        </p:nvGrpSpPr>
        <p:grpSpPr>
          <a:xfrm>
            <a:off x="1814513" y="4763"/>
            <a:ext cx="2619375" cy="2500313"/>
            <a:chOff x="1814513" y="4763"/>
            <a:chExt cx="2619375" cy="2500313"/>
          </a:xfrm>
        </p:grpSpPr>
        <p:sp>
          <p:nvSpPr>
            <p:cNvPr id="25" name="Freeform 5"/>
            <p:cNvSpPr>
              <a:spLocks/>
            </p:cNvSpPr>
            <p:nvPr/>
          </p:nvSpPr>
          <p:spPr bwMode="auto">
            <a:xfrm>
              <a:off x="1814513" y="2309813"/>
              <a:ext cx="608012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09 w 131"/>
                <a:gd name="T9" fmla="*/ 17 h 42"/>
                <a:gd name="T10" fmla="*/ 109 w 131"/>
                <a:gd name="T11" fmla="*/ 28 h 42"/>
                <a:gd name="T12" fmla="*/ 105 w 131"/>
                <a:gd name="T13" fmla="*/ 28 h 42"/>
                <a:gd name="T14" fmla="*/ 105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6 w 131"/>
                <a:gd name="T21" fmla="*/ 28 h 42"/>
                <a:gd name="T22" fmla="*/ 126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09" y="17"/>
                    <a:pt x="109" y="17"/>
                    <a:pt x="109" y="17"/>
                  </a:cubicBezTo>
                  <a:cubicBezTo>
                    <a:pt x="109" y="28"/>
                    <a:pt x="109" y="28"/>
                    <a:pt x="109" y="28"/>
                  </a:cubicBezTo>
                  <a:cubicBezTo>
                    <a:pt x="105" y="28"/>
                    <a:pt x="105" y="28"/>
                    <a:pt x="105" y="28"/>
                  </a:cubicBezTo>
                  <a:cubicBezTo>
                    <a:pt x="105" y="42"/>
                    <a:pt x="105" y="42"/>
                    <a:pt x="105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6" y="28"/>
                    <a:pt x="126" y="28"/>
                    <a:pt x="126" y="28"/>
                  </a:cubicBezTo>
                  <a:cubicBezTo>
                    <a:pt x="126" y="15"/>
                    <a:pt x="126" y="15"/>
                    <a:pt x="126" y="15"/>
                  </a:cubicBezTo>
                  <a:cubicBezTo>
                    <a:pt x="126" y="7"/>
                    <a:pt x="119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6"/>
            <p:cNvSpPr>
              <a:spLocks/>
            </p:cNvSpPr>
            <p:nvPr/>
          </p:nvSpPr>
          <p:spPr bwMode="auto">
            <a:xfrm>
              <a:off x="3824288" y="2309813"/>
              <a:ext cx="609600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10 w 131"/>
                <a:gd name="T9" fmla="*/ 17 h 42"/>
                <a:gd name="T10" fmla="*/ 110 w 131"/>
                <a:gd name="T11" fmla="*/ 28 h 42"/>
                <a:gd name="T12" fmla="*/ 106 w 131"/>
                <a:gd name="T13" fmla="*/ 28 h 42"/>
                <a:gd name="T14" fmla="*/ 106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7 w 131"/>
                <a:gd name="T21" fmla="*/ 28 h 42"/>
                <a:gd name="T22" fmla="*/ 127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10" y="17"/>
                    <a:pt x="110" y="17"/>
                    <a:pt x="110" y="17"/>
                  </a:cubicBezTo>
                  <a:cubicBezTo>
                    <a:pt x="110" y="28"/>
                    <a:pt x="110" y="28"/>
                    <a:pt x="110" y="28"/>
                  </a:cubicBezTo>
                  <a:cubicBezTo>
                    <a:pt x="106" y="28"/>
                    <a:pt x="106" y="28"/>
                    <a:pt x="106" y="28"/>
                  </a:cubicBezTo>
                  <a:cubicBezTo>
                    <a:pt x="106" y="42"/>
                    <a:pt x="106" y="42"/>
                    <a:pt x="106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7" y="28"/>
                    <a:pt x="127" y="28"/>
                    <a:pt x="127" y="28"/>
                  </a:cubicBezTo>
                  <a:cubicBezTo>
                    <a:pt x="127" y="15"/>
                    <a:pt x="127" y="15"/>
                    <a:pt x="127" y="15"/>
                  </a:cubicBezTo>
                  <a:cubicBezTo>
                    <a:pt x="127" y="7"/>
                    <a:pt x="120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7"/>
            <p:cNvSpPr>
              <a:spLocks/>
            </p:cNvSpPr>
            <p:nvPr/>
          </p:nvSpPr>
          <p:spPr bwMode="auto">
            <a:xfrm>
              <a:off x="3527425" y="992188"/>
              <a:ext cx="419100" cy="1071563"/>
            </a:xfrm>
            <a:custGeom>
              <a:avLst/>
              <a:gdLst>
                <a:gd name="T0" fmla="*/ 36 w 90"/>
                <a:gd name="T1" fmla="*/ 0 h 231"/>
                <a:gd name="T2" fmla="*/ 83 w 90"/>
                <a:gd name="T3" fmla="*/ 122 h 231"/>
                <a:gd name="T4" fmla="*/ 90 w 90"/>
                <a:gd name="T5" fmla="*/ 218 h 231"/>
                <a:gd name="T6" fmla="*/ 15 w 90"/>
                <a:gd name="T7" fmla="*/ 192 h 231"/>
                <a:gd name="T8" fmla="*/ 36 w 90"/>
                <a:gd name="T9" fmla="*/ 0 h 2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" h="231">
                  <a:moveTo>
                    <a:pt x="36" y="0"/>
                  </a:moveTo>
                  <a:cubicBezTo>
                    <a:pt x="83" y="122"/>
                    <a:pt x="83" y="122"/>
                    <a:pt x="83" y="122"/>
                  </a:cubicBezTo>
                  <a:cubicBezTo>
                    <a:pt x="90" y="218"/>
                    <a:pt x="90" y="218"/>
                    <a:pt x="90" y="218"/>
                  </a:cubicBezTo>
                  <a:cubicBezTo>
                    <a:pt x="90" y="218"/>
                    <a:pt x="31" y="231"/>
                    <a:pt x="15" y="192"/>
                  </a:cubicBezTo>
                  <a:cubicBezTo>
                    <a:pt x="0" y="153"/>
                    <a:pt x="36" y="0"/>
                    <a:pt x="36" y="0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8"/>
            <p:cNvSpPr>
              <a:spLocks/>
            </p:cNvSpPr>
            <p:nvPr/>
          </p:nvSpPr>
          <p:spPr bwMode="auto">
            <a:xfrm>
              <a:off x="1982788" y="1581150"/>
              <a:ext cx="2301875" cy="873125"/>
            </a:xfrm>
            <a:custGeom>
              <a:avLst/>
              <a:gdLst>
                <a:gd name="T0" fmla="*/ 484 w 496"/>
                <a:gd name="T1" fmla="*/ 188 h 188"/>
                <a:gd name="T2" fmla="*/ 445 w 496"/>
                <a:gd name="T3" fmla="*/ 188 h 188"/>
                <a:gd name="T4" fmla="*/ 434 w 496"/>
                <a:gd name="T5" fmla="*/ 178 h 188"/>
                <a:gd name="T6" fmla="*/ 307 w 496"/>
                <a:gd name="T7" fmla="*/ 62 h 188"/>
                <a:gd name="T8" fmla="*/ 188 w 496"/>
                <a:gd name="T9" fmla="*/ 62 h 188"/>
                <a:gd name="T10" fmla="*/ 62 w 496"/>
                <a:gd name="T11" fmla="*/ 178 h 188"/>
                <a:gd name="T12" fmla="*/ 51 w 496"/>
                <a:gd name="T13" fmla="*/ 188 h 188"/>
                <a:gd name="T14" fmla="*/ 11 w 496"/>
                <a:gd name="T15" fmla="*/ 188 h 188"/>
                <a:gd name="T16" fmla="*/ 0 w 496"/>
                <a:gd name="T17" fmla="*/ 176 h 188"/>
                <a:gd name="T18" fmla="*/ 188 w 496"/>
                <a:gd name="T19" fmla="*/ 0 h 188"/>
                <a:gd name="T20" fmla="*/ 307 w 496"/>
                <a:gd name="T21" fmla="*/ 0 h 188"/>
                <a:gd name="T22" fmla="*/ 496 w 496"/>
                <a:gd name="T23" fmla="*/ 176 h 188"/>
                <a:gd name="T24" fmla="*/ 484 w 496"/>
                <a:gd name="T25" fmla="*/ 188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96" h="188">
                  <a:moveTo>
                    <a:pt x="484" y="188"/>
                  </a:moveTo>
                  <a:cubicBezTo>
                    <a:pt x="445" y="188"/>
                    <a:pt x="445" y="188"/>
                    <a:pt x="445" y="188"/>
                  </a:cubicBezTo>
                  <a:cubicBezTo>
                    <a:pt x="439" y="188"/>
                    <a:pt x="434" y="184"/>
                    <a:pt x="434" y="178"/>
                  </a:cubicBezTo>
                  <a:cubicBezTo>
                    <a:pt x="428" y="113"/>
                    <a:pt x="374" y="62"/>
                    <a:pt x="307" y="62"/>
                  </a:cubicBezTo>
                  <a:cubicBezTo>
                    <a:pt x="188" y="62"/>
                    <a:pt x="188" y="62"/>
                    <a:pt x="188" y="62"/>
                  </a:cubicBezTo>
                  <a:cubicBezTo>
                    <a:pt x="122" y="62"/>
                    <a:pt x="67" y="113"/>
                    <a:pt x="62" y="178"/>
                  </a:cubicBezTo>
                  <a:cubicBezTo>
                    <a:pt x="62" y="184"/>
                    <a:pt x="57" y="188"/>
                    <a:pt x="51" y="188"/>
                  </a:cubicBezTo>
                  <a:cubicBezTo>
                    <a:pt x="11" y="188"/>
                    <a:pt x="11" y="188"/>
                    <a:pt x="11" y="188"/>
                  </a:cubicBezTo>
                  <a:cubicBezTo>
                    <a:pt x="5" y="188"/>
                    <a:pt x="0" y="183"/>
                    <a:pt x="0" y="176"/>
                  </a:cubicBezTo>
                  <a:cubicBezTo>
                    <a:pt x="6" y="78"/>
                    <a:pt x="88" y="0"/>
                    <a:pt x="188" y="0"/>
                  </a:cubicBezTo>
                  <a:cubicBezTo>
                    <a:pt x="307" y="0"/>
                    <a:pt x="307" y="0"/>
                    <a:pt x="307" y="0"/>
                  </a:cubicBezTo>
                  <a:cubicBezTo>
                    <a:pt x="407" y="0"/>
                    <a:pt x="490" y="78"/>
                    <a:pt x="496" y="176"/>
                  </a:cubicBezTo>
                  <a:cubicBezTo>
                    <a:pt x="496" y="183"/>
                    <a:pt x="491" y="188"/>
                    <a:pt x="484" y="188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1"/>
            <p:cNvSpPr>
              <a:spLocks/>
            </p:cNvSpPr>
            <p:nvPr/>
          </p:nvSpPr>
          <p:spPr bwMode="auto">
            <a:xfrm>
              <a:off x="2366963" y="157163"/>
              <a:ext cx="1462087" cy="2120900"/>
            </a:xfrm>
            <a:custGeom>
              <a:avLst/>
              <a:gdLst>
                <a:gd name="T0" fmla="*/ 312 w 315"/>
                <a:gd name="T1" fmla="*/ 286 h 457"/>
                <a:gd name="T2" fmla="*/ 291 w 315"/>
                <a:gd name="T3" fmla="*/ 193 h 457"/>
                <a:gd name="T4" fmla="*/ 277 w 315"/>
                <a:gd name="T5" fmla="*/ 164 h 457"/>
                <a:gd name="T6" fmla="*/ 251 w 315"/>
                <a:gd name="T7" fmla="*/ 129 h 457"/>
                <a:gd name="T8" fmla="*/ 236 w 315"/>
                <a:gd name="T9" fmla="*/ 0 h 457"/>
                <a:gd name="T10" fmla="*/ 34 w 315"/>
                <a:gd name="T11" fmla="*/ 33 h 457"/>
                <a:gd name="T12" fmla="*/ 38 w 315"/>
                <a:gd name="T13" fmla="*/ 162 h 457"/>
                <a:gd name="T14" fmla="*/ 14 w 315"/>
                <a:gd name="T15" fmla="*/ 227 h 457"/>
                <a:gd name="T16" fmla="*/ 9 w 315"/>
                <a:gd name="T17" fmla="*/ 253 h 457"/>
                <a:gd name="T18" fmla="*/ 0 w 315"/>
                <a:gd name="T19" fmla="*/ 333 h 457"/>
                <a:gd name="T20" fmla="*/ 4 w 315"/>
                <a:gd name="T21" fmla="*/ 361 h 457"/>
                <a:gd name="T22" fmla="*/ 39 w 315"/>
                <a:gd name="T23" fmla="*/ 427 h 457"/>
                <a:gd name="T24" fmla="*/ 59 w 315"/>
                <a:gd name="T25" fmla="*/ 442 h 457"/>
                <a:gd name="T26" fmla="*/ 74 w 315"/>
                <a:gd name="T27" fmla="*/ 444 h 457"/>
                <a:gd name="T28" fmla="*/ 98 w 315"/>
                <a:gd name="T29" fmla="*/ 430 h 457"/>
                <a:gd name="T30" fmla="*/ 98 w 315"/>
                <a:gd name="T31" fmla="*/ 430 h 457"/>
                <a:gd name="T32" fmla="*/ 100 w 315"/>
                <a:gd name="T33" fmla="*/ 430 h 457"/>
                <a:gd name="T34" fmla="*/ 101 w 315"/>
                <a:gd name="T35" fmla="*/ 436 h 457"/>
                <a:gd name="T36" fmla="*/ 121 w 315"/>
                <a:gd name="T37" fmla="*/ 454 h 457"/>
                <a:gd name="T38" fmla="*/ 142 w 315"/>
                <a:gd name="T39" fmla="*/ 454 h 457"/>
                <a:gd name="T40" fmla="*/ 168 w 315"/>
                <a:gd name="T41" fmla="*/ 441 h 457"/>
                <a:gd name="T42" fmla="*/ 171 w 315"/>
                <a:gd name="T43" fmla="*/ 433 h 457"/>
                <a:gd name="T44" fmla="*/ 173 w 315"/>
                <a:gd name="T45" fmla="*/ 433 h 457"/>
                <a:gd name="T46" fmla="*/ 174 w 315"/>
                <a:gd name="T47" fmla="*/ 442 h 457"/>
                <a:gd name="T48" fmla="*/ 196 w 315"/>
                <a:gd name="T49" fmla="*/ 457 h 457"/>
                <a:gd name="T50" fmla="*/ 213 w 315"/>
                <a:gd name="T51" fmla="*/ 457 h 457"/>
                <a:gd name="T52" fmla="*/ 236 w 315"/>
                <a:gd name="T53" fmla="*/ 429 h 457"/>
                <a:gd name="T54" fmla="*/ 237 w 315"/>
                <a:gd name="T55" fmla="*/ 423 h 457"/>
                <a:gd name="T56" fmla="*/ 239 w 315"/>
                <a:gd name="T57" fmla="*/ 423 h 457"/>
                <a:gd name="T58" fmla="*/ 243 w 315"/>
                <a:gd name="T59" fmla="*/ 438 h 457"/>
                <a:gd name="T60" fmla="*/ 266 w 315"/>
                <a:gd name="T61" fmla="*/ 455 h 457"/>
                <a:gd name="T62" fmla="*/ 292 w 315"/>
                <a:gd name="T63" fmla="*/ 454 h 457"/>
                <a:gd name="T64" fmla="*/ 314 w 315"/>
                <a:gd name="T65" fmla="*/ 430 h 457"/>
                <a:gd name="T66" fmla="*/ 312 w 315"/>
                <a:gd name="T67" fmla="*/ 286 h 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15" h="457">
                  <a:moveTo>
                    <a:pt x="312" y="286"/>
                  </a:moveTo>
                  <a:cubicBezTo>
                    <a:pt x="291" y="193"/>
                    <a:pt x="291" y="193"/>
                    <a:pt x="291" y="193"/>
                  </a:cubicBezTo>
                  <a:cubicBezTo>
                    <a:pt x="288" y="183"/>
                    <a:pt x="284" y="173"/>
                    <a:pt x="277" y="164"/>
                  </a:cubicBezTo>
                  <a:cubicBezTo>
                    <a:pt x="251" y="129"/>
                    <a:pt x="251" y="129"/>
                    <a:pt x="251" y="129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34" y="33"/>
                    <a:pt x="34" y="33"/>
                    <a:pt x="34" y="33"/>
                  </a:cubicBezTo>
                  <a:cubicBezTo>
                    <a:pt x="38" y="162"/>
                    <a:pt x="38" y="162"/>
                    <a:pt x="38" y="162"/>
                  </a:cubicBezTo>
                  <a:cubicBezTo>
                    <a:pt x="14" y="227"/>
                    <a:pt x="14" y="227"/>
                    <a:pt x="14" y="227"/>
                  </a:cubicBezTo>
                  <a:cubicBezTo>
                    <a:pt x="11" y="235"/>
                    <a:pt x="9" y="244"/>
                    <a:pt x="9" y="253"/>
                  </a:cubicBezTo>
                  <a:cubicBezTo>
                    <a:pt x="0" y="333"/>
                    <a:pt x="0" y="333"/>
                    <a:pt x="0" y="333"/>
                  </a:cubicBezTo>
                  <a:cubicBezTo>
                    <a:pt x="0" y="342"/>
                    <a:pt x="1" y="352"/>
                    <a:pt x="4" y="361"/>
                  </a:cubicBezTo>
                  <a:cubicBezTo>
                    <a:pt x="39" y="427"/>
                    <a:pt x="39" y="427"/>
                    <a:pt x="39" y="427"/>
                  </a:cubicBezTo>
                  <a:cubicBezTo>
                    <a:pt x="42" y="435"/>
                    <a:pt x="50" y="441"/>
                    <a:pt x="59" y="442"/>
                  </a:cubicBezTo>
                  <a:cubicBezTo>
                    <a:pt x="74" y="444"/>
                    <a:pt x="74" y="444"/>
                    <a:pt x="74" y="444"/>
                  </a:cubicBezTo>
                  <a:cubicBezTo>
                    <a:pt x="84" y="445"/>
                    <a:pt x="94" y="439"/>
                    <a:pt x="98" y="430"/>
                  </a:cubicBezTo>
                  <a:cubicBezTo>
                    <a:pt x="98" y="430"/>
                    <a:pt x="98" y="430"/>
                    <a:pt x="98" y="430"/>
                  </a:cubicBezTo>
                  <a:cubicBezTo>
                    <a:pt x="98" y="429"/>
                    <a:pt x="100" y="429"/>
                    <a:pt x="100" y="430"/>
                  </a:cubicBezTo>
                  <a:cubicBezTo>
                    <a:pt x="101" y="436"/>
                    <a:pt x="101" y="436"/>
                    <a:pt x="101" y="436"/>
                  </a:cubicBezTo>
                  <a:cubicBezTo>
                    <a:pt x="103" y="446"/>
                    <a:pt x="111" y="453"/>
                    <a:pt x="121" y="454"/>
                  </a:cubicBezTo>
                  <a:cubicBezTo>
                    <a:pt x="142" y="454"/>
                    <a:pt x="142" y="454"/>
                    <a:pt x="142" y="454"/>
                  </a:cubicBezTo>
                  <a:cubicBezTo>
                    <a:pt x="153" y="455"/>
                    <a:pt x="164" y="450"/>
                    <a:pt x="168" y="441"/>
                  </a:cubicBezTo>
                  <a:cubicBezTo>
                    <a:pt x="171" y="433"/>
                    <a:pt x="171" y="433"/>
                    <a:pt x="171" y="433"/>
                  </a:cubicBezTo>
                  <a:cubicBezTo>
                    <a:pt x="172" y="432"/>
                    <a:pt x="173" y="432"/>
                    <a:pt x="173" y="433"/>
                  </a:cubicBezTo>
                  <a:cubicBezTo>
                    <a:pt x="174" y="442"/>
                    <a:pt x="174" y="442"/>
                    <a:pt x="174" y="442"/>
                  </a:cubicBezTo>
                  <a:cubicBezTo>
                    <a:pt x="174" y="455"/>
                    <a:pt x="184" y="456"/>
                    <a:pt x="196" y="457"/>
                  </a:cubicBezTo>
                  <a:cubicBezTo>
                    <a:pt x="213" y="457"/>
                    <a:pt x="213" y="457"/>
                    <a:pt x="213" y="457"/>
                  </a:cubicBezTo>
                  <a:cubicBezTo>
                    <a:pt x="232" y="455"/>
                    <a:pt x="233" y="440"/>
                    <a:pt x="236" y="429"/>
                  </a:cubicBezTo>
                  <a:cubicBezTo>
                    <a:pt x="237" y="423"/>
                    <a:pt x="237" y="423"/>
                    <a:pt x="237" y="423"/>
                  </a:cubicBezTo>
                  <a:cubicBezTo>
                    <a:pt x="237" y="422"/>
                    <a:pt x="238" y="422"/>
                    <a:pt x="239" y="423"/>
                  </a:cubicBezTo>
                  <a:cubicBezTo>
                    <a:pt x="243" y="438"/>
                    <a:pt x="243" y="438"/>
                    <a:pt x="243" y="438"/>
                  </a:cubicBezTo>
                  <a:cubicBezTo>
                    <a:pt x="246" y="448"/>
                    <a:pt x="256" y="455"/>
                    <a:pt x="266" y="455"/>
                  </a:cubicBezTo>
                  <a:cubicBezTo>
                    <a:pt x="292" y="454"/>
                    <a:pt x="292" y="454"/>
                    <a:pt x="292" y="454"/>
                  </a:cubicBezTo>
                  <a:cubicBezTo>
                    <a:pt x="305" y="454"/>
                    <a:pt x="315" y="443"/>
                    <a:pt x="314" y="430"/>
                  </a:cubicBezTo>
                  <a:lnTo>
                    <a:pt x="312" y="286"/>
                  </a:lnTo>
                  <a:close/>
                </a:path>
              </a:pathLst>
            </a:custGeom>
            <a:solidFill>
              <a:srgbClr val="DFBC8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2362200" y="180975"/>
              <a:ext cx="1263650" cy="681038"/>
            </a:xfrm>
            <a:custGeom>
              <a:avLst/>
              <a:gdLst>
                <a:gd name="T0" fmla="*/ 796 w 796"/>
                <a:gd name="T1" fmla="*/ 304 h 429"/>
                <a:gd name="T2" fmla="*/ 30 w 796"/>
                <a:gd name="T3" fmla="*/ 429 h 429"/>
                <a:gd name="T4" fmla="*/ 0 w 796"/>
                <a:gd name="T5" fmla="*/ 149 h 429"/>
                <a:gd name="T6" fmla="*/ 752 w 796"/>
                <a:gd name="T7" fmla="*/ 0 h 429"/>
                <a:gd name="T8" fmla="*/ 796 w 796"/>
                <a:gd name="T9" fmla="*/ 304 h 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96" h="429">
                  <a:moveTo>
                    <a:pt x="796" y="304"/>
                  </a:moveTo>
                  <a:lnTo>
                    <a:pt x="30" y="429"/>
                  </a:lnTo>
                  <a:lnTo>
                    <a:pt x="0" y="149"/>
                  </a:lnTo>
                  <a:lnTo>
                    <a:pt x="752" y="0"/>
                  </a:lnTo>
                  <a:lnTo>
                    <a:pt x="796" y="304"/>
                  </a:lnTo>
                  <a:close/>
                </a:path>
              </a:pathLst>
            </a:custGeom>
            <a:solidFill>
              <a:srgbClr val="CD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2200275" y="4763"/>
              <a:ext cx="1411287" cy="523875"/>
            </a:xfrm>
            <a:custGeom>
              <a:avLst/>
              <a:gdLst>
                <a:gd name="T0" fmla="*/ 866 w 889"/>
                <a:gd name="T1" fmla="*/ 0 h 330"/>
                <a:gd name="T2" fmla="*/ 0 w 889"/>
                <a:gd name="T3" fmla="*/ 0 h 330"/>
                <a:gd name="T4" fmla="*/ 56 w 889"/>
                <a:gd name="T5" fmla="*/ 330 h 330"/>
                <a:gd name="T6" fmla="*/ 889 w 889"/>
                <a:gd name="T7" fmla="*/ 216 h 330"/>
                <a:gd name="T8" fmla="*/ 866 w 889"/>
                <a:gd name="T9" fmla="*/ 0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9" h="330">
                  <a:moveTo>
                    <a:pt x="866" y="0"/>
                  </a:moveTo>
                  <a:lnTo>
                    <a:pt x="0" y="0"/>
                  </a:lnTo>
                  <a:lnTo>
                    <a:pt x="56" y="330"/>
                  </a:lnTo>
                  <a:lnTo>
                    <a:pt x="889" y="216"/>
                  </a:lnTo>
                  <a:lnTo>
                    <a:pt x="866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2381250" y="1484313"/>
              <a:ext cx="1447800" cy="793750"/>
            </a:xfrm>
            <a:custGeom>
              <a:avLst/>
              <a:gdLst>
                <a:gd name="T0" fmla="*/ 1 w 312"/>
                <a:gd name="T1" fmla="*/ 75 h 171"/>
                <a:gd name="T2" fmla="*/ 36 w 312"/>
                <a:gd name="T3" fmla="*/ 141 h 171"/>
                <a:gd name="T4" fmla="*/ 56 w 312"/>
                <a:gd name="T5" fmla="*/ 156 h 171"/>
                <a:gd name="T6" fmla="*/ 71 w 312"/>
                <a:gd name="T7" fmla="*/ 158 h 171"/>
                <a:gd name="T8" fmla="*/ 95 w 312"/>
                <a:gd name="T9" fmla="*/ 144 h 171"/>
                <a:gd name="T10" fmla="*/ 95 w 312"/>
                <a:gd name="T11" fmla="*/ 144 h 171"/>
                <a:gd name="T12" fmla="*/ 97 w 312"/>
                <a:gd name="T13" fmla="*/ 144 h 171"/>
                <a:gd name="T14" fmla="*/ 98 w 312"/>
                <a:gd name="T15" fmla="*/ 150 h 171"/>
                <a:gd name="T16" fmla="*/ 118 w 312"/>
                <a:gd name="T17" fmla="*/ 168 h 171"/>
                <a:gd name="T18" fmla="*/ 139 w 312"/>
                <a:gd name="T19" fmla="*/ 168 h 171"/>
                <a:gd name="T20" fmla="*/ 165 w 312"/>
                <a:gd name="T21" fmla="*/ 155 h 171"/>
                <a:gd name="T22" fmla="*/ 168 w 312"/>
                <a:gd name="T23" fmla="*/ 147 h 171"/>
                <a:gd name="T24" fmla="*/ 170 w 312"/>
                <a:gd name="T25" fmla="*/ 147 h 171"/>
                <a:gd name="T26" fmla="*/ 171 w 312"/>
                <a:gd name="T27" fmla="*/ 156 h 171"/>
                <a:gd name="T28" fmla="*/ 193 w 312"/>
                <a:gd name="T29" fmla="*/ 171 h 171"/>
                <a:gd name="T30" fmla="*/ 210 w 312"/>
                <a:gd name="T31" fmla="*/ 171 h 171"/>
                <a:gd name="T32" fmla="*/ 233 w 312"/>
                <a:gd name="T33" fmla="*/ 143 h 171"/>
                <a:gd name="T34" fmla="*/ 234 w 312"/>
                <a:gd name="T35" fmla="*/ 137 h 171"/>
                <a:gd name="T36" fmla="*/ 236 w 312"/>
                <a:gd name="T37" fmla="*/ 137 h 171"/>
                <a:gd name="T38" fmla="*/ 240 w 312"/>
                <a:gd name="T39" fmla="*/ 152 h 171"/>
                <a:gd name="T40" fmla="*/ 263 w 312"/>
                <a:gd name="T41" fmla="*/ 169 h 171"/>
                <a:gd name="T42" fmla="*/ 289 w 312"/>
                <a:gd name="T43" fmla="*/ 168 h 171"/>
                <a:gd name="T44" fmla="*/ 311 w 312"/>
                <a:gd name="T45" fmla="*/ 144 h 171"/>
                <a:gd name="T46" fmla="*/ 309 w 312"/>
                <a:gd name="T47" fmla="*/ 0 h 171"/>
                <a:gd name="T48" fmla="*/ 0 w 312"/>
                <a:gd name="T49" fmla="*/ 70 h 171"/>
                <a:gd name="T50" fmla="*/ 1 w 312"/>
                <a:gd name="T51" fmla="*/ 75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12" h="171">
                  <a:moveTo>
                    <a:pt x="1" y="75"/>
                  </a:moveTo>
                  <a:cubicBezTo>
                    <a:pt x="36" y="141"/>
                    <a:pt x="36" y="141"/>
                    <a:pt x="36" y="141"/>
                  </a:cubicBezTo>
                  <a:cubicBezTo>
                    <a:pt x="39" y="149"/>
                    <a:pt x="47" y="155"/>
                    <a:pt x="56" y="156"/>
                  </a:cubicBezTo>
                  <a:cubicBezTo>
                    <a:pt x="71" y="158"/>
                    <a:pt x="71" y="158"/>
                    <a:pt x="71" y="158"/>
                  </a:cubicBezTo>
                  <a:cubicBezTo>
                    <a:pt x="81" y="159"/>
                    <a:pt x="91" y="153"/>
                    <a:pt x="95" y="144"/>
                  </a:cubicBezTo>
                  <a:cubicBezTo>
                    <a:pt x="95" y="144"/>
                    <a:pt x="95" y="144"/>
                    <a:pt x="95" y="144"/>
                  </a:cubicBezTo>
                  <a:cubicBezTo>
                    <a:pt x="95" y="143"/>
                    <a:pt x="97" y="143"/>
                    <a:pt x="97" y="144"/>
                  </a:cubicBezTo>
                  <a:cubicBezTo>
                    <a:pt x="98" y="150"/>
                    <a:pt x="98" y="150"/>
                    <a:pt x="98" y="150"/>
                  </a:cubicBezTo>
                  <a:cubicBezTo>
                    <a:pt x="100" y="160"/>
                    <a:pt x="108" y="167"/>
                    <a:pt x="118" y="168"/>
                  </a:cubicBezTo>
                  <a:cubicBezTo>
                    <a:pt x="139" y="168"/>
                    <a:pt x="139" y="168"/>
                    <a:pt x="139" y="168"/>
                  </a:cubicBezTo>
                  <a:cubicBezTo>
                    <a:pt x="150" y="169"/>
                    <a:pt x="161" y="164"/>
                    <a:pt x="165" y="155"/>
                  </a:cubicBezTo>
                  <a:cubicBezTo>
                    <a:pt x="168" y="147"/>
                    <a:pt x="168" y="147"/>
                    <a:pt x="168" y="147"/>
                  </a:cubicBezTo>
                  <a:cubicBezTo>
                    <a:pt x="169" y="146"/>
                    <a:pt x="170" y="146"/>
                    <a:pt x="170" y="147"/>
                  </a:cubicBezTo>
                  <a:cubicBezTo>
                    <a:pt x="171" y="156"/>
                    <a:pt x="171" y="156"/>
                    <a:pt x="171" y="156"/>
                  </a:cubicBezTo>
                  <a:cubicBezTo>
                    <a:pt x="171" y="169"/>
                    <a:pt x="181" y="170"/>
                    <a:pt x="193" y="171"/>
                  </a:cubicBezTo>
                  <a:cubicBezTo>
                    <a:pt x="210" y="171"/>
                    <a:pt x="210" y="171"/>
                    <a:pt x="210" y="171"/>
                  </a:cubicBezTo>
                  <a:cubicBezTo>
                    <a:pt x="229" y="169"/>
                    <a:pt x="230" y="154"/>
                    <a:pt x="233" y="143"/>
                  </a:cubicBezTo>
                  <a:cubicBezTo>
                    <a:pt x="234" y="137"/>
                    <a:pt x="234" y="137"/>
                    <a:pt x="234" y="137"/>
                  </a:cubicBezTo>
                  <a:cubicBezTo>
                    <a:pt x="234" y="136"/>
                    <a:pt x="235" y="136"/>
                    <a:pt x="236" y="137"/>
                  </a:cubicBezTo>
                  <a:cubicBezTo>
                    <a:pt x="240" y="152"/>
                    <a:pt x="240" y="152"/>
                    <a:pt x="240" y="152"/>
                  </a:cubicBezTo>
                  <a:cubicBezTo>
                    <a:pt x="243" y="162"/>
                    <a:pt x="253" y="169"/>
                    <a:pt x="263" y="169"/>
                  </a:cubicBezTo>
                  <a:cubicBezTo>
                    <a:pt x="289" y="168"/>
                    <a:pt x="289" y="168"/>
                    <a:pt x="289" y="168"/>
                  </a:cubicBezTo>
                  <a:cubicBezTo>
                    <a:pt x="302" y="168"/>
                    <a:pt x="312" y="157"/>
                    <a:pt x="311" y="144"/>
                  </a:cubicBezTo>
                  <a:cubicBezTo>
                    <a:pt x="309" y="0"/>
                    <a:pt x="309" y="0"/>
                    <a:pt x="309" y="0"/>
                  </a:cubicBezTo>
                  <a:cubicBezTo>
                    <a:pt x="0" y="70"/>
                    <a:pt x="0" y="70"/>
                    <a:pt x="0" y="70"/>
                  </a:cubicBezTo>
                  <a:cubicBezTo>
                    <a:pt x="0" y="72"/>
                    <a:pt x="0" y="74"/>
                    <a:pt x="1" y="75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8" name="Freeform 92"/>
          <p:cNvSpPr>
            <a:spLocks noEditPoints="1"/>
          </p:cNvSpPr>
          <p:nvPr/>
        </p:nvSpPr>
        <p:spPr bwMode="auto">
          <a:xfrm>
            <a:off x="597689" y="5073934"/>
            <a:ext cx="645345" cy="675714"/>
          </a:xfrm>
          <a:custGeom>
            <a:avLst/>
            <a:gdLst>
              <a:gd name="T0" fmla="*/ 167 w 180"/>
              <a:gd name="T1" fmla="*/ 96 h 188"/>
              <a:gd name="T2" fmla="*/ 180 w 180"/>
              <a:gd name="T3" fmla="*/ 69 h 188"/>
              <a:gd name="T4" fmla="*/ 180 w 180"/>
              <a:gd name="T5" fmla="*/ 68 h 188"/>
              <a:gd name="T6" fmla="*/ 179 w 180"/>
              <a:gd name="T7" fmla="*/ 66 h 188"/>
              <a:gd name="T8" fmla="*/ 166 w 180"/>
              <a:gd name="T9" fmla="*/ 0 h 188"/>
              <a:gd name="T10" fmla="*/ 1 w 180"/>
              <a:gd name="T11" fmla="*/ 66 h 188"/>
              <a:gd name="T12" fmla="*/ 0 w 180"/>
              <a:gd name="T13" fmla="*/ 67 h 188"/>
              <a:gd name="T14" fmla="*/ 0 w 180"/>
              <a:gd name="T15" fmla="*/ 69 h 188"/>
              <a:gd name="T16" fmla="*/ 13 w 180"/>
              <a:gd name="T17" fmla="*/ 97 h 188"/>
              <a:gd name="T18" fmla="*/ 13 w 180"/>
              <a:gd name="T19" fmla="*/ 97 h 188"/>
              <a:gd name="T20" fmla="*/ 1 w 180"/>
              <a:gd name="T21" fmla="*/ 188 h 188"/>
              <a:gd name="T22" fmla="*/ 167 w 180"/>
              <a:gd name="T23" fmla="*/ 163 h 188"/>
              <a:gd name="T24" fmla="*/ 173 w 180"/>
              <a:gd name="T25" fmla="*/ 80 h 188"/>
              <a:gd name="T26" fmla="*/ 150 w 180"/>
              <a:gd name="T27" fmla="*/ 80 h 188"/>
              <a:gd name="T28" fmla="*/ 173 w 180"/>
              <a:gd name="T29" fmla="*/ 80 h 188"/>
              <a:gd name="T30" fmla="*/ 149 w 180"/>
              <a:gd name="T31" fmla="*/ 65 h 188"/>
              <a:gd name="T32" fmla="*/ 137 w 180"/>
              <a:gd name="T33" fmla="*/ 49 h 188"/>
              <a:gd name="T34" fmla="*/ 118 w 180"/>
              <a:gd name="T35" fmla="*/ 49 h 188"/>
              <a:gd name="T36" fmla="*/ 145 w 180"/>
              <a:gd name="T37" fmla="*/ 80 h 188"/>
              <a:gd name="T38" fmla="*/ 121 w 180"/>
              <a:gd name="T39" fmla="*/ 80 h 188"/>
              <a:gd name="T40" fmla="*/ 92 w 180"/>
              <a:gd name="T41" fmla="*/ 49 h 188"/>
              <a:gd name="T42" fmla="*/ 92 w 180"/>
              <a:gd name="T43" fmla="*/ 65 h 188"/>
              <a:gd name="T44" fmla="*/ 116 w 180"/>
              <a:gd name="T45" fmla="*/ 80 h 188"/>
              <a:gd name="T46" fmla="*/ 92 w 180"/>
              <a:gd name="T47" fmla="*/ 80 h 188"/>
              <a:gd name="T48" fmla="*/ 67 w 180"/>
              <a:gd name="T49" fmla="*/ 49 h 188"/>
              <a:gd name="T50" fmla="*/ 64 w 180"/>
              <a:gd name="T51" fmla="*/ 65 h 188"/>
              <a:gd name="T52" fmla="*/ 87 w 180"/>
              <a:gd name="T53" fmla="*/ 72 h 188"/>
              <a:gd name="T54" fmla="*/ 75 w 180"/>
              <a:gd name="T55" fmla="*/ 91 h 188"/>
              <a:gd name="T56" fmla="*/ 62 w 180"/>
              <a:gd name="T57" fmla="*/ 49 h 188"/>
              <a:gd name="T58" fmla="*/ 42 w 180"/>
              <a:gd name="T59" fmla="*/ 49 h 188"/>
              <a:gd name="T60" fmla="*/ 58 w 180"/>
              <a:gd name="T61" fmla="*/ 80 h 188"/>
              <a:gd name="T62" fmla="*/ 35 w 180"/>
              <a:gd name="T63" fmla="*/ 80 h 188"/>
              <a:gd name="T64" fmla="*/ 18 w 180"/>
              <a:gd name="T65" fmla="*/ 49 h 188"/>
              <a:gd name="T66" fmla="*/ 9 w 180"/>
              <a:gd name="T67" fmla="*/ 65 h 188"/>
              <a:gd name="T68" fmla="*/ 29 w 180"/>
              <a:gd name="T69" fmla="*/ 72 h 188"/>
              <a:gd name="T70" fmla="*/ 18 w 180"/>
              <a:gd name="T71" fmla="*/ 91 h 188"/>
              <a:gd name="T72" fmla="*/ 172 w 180"/>
              <a:gd name="T73" fmla="*/ 181 h 188"/>
              <a:gd name="T74" fmla="*/ 172 w 180"/>
              <a:gd name="T75" fmla="*/ 170 h 188"/>
              <a:gd name="T76" fmla="*/ 35 w 180"/>
              <a:gd name="T77" fmla="*/ 163 h 188"/>
              <a:gd name="T78" fmla="*/ 69 w 180"/>
              <a:gd name="T79" fmla="*/ 163 h 188"/>
              <a:gd name="T80" fmla="*/ 29 w 180"/>
              <a:gd name="T81" fmla="*/ 107 h 188"/>
              <a:gd name="T82" fmla="*/ 20 w 180"/>
              <a:gd name="T83" fmla="*/ 97 h 188"/>
              <a:gd name="T84" fmla="*/ 47 w 180"/>
              <a:gd name="T85" fmla="*/ 97 h 188"/>
              <a:gd name="T86" fmla="*/ 75 w 180"/>
              <a:gd name="T87" fmla="*/ 97 h 188"/>
              <a:gd name="T88" fmla="*/ 104 w 180"/>
              <a:gd name="T89" fmla="*/ 97 h 188"/>
              <a:gd name="T90" fmla="*/ 133 w 180"/>
              <a:gd name="T91" fmla="*/ 97 h 188"/>
              <a:gd name="T92" fmla="*/ 159 w 180"/>
              <a:gd name="T93" fmla="*/ 163 h 188"/>
              <a:gd name="T94" fmla="*/ 149 w 180"/>
              <a:gd name="T95" fmla="*/ 146 h 188"/>
              <a:gd name="T96" fmla="*/ 90 w 180"/>
              <a:gd name="T97" fmla="*/ 146 h 188"/>
              <a:gd name="T98" fmla="*/ 123 w 180"/>
              <a:gd name="T99" fmla="*/ 112 h 188"/>
              <a:gd name="T100" fmla="*/ 96 w 180"/>
              <a:gd name="T101" fmla="*/ 112 h 188"/>
              <a:gd name="T102" fmla="*/ 96 w 180"/>
              <a:gd name="T103" fmla="*/ 140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80" h="188">
                <a:moveTo>
                  <a:pt x="167" y="96"/>
                </a:moveTo>
                <a:cubicBezTo>
                  <a:pt x="167" y="96"/>
                  <a:pt x="167" y="96"/>
                  <a:pt x="166" y="96"/>
                </a:cubicBezTo>
                <a:cubicBezTo>
                  <a:pt x="167" y="96"/>
                  <a:pt x="167" y="96"/>
                  <a:pt x="167" y="96"/>
                </a:cubicBezTo>
                <a:cubicBezTo>
                  <a:pt x="167" y="97"/>
                  <a:pt x="167" y="97"/>
                  <a:pt x="167" y="97"/>
                </a:cubicBezTo>
                <a:cubicBezTo>
                  <a:pt x="174" y="95"/>
                  <a:pt x="180" y="88"/>
                  <a:pt x="180" y="80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8"/>
                  <a:pt x="180" y="68"/>
                  <a:pt x="180" y="68"/>
                </a:cubicBezTo>
                <a:cubicBezTo>
                  <a:pt x="180" y="68"/>
                  <a:pt x="179" y="67"/>
                  <a:pt x="179" y="67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66" y="43"/>
                  <a:pt x="166" y="43"/>
                  <a:pt x="166" y="43"/>
                </a:cubicBezTo>
                <a:cubicBezTo>
                  <a:pt x="166" y="0"/>
                  <a:pt x="166" y="0"/>
                  <a:pt x="166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44"/>
                  <a:pt x="13" y="44"/>
                  <a:pt x="13" y="44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0" y="67"/>
                  <a:pt x="0" y="67"/>
                  <a:pt x="0" y="67"/>
                </a:cubicBezTo>
                <a:cubicBezTo>
                  <a:pt x="0" y="67"/>
                  <a:pt x="0" y="68"/>
                  <a:pt x="0" y="68"/>
                </a:cubicBezTo>
                <a:cubicBezTo>
                  <a:pt x="0" y="68"/>
                  <a:pt x="0" y="68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8"/>
                  <a:pt x="5" y="95"/>
                  <a:pt x="13" y="97"/>
                </a:cubicBezTo>
                <a:cubicBezTo>
                  <a:pt x="12" y="96"/>
                  <a:pt x="12" y="96"/>
                  <a:pt x="12" y="96"/>
                </a:cubicBezTo>
                <a:cubicBezTo>
                  <a:pt x="13" y="96"/>
                  <a:pt x="13" y="96"/>
                  <a:pt x="13" y="96"/>
                </a:cubicBezTo>
                <a:cubicBezTo>
                  <a:pt x="13" y="97"/>
                  <a:pt x="13" y="97"/>
                  <a:pt x="13" y="97"/>
                </a:cubicBezTo>
                <a:cubicBezTo>
                  <a:pt x="13" y="163"/>
                  <a:pt x="13" y="163"/>
                  <a:pt x="13" y="163"/>
                </a:cubicBezTo>
                <a:cubicBezTo>
                  <a:pt x="1" y="163"/>
                  <a:pt x="1" y="163"/>
                  <a:pt x="1" y="163"/>
                </a:cubicBezTo>
                <a:cubicBezTo>
                  <a:pt x="1" y="188"/>
                  <a:pt x="1" y="188"/>
                  <a:pt x="1" y="188"/>
                </a:cubicBezTo>
                <a:cubicBezTo>
                  <a:pt x="179" y="188"/>
                  <a:pt x="179" y="188"/>
                  <a:pt x="179" y="188"/>
                </a:cubicBezTo>
                <a:cubicBezTo>
                  <a:pt x="179" y="163"/>
                  <a:pt x="179" y="163"/>
                  <a:pt x="179" y="163"/>
                </a:cubicBezTo>
                <a:cubicBezTo>
                  <a:pt x="167" y="163"/>
                  <a:pt x="167" y="163"/>
                  <a:pt x="167" y="163"/>
                </a:cubicBezTo>
                <a:cubicBezTo>
                  <a:pt x="167" y="97"/>
                  <a:pt x="167" y="97"/>
                  <a:pt x="167" y="97"/>
                </a:cubicBezTo>
                <a:lnTo>
                  <a:pt x="167" y="96"/>
                </a:lnTo>
                <a:close/>
                <a:moveTo>
                  <a:pt x="173" y="80"/>
                </a:moveTo>
                <a:cubicBezTo>
                  <a:pt x="173" y="86"/>
                  <a:pt x="168" y="91"/>
                  <a:pt x="162" y="91"/>
                </a:cubicBezTo>
                <a:cubicBezTo>
                  <a:pt x="162" y="91"/>
                  <a:pt x="162" y="91"/>
                  <a:pt x="162" y="91"/>
                </a:cubicBezTo>
                <a:cubicBezTo>
                  <a:pt x="155" y="91"/>
                  <a:pt x="150" y="86"/>
                  <a:pt x="150" y="80"/>
                </a:cubicBezTo>
                <a:cubicBezTo>
                  <a:pt x="150" y="72"/>
                  <a:pt x="150" y="72"/>
                  <a:pt x="150" y="72"/>
                </a:cubicBezTo>
                <a:cubicBezTo>
                  <a:pt x="173" y="72"/>
                  <a:pt x="173" y="72"/>
                  <a:pt x="173" y="72"/>
                </a:cubicBezTo>
                <a:lnTo>
                  <a:pt x="173" y="80"/>
                </a:lnTo>
                <a:close/>
                <a:moveTo>
                  <a:pt x="161" y="49"/>
                </a:moveTo>
                <a:cubicBezTo>
                  <a:pt x="170" y="65"/>
                  <a:pt x="170" y="65"/>
                  <a:pt x="170" y="65"/>
                </a:cubicBezTo>
                <a:cubicBezTo>
                  <a:pt x="149" y="65"/>
                  <a:pt x="149" y="65"/>
                  <a:pt x="149" y="65"/>
                </a:cubicBezTo>
                <a:cubicBezTo>
                  <a:pt x="143" y="49"/>
                  <a:pt x="143" y="49"/>
                  <a:pt x="143" y="49"/>
                </a:cubicBezTo>
                <a:lnTo>
                  <a:pt x="161" y="49"/>
                </a:lnTo>
                <a:close/>
                <a:moveTo>
                  <a:pt x="137" y="49"/>
                </a:moveTo>
                <a:cubicBezTo>
                  <a:pt x="143" y="65"/>
                  <a:pt x="143" y="65"/>
                  <a:pt x="143" y="65"/>
                </a:cubicBezTo>
                <a:cubicBezTo>
                  <a:pt x="121" y="65"/>
                  <a:pt x="121" y="65"/>
                  <a:pt x="121" y="65"/>
                </a:cubicBezTo>
                <a:cubicBezTo>
                  <a:pt x="118" y="49"/>
                  <a:pt x="118" y="49"/>
                  <a:pt x="118" y="49"/>
                </a:cubicBezTo>
                <a:lnTo>
                  <a:pt x="137" y="49"/>
                </a:lnTo>
                <a:close/>
                <a:moveTo>
                  <a:pt x="145" y="72"/>
                </a:moveTo>
                <a:cubicBezTo>
                  <a:pt x="145" y="80"/>
                  <a:pt x="145" y="80"/>
                  <a:pt x="145" y="80"/>
                </a:cubicBezTo>
                <a:cubicBezTo>
                  <a:pt x="145" y="86"/>
                  <a:pt x="139" y="91"/>
                  <a:pt x="133" y="91"/>
                </a:cubicBezTo>
                <a:cubicBezTo>
                  <a:pt x="133" y="91"/>
                  <a:pt x="133" y="91"/>
                  <a:pt x="133" y="91"/>
                </a:cubicBezTo>
                <a:cubicBezTo>
                  <a:pt x="126" y="91"/>
                  <a:pt x="121" y="86"/>
                  <a:pt x="121" y="80"/>
                </a:cubicBezTo>
                <a:cubicBezTo>
                  <a:pt x="121" y="72"/>
                  <a:pt x="121" y="72"/>
                  <a:pt x="121" y="72"/>
                </a:cubicBezTo>
                <a:lnTo>
                  <a:pt x="145" y="72"/>
                </a:lnTo>
                <a:close/>
                <a:moveTo>
                  <a:pt x="92" y="49"/>
                </a:moveTo>
                <a:cubicBezTo>
                  <a:pt x="112" y="49"/>
                  <a:pt x="112" y="49"/>
                  <a:pt x="112" y="49"/>
                </a:cubicBezTo>
                <a:cubicBezTo>
                  <a:pt x="115" y="65"/>
                  <a:pt x="115" y="65"/>
                  <a:pt x="115" y="65"/>
                </a:cubicBezTo>
                <a:cubicBezTo>
                  <a:pt x="92" y="65"/>
                  <a:pt x="92" y="65"/>
                  <a:pt x="92" y="65"/>
                </a:cubicBezTo>
                <a:lnTo>
                  <a:pt x="92" y="49"/>
                </a:lnTo>
                <a:close/>
                <a:moveTo>
                  <a:pt x="116" y="72"/>
                </a:moveTo>
                <a:cubicBezTo>
                  <a:pt x="116" y="80"/>
                  <a:pt x="116" y="80"/>
                  <a:pt x="116" y="80"/>
                </a:cubicBezTo>
                <a:cubicBezTo>
                  <a:pt x="116" y="86"/>
                  <a:pt x="111" y="91"/>
                  <a:pt x="104" y="91"/>
                </a:cubicBezTo>
                <a:cubicBezTo>
                  <a:pt x="104" y="91"/>
                  <a:pt x="104" y="91"/>
                  <a:pt x="104" y="91"/>
                </a:cubicBezTo>
                <a:cubicBezTo>
                  <a:pt x="98" y="91"/>
                  <a:pt x="92" y="86"/>
                  <a:pt x="92" y="80"/>
                </a:cubicBezTo>
                <a:cubicBezTo>
                  <a:pt x="92" y="72"/>
                  <a:pt x="92" y="72"/>
                  <a:pt x="92" y="72"/>
                </a:cubicBezTo>
                <a:lnTo>
                  <a:pt x="116" y="72"/>
                </a:lnTo>
                <a:close/>
                <a:moveTo>
                  <a:pt x="67" y="49"/>
                </a:moveTo>
                <a:cubicBezTo>
                  <a:pt x="87" y="49"/>
                  <a:pt x="87" y="49"/>
                  <a:pt x="87" y="49"/>
                </a:cubicBezTo>
                <a:cubicBezTo>
                  <a:pt x="87" y="65"/>
                  <a:pt x="87" y="65"/>
                  <a:pt x="87" y="65"/>
                </a:cubicBezTo>
                <a:cubicBezTo>
                  <a:pt x="64" y="65"/>
                  <a:pt x="64" y="65"/>
                  <a:pt x="64" y="65"/>
                </a:cubicBezTo>
                <a:lnTo>
                  <a:pt x="67" y="49"/>
                </a:lnTo>
                <a:close/>
                <a:moveTo>
                  <a:pt x="64" y="72"/>
                </a:moveTo>
                <a:cubicBezTo>
                  <a:pt x="87" y="72"/>
                  <a:pt x="87" y="72"/>
                  <a:pt x="87" y="72"/>
                </a:cubicBezTo>
                <a:cubicBezTo>
                  <a:pt x="87" y="80"/>
                  <a:pt x="87" y="80"/>
                  <a:pt x="87" y="80"/>
                </a:cubicBezTo>
                <a:cubicBezTo>
                  <a:pt x="87" y="86"/>
                  <a:pt x="82" y="91"/>
                  <a:pt x="75" y="91"/>
                </a:cubicBezTo>
                <a:cubicBezTo>
                  <a:pt x="75" y="91"/>
                  <a:pt x="75" y="91"/>
                  <a:pt x="75" y="91"/>
                </a:cubicBezTo>
                <a:cubicBezTo>
                  <a:pt x="69" y="91"/>
                  <a:pt x="64" y="86"/>
                  <a:pt x="64" y="80"/>
                </a:cubicBezTo>
                <a:lnTo>
                  <a:pt x="64" y="72"/>
                </a:lnTo>
                <a:close/>
                <a:moveTo>
                  <a:pt x="62" y="49"/>
                </a:moveTo>
                <a:cubicBezTo>
                  <a:pt x="59" y="65"/>
                  <a:pt x="59" y="65"/>
                  <a:pt x="59" y="65"/>
                </a:cubicBezTo>
                <a:cubicBezTo>
                  <a:pt x="36" y="65"/>
                  <a:pt x="36" y="65"/>
                  <a:pt x="36" y="65"/>
                </a:cubicBezTo>
                <a:cubicBezTo>
                  <a:pt x="42" y="49"/>
                  <a:pt x="42" y="49"/>
                  <a:pt x="42" y="49"/>
                </a:cubicBezTo>
                <a:lnTo>
                  <a:pt x="62" y="49"/>
                </a:lnTo>
                <a:close/>
                <a:moveTo>
                  <a:pt x="58" y="72"/>
                </a:moveTo>
                <a:cubicBezTo>
                  <a:pt x="58" y="80"/>
                  <a:pt x="58" y="80"/>
                  <a:pt x="58" y="80"/>
                </a:cubicBezTo>
                <a:cubicBezTo>
                  <a:pt x="58" y="86"/>
                  <a:pt x="53" y="91"/>
                  <a:pt x="47" y="91"/>
                </a:cubicBezTo>
                <a:cubicBezTo>
                  <a:pt x="46" y="91"/>
                  <a:pt x="46" y="91"/>
                  <a:pt x="46" y="91"/>
                </a:cubicBezTo>
                <a:cubicBezTo>
                  <a:pt x="40" y="91"/>
                  <a:pt x="35" y="86"/>
                  <a:pt x="35" y="80"/>
                </a:cubicBezTo>
                <a:cubicBezTo>
                  <a:pt x="35" y="72"/>
                  <a:pt x="35" y="72"/>
                  <a:pt x="35" y="72"/>
                </a:cubicBezTo>
                <a:lnTo>
                  <a:pt x="58" y="72"/>
                </a:lnTo>
                <a:close/>
                <a:moveTo>
                  <a:pt x="18" y="49"/>
                </a:moveTo>
                <a:cubicBezTo>
                  <a:pt x="37" y="49"/>
                  <a:pt x="37" y="49"/>
                  <a:pt x="37" y="49"/>
                </a:cubicBezTo>
                <a:cubicBezTo>
                  <a:pt x="31" y="65"/>
                  <a:pt x="31" y="65"/>
                  <a:pt x="31" y="65"/>
                </a:cubicBezTo>
                <a:cubicBezTo>
                  <a:pt x="9" y="65"/>
                  <a:pt x="9" y="65"/>
                  <a:pt x="9" y="65"/>
                </a:cubicBezTo>
                <a:lnTo>
                  <a:pt x="18" y="49"/>
                </a:lnTo>
                <a:close/>
                <a:moveTo>
                  <a:pt x="6" y="72"/>
                </a:moveTo>
                <a:cubicBezTo>
                  <a:pt x="29" y="72"/>
                  <a:pt x="29" y="72"/>
                  <a:pt x="29" y="72"/>
                </a:cubicBezTo>
                <a:cubicBezTo>
                  <a:pt x="29" y="80"/>
                  <a:pt x="29" y="80"/>
                  <a:pt x="29" y="80"/>
                </a:cubicBezTo>
                <a:cubicBezTo>
                  <a:pt x="29" y="86"/>
                  <a:pt x="24" y="91"/>
                  <a:pt x="18" y="91"/>
                </a:cubicBezTo>
                <a:cubicBezTo>
                  <a:pt x="18" y="91"/>
                  <a:pt x="18" y="91"/>
                  <a:pt x="18" y="91"/>
                </a:cubicBezTo>
                <a:cubicBezTo>
                  <a:pt x="11" y="91"/>
                  <a:pt x="6" y="86"/>
                  <a:pt x="6" y="80"/>
                </a:cubicBezTo>
                <a:lnTo>
                  <a:pt x="6" y="72"/>
                </a:lnTo>
                <a:close/>
                <a:moveTo>
                  <a:pt x="172" y="181"/>
                </a:moveTo>
                <a:cubicBezTo>
                  <a:pt x="8" y="181"/>
                  <a:pt x="8" y="181"/>
                  <a:pt x="8" y="181"/>
                </a:cubicBezTo>
                <a:cubicBezTo>
                  <a:pt x="8" y="170"/>
                  <a:pt x="8" y="170"/>
                  <a:pt x="8" y="170"/>
                </a:cubicBezTo>
                <a:cubicBezTo>
                  <a:pt x="172" y="170"/>
                  <a:pt x="172" y="170"/>
                  <a:pt x="172" y="170"/>
                </a:cubicBezTo>
                <a:lnTo>
                  <a:pt x="172" y="181"/>
                </a:lnTo>
                <a:close/>
                <a:moveTo>
                  <a:pt x="69" y="163"/>
                </a:moveTo>
                <a:cubicBezTo>
                  <a:pt x="35" y="163"/>
                  <a:pt x="35" y="163"/>
                  <a:pt x="35" y="163"/>
                </a:cubicBezTo>
                <a:cubicBezTo>
                  <a:pt x="35" y="112"/>
                  <a:pt x="35" y="112"/>
                  <a:pt x="35" y="112"/>
                </a:cubicBezTo>
                <a:cubicBezTo>
                  <a:pt x="69" y="112"/>
                  <a:pt x="69" y="112"/>
                  <a:pt x="69" y="112"/>
                </a:cubicBezTo>
                <a:lnTo>
                  <a:pt x="69" y="163"/>
                </a:lnTo>
                <a:close/>
                <a:moveTo>
                  <a:pt x="74" y="163"/>
                </a:moveTo>
                <a:cubicBezTo>
                  <a:pt x="74" y="107"/>
                  <a:pt x="74" y="107"/>
                  <a:pt x="74" y="107"/>
                </a:cubicBezTo>
                <a:cubicBezTo>
                  <a:pt x="29" y="107"/>
                  <a:pt x="29" y="107"/>
                  <a:pt x="29" y="107"/>
                </a:cubicBezTo>
                <a:cubicBezTo>
                  <a:pt x="29" y="163"/>
                  <a:pt x="29" y="163"/>
                  <a:pt x="29" y="163"/>
                </a:cubicBezTo>
                <a:cubicBezTo>
                  <a:pt x="20" y="163"/>
                  <a:pt x="20" y="163"/>
                  <a:pt x="20" y="163"/>
                </a:cubicBezTo>
                <a:cubicBezTo>
                  <a:pt x="20" y="97"/>
                  <a:pt x="20" y="97"/>
                  <a:pt x="20" y="97"/>
                </a:cubicBezTo>
                <a:cubicBezTo>
                  <a:pt x="25" y="96"/>
                  <a:pt x="29" y="93"/>
                  <a:pt x="32" y="89"/>
                </a:cubicBezTo>
                <a:cubicBezTo>
                  <a:pt x="35" y="94"/>
                  <a:pt x="40" y="97"/>
                  <a:pt x="46" y="97"/>
                </a:cubicBezTo>
                <a:cubicBezTo>
                  <a:pt x="47" y="97"/>
                  <a:pt x="47" y="97"/>
                  <a:pt x="47" y="97"/>
                </a:cubicBezTo>
                <a:cubicBezTo>
                  <a:pt x="53" y="97"/>
                  <a:pt x="58" y="94"/>
                  <a:pt x="61" y="89"/>
                </a:cubicBezTo>
                <a:cubicBezTo>
                  <a:pt x="64" y="94"/>
                  <a:pt x="69" y="97"/>
                  <a:pt x="75" y="97"/>
                </a:cubicBezTo>
                <a:cubicBezTo>
                  <a:pt x="75" y="97"/>
                  <a:pt x="75" y="97"/>
                  <a:pt x="75" y="97"/>
                </a:cubicBezTo>
                <a:cubicBezTo>
                  <a:pt x="81" y="97"/>
                  <a:pt x="87" y="94"/>
                  <a:pt x="90" y="89"/>
                </a:cubicBezTo>
                <a:cubicBezTo>
                  <a:pt x="93" y="94"/>
                  <a:pt x="98" y="97"/>
                  <a:pt x="104" y="97"/>
                </a:cubicBezTo>
                <a:cubicBezTo>
                  <a:pt x="104" y="97"/>
                  <a:pt x="104" y="97"/>
                  <a:pt x="104" y="97"/>
                </a:cubicBezTo>
                <a:cubicBezTo>
                  <a:pt x="110" y="97"/>
                  <a:pt x="115" y="94"/>
                  <a:pt x="118" y="89"/>
                </a:cubicBezTo>
                <a:cubicBezTo>
                  <a:pt x="122" y="94"/>
                  <a:pt x="127" y="97"/>
                  <a:pt x="133" y="97"/>
                </a:cubicBezTo>
                <a:cubicBezTo>
                  <a:pt x="133" y="97"/>
                  <a:pt x="133" y="97"/>
                  <a:pt x="133" y="97"/>
                </a:cubicBezTo>
                <a:cubicBezTo>
                  <a:pt x="139" y="97"/>
                  <a:pt x="144" y="94"/>
                  <a:pt x="147" y="89"/>
                </a:cubicBezTo>
                <a:cubicBezTo>
                  <a:pt x="150" y="93"/>
                  <a:pt x="154" y="96"/>
                  <a:pt x="159" y="97"/>
                </a:cubicBezTo>
                <a:cubicBezTo>
                  <a:pt x="159" y="163"/>
                  <a:pt x="159" y="163"/>
                  <a:pt x="159" y="163"/>
                </a:cubicBezTo>
                <a:lnTo>
                  <a:pt x="74" y="163"/>
                </a:lnTo>
                <a:close/>
                <a:moveTo>
                  <a:pt x="90" y="146"/>
                </a:moveTo>
                <a:cubicBezTo>
                  <a:pt x="149" y="146"/>
                  <a:pt x="149" y="146"/>
                  <a:pt x="149" y="146"/>
                </a:cubicBezTo>
                <a:cubicBezTo>
                  <a:pt x="149" y="107"/>
                  <a:pt x="149" y="107"/>
                  <a:pt x="149" y="107"/>
                </a:cubicBezTo>
                <a:cubicBezTo>
                  <a:pt x="90" y="107"/>
                  <a:pt x="90" y="107"/>
                  <a:pt x="90" y="107"/>
                </a:cubicBezTo>
                <a:lnTo>
                  <a:pt x="90" y="146"/>
                </a:lnTo>
                <a:close/>
                <a:moveTo>
                  <a:pt x="144" y="140"/>
                </a:moveTo>
                <a:cubicBezTo>
                  <a:pt x="123" y="140"/>
                  <a:pt x="123" y="140"/>
                  <a:pt x="123" y="140"/>
                </a:cubicBezTo>
                <a:cubicBezTo>
                  <a:pt x="123" y="112"/>
                  <a:pt x="123" y="112"/>
                  <a:pt x="123" y="112"/>
                </a:cubicBezTo>
                <a:cubicBezTo>
                  <a:pt x="144" y="112"/>
                  <a:pt x="144" y="112"/>
                  <a:pt x="144" y="112"/>
                </a:cubicBezTo>
                <a:lnTo>
                  <a:pt x="144" y="140"/>
                </a:lnTo>
                <a:close/>
                <a:moveTo>
                  <a:pt x="96" y="112"/>
                </a:moveTo>
                <a:cubicBezTo>
                  <a:pt x="117" y="112"/>
                  <a:pt x="117" y="112"/>
                  <a:pt x="117" y="112"/>
                </a:cubicBezTo>
                <a:cubicBezTo>
                  <a:pt x="117" y="140"/>
                  <a:pt x="117" y="140"/>
                  <a:pt x="117" y="140"/>
                </a:cubicBezTo>
                <a:cubicBezTo>
                  <a:pt x="96" y="140"/>
                  <a:pt x="96" y="140"/>
                  <a:pt x="96" y="140"/>
                </a:cubicBezTo>
                <a:lnTo>
                  <a:pt x="96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97"/>
          <p:cNvSpPr>
            <a:spLocks noEditPoints="1"/>
          </p:cNvSpPr>
          <p:nvPr/>
        </p:nvSpPr>
        <p:spPr bwMode="auto">
          <a:xfrm>
            <a:off x="1798785" y="2706967"/>
            <a:ext cx="736452" cy="570940"/>
          </a:xfrm>
          <a:custGeom>
            <a:avLst/>
            <a:gdLst>
              <a:gd name="T0" fmla="*/ 31 w 205"/>
              <a:gd name="T1" fmla="*/ 147 h 159"/>
              <a:gd name="T2" fmla="*/ 54 w 205"/>
              <a:gd name="T3" fmla="*/ 147 h 159"/>
              <a:gd name="T4" fmla="*/ 42 w 205"/>
              <a:gd name="T5" fmla="*/ 149 h 159"/>
              <a:gd name="T6" fmla="*/ 42 w 205"/>
              <a:gd name="T7" fmla="*/ 146 h 159"/>
              <a:gd name="T8" fmla="*/ 42 w 205"/>
              <a:gd name="T9" fmla="*/ 149 h 159"/>
              <a:gd name="T10" fmla="*/ 112 w 205"/>
              <a:gd name="T11" fmla="*/ 147 h 159"/>
              <a:gd name="T12" fmla="*/ 135 w 205"/>
              <a:gd name="T13" fmla="*/ 147 h 159"/>
              <a:gd name="T14" fmla="*/ 123 w 205"/>
              <a:gd name="T15" fmla="*/ 149 h 159"/>
              <a:gd name="T16" fmla="*/ 123 w 205"/>
              <a:gd name="T17" fmla="*/ 146 h 159"/>
              <a:gd name="T18" fmla="*/ 123 w 205"/>
              <a:gd name="T19" fmla="*/ 149 h 159"/>
              <a:gd name="T20" fmla="*/ 174 w 205"/>
              <a:gd name="T21" fmla="*/ 0 h 159"/>
              <a:gd name="T22" fmla="*/ 162 w 205"/>
              <a:gd name="T23" fmla="*/ 1 h 159"/>
              <a:gd name="T24" fmla="*/ 153 w 205"/>
              <a:gd name="T25" fmla="*/ 22 h 159"/>
              <a:gd name="T26" fmla="*/ 2 w 205"/>
              <a:gd name="T27" fmla="*/ 46 h 159"/>
              <a:gd name="T28" fmla="*/ 2 w 205"/>
              <a:gd name="T29" fmla="*/ 55 h 159"/>
              <a:gd name="T30" fmla="*/ 20 w 205"/>
              <a:gd name="T31" fmla="*/ 128 h 159"/>
              <a:gd name="T32" fmla="*/ 25 w 205"/>
              <a:gd name="T33" fmla="*/ 135 h 159"/>
              <a:gd name="T34" fmla="*/ 149 w 205"/>
              <a:gd name="T35" fmla="*/ 130 h 159"/>
              <a:gd name="T36" fmla="*/ 32 w 205"/>
              <a:gd name="T37" fmla="*/ 125 h 159"/>
              <a:gd name="T38" fmla="*/ 142 w 205"/>
              <a:gd name="T39" fmla="*/ 101 h 159"/>
              <a:gd name="T40" fmla="*/ 166 w 205"/>
              <a:gd name="T41" fmla="*/ 12 h 159"/>
              <a:gd name="T42" fmla="*/ 174 w 205"/>
              <a:gd name="T43" fmla="*/ 13 h 159"/>
              <a:gd name="T44" fmla="*/ 205 w 205"/>
              <a:gd name="T45" fmla="*/ 6 h 159"/>
              <a:gd name="T46" fmla="*/ 34 w 205"/>
              <a:gd name="T47" fmla="*/ 103 h 159"/>
              <a:gd name="T48" fmla="*/ 26 w 205"/>
              <a:gd name="T49" fmla="*/ 52 h 159"/>
              <a:gd name="T50" fmla="*/ 34 w 205"/>
              <a:gd name="T51" fmla="*/ 103 h 159"/>
              <a:gd name="T52" fmla="*/ 36 w 205"/>
              <a:gd name="T53" fmla="*/ 51 h 159"/>
              <a:gd name="T54" fmla="*/ 62 w 205"/>
              <a:gd name="T55" fmla="*/ 100 h 159"/>
              <a:gd name="T56" fmla="*/ 72 w 205"/>
              <a:gd name="T57" fmla="*/ 99 h 159"/>
              <a:gd name="T58" fmla="*/ 76 w 205"/>
              <a:gd name="T59" fmla="*/ 45 h 159"/>
              <a:gd name="T60" fmla="*/ 72 w 205"/>
              <a:gd name="T61" fmla="*/ 99 h 159"/>
              <a:gd name="T62" fmla="*/ 92 w 205"/>
              <a:gd name="T63" fmla="*/ 96 h 159"/>
              <a:gd name="T64" fmla="*/ 102 w 205"/>
              <a:gd name="T65" fmla="*/ 41 h 159"/>
              <a:gd name="T66" fmla="*/ 120 w 205"/>
              <a:gd name="T67" fmla="*/ 93 h 159"/>
              <a:gd name="T68" fmla="*/ 113 w 205"/>
              <a:gd name="T69" fmla="*/ 39 h 159"/>
              <a:gd name="T70" fmla="*/ 120 w 205"/>
              <a:gd name="T71" fmla="*/ 93 h 159"/>
              <a:gd name="T72" fmla="*/ 131 w 205"/>
              <a:gd name="T73" fmla="*/ 92 h 159"/>
              <a:gd name="T74" fmla="*/ 139 w 205"/>
              <a:gd name="T75" fmla="*/ 35 h 159"/>
              <a:gd name="T76" fmla="*/ 137 w 205"/>
              <a:gd name="T77" fmla="*/ 91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05" h="159">
                <a:moveTo>
                  <a:pt x="42" y="136"/>
                </a:moveTo>
                <a:cubicBezTo>
                  <a:pt x="36" y="136"/>
                  <a:pt x="31" y="141"/>
                  <a:pt x="31" y="147"/>
                </a:cubicBezTo>
                <a:cubicBezTo>
                  <a:pt x="31" y="154"/>
                  <a:pt x="36" y="159"/>
                  <a:pt x="42" y="159"/>
                </a:cubicBezTo>
                <a:cubicBezTo>
                  <a:pt x="49" y="159"/>
                  <a:pt x="54" y="154"/>
                  <a:pt x="54" y="147"/>
                </a:cubicBezTo>
                <a:cubicBezTo>
                  <a:pt x="54" y="141"/>
                  <a:pt x="49" y="136"/>
                  <a:pt x="42" y="136"/>
                </a:cubicBezTo>
                <a:close/>
                <a:moveTo>
                  <a:pt x="42" y="149"/>
                </a:moveTo>
                <a:cubicBezTo>
                  <a:pt x="42" y="149"/>
                  <a:pt x="41" y="148"/>
                  <a:pt x="41" y="147"/>
                </a:cubicBezTo>
                <a:cubicBezTo>
                  <a:pt x="41" y="147"/>
                  <a:pt x="42" y="146"/>
                  <a:pt x="42" y="146"/>
                </a:cubicBezTo>
                <a:cubicBezTo>
                  <a:pt x="43" y="146"/>
                  <a:pt x="44" y="147"/>
                  <a:pt x="44" y="147"/>
                </a:cubicBezTo>
                <a:cubicBezTo>
                  <a:pt x="44" y="148"/>
                  <a:pt x="43" y="149"/>
                  <a:pt x="42" y="149"/>
                </a:cubicBezTo>
                <a:close/>
                <a:moveTo>
                  <a:pt x="123" y="136"/>
                </a:moveTo>
                <a:cubicBezTo>
                  <a:pt x="117" y="136"/>
                  <a:pt x="112" y="141"/>
                  <a:pt x="112" y="147"/>
                </a:cubicBezTo>
                <a:cubicBezTo>
                  <a:pt x="112" y="154"/>
                  <a:pt x="117" y="159"/>
                  <a:pt x="123" y="159"/>
                </a:cubicBezTo>
                <a:cubicBezTo>
                  <a:pt x="130" y="159"/>
                  <a:pt x="135" y="154"/>
                  <a:pt x="135" y="147"/>
                </a:cubicBezTo>
                <a:cubicBezTo>
                  <a:pt x="135" y="141"/>
                  <a:pt x="130" y="136"/>
                  <a:pt x="123" y="136"/>
                </a:cubicBezTo>
                <a:close/>
                <a:moveTo>
                  <a:pt x="123" y="149"/>
                </a:moveTo>
                <a:cubicBezTo>
                  <a:pt x="123" y="149"/>
                  <a:pt x="122" y="148"/>
                  <a:pt x="122" y="147"/>
                </a:cubicBezTo>
                <a:cubicBezTo>
                  <a:pt x="122" y="147"/>
                  <a:pt x="123" y="146"/>
                  <a:pt x="123" y="146"/>
                </a:cubicBezTo>
                <a:cubicBezTo>
                  <a:pt x="124" y="146"/>
                  <a:pt x="125" y="147"/>
                  <a:pt x="125" y="147"/>
                </a:cubicBezTo>
                <a:cubicBezTo>
                  <a:pt x="125" y="148"/>
                  <a:pt x="124" y="149"/>
                  <a:pt x="123" y="149"/>
                </a:cubicBezTo>
                <a:close/>
                <a:moveTo>
                  <a:pt x="198" y="0"/>
                </a:moveTo>
                <a:cubicBezTo>
                  <a:pt x="174" y="0"/>
                  <a:pt x="174" y="0"/>
                  <a:pt x="174" y="0"/>
                </a:cubicBezTo>
                <a:cubicBezTo>
                  <a:pt x="173" y="0"/>
                  <a:pt x="171" y="0"/>
                  <a:pt x="170" y="1"/>
                </a:cubicBezTo>
                <a:cubicBezTo>
                  <a:pt x="162" y="1"/>
                  <a:pt x="162" y="1"/>
                  <a:pt x="162" y="1"/>
                </a:cubicBezTo>
                <a:cubicBezTo>
                  <a:pt x="160" y="1"/>
                  <a:pt x="158" y="3"/>
                  <a:pt x="157" y="5"/>
                </a:cubicBezTo>
                <a:cubicBezTo>
                  <a:pt x="153" y="22"/>
                  <a:pt x="153" y="22"/>
                  <a:pt x="153" y="22"/>
                </a:cubicBezTo>
                <a:cubicBezTo>
                  <a:pt x="5" y="44"/>
                  <a:pt x="5" y="44"/>
                  <a:pt x="5" y="44"/>
                </a:cubicBezTo>
                <a:cubicBezTo>
                  <a:pt x="4" y="45"/>
                  <a:pt x="2" y="45"/>
                  <a:pt x="2" y="46"/>
                </a:cubicBezTo>
                <a:cubicBezTo>
                  <a:pt x="1" y="48"/>
                  <a:pt x="0" y="49"/>
                  <a:pt x="1" y="50"/>
                </a:cubicBezTo>
                <a:cubicBezTo>
                  <a:pt x="1" y="51"/>
                  <a:pt x="1" y="53"/>
                  <a:pt x="2" y="55"/>
                </a:cubicBezTo>
                <a:cubicBezTo>
                  <a:pt x="25" y="109"/>
                  <a:pt x="25" y="109"/>
                  <a:pt x="25" y="109"/>
                </a:cubicBezTo>
                <a:cubicBezTo>
                  <a:pt x="20" y="128"/>
                  <a:pt x="20" y="128"/>
                  <a:pt x="20" y="128"/>
                </a:cubicBezTo>
                <a:cubicBezTo>
                  <a:pt x="19" y="130"/>
                  <a:pt x="19" y="131"/>
                  <a:pt x="20" y="133"/>
                </a:cubicBezTo>
                <a:cubicBezTo>
                  <a:pt x="21" y="134"/>
                  <a:pt x="23" y="135"/>
                  <a:pt x="25" y="135"/>
                </a:cubicBezTo>
                <a:cubicBezTo>
                  <a:pt x="144" y="135"/>
                  <a:pt x="144" y="135"/>
                  <a:pt x="144" y="135"/>
                </a:cubicBezTo>
                <a:cubicBezTo>
                  <a:pt x="147" y="135"/>
                  <a:pt x="149" y="133"/>
                  <a:pt x="149" y="130"/>
                </a:cubicBezTo>
                <a:cubicBezTo>
                  <a:pt x="149" y="127"/>
                  <a:pt x="147" y="125"/>
                  <a:pt x="144" y="125"/>
                </a:cubicBezTo>
                <a:cubicBezTo>
                  <a:pt x="32" y="125"/>
                  <a:pt x="32" y="125"/>
                  <a:pt x="32" y="125"/>
                </a:cubicBezTo>
                <a:cubicBezTo>
                  <a:pt x="34" y="113"/>
                  <a:pt x="34" y="113"/>
                  <a:pt x="34" y="113"/>
                </a:cubicBezTo>
                <a:cubicBezTo>
                  <a:pt x="142" y="101"/>
                  <a:pt x="142" y="101"/>
                  <a:pt x="142" y="101"/>
                </a:cubicBezTo>
                <a:cubicBezTo>
                  <a:pt x="144" y="101"/>
                  <a:pt x="146" y="99"/>
                  <a:pt x="146" y="97"/>
                </a:cubicBezTo>
                <a:cubicBezTo>
                  <a:pt x="166" y="12"/>
                  <a:pt x="166" y="12"/>
                  <a:pt x="166" y="12"/>
                </a:cubicBezTo>
                <a:cubicBezTo>
                  <a:pt x="170" y="12"/>
                  <a:pt x="170" y="12"/>
                  <a:pt x="170" y="12"/>
                </a:cubicBezTo>
                <a:cubicBezTo>
                  <a:pt x="171" y="13"/>
                  <a:pt x="173" y="13"/>
                  <a:pt x="174" y="13"/>
                </a:cubicBezTo>
                <a:cubicBezTo>
                  <a:pt x="198" y="13"/>
                  <a:pt x="198" y="13"/>
                  <a:pt x="198" y="13"/>
                </a:cubicBezTo>
                <a:cubicBezTo>
                  <a:pt x="202" y="13"/>
                  <a:pt x="205" y="10"/>
                  <a:pt x="205" y="6"/>
                </a:cubicBezTo>
                <a:cubicBezTo>
                  <a:pt x="205" y="3"/>
                  <a:pt x="202" y="0"/>
                  <a:pt x="198" y="0"/>
                </a:cubicBezTo>
                <a:close/>
                <a:moveTo>
                  <a:pt x="34" y="103"/>
                </a:moveTo>
                <a:cubicBezTo>
                  <a:pt x="13" y="54"/>
                  <a:pt x="13" y="54"/>
                  <a:pt x="13" y="54"/>
                </a:cubicBezTo>
                <a:cubicBezTo>
                  <a:pt x="26" y="52"/>
                  <a:pt x="26" y="52"/>
                  <a:pt x="26" y="52"/>
                </a:cubicBezTo>
                <a:cubicBezTo>
                  <a:pt x="42" y="102"/>
                  <a:pt x="42" y="102"/>
                  <a:pt x="42" y="102"/>
                </a:cubicBezTo>
                <a:lnTo>
                  <a:pt x="34" y="103"/>
                </a:lnTo>
                <a:close/>
                <a:moveTo>
                  <a:pt x="53" y="101"/>
                </a:moveTo>
                <a:cubicBezTo>
                  <a:pt x="36" y="51"/>
                  <a:pt x="36" y="51"/>
                  <a:pt x="36" y="51"/>
                </a:cubicBezTo>
                <a:cubicBezTo>
                  <a:pt x="51" y="48"/>
                  <a:pt x="51" y="48"/>
                  <a:pt x="51" y="48"/>
                </a:cubicBezTo>
                <a:cubicBezTo>
                  <a:pt x="62" y="100"/>
                  <a:pt x="62" y="100"/>
                  <a:pt x="62" y="100"/>
                </a:cubicBezTo>
                <a:lnTo>
                  <a:pt x="53" y="101"/>
                </a:lnTo>
                <a:close/>
                <a:moveTo>
                  <a:pt x="72" y="99"/>
                </a:moveTo>
                <a:cubicBezTo>
                  <a:pt x="62" y="47"/>
                  <a:pt x="62" y="47"/>
                  <a:pt x="62" y="47"/>
                </a:cubicBezTo>
                <a:cubicBezTo>
                  <a:pt x="76" y="45"/>
                  <a:pt x="76" y="45"/>
                  <a:pt x="76" y="45"/>
                </a:cubicBezTo>
                <a:cubicBezTo>
                  <a:pt x="81" y="98"/>
                  <a:pt x="81" y="98"/>
                  <a:pt x="81" y="98"/>
                </a:cubicBezTo>
                <a:lnTo>
                  <a:pt x="72" y="99"/>
                </a:lnTo>
                <a:close/>
                <a:moveTo>
                  <a:pt x="100" y="95"/>
                </a:moveTo>
                <a:cubicBezTo>
                  <a:pt x="92" y="96"/>
                  <a:pt x="92" y="96"/>
                  <a:pt x="92" y="96"/>
                </a:cubicBezTo>
                <a:cubicBezTo>
                  <a:pt x="87" y="43"/>
                  <a:pt x="87" y="43"/>
                  <a:pt x="87" y="43"/>
                </a:cubicBezTo>
                <a:cubicBezTo>
                  <a:pt x="102" y="41"/>
                  <a:pt x="102" y="41"/>
                  <a:pt x="102" y="41"/>
                </a:cubicBezTo>
                <a:lnTo>
                  <a:pt x="100" y="95"/>
                </a:lnTo>
                <a:close/>
                <a:moveTo>
                  <a:pt x="120" y="93"/>
                </a:moveTo>
                <a:cubicBezTo>
                  <a:pt x="111" y="94"/>
                  <a:pt x="111" y="94"/>
                  <a:pt x="111" y="94"/>
                </a:cubicBezTo>
                <a:cubicBezTo>
                  <a:pt x="113" y="39"/>
                  <a:pt x="113" y="39"/>
                  <a:pt x="113" y="39"/>
                </a:cubicBezTo>
                <a:cubicBezTo>
                  <a:pt x="128" y="37"/>
                  <a:pt x="128" y="37"/>
                  <a:pt x="128" y="37"/>
                </a:cubicBezTo>
                <a:lnTo>
                  <a:pt x="120" y="93"/>
                </a:lnTo>
                <a:close/>
                <a:moveTo>
                  <a:pt x="137" y="91"/>
                </a:moveTo>
                <a:cubicBezTo>
                  <a:pt x="131" y="92"/>
                  <a:pt x="131" y="92"/>
                  <a:pt x="131" y="92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51" y="33"/>
                  <a:pt x="151" y="33"/>
                  <a:pt x="151" y="33"/>
                </a:cubicBezTo>
                <a:lnTo>
                  <a:pt x="137" y="9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99"/>
          <p:cNvSpPr>
            <a:spLocks noEditPoints="1"/>
          </p:cNvSpPr>
          <p:nvPr/>
        </p:nvSpPr>
        <p:spPr bwMode="auto">
          <a:xfrm>
            <a:off x="833239" y="3619319"/>
            <a:ext cx="569104" cy="635000"/>
          </a:xfrm>
          <a:custGeom>
            <a:avLst/>
            <a:gdLst>
              <a:gd name="T0" fmla="*/ 134 w 201"/>
              <a:gd name="T1" fmla="*/ 90 h 224"/>
              <a:gd name="T2" fmla="*/ 143 w 201"/>
              <a:gd name="T3" fmla="*/ 72 h 224"/>
              <a:gd name="T4" fmla="*/ 108 w 201"/>
              <a:gd name="T5" fmla="*/ 47 h 224"/>
              <a:gd name="T6" fmla="*/ 69 w 201"/>
              <a:gd name="T7" fmla="*/ 224 h 224"/>
              <a:gd name="T8" fmla="*/ 168 w 201"/>
              <a:gd name="T9" fmla="*/ 66 h 224"/>
              <a:gd name="T10" fmla="*/ 149 w 201"/>
              <a:gd name="T11" fmla="*/ 90 h 224"/>
              <a:gd name="T12" fmla="*/ 74 w 201"/>
              <a:gd name="T13" fmla="*/ 169 h 224"/>
              <a:gd name="T14" fmla="*/ 66 w 201"/>
              <a:gd name="T15" fmla="*/ 177 h 224"/>
              <a:gd name="T16" fmla="*/ 55 w 201"/>
              <a:gd name="T17" fmla="*/ 175 h 224"/>
              <a:gd name="T18" fmla="*/ 58 w 201"/>
              <a:gd name="T19" fmla="*/ 170 h 224"/>
              <a:gd name="T20" fmla="*/ 62 w 201"/>
              <a:gd name="T21" fmla="*/ 172 h 224"/>
              <a:gd name="T22" fmla="*/ 68 w 201"/>
              <a:gd name="T23" fmla="*/ 167 h 224"/>
              <a:gd name="T24" fmla="*/ 68 w 201"/>
              <a:gd name="T25" fmla="*/ 164 h 224"/>
              <a:gd name="T26" fmla="*/ 65 w 201"/>
              <a:gd name="T27" fmla="*/ 164 h 224"/>
              <a:gd name="T28" fmla="*/ 56 w 201"/>
              <a:gd name="T29" fmla="*/ 169 h 224"/>
              <a:gd name="T30" fmla="*/ 49 w 201"/>
              <a:gd name="T31" fmla="*/ 167 h 224"/>
              <a:gd name="T32" fmla="*/ 47 w 201"/>
              <a:gd name="T33" fmla="*/ 158 h 224"/>
              <a:gd name="T34" fmla="*/ 59 w 201"/>
              <a:gd name="T35" fmla="*/ 150 h 224"/>
              <a:gd name="T36" fmla="*/ 65 w 201"/>
              <a:gd name="T37" fmla="*/ 154 h 224"/>
              <a:gd name="T38" fmla="*/ 60 w 201"/>
              <a:gd name="T39" fmla="*/ 157 h 224"/>
              <a:gd name="T40" fmla="*/ 54 w 201"/>
              <a:gd name="T41" fmla="*/ 158 h 224"/>
              <a:gd name="T42" fmla="*/ 53 w 201"/>
              <a:gd name="T43" fmla="*/ 163 h 224"/>
              <a:gd name="T44" fmla="*/ 58 w 201"/>
              <a:gd name="T45" fmla="*/ 161 h 224"/>
              <a:gd name="T46" fmla="*/ 68 w 201"/>
              <a:gd name="T47" fmla="*/ 158 h 224"/>
              <a:gd name="T48" fmla="*/ 74 w 201"/>
              <a:gd name="T49" fmla="*/ 164 h 224"/>
              <a:gd name="T50" fmla="*/ 86 w 201"/>
              <a:gd name="T51" fmla="*/ 147 h 224"/>
              <a:gd name="T52" fmla="*/ 83 w 201"/>
              <a:gd name="T53" fmla="*/ 161 h 224"/>
              <a:gd name="T54" fmla="*/ 67 w 201"/>
              <a:gd name="T55" fmla="*/ 138 h 224"/>
              <a:gd name="T56" fmla="*/ 98 w 201"/>
              <a:gd name="T57" fmla="*/ 146 h 224"/>
              <a:gd name="T58" fmla="*/ 113 w 201"/>
              <a:gd name="T59" fmla="*/ 131 h 224"/>
              <a:gd name="T60" fmla="*/ 80 w 201"/>
              <a:gd name="T61" fmla="*/ 124 h 224"/>
              <a:gd name="T62" fmla="*/ 100 w 201"/>
              <a:gd name="T63" fmla="*/ 136 h 224"/>
              <a:gd name="T64" fmla="*/ 113 w 201"/>
              <a:gd name="T65" fmla="*/ 131 h 224"/>
              <a:gd name="T66" fmla="*/ 115 w 201"/>
              <a:gd name="T67" fmla="*/ 129 h 224"/>
              <a:gd name="T68" fmla="*/ 110 w 201"/>
              <a:gd name="T69" fmla="*/ 94 h 224"/>
              <a:gd name="T70" fmla="*/ 104 w 201"/>
              <a:gd name="T71" fmla="*/ 109 h 224"/>
              <a:gd name="T72" fmla="*/ 117 w 201"/>
              <a:gd name="T73" fmla="*/ 103 h 224"/>
              <a:gd name="T74" fmla="*/ 111 w 201"/>
              <a:gd name="T75" fmla="*/ 116 h 224"/>
              <a:gd name="T76" fmla="*/ 126 w 201"/>
              <a:gd name="T77" fmla="*/ 110 h 224"/>
              <a:gd name="T78" fmla="*/ 190 w 201"/>
              <a:gd name="T79" fmla="*/ 1 h 224"/>
              <a:gd name="T80" fmla="*/ 174 w 201"/>
              <a:gd name="T81" fmla="*/ 21 h 224"/>
              <a:gd name="T82" fmla="*/ 195 w 201"/>
              <a:gd name="T83" fmla="*/ 47 h 224"/>
              <a:gd name="T84" fmla="*/ 178 w 201"/>
              <a:gd name="T85" fmla="*/ 65 h 224"/>
              <a:gd name="T86" fmla="*/ 166 w 201"/>
              <a:gd name="T87" fmla="*/ 63 h 224"/>
              <a:gd name="T88" fmla="*/ 142 w 201"/>
              <a:gd name="T89" fmla="*/ 82 h 224"/>
              <a:gd name="T90" fmla="*/ 161 w 201"/>
              <a:gd name="T91" fmla="*/ 58 h 224"/>
              <a:gd name="T92" fmla="*/ 182 w 201"/>
              <a:gd name="T93" fmla="*/ 60 h 224"/>
              <a:gd name="T94" fmla="*/ 190 w 201"/>
              <a:gd name="T95" fmla="*/ 52 h 224"/>
              <a:gd name="T96" fmla="*/ 170 w 201"/>
              <a:gd name="T97" fmla="*/ 17 h 224"/>
              <a:gd name="T98" fmla="*/ 190 w 201"/>
              <a:gd name="T99" fmla="*/ 1 h 224"/>
              <a:gd name="T100" fmla="*/ 80 w 201"/>
              <a:gd name="T101" fmla="*/ 145 h 224"/>
              <a:gd name="T102" fmla="*/ 75 w 201"/>
              <a:gd name="T103" fmla="*/ 143 h 224"/>
              <a:gd name="T104" fmla="*/ 76 w 201"/>
              <a:gd name="T105" fmla="*/ 143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01" h="224">
                <a:moveTo>
                  <a:pt x="149" y="90"/>
                </a:moveTo>
                <a:cubicBezTo>
                  <a:pt x="145" y="95"/>
                  <a:pt x="138" y="95"/>
                  <a:pt x="134" y="90"/>
                </a:cubicBezTo>
                <a:cubicBezTo>
                  <a:pt x="130" y="86"/>
                  <a:pt x="130" y="79"/>
                  <a:pt x="134" y="75"/>
                </a:cubicBezTo>
                <a:cubicBezTo>
                  <a:pt x="136" y="73"/>
                  <a:pt x="140" y="72"/>
                  <a:pt x="143" y="72"/>
                </a:cubicBezTo>
                <a:cubicBezTo>
                  <a:pt x="158" y="57"/>
                  <a:pt x="158" y="57"/>
                  <a:pt x="158" y="57"/>
                </a:cubicBezTo>
                <a:cubicBezTo>
                  <a:pt x="108" y="47"/>
                  <a:pt x="108" y="47"/>
                  <a:pt x="108" y="47"/>
                </a:cubicBezTo>
                <a:cubicBezTo>
                  <a:pt x="0" y="155"/>
                  <a:pt x="0" y="155"/>
                  <a:pt x="0" y="155"/>
                </a:cubicBezTo>
                <a:cubicBezTo>
                  <a:pt x="69" y="224"/>
                  <a:pt x="69" y="224"/>
                  <a:pt x="69" y="224"/>
                </a:cubicBezTo>
                <a:cubicBezTo>
                  <a:pt x="178" y="116"/>
                  <a:pt x="178" y="116"/>
                  <a:pt x="178" y="116"/>
                </a:cubicBezTo>
                <a:cubicBezTo>
                  <a:pt x="168" y="66"/>
                  <a:pt x="168" y="66"/>
                  <a:pt x="168" y="66"/>
                </a:cubicBezTo>
                <a:cubicBezTo>
                  <a:pt x="152" y="81"/>
                  <a:pt x="152" y="81"/>
                  <a:pt x="152" y="81"/>
                </a:cubicBezTo>
                <a:cubicBezTo>
                  <a:pt x="153" y="85"/>
                  <a:pt x="152" y="88"/>
                  <a:pt x="149" y="90"/>
                </a:cubicBezTo>
                <a:close/>
                <a:moveTo>
                  <a:pt x="74" y="164"/>
                </a:moveTo>
                <a:cubicBezTo>
                  <a:pt x="75" y="166"/>
                  <a:pt x="75" y="167"/>
                  <a:pt x="74" y="169"/>
                </a:cubicBezTo>
                <a:cubicBezTo>
                  <a:pt x="73" y="171"/>
                  <a:pt x="72" y="172"/>
                  <a:pt x="71" y="174"/>
                </a:cubicBezTo>
                <a:cubicBezTo>
                  <a:pt x="69" y="176"/>
                  <a:pt x="67" y="177"/>
                  <a:pt x="66" y="177"/>
                </a:cubicBezTo>
                <a:cubicBezTo>
                  <a:pt x="64" y="178"/>
                  <a:pt x="62" y="178"/>
                  <a:pt x="60" y="178"/>
                </a:cubicBezTo>
                <a:cubicBezTo>
                  <a:pt x="58" y="178"/>
                  <a:pt x="57" y="177"/>
                  <a:pt x="55" y="175"/>
                </a:cubicBezTo>
                <a:cubicBezTo>
                  <a:pt x="54" y="174"/>
                  <a:pt x="54" y="174"/>
                  <a:pt x="54" y="174"/>
                </a:cubicBezTo>
                <a:cubicBezTo>
                  <a:pt x="58" y="170"/>
                  <a:pt x="58" y="170"/>
                  <a:pt x="58" y="170"/>
                </a:cubicBezTo>
                <a:cubicBezTo>
                  <a:pt x="59" y="171"/>
                  <a:pt x="59" y="171"/>
                  <a:pt x="59" y="171"/>
                </a:cubicBezTo>
                <a:cubicBezTo>
                  <a:pt x="60" y="171"/>
                  <a:pt x="61" y="172"/>
                  <a:pt x="62" y="172"/>
                </a:cubicBezTo>
                <a:cubicBezTo>
                  <a:pt x="62" y="172"/>
                  <a:pt x="63" y="172"/>
                  <a:pt x="64" y="172"/>
                </a:cubicBezTo>
                <a:cubicBezTo>
                  <a:pt x="66" y="171"/>
                  <a:pt x="68" y="169"/>
                  <a:pt x="68" y="167"/>
                </a:cubicBezTo>
                <a:cubicBezTo>
                  <a:pt x="69" y="167"/>
                  <a:pt x="69" y="166"/>
                  <a:pt x="69" y="166"/>
                </a:cubicBezTo>
                <a:cubicBezTo>
                  <a:pt x="69" y="165"/>
                  <a:pt x="68" y="165"/>
                  <a:pt x="68" y="164"/>
                </a:cubicBezTo>
                <a:cubicBezTo>
                  <a:pt x="68" y="164"/>
                  <a:pt x="67" y="164"/>
                  <a:pt x="67" y="164"/>
                </a:cubicBezTo>
                <a:cubicBezTo>
                  <a:pt x="67" y="164"/>
                  <a:pt x="66" y="164"/>
                  <a:pt x="65" y="164"/>
                </a:cubicBezTo>
                <a:cubicBezTo>
                  <a:pt x="65" y="164"/>
                  <a:pt x="64" y="165"/>
                  <a:pt x="61" y="166"/>
                </a:cubicBezTo>
                <a:cubicBezTo>
                  <a:pt x="59" y="168"/>
                  <a:pt x="57" y="169"/>
                  <a:pt x="56" y="169"/>
                </a:cubicBezTo>
                <a:cubicBezTo>
                  <a:pt x="55" y="169"/>
                  <a:pt x="53" y="169"/>
                  <a:pt x="52" y="169"/>
                </a:cubicBezTo>
                <a:cubicBezTo>
                  <a:pt x="51" y="169"/>
                  <a:pt x="50" y="168"/>
                  <a:pt x="49" y="167"/>
                </a:cubicBezTo>
                <a:cubicBezTo>
                  <a:pt x="47" y="166"/>
                  <a:pt x="47" y="165"/>
                  <a:pt x="46" y="163"/>
                </a:cubicBezTo>
                <a:cubicBezTo>
                  <a:pt x="46" y="162"/>
                  <a:pt x="46" y="160"/>
                  <a:pt x="47" y="158"/>
                </a:cubicBezTo>
                <a:cubicBezTo>
                  <a:pt x="48" y="155"/>
                  <a:pt x="51" y="152"/>
                  <a:pt x="54" y="151"/>
                </a:cubicBezTo>
                <a:cubicBezTo>
                  <a:pt x="56" y="150"/>
                  <a:pt x="58" y="150"/>
                  <a:pt x="59" y="150"/>
                </a:cubicBezTo>
                <a:cubicBezTo>
                  <a:pt x="61" y="151"/>
                  <a:pt x="63" y="151"/>
                  <a:pt x="64" y="153"/>
                </a:cubicBezTo>
                <a:cubicBezTo>
                  <a:pt x="65" y="154"/>
                  <a:pt x="65" y="154"/>
                  <a:pt x="65" y="154"/>
                </a:cubicBezTo>
                <a:cubicBezTo>
                  <a:pt x="61" y="158"/>
                  <a:pt x="61" y="158"/>
                  <a:pt x="61" y="158"/>
                </a:cubicBezTo>
                <a:cubicBezTo>
                  <a:pt x="60" y="157"/>
                  <a:pt x="60" y="157"/>
                  <a:pt x="60" y="157"/>
                </a:cubicBezTo>
                <a:cubicBezTo>
                  <a:pt x="59" y="156"/>
                  <a:pt x="58" y="156"/>
                  <a:pt x="57" y="156"/>
                </a:cubicBezTo>
                <a:cubicBezTo>
                  <a:pt x="56" y="156"/>
                  <a:pt x="55" y="157"/>
                  <a:pt x="54" y="158"/>
                </a:cubicBezTo>
                <a:cubicBezTo>
                  <a:pt x="53" y="160"/>
                  <a:pt x="52" y="161"/>
                  <a:pt x="52" y="161"/>
                </a:cubicBezTo>
                <a:cubicBezTo>
                  <a:pt x="52" y="162"/>
                  <a:pt x="52" y="162"/>
                  <a:pt x="53" y="163"/>
                </a:cubicBezTo>
                <a:cubicBezTo>
                  <a:pt x="53" y="163"/>
                  <a:pt x="53" y="163"/>
                  <a:pt x="54" y="163"/>
                </a:cubicBezTo>
                <a:cubicBezTo>
                  <a:pt x="54" y="163"/>
                  <a:pt x="55" y="163"/>
                  <a:pt x="58" y="161"/>
                </a:cubicBezTo>
                <a:cubicBezTo>
                  <a:pt x="60" y="160"/>
                  <a:pt x="62" y="159"/>
                  <a:pt x="63" y="158"/>
                </a:cubicBezTo>
                <a:cubicBezTo>
                  <a:pt x="65" y="158"/>
                  <a:pt x="67" y="157"/>
                  <a:pt x="68" y="158"/>
                </a:cubicBezTo>
                <a:cubicBezTo>
                  <a:pt x="70" y="158"/>
                  <a:pt x="71" y="159"/>
                  <a:pt x="72" y="160"/>
                </a:cubicBezTo>
                <a:cubicBezTo>
                  <a:pt x="73" y="161"/>
                  <a:pt x="74" y="162"/>
                  <a:pt x="74" y="164"/>
                </a:cubicBezTo>
                <a:close/>
                <a:moveTo>
                  <a:pt x="93" y="151"/>
                </a:moveTo>
                <a:cubicBezTo>
                  <a:pt x="86" y="147"/>
                  <a:pt x="86" y="147"/>
                  <a:pt x="86" y="147"/>
                </a:cubicBezTo>
                <a:cubicBezTo>
                  <a:pt x="80" y="153"/>
                  <a:pt x="80" y="153"/>
                  <a:pt x="80" y="153"/>
                </a:cubicBezTo>
                <a:cubicBezTo>
                  <a:pt x="83" y="161"/>
                  <a:pt x="83" y="161"/>
                  <a:pt x="83" y="161"/>
                </a:cubicBezTo>
                <a:cubicBezTo>
                  <a:pt x="79" y="165"/>
                  <a:pt x="79" y="165"/>
                  <a:pt x="79" y="165"/>
                </a:cubicBezTo>
                <a:cubicBezTo>
                  <a:pt x="67" y="138"/>
                  <a:pt x="67" y="138"/>
                  <a:pt x="67" y="138"/>
                </a:cubicBezTo>
                <a:cubicBezTo>
                  <a:pt x="70" y="134"/>
                  <a:pt x="70" y="134"/>
                  <a:pt x="70" y="134"/>
                </a:cubicBezTo>
                <a:cubicBezTo>
                  <a:pt x="98" y="146"/>
                  <a:pt x="98" y="146"/>
                  <a:pt x="98" y="146"/>
                </a:cubicBezTo>
                <a:lnTo>
                  <a:pt x="93" y="151"/>
                </a:lnTo>
                <a:close/>
                <a:moveTo>
                  <a:pt x="113" y="131"/>
                </a:moveTo>
                <a:cubicBezTo>
                  <a:pt x="100" y="144"/>
                  <a:pt x="100" y="144"/>
                  <a:pt x="100" y="144"/>
                </a:cubicBezTo>
                <a:cubicBezTo>
                  <a:pt x="80" y="124"/>
                  <a:pt x="80" y="124"/>
                  <a:pt x="80" y="124"/>
                </a:cubicBezTo>
                <a:cubicBezTo>
                  <a:pt x="85" y="120"/>
                  <a:pt x="85" y="120"/>
                  <a:pt x="85" y="120"/>
                </a:cubicBezTo>
                <a:cubicBezTo>
                  <a:pt x="100" y="136"/>
                  <a:pt x="100" y="136"/>
                  <a:pt x="100" y="136"/>
                </a:cubicBezTo>
                <a:cubicBezTo>
                  <a:pt x="109" y="127"/>
                  <a:pt x="109" y="127"/>
                  <a:pt x="109" y="127"/>
                </a:cubicBezTo>
                <a:lnTo>
                  <a:pt x="113" y="131"/>
                </a:lnTo>
                <a:close/>
                <a:moveTo>
                  <a:pt x="130" y="114"/>
                </a:moveTo>
                <a:cubicBezTo>
                  <a:pt x="115" y="129"/>
                  <a:pt x="115" y="129"/>
                  <a:pt x="115" y="129"/>
                </a:cubicBezTo>
                <a:cubicBezTo>
                  <a:pt x="95" y="109"/>
                  <a:pt x="95" y="109"/>
                  <a:pt x="95" y="109"/>
                </a:cubicBezTo>
                <a:cubicBezTo>
                  <a:pt x="110" y="94"/>
                  <a:pt x="110" y="94"/>
                  <a:pt x="110" y="94"/>
                </a:cubicBezTo>
                <a:cubicBezTo>
                  <a:pt x="114" y="98"/>
                  <a:pt x="114" y="98"/>
                  <a:pt x="114" y="98"/>
                </a:cubicBezTo>
                <a:cubicBezTo>
                  <a:pt x="104" y="109"/>
                  <a:pt x="104" y="109"/>
                  <a:pt x="104" y="109"/>
                </a:cubicBezTo>
                <a:cubicBezTo>
                  <a:pt x="107" y="112"/>
                  <a:pt x="107" y="112"/>
                  <a:pt x="107" y="112"/>
                </a:cubicBezTo>
                <a:cubicBezTo>
                  <a:pt x="117" y="103"/>
                  <a:pt x="117" y="103"/>
                  <a:pt x="117" y="103"/>
                </a:cubicBezTo>
                <a:cubicBezTo>
                  <a:pt x="121" y="107"/>
                  <a:pt x="121" y="107"/>
                  <a:pt x="121" y="107"/>
                </a:cubicBezTo>
                <a:cubicBezTo>
                  <a:pt x="111" y="116"/>
                  <a:pt x="111" y="116"/>
                  <a:pt x="111" y="116"/>
                </a:cubicBezTo>
                <a:cubicBezTo>
                  <a:pt x="115" y="120"/>
                  <a:pt x="115" y="120"/>
                  <a:pt x="115" y="120"/>
                </a:cubicBezTo>
                <a:cubicBezTo>
                  <a:pt x="126" y="110"/>
                  <a:pt x="126" y="110"/>
                  <a:pt x="126" y="110"/>
                </a:cubicBezTo>
                <a:lnTo>
                  <a:pt x="130" y="114"/>
                </a:lnTo>
                <a:close/>
                <a:moveTo>
                  <a:pt x="190" y="1"/>
                </a:moveTo>
                <a:cubicBezTo>
                  <a:pt x="191" y="2"/>
                  <a:pt x="191" y="5"/>
                  <a:pt x="190" y="6"/>
                </a:cubicBezTo>
                <a:cubicBezTo>
                  <a:pt x="174" y="21"/>
                  <a:pt x="174" y="21"/>
                  <a:pt x="174" y="21"/>
                </a:cubicBezTo>
                <a:cubicBezTo>
                  <a:pt x="173" y="22"/>
                  <a:pt x="174" y="26"/>
                  <a:pt x="177" y="29"/>
                </a:cubicBezTo>
                <a:cubicBezTo>
                  <a:pt x="195" y="47"/>
                  <a:pt x="195" y="47"/>
                  <a:pt x="195" y="47"/>
                </a:cubicBezTo>
                <a:cubicBezTo>
                  <a:pt x="200" y="52"/>
                  <a:pt x="201" y="61"/>
                  <a:pt x="196" y="66"/>
                </a:cubicBezTo>
                <a:cubicBezTo>
                  <a:pt x="191" y="70"/>
                  <a:pt x="183" y="70"/>
                  <a:pt x="178" y="65"/>
                </a:cubicBezTo>
                <a:cubicBezTo>
                  <a:pt x="176" y="63"/>
                  <a:pt x="176" y="63"/>
                  <a:pt x="176" y="63"/>
                </a:cubicBezTo>
                <a:cubicBezTo>
                  <a:pt x="173" y="60"/>
                  <a:pt x="169" y="60"/>
                  <a:pt x="166" y="63"/>
                </a:cubicBezTo>
                <a:cubicBezTo>
                  <a:pt x="147" y="82"/>
                  <a:pt x="147" y="82"/>
                  <a:pt x="147" y="82"/>
                </a:cubicBezTo>
                <a:cubicBezTo>
                  <a:pt x="146" y="83"/>
                  <a:pt x="144" y="83"/>
                  <a:pt x="142" y="82"/>
                </a:cubicBezTo>
                <a:cubicBezTo>
                  <a:pt x="141" y="81"/>
                  <a:pt x="141" y="79"/>
                  <a:pt x="142" y="77"/>
                </a:cubicBezTo>
                <a:cubicBezTo>
                  <a:pt x="161" y="58"/>
                  <a:pt x="161" y="58"/>
                  <a:pt x="161" y="58"/>
                </a:cubicBezTo>
                <a:cubicBezTo>
                  <a:pt x="167" y="53"/>
                  <a:pt x="175" y="53"/>
                  <a:pt x="181" y="58"/>
                </a:cubicBezTo>
                <a:cubicBezTo>
                  <a:pt x="182" y="60"/>
                  <a:pt x="182" y="60"/>
                  <a:pt x="182" y="60"/>
                </a:cubicBezTo>
                <a:cubicBezTo>
                  <a:pt x="185" y="63"/>
                  <a:pt x="189" y="63"/>
                  <a:pt x="191" y="61"/>
                </a:cubicBezTo>
                <a:cubicBezTo>
                  <a:pt x="194" y="59"/>
                  <a:pt x="193" y="55"/>
                  <a:pt x="190" y="52"/>
                </a:cubicBezTo>
                <a:cubicBezTo>
                  <a:pt x="172" y="34"/>
                  <a:pt x="172" y="34"/>
                  <a:pt x="172" y="34"/>
                </a:cubicBezTo>
                <a:cubicBezTo>
                  <a:pt x="167" y="28"/>
                  <a:pt x="166" y="21"/>
                  <a:pt x="170" y="17"/>
                </a:cubicBezTo>
                <a:cubicBezTo>
                  <a:pt x="185" y="1"/>
                  <a:pt x="185" y="1"/>
                  <a:pt x="185" y="1"/>
                </a:cubicBezTo>
                <a:cubicBezTo>
                  <a:pt x="186" y="0"/>
                  <a:pt x="189" y="0"/>
                  <a:pt x="190" y="1"/>
                </a:cubicBezTo>
                <a:close/>
                <a:moveTo>
                  <a:pt x="76" y="143"/>
                </a:moveTo>
                <a:cubicBezTo>
                  <a:pt x="80" y="145"/>
                  <a:pt x="80" y="145"/>
                  <a:pt x="80" y="145"/>
                </a:cubicBezTo>
                <a:cubicBezTo>
                  <a:pt x="77" y="148"/>
                  <a:pt x="77" y="148"/>
                  <a:pt x="77" y="148"/>
                </a:cubicBezTo>
                <a:cubicBezTo>
                  <a:pt x="75" y="143"/>
                  <a:pt x="75" y="143"/>
                  <a:pt x="75" y="143"/>
                </a:cubicBezTo>
                <a:cubicBezTo>
                  <a:pt x="75" y="143"/>
                  <a:pt x="75" y="142"/>
                  <a:pt x="75" y="142"/>
                </a:cubicBezTo>
                <a:cubicBezTo>
                  <a:pt x="75" y="142"/>
                  <a:pt x="75" y="143"/>
                  <a:pt x="76" y="14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2504272" y="2802057"/>
            <a:ext cx="17139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 smtClean="0">
                <a:solidFill>
                  <a:schemeClr val="bg1"/>
                </a:solidFill>
                <a:latin typeface="+mj-lt"/>
              </a:rPr>
              <a:t>E-Commerce</a:t>
            </a:r>
            <a:endParaRPr lang="id-ID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Freeform 8"/>
          <p:cNvSpPr>
            <a:spLocks noEditPoints="1"/>
          </p:cNvSpPr>
          <p:nvPr/>
        </p:nvSpPr>
        <p:spPr bwMode="auto">
          <a:xfrm>
            <a:off x="3957890" y="5548035"/>
            <a:ext cx="486858" cy="403226"/>
          </a:xfrm>
          <a:custGeom>
            <a:avLst/>
            <a:gdLst>
              <a:gd name="T0" fmla="*/ 103 w 207"/>
              <a:gd name="T1" fmla="*/ 7 h 171"/>
              <a:gd name="T2" fmla="*/ 103 w 207"/>
              <a:gd name="T3" fmla="*/ 16 h 171"/>
              <a:gd name="T4" fmla="*/ 108 w 207"/>
              <a:gd name="T5" fmla="*/ 65 h 171"/>
              <a:gd name="T6" fmla="*/ 110 w 207"/>
              <a:gd name="T7" fmla="*/ 58 h 171"/>
              <a:gd name="T8" fmla="*/ 107 w 207"/>
              <a:gd name="T9" fmla="*/ 51 h 171"/>
              <a:gd name="T10" fmla="*/ 100 w 207"/>
              <a:gd name="T11" fmla="*/ 51 h 171"/>
              <a:gd name="T12" fmla="*/ 104 w 207"/>
              <a:gd name="T13" fmla="*/ 66 h 171"/>
              <a:gd name="T14" fmla="*/ 108 w 207"/>
              <a:gd name="T15" fmla="*/ 65 h 171"/>
              <a:gd name="T16" fmla="*/ 78 w 207"/>
              <a:gd name="T17" fmla="*/ 54 h 171"/>
              <a:gd name="T18" fmla="*/ 76 w 207"/>
              <a:gd name="T19" fmla="*/ 59 h 171"/>
              <a:gd name="T20" fmla="*/ 78 w 207"/>
              <a:gd name="T21" fmla="*/ 54 h 171"/>
              <a:gd name="T22" fmla="*/ 184 w 207"/>
              <a:gd name="T23" fmla="*/ 80 h 171"/>
              <a:gd name="T24" fmla="*/ 156 w 207"/>
              <a:gd name="T25" fmla="*/ 171 h 171"/>
              <a:gd name="T26" fmla="*/ 50 w 207"/>
              <a:gd name="T27" fmla="*/ 61 h 171"/>
              <a:gd name="T28" fmla="*/ 23 w 207"/>
              <a:gd name="T29" fmla="*/ 80 h 171"/>
              <a:gd name="T30" fmla="*/ 33 w 207"/>
              <a:gd name="T31" fmla="*/ 15 h 171"/>
              <a:gd name="T32" fmla="*/ 103 w 207"/>
              <a:gd name="T33" fmla="*/ 20 h 171"/>
              <a:gd name="T34" fmla="*/ 166 w 207"/>
              <a:gd name="T35" fmla="*/ 12 h 171"/>
              <a:gd name="T36" fmla="*/ 94 w 207"/>
              <a:gd name="T37" fmla="*/ 71 h 171"/>
              <a:gd name="T38" fmla="*/ 108 w 207"/>
              <a:gd name="T39" fmla="*/ 71 h 171"/>
              <a:gd name="T40" fmla="*/ 114 w 207"/>
              <a:gd name="T41" fmla="*/ 67 h 171"/>
              <a:gd name="T42" fmla="*/ 116 w 207"/>
              <a:gd name="T43" fmla="*/ 58 h 171"/>
              <a:gd name="T44" fmla="*/ 112 w 207"/>
              <a:gd name="T45" fmla="*/ 48 h 171"/>
              <a:gd name="T46" fmla="*/ 104 w 207"/>
              <a:gd name="T47" fmla="*/ 45 h 171"/>
              <a:gd name="T48" fmla="*/ 94 w 207"/>
              <a:gd name="T49" fmla="*/ 71 h 171"/>
              <a:gd name="T50" fmla="*/ 72 w 207"/>
              <a:gd name="T51" fmla="*/ 71 h 171"/>
              <a:gd name="T52" fmla="*/ 82 w 207"/>
              <a:gd name="T53" fmla="*/ 64 h 171"/>
              <a:gd name="T54" fmla="*/ 91 w 207"/>
              <a:gd name="T55" fmla="*/ 71 h 171"/>
              <a:gd name="T56" fmla="*/ 75 w 207"/>
              <a:gd name="T57" fmla="*/ 45 h 171"/>
              <a:gd name="T58" fmla="*/ 141 w 207"/>
              <a:gd name="T59" fmla="*/ 75 h 171"/>
              <a:gd name="T60" fmla="*/ 65 w 207"/>
              <a:gd name="T61" fmla="*/ 81 h 171"/>
              <a:gd name="T62" fmla="*/ 141 w 207"/>
              <a:gd name="T63" fmla="*/ 75 h 171"/>
              <a:gd name="T64" fmla="*/ 140 w 207"/>
              <a:gd name="T65" fmla="*/ 59 h 171"/>
              <a:gd name="T66" fmla="*/ 131 w 207"/>
              <a:gd name="T67" fmla="*/ 55 h 171"/>
              <a:gd name="T68" fmla="*/ 126 w 207"/>
              <a:gd name="T69" fmla="*/ 52 h 171"/>
              <a:gd name="T70" fmla="*/ 130 w 207"/>
              <a:gd name="T71" fmla="*/ 50 h 171"/>
              <a:gd name="T72" fmla="*/ 135 w 207"/>
              <a:gd name="T73" fmla="*/ 54 h 171"/>
              <a:gd name="T74" fmla="*/ 140 w 207"/>
              <a:gd name="T75" fmla="*/ 54 h 171"/>
              <a:gd name="T76" fmla="*/ 139 w 207"/>
              <a:gd name="T77" fmla="*/ 49 h 171"/>
              <a:gd name="T78" fmla="*/ 126 w 207"/>
              <a:gd name="T79" fmla="*/ 46 h 171"/>
              <a:gd name="T80" fmla="*/ 121 w 207"/>
              <a:gd name="T81" fmla="*/ 53 h 171"/>
              <a:gd name="T82" fmla="*/ 125 w 207"/>
              <a:gd name="T83" fmla="*/ 59 h 171"/>
              <a:gd name="T84" fmla="*/ 134 w 207"/>
              <a:gd name="T85" fmla="*/ 62 h 171"/>
              <a:gd name="T86" fmla="*/ 135 w 207"/>
              <a:gd name="T87" fmla="*/ 64 h 171"/>
              <a:gd name="T88" fmla="*/ 134 w 207"/>
              <a:gd name="T89" fmla="*/ 66 h 171"/>
              <a:gd name="T90" fmla="*/ 126 w 207"/>
              <a:gd name="T91" fmla="*/ 64 h 171"/>
              <a:gd name="T92" fmla="*/ 125 w 207"/>
              <a:gd name="T93" fmla="*/ 61 h 171"/>
              <a:gd name="T94" fmla="*/ 120 w 207"/>
              <a:gd name="T95" fmla="*/ 62 h 171"/>
              <a:gd name="T96" fmla="*/ 125 w 207"/>
              <a:gd name="T97" fmla="*/ 71 h 171"/>
              <a:gd name="T98" fmla="*/ 136 w 207"/>
              <a:gd name="T99" fmla="*/ 71 h 171"/>
              <a:gd name="T100" fmla="*/ 141 w 207"/>
              <a:gd name="T101" fmla="*/ 63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207" h="171">
                <a:moveTo>
                  <a:pt x="73" y="1"/>
                </a:moveTo>
                <a:cubicBezTo>
                  <a:pt x="82" y="5"/>
                  <a:pt x="92" y="7"/>
                  <a:pt x="103" y="7"/>
                </a:cubicBezTo>
                <a:cubicBezTo>
                  <a:pt x="114" y="7"/>
                  <a:pt x="125" y="5"/>
                  <a:pt x="134" y="1"/>
                </a:cubicBezTo>
                <a:cubicBezTo>
                  <a:pt x="126" y="11"/>
                  <a:pt x="115" y="16"/>
                  <a:pt x="103" y="16"/>
                </a:cubicBezTo>
                <a:cubicBezTo>
                  <a:pt x="92" y="16"/>
                  <a:pt x="80" y="11"/>
                  <a:pt x="73" y="1"/>
                </a:cubicBezTo>
                <a:close/>
                <a:moveTo>
                  <a:pt x="108" y="65"/>
                </a:moveTo>
                <a:cubicBezTo>
                  <a:pt x="109" y="64"/>
                  <a:pt x="110" y="63"/>
                  <a:pt x="110" y="62"/>
                </a:cubicBezTo>
                <a:cubicBezTo>
                  <a:pt x="110" y="61"/>
                  <a:pt x="110" y="60"/>
                  <a:pt x="110" y="58"/>
                </a:cubicBezTo>
                <a:cubicBezTo>
                  <a:pt x="110" y="56"/>
                  <a:pt x="110" y="54"/>
                  <a:pt x="109" y="53"/>
                </a:cubicBezTo>
                <a:cubicBezTo>
                  <a:pt x="109" y="52"/>
                  <a:pt x="108" y="51"/>
                  <a:pt x="107" y="51"/>
                </a:cubicBezTo>
                <a:cubicBezTo>
                  <a:pt x="107" y="51"/>
                  <a:pt x="106" y="51"/>
                  <a:pt x="104" y="51"/>
                </a:cubicBezTo>
                <a:cubicBezTo>
                  <a:pt x="100" y="51"/>
                  <a:pt x="100" y="51"/>
                  <a:pt x="100" y="51"/>
                </a:cubicBezTo>
                <a:cubicBezTo>
                  <a:pt x="100" y="66"/>
                  <a:pt x="100" y="66"/>
                  <a:pt x="100" y="66"/>
                </a:cubicBezTo>
                <a:cubicBezTo>
                  <a:pt x="104" y="66"/>
                  <a:pt x="104" y="66"/>
                  <a:pt x="104" y="66"/>
                </a:cubicBezTo>
                <a:cubicBezTo>
                  <a:pt x="105" y="66"/>
                  <a:pt x="106" y="66"/>
                  <a:pt x="107" y="65"/>
                </a:cubicBezTo>
                <a:cubicBezTo>
                  <a:pt x="108" y="65"/>
                  <a:pt x="108" y="65"/>
                  <a:pt x="108" y="65"/>
                </a:cubicBezTo>
                <a:close/>
                <a:moveTo>
                  <a:pt x="78" y="54"/>
                </a:moveTo>
                <a:cubicBezTo>
                  <a:pt x="78" y="54"/>
                  <a:pt x="78" y="54"/>
                  <a:pt x="78" y="54"/>
                </a:cubicBezTo>
                <a:cubicBezTo>
                  <a:pt x="78" y="54"/>
                  <a:pt x="78" y="54"/>
                  <a:pt x="78" y="54"/>
                </a:cubicBezTo>
                <a:cubicBezTo>
                  <a:pt x="76" y="59"/>
                  <a:pt x="76" y="59"/>
                  <a:pt x="76" y="59"/>
                </a:cubicBezTo>
                <a:cubicBezTo>
                  <a:pt x="80" y="59"/>
                  <a:pt x="80" y="59"/>
                  <a:pt x="80" y="59"/>
                </a:cubicBezTo>
                <a:lnTo>
                  <a:pt x="78" y="54"/>
                </a:lnTo>
                <a:close/>
                <a:moveTo>
                  <a:pt x="207" y="49"/>
                </a:moveTo>
                <a:cubicBezTo>
                  <a:pt x="184" y="80"/>
                  <a:pt x="184" y="80"/>
                  <a:pt x="184" y="80"/>
                </a:cubicBezTo>
                <a:cubicBezTo>
                  <a:pt x="156" y="61"/>
                  <a:pt x="156" y="61"/>
                  <a:pt x="156" y="61"/>
                </a:cubicBezTo>
                <a:cubicBezTo>
                  <a:pt x="156" y="171"/>
                  <a:pt x="156" y="171"/>
                  <a:pt x="156" y="171"/>
                </a:cubicBezTo>
                <a:cubicBezTo>
                  <a:pt x="50" y="171"/>
                  <a:pt x="50" y="171"/>
                  <a:pt x="50" y="171"/>
                </a:cubicBezTo>
                <a:cubicBezTo>
                  <a:pt x="50" y="61"/>
                  <a:pt x="50" y="61"/>
                  <a:pt x="50" y="61"/>
                </a:cubicBezTo>
                <a:cubicBezTo>
                  <a:pt x="23" y="80"/>
                  <a:pt x="23" y="80"/>
                  <a:pt x="23" y="80"/>
                </a:cubicBezTo>
                <a:cubicBezTo>
                  <a:pt x="23" y="80"/>
                  <a:pt x="23" y="80"/>
                  <a:pt x="23" y="80"/>
                </a:cubicBezTo>
                <a:cubicBezTo>
                  <a:pt x="0" y="49"/>
                  <a:pt x="0" y="49"/>
                  <a:pt x="0" y="49"/>
                </a:cubicBezTo>
                <a:cubicBezTo>
                  <a:pt x="33" y="15"/>
                  <a:pt x="33" y="15"/>
                  <a:pt x="33" y="15"/>
                </a:cubicBezTo>
                <a:cubicBezTo>
                  <a:pt x="68" y="0"/>
                  <a:pt x="68" y="0"/>
                  <a:pt x="68" y="0"/>
                </a:cubicBezTo>
                <a:cubicBezTo>
                  <a:pt x="76" y="12"/>
                  <a:pt x="89" y="20"/>
                  <a:pt x="103" y="20"/>
                </a:cubicBezTo>
                <a:cubicBezTo>
                  <a:pt x="118" y="20"/>
                  <a:pt x="131" y="12"/>
                  <a:pt x="139" y="0"/>
                </a:cubicBezTo>
                <a:cubicBezTo>
                  <a:pt x="166" y="12"/>
                  <a:pt x="166" y="12"/>
                  <a:pt x="166" y="12"/>
                </a:cubicBezTo>
                <a:lnTo>
                  <a:pt x="207" y="49"/>
                </a:lnTo>
                <a:close/>
                <a:moveTo>
                  <a:pt x="94" y="71"/>
                </a:moveTo>
                <a:cubicBezTo>
                  <a:pt x="104" y="71"/>
                  <a:pt x="104" y="71"/>
                  <a:pt x="104" y="71"/>
                </a:cubicBezTo>
                <a:cubicBezTo>
                  <a:pt x="106" y="71"/>
                  <a:pt x="107" y="71"/>
                  <a:pt x="108" y="71"/>
                </a:cubicBezTo>
                <a:cubicBezTo>
                  <a:pt x="109" y="70"/>
                  <a:pt x="110" y="70"/>
                  <a:pt x="111" y="69"/>
                </a:cubicBezTo>
                <a:cubicBezTo>
                  <a:pt x="112" y="69"/>
                  <a:pt x="113" y="68"/>
                  <a:pt x="114" y="67"/>
                </a:cubicBezTo>
                <a:cubicBezTo>
                  <a:pt x="115" y="66"/>
                  <a:pt x="115" y="65"/>
                  <a:pt x="116" y="63"/>
                </a:cubicBezTo>
                <a:cubicBezTo>
                  <a:pt x="116" y="62"/>
                  <a:pt x="116" y="60"/>
                  <a:pt x="116" y="58"/>
                </a:cubicBezTo>
                <a:cubicBezTo>
                  <a:pt x="116" y="56"/>
                  <a:pt x="116" y="54"/>
                  <a:pt x="115" y="52"/>
                </a:cubicBezTo>
                <a:cubicBezTo>
                  <a:pt x="115" y="50"/>
                  <a:pt x="114" y="49"/>
                  <a:pt x="112" y="48"/>
                </a:cubicBezTo>
                <a:cubicBezTo>
                  <a:pt x="111" y="47"/>
                  <a:pt x="110" y="46"/>
                  <a:pt x="108" y="46"/>
                </a:cubicBezTo>
                <a:cubicBezTo>
                  <a:pt x="107" y="45"/>
                  <a:pt x="106" y="45"/>
                  <a:pt x="104" y="45"/>
                </a:cubicBezTo>
                <a:cubicBezTo>
                  <a:pt x="94" y="45"/>
                  <a:pt x="94" y="45"/>
                  <a:pt x="94" y="45"/>
                </a:cubicBezTo>
                <a:lnTo>
                  <a:pt x="94" y="71"/>
                </a:lnTo>
                <a:close/>
                <a:moveTo>
                  <a:pt x="65" y="71"/>
                </a:moveTo>
                <a:cubicBezTo>
                  <a:pt x="72" y="71"/>
                  <a:pt x="72" y="71"/>
                  <a:pt x="72" y="71"/>
                </a:cubicBezTo>
                <a:cubicBezTo>
                  <a:pt x="74" y="64"/>
                  <a:pt x="74" y="64"/>
                  <a:pt x="74" y="64"/>
                </a:cubicBezTo>
                <a:cubicBezTo>
                  <a:pt x="82" y="64"/>
                  <a:pt x="82" y="64"/>
                  <a:pt x="82" y="64"/>
                </a:cubicBezTo>
                <a:cubicBezTo>
                  <a:pt x="85" y="71"/>
                  <a:pt x="85" y="71"/>
                  <a:pt x="85" y="71"/>
                </a:cubicBezTo>
                <a:cubicBezTo>
                  <a:pt x="91" y="71"/>
                  <a:pt x="91" y="71"/>
                  <a:pt x="91" y="71"/>
                </a:cubicBezTo>
                <a:cubicBezTo>
                  <a:pt x="80" y="45"/>
                  <a:pt x="80" y="45"/>
                  <a:pt x="80" y="45"/>
                </a:cubicBezTo>
                <a:cubicBezTo>
                  <a:pt x="75" y="45"/>
                  <a:pt x="75" y="45"/>
                  <a:pt x="75" y="45"/>
                </a:cubicBezTo>
                <a:lnTo>
                  <a:pt x="65" y="71"/>
                </a:lnTo>
                <a:close/>
                <a:moveTo>
                  <a:pt x="141" y="75"/>
                </a:moveTo>
                <a:cubicBezTo>
                  <a:pt x="65" y="75"/>
                  <a:pt x="65" y="75"/>
                  <a:pt x="65" y="75"/>
                </a:cubicBezTo>
                <a:cubicBezTo>
                  <a:pt x="65" y="81"/>
                  <a:pt x="65" y="81"/>
                  <a:pt x="65" y="81"/>
                </a:cubicBezTo>
                <a:cubicBezTo>
                  <a:pt x="141" y="81"/>
                  <a:pt x="141" y="81"/>
                  <a:pt x="141" y="81"/>
                </a:cubicBezTo>
                <a:lnTo>
                  <a:pt x="141" y="75"/>
                </a:lnTo>
                <a:close/>
                <a:moveTo>
                  <a:pt x="141" y="63"/>
                </a:moveTo>
                <a:cubicBezTo>
                  <a:pt x="141" y="62"/>
                  <a:pt x="141" y="60"/>
                  <a:pt x="140" y="59"/>
                </a:cubicBezTo>
                <a:cubicBezTo>
                  <a:pt x="139" y="58"/>
                  <a:pt x="138" y="57"/>
                  <a:pt x="136" y="56"/>
                </a:cubicBezTo>
                <a:cubicBezTo>
                  <a:pt x="135" y="56"/>
                  <a:pt x="134" y="55"/>
                  <a:pt x="131" y="55"/>
                </a:cubicBezTo>
                <a:cubicBezTo>
                  <a:pt x="128" y="54"/>
                  <a:pt x="127" y="54"/>
                  <a:pt x="127" y="53"/>
                </a:cubicBezTo>
                <a:cubicBezTo>
                  <a:pt x="127" y="53"/>
                  <a:pt x="126" y="53"/>
                  <a:pt x="126" y="52"/>
                </a:cubicBezTo>
                <a:cubicBezTo>
                  <a:pt x="126" y="52"/>
                  <a:pt x="127" y="52"/>
                  <a:pt x="127" y="51"/>
                </a:cubicBezTo>
                <a:cubicBezTo>
                  <a:pt x="128" y="51"/>
                  <a:pt x="128" y="50"/>
                  <a:pt x="130" y="50"/>
                </a:cubicBezTo>
                <a:cubicBezTo>
                  <a:pt x="132" y="50"/>
                  <a:pt x="133" y="51"/>
                  <a:pt x="134" y="51"/>
                </a:cubicBezTo>
                <a:cubicBezTo>
                  <a:pt x="134" y="52"/>
                  <a:pt x="135" y="52"/>
                  <a:pt x="135" y="54"/>
                </a:cubicBezTo>
                <a:cubicBezTo>
                  <a:pt x="135" y="55"/>
                  <a:pt x="135" y="55"/>
                  <a:pt x="135" y="55"/>
                </a:cubicBezTo>
                <a:cubicBezTo>
                  <a:pt x="140" y="54"/>
                  <a:pt x="140" y="54"/>
                  <a:pt x="140" y="54"/>
                </a:cubicBezTo>
                <a:cubicBezTo>
                  <a:pt x="140" y="53"/>
                  <a:pt x="140" y="53"/>
                  <a:pt x="140" y="53"/>
                </a:cubicBezTo>
                <a:cubicBezTo>
                  <a:pt x="140" y="52"/>
                  <a:pt x="140" y="50"/>
                  <a:pt x="139" y="49"/>
                </a:cubicBezTo>
                <a:cubicBezTo>
                  <a:pt x="138" y="47"/>
                  <a:pt x="137" y="47"/>
                  <a:pt x="135" y="46"/>
                </a:cubicBezTo>
                <a:cubicBezTo>
                  <a:pt x="133" y="45"/>
                  <a:pt x="129" y="45"/>
                  <a:pt x="126" y="46"/>
                </a:cubicBezTo>
                <a:cubicBezTo>
                  <a:pt x="124" y="46"/>
                  <a:pt x="123" y="47"/>
                  <a:pt x="122" y="49"/>
                </a:cubicBezTo>
                <a:cubicBezTo>
                  <a:pt x="121" y="50"/>
                  <a:pt x="121" y="51"/>
                  <a:pt x="121" y="53"/>
                </a:cubicBezTo>
                <a:cubicBezTo>
                  <a:pt x="121" y="54"/>
                  <a:pt x="121" y="55"/>
                  <a:pt x="122" y="56"/>
                </a:cubicBezTo>
                <a:cubicBezTo>
                  <a:pt x="122" y="57"/>
                  <a:pt x="123" y="58"/>
                  <a:pt x="125" y="59"/>
                </a:cubicBezTo>
                <a:cubicBezTo>
                  <a:pt x="126" y="59"/>
                  <a:pt x="127" y="60"/>
                  <a:pt x="130" y="60"/>
                </a:cubicBezTo>
                <a:cubicBezTo>
                  <a:pt x="132" y="61"/>
                  <a:pt x="133" y="61"/>
                  <a:pt x="134" y="62"/>
                </a:cubicBezTo>
                <a:cubicBezTo>
                  <a:pt x="134" y="62"/>
                  <a:pt x="135" y="62"/>
                  <a:pt x="135" y="62"/>
                </a:cubicBezTo>
                <a:cubicBezTo>
                  <a:pt x="135" y="63"/>
                  <a:pt x="135" y="63"/>
                  <a:pt x="135" y="64"/>
                </a:cubicBezTo>
                <a:cubicBezTo>
                  <a:pt x="135" y="64"/>
                  <a:pt x="135" y="64"/>
                  <a:pt x="135" y="65"/>
                </a:cubicBezTo>
                <a:cubicBezTo>
                  <a:pt x="135" y="65"/>
                  <a:pt x="134" y="65"/>
                  <a:pt x="134" y="66"/>
                </a:cubicBezTo>
                <a:cubicBezTo>
                  <a:pt x="132" y="66"/>
                  <a:pt x="130" y="66"/>
                  <a:pt x="128" y="66"/>
                </a:cubicBezTo>
                <a:cubicBezTo>
                  <a:pt x="127" y="65"/>
                  <a:pt x="127" y="65"/>
                  <a:pt x="126" y="64"/>
                </a:cubicBezTo>
                <a:cubicBezTo>
                  <a:pt x="126" y="64"/>
                  <a:pt x="126" y="63"/>
                  <a:pt x="125" y="62"/>
                </a:cubicBezTo>
                <a:cubicBezTo>
                  <a:pt x="125" y="61"/>
                  <a:pt x="125" y="61"/>
                  <a:pt x="125" y="61"/>
                </a:cubicBezTo>
                <a:cubicBezTo>
                  <a:pt x="120" y="61"/>
                  <a:pt x="120" y="61"/>
                  <a:pt x="120" y="61"/>
                </a:cubicBezTo>
                <a:cubicBezTo>
                  <a:pt x="120" y="62"/>
                  <a:pt x="120" y="62"/>
                  <a:pt x="120" y="62"/>
                </a:cubicBezTo>
                <a:cubicBezTo>
                  <a:pt x="120" y="64"/>
                  <a:pt x="120" y="66"/>
                  <a:pt x="121" y="67"/>
                </a:cubicBezTo>
                <a:cubicBezTo>
                  <a:pt x="122" y="69"/>
                  <a:pt x="124" y="70"/>
                  <a:pt x="125" y="71"/>
                </a:cubicBezTo>
                <a:cubicBezTo>
                  <a:pt x="127" y="71"/>
                  <a:pt x="129" y="72"/>
                  <a:pt x="131" y="72"/>
                </a:cubicBezTo>
                <a:cubicBezTo>
                  <a:pt x="133" y="72"/>
                  <a:pt x="135" y="71"/>
                  <a:pt x="136" y="71"/>
                </a:cubicBezTo>
                <a:cubicBezTo>
                  <a:pt x="138" y="70"/>
                  <a:pt x="139" y="69"/>
                  <a:pt x="140" y="67"/>
                </a:cubicBezTo>
                <a:cubicBezTo>
                  <a:pt x="141" y="66"/>
                  <a:pt x="141" y="65"/>
                  <a:pt x="141" y="6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TextBox 42"/>
          <p:cNvSpPr txBox="1"/>
          <p:nvPr/>
        </p:nvSpPr>
        <p:spPr>
          <a:xfrm>
            <a:off x="4482849" y="5546706"/>
            <a:ext cx="96051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>
                <a:solidFill>
                  <a:schemeClr val="bg1"/>
                </a:solidFill>
                <a:latin typeface="+mj-lt"/>
              </a:rPr>
              <a:t>T-shirt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6362918" y="3693907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6357938" y="4624207"/>
            <a:ext cx="517757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 random text. It has roots in a piece of classical Latin literature from 45 BC, making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it.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6362918" y="3938533"/>
            <a:ext cx="140615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accent1"/>
                </a:solidFill>
                <a:latin typeface="+mj-lt"/>
              </a:rPr>
              <a:t>90%</a:t>
            </a:r>
            <a:endParaRPr lang="en-US" sz="4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6321427" y="2417989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617227" y="2791904"/>
            <a:ext cx="6880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30%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1731501" y="5520936"/>
            <a:ext cx="69442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40%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2808604" y="5520936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3860480" y="4706918"/>
            <a:ext cx="6896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80%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4940736" y="4706918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23665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823563" y="1808355"/>
            <a:ext cx="2204610" cy="1281139"/>
            <a:chOff x="2397586" y="1648335"/>
            <a:chExt cx="2204610" cy="1281139"/>
          </a:xfrm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2397586" y="1648335"/>
              <a:ext cx="1091199" cy="1281139"/>
            </a:xfrm>
            <a:custGeom>
              <a:avLst/>
              <a:gdLst>
                <a:gd name="T0" fmla="*/ 0 w 393"/>
                <a:gd name="T1" fmla="*/ 162 h 387"/>
                <a:gd name="T2" fmla="*/ 393 w 393"/>
                <a:gd name="T3" fmla="*/ 0 h 387"/>
                <a:gd name="T4" fmla="*/ 393 w 393"/>
                <a:gd name="T5" fmla="*/ 387 h 387"/>
                <a:gd name="T6" fmla="*/ 0 w 393"/>
                <a:gd name="T7" fmla="*/ 387 h 387"/>
                <a:gd name="T8" fmla="*/ 0 w 393"/>
                <a:gd name="T9" fmla="*/ 162 h 387"/>
                <a:gd name="T10" fmla="*/ 0 w 393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3" h="387">
                  <a:moveTo>
                    <a:pt x="0" y="162"/>
                  </a:moveTo>
                  <a:lnTo>
                    <a:pt x="393" y="0"/>
                  </a:lnTo>
                  <a:lnTo>
                    <a:pt x="393" y="387"/>
                  </a:lnTo>
                  <a:lnTo>
                    <a:pt x="0" y="387"/>
                  </a:lnTo>
                  <a:lnTo>
                    <a:pt x="0" y="162"/>
                  </a:lnTo>
                  <a:lnTo>
                    <a:pt x="0" y="162"/>
                  </a:lnTo>
                  <a:close/>
                </a:path>
              </a:pathLst>
            </a:custGeom>
            <a:gradFill>
              <a:gsLst>
                <a:gs pos="0">
                  <a:schemeClr val="accent5"/>
                </a:gs>
                <a:gs pos="100000">
                  <a:schemeClr val="accent5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3488784" y="1648335"/>
              <a:ext cx="1113412" cy="1281139"/>
            </a:xfrm>
            <a:custGeom>
              <a:avLst/>
              <a:gdLst>
                <a:gd name="T0" fmla="*/ 401 w 401"/>
                <a:gd name="T1" fmla="*/ 162 h 387"/>
                <a:gd name="T2" fmla="*/ 0 w 401"/>
                <a:gd name="T3" fmla="*/ 0 h 387"/>
                <a:gd name="T4" fmla="*/ 0 w 401"/>
                <a:gd name="T5" fmla="*/ 387 h 387"/>
                <a:gd name="T6" fmla="*/ 401 w 401"/>
                <a:gd name="T7" fmla="*/ 387 h 387"/>
                <a:gd name="T8" fmla="*/ 401 w 401"/>
                <a:gd name="T9" fmla="*/ 162 h 387"/>
                <a:gd name="T10" fmla="*/ 401 w 401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1" h="387">
                  <a:moveTo>
                    <a:pt x="401" y="162"/>
                  </a:moveTo>
                  <a:lnTo>
                    <a:pt x="0" y="0"/>
                  </a:lnTo>
                  <a:lnTo>
                    <a:pt x="0" y="387"/>
                  </a:lnTo>
                  <a:lnTo>
                    <a:pt x="401" y="387"/>
                  </a:lnTo>
                  <a:lnTo>
                    <a:pt x="401" y="162"/>
                  </a:lnTo>
                  <a:lnTo>
                    <a:pt x="401" y="162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lumMod val="75000"/>
                  </a:schemeClr>
                </a:gs>
                <a:gs pos="100000">
                  <a:schemeClr val="accent5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4445947" y="2503547"/>
            <a:ext cx="2962617" cy="1307623"/>
            <a:chOff x="2019970" y="2343527"/>
            <a:chExt cx="2962617" cy="1307623"/>
          </a:xfrm>
        </p:grpSpPr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2019970" y="2343527"/>
              <a:ext cx="1468815" cy="1307623"/>
            </a:xfrm>
            <a:custGeom>
              <a:avLst/>
              <a:gdLst>
                <a:gd name="T0" fmla="*/ 0 w 66"/>
                <a:gd name="T1" fmla="*/ 20 h 49"/>
                <a:gd name="T2" fmla="*/ 66 w 66"/>
                <a:gd name="T3" fmla="*/ 0 h 49"/>
                <a:gd name="T4" fmla="*/ 66 w 66"/>
                <a:gd name="T5" fmla="*/ 49 h 49"/>
                <a:gd name="T6" fmla="*/ 0 w 66"/>
                <a:gd name="T7" fmla="*/ 49 h 49"/>
                <a:gd name="T8" fmla="*/ 0 w 66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49">
                  <a:moveTo>
                    <a:pt x="0" y="20"/>
                  </a:moveTo>
                  <a:cubicBezTo>
                    <a:pt x="22" y="14"/>
                    <a:pt x="44" y="7"/>
                    <a:pt x="66" y="0"/>
                  </a:cubicBezTo>
                  <a:cubicBezTo>
                    <a:pt x="66" y="17"/>
                    <a:pt x="66" y="33"/>
                    <a:pt x="66" y="49"/>
                  </a:cubicBezTo>
                  <a:cubicBezTo>
                    <a:pt x="44" y="49"/>
                    <a:pt x="22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4"/>
                </a:gs>
                <a:gs pos="100000">
                  <a:schemeClr val="accent4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3488784" y="2343527"/>
              <a:ext cx="1493803" cy="1307623"/>
            </a:xfrm>
            <a:custGeom>
              <a:avLst/>
              <a:gdLst>
                <a:gd name="T0" fmla="*/ 67 w 67"/>
                <a:gd name="T1" fmla="*/ 20 h 49"/>
                <a:gd name="T2" fmla="*/ 0 w 67"/>
                <a:gd name="T3" fmla="*/ 0 h 49"/>
                <a:gd name="T4" fmla="*/ 0 w 67"/>
                <a:gd name="T5" fmla="*/ 49 h 49"/>
                <a:gd name="T6" fmla="*/ 67 w 67"/>
                <a:gd name="T7" fmla="*/ 49 h 49"/>
                <a:gd name="T8" fmla="*/ 67 w 67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49">
                  <a:moveTo>
                    <a:pt x="67" y="20"/>
                  </a:moveTo>
                  <a:cubicBezTo>
                    <a:pt x="44" y="14"/>
                    <a:pt x="22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2" y="49"/>
                    <a:pt x="44" y="49"/>
                    <a:pt x="67" y="49"/>
                  </a:cubicBezTo>
                  <a:cubicBezTo>
                    <a:pt x="67" y="40"/>
                    <a:pt x="67" y="30"/>
                    <a:pt x="67" y="20"/>
                  </a:cubicBezTo>
                  <a:close/>
                </a:path>
              </a:pathLst>
            </a:custGeom>
            <a:gradFill>
              <a:gsLst>
                <a:gs pos="0">
                  <a:schemeClr val="accent4">
                    <a:lumMod val="75000"/>
                  </a:schemeClr>
                </a:gs>
                <a:gs pos="100000">
                  <a:schemeClr val="accent4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4065554" y="3225223"/>
            <a:ext cx="3698415" cy="1307623"/>
            <a:chOff x="1639577" y="3065203"/>
            <a:chExt cx="3698415" cy="1307623"/>
          </a:xfrm>
        </p:grpSpPr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1639577" y="3065203"/>
              <a:ext cx="1849208" cy="1307623"/>
            </a:xfrm>
            <a:custGeom>
              <a:avLst/>
              <a:gdLst>
                <a:gd name="T0" fmla="*/ 0 w 83"/>
                <a:gd name="T1" fmla="*/ 20 h 49"/>
                <a:gd name="T2" fmla="*/ 83 w 83"/>
                <a:gd name="T3" fmla="*/ 0 h 49"/>
                <a:gd name="T4" fmla="*/ 83 w 83"/>
                <a:gd name="T5" fmla="*/ 49 h 49"/>
                <a:gd name="T6" fmla="*/ 0 w 83"/>
                <a:gd name="T7" fmla="*/ 49 h 49"/>
                <a:gd name="T8" fmla="*/ 0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0" y="20"/>
                  </a:moveTo>
                  <a:cubicBezTo>
                    <a:pt x="28" y="14"/>
                    <a:pt x="56" y="7"/>
                    <a:pt x="83" y="0"/>
                  </a:cubicBezTo>
                  <a:cubicBezTo>
                    <a:pt x="83" y="17"/>
                    <a:pt x="83" y="33"/>
                    <a:pt x="83" y="49"/>
                  </a:cubicBezTo>
                  <a:cubicBezTo>
                    <a:pt x="56" y="49"/>
                    <a:pt x="28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3"/>
                </a:gs>
                <a:gs pos="100000">
                  <a:schemeClr val="accent3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3488784" y="3065203"/>
              <a:ext cx="1849208" cy="1307623"/>
            </a:xfrm>
            <a:custGeom>
              <a:avLst/>
              <a:gdLst>
                <a:gd name="T0" fmla="*/ 83 w 83"/>
                <a:gd name="T1" fmla="*/ 20 h 49"/>
                <a:gd name="T2" fmla="*/ 0 w 83"/>
                <a:gd name="T3" fmla="*/ 0 h 49"/>
                <a:gd name="T4" fmla="*/ 0 w 83"/>
                <a:gd name="T5" fmla="*/ 49 h 49"/>
                <a:gd name="T6" fmla="*/ 83 w 83"/>
                <a:gd name="T7" fmla="*/ 49 h 49"/>
                <a:gd name="T8" fmla="*/ 83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83" y="20"/>
                  </a:moveTo>
                  <a:cubicBezTo>
                    <a:pt x="56" y="14"/>
                    <a:pt x="28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8" y="49"/>
                    <a:pt x="56" y="49"/>
                    <a:pt x="83" y="49"/>
                  </a:cubicBezTo>
                  <a:cubicBezTo>
                    <a:pt x="83" y="40"/>
                    <a:pt x="83" y="30"/>
                    <a:pt x="83" y="20"/>
                  </a:cubicBezTo>
                  <a:close/>
                </a:path>
              </a:pathLst>
            </a:custGeom>
            <a:gradFill>
              <a:gsLst>
                <a:gs pos="0">
                  <a:schemeClr val="accent3">
                    <a:lumMod val="75000"/>
                  </a:schemeClr>
                </a:gs>
                <a:gs pos="100000">
                  <a:schemeClr val="accent3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3687938" y="3946898"/>
            <a:ext cx="4456423" cy="1334106"/>
            <a:chOff x="1261961" y="3786878"/>
            <a:chExt cx="4456423" cy="1334106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1261961" y="3786878"/>
              <a:ext cx="2226823" cy="1334106"/>
            </a:xfrm>
            <a:custGeom>
              <a:avLst/>
              <a:gdLst>
                <a:gd name="T0" fmla="*/ 0 w 100"/>
                <a:gd name="T1" fmla="*/ 20 h 50"/>
                <a:gd name="T2" fmla="*/ 100 w 100"/>
                <a:gd name="T3" fmla="*/ 0 h 50"/>
                <a:gd name="T4" fmla="*/ 100 w 100"/>
                <a:gd name="T5" fmla="*/ 50 h 50"/>
                <a:gd name="T6" fmla="*/ 0 w 100"/>
                <a:gd name="T7" fmla="*/ 50 h 50"/>
                <a:gd name="T8" fmla="*/ 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0" y="20"/>
                  </a:moveTo>
                  <a:cubicBezTo>
                    <a:pt x="34" y="13"/>
                    <a:pt x="67" y="7"/>
                    <a:pt x="100" y="0"/>
                  </a:cubicBezTo>
                  <a:cubicBezTo>
                    <a:pt x="100" y="16"/>
                    <a:pt x="100" y="33"/>
                    <a:pt x="100" y="50"/>
                  </a:cubicBezTo>
                  <a:cubicBezTo>
                    <a:pt x="67" y="50"/>
                    <a:pt x="34" y="50"/>
                    <a:pt x="0" y="50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3488784" y="3786878"/>
              <a:ext cx="2229600" cy="1334106"/>
            </a:xfrm>
            <a:custGeom>
              <a:avLst/>
              <a:gdLst>
                <a:gd name="T0" fmla="*/ 100 w 100"/>
                <a:gd name="T1" fmla="*/ 20 h 50"/>
                <a:gd name="T2" fmla="*/ 0 w 100"/>
                <a:gd name="T3" fmla="*/ 0 h 50"/>
                <a:gd name="T4" fmla="*/ 0 w 100"/>
                <a:gd name="T5" fmla="*/ 50 h 50"/>
                <a:gd name="T6" fmla="*/ 100 w 100"/>
                <a:gd name="T7" fmla="*/ 50 h 50"/>
                <a:gd name="T8" fmla="*/ 10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100" y="20"/>
                  </a:moveTo>
                  <a:cubicBezTo>
                    <a:pt x="67" y="13"/>
                    <a:pt x="33" y="7"/>
                    <a:pt x="0" y="0"/>
                  </a:cubicBezTo>
                  <a:cubicBezTo>
                    <a:pt x="0" y="16"/>
                    <a:pt x="0" y="33"/>
                    <a:pt x="0" y="50"/>
                  </a:cubicBezTo>
                  <a:cubicBezTo>
                    <a:pt x="33" y="50"/>
                    <a:pt x="67" y="50"/>
                    <a:pt x="100" y="50"/>
                  </a:cubicBezTo>
                  <a:cubicBezTo>
                    <a:pt x="100" y="40"/>
                    <a:pt x="100" y="30"/>
                    <a:pt x="100" y="20"/>
                  </a:cubicBezTo>
                  <a:close/>
                </a:path>
              </a:pathLst>
            </a:custGeom>
            <a:gradFill>
              <a:gsLst>
                <a:gs pos="0">
                  <a:schemeClr val="accent2">
                    <a:lumMod val="75000"/>
                  </a:schemeClr>
                </a:gs>
                <a:gs pos="100000">
                  <a:schemeClr val="accent2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3332535" y="4642090"/>
            <a:ext cx="5189442" cy="1360590"/>
            <a:chOff x="906558" y="4482070"/>
            <a:chExt cx="5189442" cy="1360590"/>
          </a:xfrm>
        </p:grpSpPr>
        <p:sp>
          <p:nvSpPr>
            <p:cNvPr id="15" name="Freeform 13"/>
            <p:cNvSpPr>
              <a:spLocks/>
            </p:cNvSpPr>
            <p:nvPr/>
          </p:nvSpPr>
          <p:spPr bwMode="auto">
            <a:xfrm>
              <a:off x="906558" y="4482070"/>
              <a:ext cx="2582226" cy="1360590"/>
            </a:xfrm>
            <a:custGeom>
              <a:avLst/>
              <a:gdLst>
                <a:gd name="T0" fmla="*/ 0 w 116"/>
                <a:gd name="T1" fmla="*/ 21 h 51"/>
                <a:gd name="T2" fmla="*/ 116 w 116"/>
                <a:gd name="T3" fmla="*/ 0 h 51"/>
                <a:gd name="T4" fmla="*/ 116 w 116"/>
                <a:gd name="T5" fmla="*/ 51 h 51"/>
                <a:gd name="T6" fmla="*/ 0 w 116"/>
                <a:gd name="T7" fmla="*/ 51 h 51"/>
                <a:gd name="T8" fmla="*/ 0 w 116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51">
                  <a:moveTo>
                    <a:pt x="0" y="21"/>
                  </a:moveTo>
                  <a:cubicBezTo>
                    <a:pt x="39" y="14"/>
                    <a:pt x="77" y="7"/>
                    <a:pt x="116" y="0"/>
                  </a:cubicBezTo>
                  <a:cubicBezTo>
                    <a:pt x="116" y="17"/>
                    <a:pt x="116" y="34"/>
                    <a:pt x="116" y="51"/>
                  </a:cubicBezTo>
                  <a:cubicBezTo>
                    <a:pt x="77" y="51"/>
                    <a:pt x="39" y="51"/>
                    <a:pt x="0" y="51"/>
                  </a:cubicBezTo>
                  <a:cubicBezTo>
                    <a:pt x="0" y="41"/>
                    <a:pt x="0" y="31"/>
                    <a:pt x="0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1080000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auto">
            <a:xfrm>
              <a:off x="3488784" y="4482070"/>
              <a:ext cx="2607216" cy="1360590"/>
            </a:xfrm>
            <a:custGeom>
              <a:avLst/>
              <a:gdLst>
                <a:gd name="T0" fmla="*/ 117 w 117"/>
                <a:gd name="T1" fmla="*/ 21 h 51"/>
                <a:gd name="T2" fmla="*/ 0 w 117"/>
                <a:gd name="T3" fmla="*/ 0 h 51"/>
                <a:gd name="T4" fmla="*/ 0 w 117"/>
                <a:gd name="T5" fmla="*/ 51 h 51"/>
                <a:gd name="T6" fmla="*/ 117 w 117"/>
                <a:gd name="T7" fmla="*/ 51 h 51"/>
                <a:gd name="T8" fmla="*/ 117 w 117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" h="51">
                  <a:moveTo>
                    <a:pt x="117" y="21"/>
                  </a:moveTo>
                  <a:cubicBezTo>
                    <a:pt x="78" y="14"/>
                    <a:pt x="39" y="7"/>
                    <a:pt x="0" y="0"/>
                  </a:cubicBezTo>
                  <a:cubicBezTo>
                    <a:pt x="0" y="17"/>
                    <a:pt x="0" y="34"/>
                    <a:pt x="0" y="51"/>
                  </a:cubicBezTo>
                  <a:cubicBezTo>
                    <a:pt x="39" y="51"/>
                    <a:pt x="78" y="51"/>
                    <a:pt x="117" y="51"/>
                  </a:cubicBezTo>
                  <a:cubicBezTo>
                    <a:pt x="117" y="41"/>
                    <a:pt x="117" y="31"/>
                    <a:pt x="117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/>
                </a:gs>
              </a:gsLst>
              <a:lin ang="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Freeform 185"/>
          <p:cNvSpPr>
            <a:spLocks noEditPoints="1"/>
          </p:cNvSpPr>
          <p:nvPr/>
        </p:nvSpPr>
        <p:spPr bwMode="auto">
          <a:xfrm>
            <a:off x="8738997" y="5054487"/>
            <a:ext cx="263491" cy="325614"/>
          </a:xfrm>
          <a:custGeom>
            <a:avLst/>
            <a:gdLst>
              <a:gd name="T0" fmla="*/ 81 w 123"/>
              <a:gd name="T1" fmla="*/ 0 h 152"/>
              <a:gd name="T2" fmla="*/ 0 w 123"/>
              <a:gd name="T3" fmla="*/ 0 h 152"/>
              <a:gd name="T4" fmla="*/ 0 w 123"/>
              <a:gd name="T5" fmla="*/ 152 h 152"/>
              <a:gd name="T6" fmla="*/ 123 w 123"/>
              <a:gd name="T7" fmla="*/ 152 h 152"/>
              <a:gd name="T8" fmla="*/ 123 w 123"/>
              <a:gd name="T9" fmla="*/ 43 h 152"/>
              <a:gd name="T10" fmla="*/ 81 w 123"/>
              <a:gd name="T11" fmla="*/ 0 h 152"/>
              <a:gd name="T12" fmla="*/ 104 w 123"/>
              <a:gd name="T13" fmla="*/ 133 h 152"/>
              <a:gd name="T14" fmla="*/ 19 w 123"/>
              <a:gd name="T15" fmla="*/ 133 h 152"/>
              <a:gd name="T16" fmla="*/ 19 w 123"/>
              <a:gd name="T17" fmla="*/ 19 h 152"/>
              <a:gd name="T18" fmla="*/ 71 w 123"/>
              <a:gd name="T19" fmla="*/ 19 h 152"/>
              <a:gd name="T20" fmla="*/ 76 w 123"/>
              <a:gd name="T21" fmla="*/ 24 h 152"/>
              <a:gd name="T22" fmla="*/ 76 w 123"/>
              <a:gd name="T23" fmla="*/ 48 h 152"/>
              <a:gd name="T24" fmla="*/ 100 w 123"/>
              <a:gd name="T25" fmla="*/ 48 h 152"/>
              <a:gd name="T26" fmla="*/ 104 w 123"/>
              <a:gd name="T27" fmla="*/ 52 h 152"/>
              <a:gd name="T28" fmla="*/ 104 w 123"/>
              <a:gd name="T29" fmla="*/ 133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3" h="152">
                <a:moveTo>
                  <a:pt x="81" y="0"/>
                </a:moveTo>
                <a:lnTo>
                  <a:pt x="0" y="0"/>
                </a:lnTo>
                <a:lnTo>
                  <a:pt x="0" y="152"/>
                </a:lnTo>
                <a:lnTo>
                  <a:pt x="123" y="152"/>
                </a:lnTo>
                <a:lnTo>
                  <a:pt x="123" y="43"/>
                </a:lnTo>
                <a:lnTo>
                  <a:pt x="81" y="0"/>
                </a:lnTo>
                <a:close/>
                <a:moveTo>
                  <a:pt x="104" y="133"/>
                </a:moveTo>
                <a:lnTo>
                  <a:pt x="19" y="133"/>
                </a:lnTo>
                <a:lnTo>
                  <a:pt x="19" y="19"/>
                </a:lnTo>
                <a:lnTo>
                  <a:pt x="71" y="19"/>
                </a:lnTo>
                <a:lnTo>
                  <a:pt x="76" y="24"/>
                </a:lnTo>
                <a:lnTo>
                  <a:pt x="76" y="48"/>
                </a:lnTo>
                <a:lnTo>
                  <a:pt x="100" y="48"/>
                </a:lnTo>
                <a:lnTo>
                  <a:pt x="104" y="52"/>
                </a:lnTo>
                <a:lnTo>
                  <a:pt x="104" y="13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8" name="Group 17"/>
          <p:cNvGrpSpPr/>
          <p:nvPr/>
        </p:nvGrpSpPr>
        <p:grpSpPr>
          <a:xfrm>
            <a:off x="3189513" y="4220853"/>
            <a:ext cx="310380" cy="332238"/>
            <a:chOff x="3573463" y="4510088"/>
            <a:chExt cx="225426" cy="241301"/>
          </a:xfrm>
          <a:solidFill>
            <a:schemeClr val="accent2"/>
          </a:solidFill>
        </p:grpSpPr>
        <p:sp>
          <p:nvSpPr>
            <p:cNvPr id="19" name="Freeform 191"/>
            <p:cNvSpPr>
              <a:spLocks noEditPoints="1"/>
            </p:cNvSpPr>
            <p:nvPr/>
          </p:nvSpPr>
          <p:spPr bwMode="auto">
            <a:xfrm>
              <a:off x="3708401" y="4600576"/>
              <a:ext cx="90488" cy="150813"/>
            </a:xfrm>
            <a:custGeom>
              <a:avLst/>
              <a:gdLst>
                <a:gd name="T0" fmla="*/ 12 w 24"/>
                <a:gd name="T1" fmla="*/ 0 h 40"/>
                <a:gd name="T2" fmla="*/ 0 w 24"/>
                <a:gd name="T3" fmla="*/ 12 h 40"/>
                <a:gd name="T4" fmla="*/ 4 w 24"/>
                <a:gd name="T5" fmla="*/ 21 h 40"/>
                <a:gd name="T6" fmla="*/ 4 w 24"/>
                <a:gd name="T7" fmla="*/ 40 h 40"/>
                <a:gd name="T8" fmla="*/ 12 w 24"/>
                <a:gd name="T9" fmla="*/ 32 h 40"/>
                <a:gd name="T10" fmla="*/ 20 w 24"/>
                <a:gd name="T11" fmla="*/ 40 h 40"/>
                <a:gd name="T12" fmla="*/ 20 w 24"/>
                <a:gd name="T13" fmla="*/ 21 h 40"/>
                <a:gd name="T14" fmla="*/ 24 w 24"/>
                <a:gd name="T15" fmla="*/ 12 h 40"/>
                <a:gd name="T16" fmla="*/ 12 w 24"/>
                <a:gd name="T17" fmla="*/ 0 h 40"/>
                <a:gd name="T18" fmla="*/ 12 w 24"/>
                <a:gd name="T19" fmla="*/ 20 h 40"/>
                <a:gd name="T20" fmla="*/ 4 w 24"/>
                <a:gd name="T21" fmla="*/ 12 h 40"/>
                <a:gd name="T22" fmla="*/ 12 w 24"/>
                <a:gd name="T23" fmla="*/ 4 h 40"/>
                <a:gd name="T24" fmla="*/ 20 w 24"/>
                <a:gd name="T25" fmla="*/ 12 h 40"/>
                <a:gd name="T26" fmla="*/ 12 w 24"/>
                <a:gd name="T27" fmla="*/ 2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40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6"/>
                    <a:pt x="2" y="19"/>
                    <a:pt x="4" y="21"/>
                  </a:cubicBezTo>
                  <a:cubicBezTo>
                    <a:pt x="4" y="40"/>
                    <a:pt x="4" y="40"/>
                    <a:pt x="4" y="40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20" y="21"/>
                    <a:pt x="20" y="21"/>
                    <a:pt x="20" y="21"/>
                  </a:cubicBezTo>
                  <a:cubicBezTo>
                    <a:pt x="22" y="19"/>
                    <a:pt x="24" y="16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  <a:moveTo>
                    <a:pt x="12" y="20"/>
                  </a:move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0" name="Freeform 192"/>
            <p:cNvSpPr>
              <a:spLocks/>
            </p:cNvSpPr>
            <p:nvPr/>
          </p:nvSpPr>
          <p:spPr bwMode="auto">
            <a:xfrm>
              <a:off x="3573463" y="4510088"/>
              <a:ext cx="195263" cy="241300"/>
            </a:xfrm>
            <a:custGeom>
              <a:avLst/>
              <a:gdLst>
                <a:gd name="T0" fmla="*/ 64 w 123"/>
                <a:gd name="T1" fmla="*/ 133 h 152"/>
                <a:gd name="T2" fmla="*/ 19 w 123"/>
                <a:gd name="T3" fmla="*/ 133 h 152"/>
                <a:gd name="T4" fmla="*/ 19 w 123"/>
                <a:gd name="T5" fmla="*/ 19 h 152"/>
                <a:gd name="T6" fmla="*/ 71 w 123"/>
                <a:gd name="T7" fmla="*/ 19 h 152"/>
                <a:gd name="T8" fmla="*/ 100 w 123"/>
                <a:gd name="T9" fmla="*/ 48 h 152"/>
                <a:gd name="T10" fmla="*/ 123 w 123"/>
                <a:gd name="T11" fmla="*/ 48 h 152"/>
                <a:gd name="T12" fmla="*/ 123 w 123"/>
                <a:gd name="T13" fmla="*/ 43 h 152"/>
                <a:gd name="T14" fmla="*/ 81 w 123"/>
                <a:gd name="T15" fmla="*/ 0 h 152"/>
                <a:gd name="T16" fmla="*/ 0 w 123"/>
                <a:gd name="T17" fmla="*/ 0 h 152"/>
                <a:gd name="T18" fmla="*/ 0 w 123"/>
                <a:gd name="T19" fmla="*/ 152 h 152"/>
                <a:gd name="T20" fmla="*/ 81 w 123"/>
                <a:gd name="T21" fmla="*/ 152 h 152"/>
                <a:gd name="T22" fmla="*/ 64 w 123"/>
                <a:gd name="T23" fmla="*/ 133 h 152"/>
                <a:gd name="T24" fmla="*/ 64 w 123"/>
                <a:gd name="T25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3" h="152">
                  <a:moveTo>
                    <a:pt x="64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71" y="19"/>
                  </a:lnTo>
                  <a:lnTo>
                    <a:pt x="100" y="48"/>
                  </a:lnTo>
                  <a:lnTo>
                    <a:pt x="123" y="48"/>
                  </a:lnTo>
                  <a:lnTo>
                    <a:pt x="123" y="43"/>
                  </a:lnTo>
                  <a:lnTo>
                    <a:pt x="81" y="0"/>
                  </a:lnTo>
                  <a:lnTo>
                    <a:pt x="0" y="0"/>
                  </a:lnTo>
                  <a:lnTo>
                    <a:pt x="0" y="152"/>
                  </a:lnTo>
                  <a:lnTo>
                    <a:pt x="81" y="152"/>
                  </a:lnTo>
                  <a:lnTo>
                    <a:pt x="64" y="133"/>
                  </a:lnTo>
                  <a:lnTo>
                    <a:pt x="64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1" name="Rectangle 193"/>
            <p:cNvSpPr>
              <a:spLocks noChangeArrowheads="1"/>
            </p:cNvSpPr>
            <p:nvPr/>
          </p:nvSpPr>
          <p:spPr bwMode="auto">
            <a:xfrm>
              <a:off x="3619501" y="4586288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2" name="Rectangle 194"/>
            <p:cNvSpPr>
              <a:spLocks noChangeArrowheads="1"/>
            </p:cNvSpPr>
            <p:nvPr/>
          </p:nvSpPr>
          <p:spPr bwMode="auto">
            <a:xfrm>
              <a:off x="3619501" y="4616451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3" name="Rectangle 195"/>
            <p:cNvSpPr>
              <a:spLocks noChangeArrowheads="1"/>
            </p:cNvSpPr>
            <p:nvPr/>
          </p:nvSpPr>
          <p:spPr bwMode="auto">
            <a:xfrm>
              <a:off x="3619501" y="4646613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7991598" y="3526916"/>
            <a:ext cx="299972" cy="345422"/>
            <a:chOff x="5497513" y="4510088"/>
            <a:chExt cx="209550" cy="241300"/>
          </a:xfrm>
          <a:solidFill>
            <a:schemeClr val="accent3"/>
          </a:solidFill>
        </p:grpSpPr>
        <p:sp>
          <p:nvSpPr>
            <p:cNvPr id="25" name="Freeform 196"/>
            <p:cNvSpPr>
              <a:spLocks noEditPoints="1"/>
            </p:cNvSpPr>
            <p:nvPr/>
          </p:nvSpPr>
          <p:spPr bwMode="auto">
            <a:xfrm>
              <a:off x="5497513" y="4510088"/>
              <a:ext cx="209550" cy="241300"/>
            </a:xfrm>
            <a:custGeom>
              <a:avLst/>
              <a:gdLst>
                <a:gd name="T0" fmla="*/ 90 w 132"/>
                <a:gd name="T1" fmla="*/ 0 h 152"/>
                <a:gd name="T2" fmla="*/ 0 w 132"/>
                <a:gd name="T3" fmla="*/ 0 h 152"/>
                <a:gd name="T4" fmla="*/ 0 w 132"/>
                <a:gd name="T5" fmla="*/ 152 h 152"/>
                <a:gd name="T6" fmla="*/ 132 w 132"/>
                <a:gd name="T7" fmla="*/ 152 h 152"/>
                <a:gd name="T8" fmla="*/ 132 w 132"/>
                <a:gd name="T9" fmla="*/ 43 h 152"/>
                <a:gd name="T10" fmla="*/ 90 w 132"/>
                <a:gd name="T11" fmla="*/ 0 h 152"/>
                <a:gd name="T12" fmla="*/ 113 w 132"/>
                <a:gd name="T13" fmla="*/ 133 h 152"/>
                <a:gd name="T14" fmla="*/ 19 w 132"/>
                <a:gd name="T15" fmla="*/ 133 h 152"/>
                <a:gd name="T16" fmla="*/ 19 w 132"/>
                <a:gd name="T17" fmla="*/ 19 h 152"/>
                <a:gd name="T18" fmla="*/ 80 w 132"/>
                <a:gd name="T19" fmla="*/ 19 h 152"/>
                <a:gd name="T20" fmla="*/ 113 w 132"/>
                <a:gd name="T21" fmla="*/ 52 h 152"/>
                <a:gd name="T22" fmla="*/ 113 w 132"/>
                <a:gd name="T23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32" h="152">
                  <a:moveTo>
                    <a:pt x="90" y="0"/>
                  </a:moveTo>
                  <a:lnTo>
                    <a:pt x="0" y="0"/>
                  </a:lnTo>
                  <a:lnTo>
                    <a:pt x="0" y="152"/>
                  </a:lnTo>
                  <a:lnTo>
                    <a:pt x="132" y="152"/>
                  </a:lnTo>
                  <a:lnTo>
                    <a:pt x="132" y="43"/>
                  </a:lnTo>
                  <a:lnTo>
                    <a:pt x="90" y="0"/>
                  </a:lnTo>
                  <a:close/>
                  <a:moveTo>
                    <a:pt x="113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80" y="19"/>
                  </a:lnTo>
                  <a:lnTo>
                    <a:pt x="113" y="52"/>
                  </a:lnTo>
                  <a:lnTo>
                    <a:pt x="113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197"/>
            <p:cNvSpPr>
              <a:spLocks/>
            </p:cNvSpPr>
            <p:nvPr/>
          </p:nvSpPr>
          <p:spPr bwMode="auto">
            <a:xfrm>
              <a:off x="5541963" y="4619626"/>
              <a:ext cx="120650" cy="79375"/>
            </a:xfrm>
            <a:custGeom>
              <a:avLst/>
              <a:gdLst>
                <a:gd name="T0" fmla="*/ 28 w 76"/>
                <a:gd name="T1" fmla="*/ 9 h 50"/>
                <a:gd name="T2" fmla="*/ 0 w 76"/>
                <a:gd name="T3" fmla="*/ 38 h 50"/>
                <a:gd name="T4" fmla="*/ 0 w 76"/>
                <a:gd name="T5" fmla="*/ 50 h 50"/>
                <a:gd name="T6" fmla="*/ 28 w 76"/>
                <a:gd name="T7" fmla="*/ 21 h 50"/>
                <a:gd name="T8" fmla="*/ 47 w 76"/>
                <a:gd name="T9" fmla="*/ 40 h 50"/>
                <a:gd name="T10" fmla="*/ 76 w 76"/>
                <a:gd name="T11" fmla="*/ 12 h 50"/>
                <a:gd name="T12" fmla="*/ 76 w 76"/>
                <a:gd name="T13" fmla="*/ 0 h 50"/>
                <a:gd name="T14" fmla="*/ 47 w 76"/>
                <a:gd name="T15" fmla="*/ 28 h 50"/>
                <a:gd name="T16" fmla="*/ 28 w 76"/>
                <a:gd name="T17" fmla="*/ 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50">
                  <a:moveTo>
                    <a:pt x="28" y="9"/>
                  </a:moveTo>
                  <a:lnTo>
                    <a:pt x="0" y="38"/>
                  </a:lnTo>
                  <a:lnTo>
                    <a:pt x="0" y="50"/>
                  </a:lnTo>
                  <a:lnTo>
                    <a:pt x="28" y="21"/>
                  </a:lnTo>
                  <a:lnTo>
                    <a:pt x="47" y="40"/>
                  </a:lnTo>
                  <a:lnTo>
                    <a:pt x="76" y="12"/>
                  </a:lnTo>
                  <a:lnTo>
                    <a:pt x="76" y="0"/>
                  </a:lnTo>
                  <a:lnTo>
                    <a:pt x="47" y="28"/>
                  </a:lnTo>
                  <a:lnTo>
                    <a:pt x="28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7278075" y="2041853"/>
            <a:ext cx="350145" cy="347842"/>
            <a:chOff x="3573463" y="3068638"/>
            <a:chExt cx="241300" cy="239713"/>
          </a:xfrm>
          <a:solidFill>
            <a:schemeClr val="accent5"/>
          </a:solidFill>
        </p:grpSpPr>
        <p:sp>
          <p:nvSpPr>
            <p:cNvPr id="28" name="Freeform 346"/>
            <p:cNvSpPr>
              <a:spLocks noEditPoints="1"/>
            </p:cNvSpPr>
            <p:nvPr/>
          </p:nvSpPr>
          <p:spPr bwMode="auto">
            <a:xfrm>
              <a:off x="3573463" y="3068638"/>
              <a:ext cx="241300" cy="239713"/>
            </a:xfrm>
            <a:custGeom>
              <a:avLst/>
              <a:gdLst>
                <a:gd name="T0" fmla="*/ 0 w 152"/>
                <a:gd name="T1" fmla="*/ 0 h 151"/>
                <a:gd name="T2" fmla="*/ 0 w 152"/>
                <a:gd name="T3" fmla="*/ 151 h 151"/>
                <a:gd name="T4" fmla="*/ 152 w 152"/>
                <a:gd name="T5" fmla="*/ 151 h 151"/>
                <a:gd name="T6" fmla="*/ 152 w 152"/>
                <a:gd name="T7" fmla="*/ 0 h 151"/>
                <a:gd name="T8" fmla="*/ 0 w 152"/>
                <a:gd name="T9" fmla="*/ 0 h 151"/>
                <a:gd name="T10" fmla="*/ 57 w 152"/>
                <a:gd name="T11" fmla="*/ 19 h 151"/>
                <a:gd name="T12" fmla="*/ 66 w 152"/>
                <a:gd name="T13" fmla="*/ 19 h 151"/>
                <a:gd name="T14" fmla="*/ 66 w 152"/>
                <a:gd name="T15" fmla="*/ 28 h 151"/>
                <a:gd name="T16" fmla="*/ 57 w 152"/>
                <a:gd name="T17" fmla="*/ 28 h 151"/>
                <a:gd name="T18" fmla="*/ 57 w 152"/>
                <a:gd name="T19" fmla="*/ 19 h 151"/>
                <a:gd name="T20" fmla="*/ 38 w 152"/>
                <a:gd name="T21" fmla="*/ 19 h 151"/>
                <a:gd name="T22" fmla="*/ 47 w 152"/>
                <a:gd name="T23" fmla="*/ 19 h 151"/>
                <a:gd name="T24" fmla="*/ 47 w 152"/>
                <a:gd name="T25" fmla="*/ 28 h 151"/>
                <a:gd name="T26" fmla="*/ 38 w 152"/>
                <a:gd name="T27" fmla="*/ 28 h 151"/>
                <a:gd name="T28" fmla="*/ 38 w 152"/>
                <a:gd name="T29" fmla="*/ 19 h 151"/>
                <a:gd name="T30" fmla="*/ 19 w 152"/>
                <a:gd name="T31" fmla="*/ 19 h 151"/>
                <a:gd name="T32" fmla="*/ 29 w 152"/>
                <a:gd name="T33" fmla="*/ 19 h 151"/>
                <a:gd name="T34" fmla="*/ 29 w 152"/>
                <a:gd name="T35" fmla="*/ 28 h 151"/>
                <a:gd name="T36" fmla="*/ 19 w 152"/>
                <a:gd name="T37" fmla="*/ 28 h 151"/>
                <a:gd name="T38" fmla="*/ 19 w 152"/>
                <a:gd name="T39" fmla="*/ 19 h 151"/>
                <a:gd name="T40" fmla="*/ 133 w 152"/>
                <a:gd name="T41" fmla="*/ 132 h 151"/>
                <a:gd name="T42" fmla="*/ 19 w 152"/>
                <a:gd name="T43" fmla="*/ 132 h 151"/>
                <a:gd name="T44" fmla="*/ 19 w 152"/>
                <a:gd name="T45" fmla="*/ 38 h 151"/>
                <a:gd name="T46" fmla="*/ 133 w 152"/>
                <a:gd name="T47" fmla="*/ 38 h 151"/>
                <a:gd name="T48" fmla="*/ 133 w 152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2" h="151">
                  <a:moveTo>
                    <a:pt x="0" y="0"/>
                  </a:moveTo>
                  <a:lnTo>
                    <a:pt x="0" y="151"/>
                  </a:lnTo>
                  <a:lnTo>
                    <a:pt x="152" y="151"/>
                  </a:lnTo>
                  <a:lnTo>
                    <a:pt x="152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9" y="19"/>
                  </a:lnTo>
                  <a:lnTo>
                    <a:pt x="29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47"/>
            <p:cNvSpPr>
              <a:spLocks/>
            </p:cNvSpPr>
            <p:nvPr/>
          </p:nvSpPr>
          <p:spPr bwMode="auto">
            <a:xfrm>
              <a:off x="3633788" y="3159126"/>
              <a:ext cx="120650" cy="104775"/>
            </a:xfrm>
            <a:custGeom>
              <a:avLst/>
              <a:gdLst>
                <a:gd name="T0" fmla="*/ 76 w 76"/>
                <a:gd name="T1" fmla="*/ 28 h 66"/>
                <a:gd name="T2" fmla="*/ 57 w 76"/>
                <a:gd name="T3" fmla="*/ 28 h 66"/>
                <a:gd name="T4" fmla="*/ 57 w 76"/>
                <a:gd name="T5" fmla="*/ 0 h 66"/>
                <a:gd name="T6" fmla="*/ 19 w 76"/>
                <a:gd name="T7" fmla="*/ 0 h 66"/>
                <a:gd name="T8" fmla="*/ 19 w 76"/>
                <a:gd name="T9" fmla="*/ 28 h 66"/>
                <a:gd name="T10" fmla="*/ 0 w 76"/>
                <a:gd name="T11" fmla="*/ 28 h 66"/>
                <a:gd name="T12" fmla="*/ 38 w 76"/>
                <a:gd name="T13" fmla="*/ 66 h 66"/>
                <a:gd name="T14" fmla="*/ 76 w 76"/>
                <a:gd name="T15" fmla="*/ 28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76" y="28"/>
                  </a:moveTo>
                  <a:lnTo>
                    <a:pt x="57" y="28"/>
                  </a:lnTo>
                  <a:lnTo>
                    <a:pt x="57" y="0"/>
                  </a:lnTo>
                  <a:lnTo>
                    <a:pt x="19" y="0"/>
                  </a:lnTo>
                  <a:lnTo>
                    <a:pt x="19" y="28"/>
                  </a:lnTo>
                  <a:lnTo>
                    <a:pt x="0" y="28"/>
                  </a:lnTo>
                  <a:lnTo>
                    <a:pt x="38" y="66"/>
                  </a:lnTo>
                  <a:lnTo>
                    <a:pt x="76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3889574" y="2751691"/>
            <a:ext cx="347842" cy="347842"/>
            <a:chOff x="4054476" y="3068638"/>
            <a:chExt cx="239713" cy="239713"/>
          </a:xfrm>
          <a:solidFill>
            <a:schemeClr val="accent4"/>
          </a:solidFill>
        </p:grpSpPr>
        <p:sp>
          <p:nvSpPr>
            <p:cNvPr id="31" name="Freeform 348"/>
            <p:cNvSpPr>
              <a:spLocks noEditPoints="1"/>
            </p:cNvSpPr>
            <p:nvPr/>
          </p:nvSpPr>
          <p:spPr bwMode="auto">
            <a:xfrm>
              <a:off x="4054476" y="3068638"/>
              <a:ext cx="239713" cy="239713"/>
            </a:xfrm>
            <a:custGeom>
              <a:avLst/>
              <a:gdLst>
                <a:gd name="T0" fmla="*/ 0 w 151"/>
                <a:gd name="T1" fmla="*/ 0 h 151"/>
                <a:gd name="T2" fmla="*/ 0 w 151"/>
                <a:gd name="T3" fmla="*/ 151 h 151"/>
                <a:gd name="T4" fmla="*/ 151 w 151"/>
                <a:gd name="T5" fmla="*/ 151 h 151"/>
                <a:gd name="T6" fmla="*/ 151 w 151"/>
                <a:gd name="T7" fmla="*/ 0 h 151"/>
                <a:gd name="T8" fmla="*/ 0 w 151"/>
                <a:gd name="T9" fmla="*/ 0 h 151"/>
                <a:gd name="T10" fmla="*/ 57 w 151"/>
                <a:gd name="T11" fmla="*/ 19 h 151"/>
                <a:gd name="T12" fmla="*/ 66 w 151"/>
                <a:gd name="T13" fmla="*/ 19 h 151"/>
                <a:gd name="T14" fmla="*/ 66 w 151"/>
                <a:gd name="T15" fmla="*/ 28 h 151"/>
                <a:gd name="T16" fmla="*/ 57 w 151"/>
                <a:gd name="T17" fmla="*/ 28 h 151"/>
                <a:gd name="T18" fmla="*/ 57 w 151"/>
                <a:gd name="T19" fmla="*/ 19 h 151"/>
                <a:gd name="T20" fmla="*/ 38 w 151"/>
                <a:gd name="T21" fmla="*/ 19 h 151"/>
                <a:gd name="T22" fmla="*/ 47 w 151"/>
                <a:gd name="T23" fmla="*/ 19 h 151"/>
                <a:gd name="T24" fmla="*/ 47 w 151"/>
                <a:gd name="T25" fmla="*/ 28 h 151"/>
                <a:gd name="T26" fmla="*/ 38 w 151"/>
                <a:gd name="T27" fmla="*/ 28 h 151"/>
                <a:gd name="T28" fmla="*/ 38 w 151"/>
                <a:gd name="T29" fmla="*/ 19 h 151"/>
                <a:gd name="T30" fmla="*/ 19 w 151"/>
                <a:gd name="T31" fmla="*/ 19 h 151"/>
                <a:gd name="T32" fmla="*/ 28 w 151"/>
                <a:gd name="T33" fmla="*/ 19 h 151"/>
                <a:gd name="T34" fmla="*/ 28 w 151"/>
                <a:gd name="T35" fmla="*/ 28 h 151"/>
                <a:gd name="T36" fmla="*/ 19 w 151"/>
                <a:gd name="T37" fmla="*/ 28 h 151"/>
                <a:gd name="T38" fmla="*/ 19 w 151"/>
                <a:gd name="T39" fmla="*/ 19 h 151"/>
                <a:gd name="T40" fmla="*/ 133 w 151"/>
                <a:gd name="T41" fmla="*/ 132 h 151"/>
                <a:gd name="T42" fmla="*/ 19 w 151"/>
                <a:gd name="T43" fmla="*/ 132 h 151"/>
                <a:gd name="T44" fmla="*/ 19 w 151"/>
                <a:gd name="T45" fmla="*/ 38 h 151"/>
                <a:gd name="T46" fmla="*/ 133 w 151"/>
                <a:gd name="T47" fmla="*/ 38 h 151"/>
                <a:gd name="T48" fmla="*/ 133 w 151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1" h="151">
                  <a:moveTo>
                    <a:pt x="0" y="0"/>
                  </a:moveTo>
                  <a:lnTo>
                    <a:pt x="0" y="151"/>
                  </a:lnTo>
                  <a:lnTo>
                    <a:pt x="151" y="151"/>
                  </a:lnTo>
                  <a:lnTo>
                    <a:pt x="151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8" y="19"/>
                  </a:lnTo>
                  <a:lnTo>
                    <a:pt x="28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9"/>
            <p:cNvSpPr>
              <a:spLocks/>
            </p:cNvSpPr>
            <p:nvPr/>
          </p:nvSpPr>
          <p:spPr bwMode="auto">
            <a:xfrm>
              <a:off x="4114801" y="3159126"/>
              <a:ext cx="120650" cy="104775"/>
            </a:xfrm>
            <a:custGeom>
              <a:avLst/>
              <a:gdLst>
                <a:gd name="T0" fmla="*/ 19 w 76"/>
                <a:gd name="T1" fmla="*/ 66 h 66"/>
                <a:gd name="T2" fmla="*/ 57 w 76"/>
                <a:gd name="T3" fmla="*/ 66 h 66"/>
                <a:gd name="T4" fmla="*/ 57 w 76"/>
                <a:gd name="T5" fmla="*/ 38 h 66"/>
                <a:gd name="T6" fmla="*/ 76 w 76"/>
                <a:gd name="T7" fmla="*/ 38 h 66"/>
                <a:gd name="T8" fmla="*/ 38 w 76"/>
                <a:gd name="T9" fmla="*/ 0 h 66"/>
                <a:gd name="T10" fmla="*/ 0 w 76"/>
                <a:gd name="T11" fmla="*/ 38 h 66"/>
                <a:gd name="T12" fmla="*/ 19 w 76"/>
                <a:gd name="T13" fmla="*/ 38 h 66"/>
                <a:gd name="T14" fmla="*/ 19 w 76"/>
                <a:gd name="T15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19" y="66"/>
                  </a:moveTo>
                  <a:lnTo>
                    <a:pt x="57" y="66"/>
                  </a:lnTo>
                  <a:lnTo>
                    <a:pt x="57" y="38"/>
                  </a:lnTo>
                  <a:lnTo>
                    <a:pt x="76" y="38"/>
                  </a:lnTo>
                  <a:lnTo>
                    <a:pt x="38" y="0"/>
                  </a:lnTo>
                  <a:lnTo>
                    <a:pt x="0" y="38"/>
                  </a:lnTo>
                  <a:lnTo>
                    <a:pt x="19" y="38"/>
                  </a:lnTo>
                  <a:lnTo>
                    <a:pt x="19" y="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7789337" y="2322032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789338" y="198347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01277" y="3788810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8401278" y="345025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126991" y="53273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126992" y="49887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 flipH="1">
            <a:off x="1265996" y="29947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 flipH="1">
            <a:off x="2678556" y="26561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 flipH="1">
            <a:off x="546055" y="4504209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 flipH="1">
            <a:off x="1958615" y="416565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675872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436223" y="5308640"/>
            <a:ext cx="2568129" cy="882610"/>
            <a:chOff x="4436223" y="5308640"/>
            <a:chExt cx="2568129" cy="882610"/>
          </a:xfrm>
        </p:grpSpPr>
        <p:sp>
          <p:nvSpPr>
            <p:cNvPr id="3" name="Freeform 111"/>
            <p:cNvSpPr>
              <a:spLocks/>
            </p:cNvSpPr>
            <p:nvPr/>
          </p:nvSpPr>
          <p:spPr bwMode="auto">
            <a:xfrm>
              <a:off x="4436223" y="5308640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4" name="Freeform 112"/>
            <p:cNvSpPr>
              <a:spLocks/>
            </p:cNvSpPr>
            <p:nvPr/>
          </p:nvSpPr>
          <p:spPr bwMode="auto">
            <a:xfrm>
              <a:off x="4436223" y="5308640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5" name="Rectangle 113"/>
            <p:cNvSpPr>
              <a:spLocks noChangeArrowheads="1"/>
            </p:cNvSpPr>
            <p:nvPr/>
          </p:nvSpPr>
          <p:spPr bwMode="auto">
            <a:xfrm>
              <a:off x="5050190" y="6081547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6" name="Freeform 129"/>
          <p:cNvSpPr>
            <a:spLocks/>
          </p:cNvSpPr>
          <p:nvPr/>
        </p:nvSpPr>
        <p:spPr bwMode="auto">
          <a:xfrm>
            <a:off x="5668130" y="5308640"/>
            <a:ext cx="1035200" cy="395180"/>
          </a:xfrm>
          <a:custGeom>
            <a:avLst/>
            <a:gdLst>
              <a:gd name="T0" fmla="*/ 0 w 1042"/>
              <a:gd name="T1" fmla="*/ 0 h 317"/>
              <a:gd name="T2" fmla="*/ 325 w 1042"/>
              <a:gd name="T3" fmla="*/ 317 h 317"/>
              <a:gd name="T4" fmla="*/ 1042 w 1042"/>
              <a:gd name="T5" fmla="*/ 317 h 317"/>
              <a:gd name="T6" fmla="*/ 962 w 1042"/>
              <a:gd name="T7" fmla="*/ 234 h 317"/>
              <a:gd name="T8" fmla="*/ 325 w 1042"/>
              <a:gd name="T9" fmla="*/ 234 h 317"/>
              <a:gd name="T10" fmla="*/ 90 w 1042"/>
              <a:gd name="T11" fmla="*/ 0 h 317"/>
              <a:gd name="T12" fmla="*/ 0 w 1042"/>
              <a:gd name="T13" fmla="*/ 0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7">
                <a:moveTo>
                  <a:pt x="0" y="0"/>
                </a:moveTo>
                <a:lnTo>
                  <a:pt x="325" y="317"/>
                </a:lnTo>
                <a:lnTo>
                  <a:pt x="1042" y="317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5377044" y="4720233"/>
            <a:ext cx="2568129" cy="880118"/>
            <a:chOff x="5377044" y="4720233"/>
            <a:chExt cx="2568129" cy="880118"/>
          </a:xfrm>
        </p:grpSpPr>
        <p:sp>
          <p:nvSpPr>
            <p:cNvPr id="9" name="Freeform 114"/>
            <p:cNvSpPr>
              <a:spLocks/>
            </p:cNvSpPr>
            <p:nvPr/>
          </p:nvSpPr>
          <p:spPr bwMode="auto">
            <a:xfrm>
              <a:off x="5377044" y="472023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6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0" name="Freeform 115"/>
            <p:cNvSpPr>
              <a:spLocks/>
            </p:cNvSpPr>
            <p:nvPr/>
          </p:nvSpPr>
          <p:spPr bwMode="auto">
            <a:xfrm>
              <a:off x="5377044" y="472023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1" name="Rectangle 116"/>
            <p:cNvSpPr>
              <a:spLocks noChangeArrowheads="1"/>
            </p:cNvSpPr>
            <p:nvPr/>
          </p:nvSpPr>
          <p:spPr bwMode="auto">
            <a:xfrm>
              <a:off x="5991011" y="5491894"/>
              <a:ext cx="1954162" cy="108457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2" name="Freeform 127"/>
          <p:cNvSpPr>
            <a:spLocks/>
          </p:cNvSpPr>
          <p:nvPr/>
        </p:nvSpPr>
        <p:spPr bwMode="auto">
          <a:xfrm>
            <a:off x="5523084" y="5013191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14" name="Group 13"/>
          <p:cNvGrpSpPr/>
          <p:nvPr/>
        </p:nvGrpSpPr>
        <p:grpSpPr>
          <a:xfrm>
            <a:off x="4436223" y="4133074"/>
            <a:ext cx="2568129" cy="880117"/>
            <a:chOff x="4436223" y="4133074"/>
            <a:chExt cx="2568129" cy="880117"/>
          </a:xfrm>
        </p:grpSpPr>
        <p:sp>
          <p:nvSpPr>
            <p:cNvPr id="15" name="Freeform 117"/>
            <p:cNvSpPr>
              <a:spLocks/>
            </p:cNvSpPr>
            <p:nvPr/>
          </p:nvSpPr>
          <p:spPr bwMode="auto">
            <a:xfrm>
              <a:off x="4436223" y="4133074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5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6" name="Freeform 118"/>
            <p:cNvSpPr>
              <a:spLocks/>
            </p:cNvSpPr>
            <p:nvPr/>
          </p:nvSpPr>
          <p:spPr bwMode="auto">
            <a:xfrm>
              <a:off x="4436223" y="4133074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7" name="Rectangle 119"/>
            <p:cNvSpPr>
              <a:spLocks noChangeArrowheads="1"/>
            </p:cNvSpPr>
            <p:nvPr/>
          </p:nvSpPr>
          <p:spPr bwMode="auto">
            <a:xfrm>
              <a:off x="5050190" y="4903488"/>
              <a:ext cx="1954162" cy="109703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8" name="Freeform 128"/>
          <p:cNvSpPr>
            <a:spLocks/>
          </p:cNvSpPr>
          <p:nvPr/>
        </p:nvSpPr>
        <p:spPr bwMode="auto">
          <a:xfrm>
            <a:off x="5668130" y="4133074"/>
            <a:ext cx="1035199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5377043" y="3544668"/>
            <a:ext cx="2568130" cy="880117"/>
            <a:chOff x="5377043" y="3544668"/>
            <a:chExt cx="2568130" cy="880117"/>
          </a:xfrm>
        </p:grpSpPr>
        <p:sp>
          <p:nvSpPr>
            <p:cNvPr id="21" name="Freeform 114"/>
            <p:cNvSpPr>
              <a:spLocks/>
            </p:cNvSpPr>
            <p:nvPr/>
          </p:nvSpPr>
          <p:spPr bwMode="auto">
            <a:xfrm>
              <a:off x="5377044" y="3544668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4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2" name="Freeform 115"/>
            <p:cNvSpPr>
              <a:spLocks/>
            </p:cNvSpPr>
            <p:nvPr/>
          </p:nvSpPr>
          <p:spPr bwMode="auto">
            <a:xfrm>
              <a:off x="5377043" y="3544668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3" name="Rectangle 116"/>
            <p:cNvSpPr>
              <a:spLocks noChangeArrowheads="1"/>
            </p:cNvSpPr>
            <p:nvPr/>
          </p:nvSpPr>
          <p:spPr bwMode="auto">
            <a:xfrm>
              <a:off x="5991010" y="4316326"/>
              <a:ext cx="1954161" cy="108457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24" name="Freeform 127"/>
          <p:cNvSpPr>
            <a:spLocks/>
          </p:cNvSpPr>
          <p:nvPr/>
        </p:nvSpPr>
        <p:spPr bwMode="auto">
          <a:xfrm>
            <a:off x="5523084" y="3837632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4436223" y="2957509"/>
            <a:ext cx="2568129" cy="880117"/>
            <a:chOff x="4436223" y="2957509"/>
            <a:chExt cx="2568129" cy="880117"/>
          </a:xfrm>
        </p:grpSpPr>
        <p:sp>
          <p:nvSpPr>
            <p:cNvPr id="27" name="Freeform 117"/>
            <p:cNvSpPr>
              <a:spLocks/>
            </p:cNvSpPr>
            <p:nvPr/>
          </p:nvSpPr>
          <p:spPr bwMode="auto">
            <a:xfrm>
              <a:off x="4436223" y="2957509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3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8" name="Freeform 118"/>
            <p:cNvSpPr>
              <a:spLocks/>
            </p:cNvSpPr>
            <p:nvPr/>
          </p:nvSpPr>
          <p:spPr bwMode="auto">
            <a:xfrm>
              <a:off x="4436223" y="2957509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9" name="Rectangle 119"/>
            <p:cNvSpPr>
              <a:spLocks noChangeArrowheads="1"/>
            </p:cNvSpPr>
            <p:nvPr/>
          </p:nvSpPr>
          <p:spPr bwMode="auto">
            <a:xfrm>
              <a:off x="5050190" y="3727923"/>
              <a:ext cx="1954162" cy="109703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30" name="Freeform 128"/>
          <p:cNvSpPr>
            <a:spLocks/>
          </p:cNvSpPr>
          <p:nvPr/>
        </p:nvSpPr>
        <p:spPr bwMode="auto">
          <a:xfrm>
            <a:off x="5668130" y="2957509"/>
            <a:ext cx="1035200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5377044" y="2369103"/>
            <a:ext cx="2568129" cy="880117"/>
            <a:chOff x="5377044" y="2369103"/>
            <a:chExt cx="2568129" cy="880117"/>
          </a:xfrm>
        </p:grpSpPr>
        <p:sp>
          <p:nvSpPr>
            <p:cNvPr id="33" name="Freeform 120"/>
            <p:cNvSpPr>
              <a:spLocks/>
            </p:cNvSpPr>
            <p:nvPr/>
          </p:nvSpPr>
          <p:spPr bwMode="auto">
            <a:xfrm>
              <a:off x="5377044" y="236910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2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34" name="Freeform 121"/>
            <p:cNvSpPr>
              <a:spLocks/>
            </p:cNvSpPr>
            <p:nvPr/>
          </p:nvSpPr>
          <p:spPr bwMode="auto">
            <a:xfrm>
              <a:off x="5377044" y="236910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122"/>
            <p:cNvSpPr>
              <a:spLocks noChangeArrowheads="1"/>
            </p:cNvSpPr>
            <p:nvPr/>
          </p:nvSpPr>
          <p:spPr bwMode="auto">
            <a:xfrm>
              <a:off x="5991011" y="3140763"/>
              <a:ext cx="1954162" cy="108457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36" name="Freeform 126"/>
          <p:cNvSpPr>
            <a:spLocks/>
          </p:cNvSpPr>
          <p:nvPr/>
        </p:nvSpPr>
        <p:spPr bwMode="auto">
          <a:xfrm>
            <a:off x="5523084" y="2662059"/>
            <a:ext cx="1481270" cy="200707"/>
          </a:xfrm>
          <a:custGeom>
            <a:avLst/>
            <a:gdLst>
              <a:gd name="T0" fmla="*/ 1415 w 1491"/>
              <a:gd name="T1" fmla="*/ 0 h 161"/>
              <a:gd name="T2" fmla="*/ 0 w 1491"/>
              <a:gd name="T3" fmla="*/ 0 h 161"/>
              <a:gd name="T4" fmla="*/ 163 w 1491"/>
              <a:gd name="T5" fmla="*/ 161 h 161"/>
              <a:gd name="T6" fmla="*/ 163 w 1491"/>
              <a:gd name="T7" fmla="*/ 73 h 161"/>
              <a:gd name="T8" fmla="*/ 1491 w 1491"/>
              <a:gd name="T9" fmla="*/ 73 h 161"/>
              <a:gd name="T10" fmla="*/ 1415 w 1491"/>
              <a:gd name="T11" fmla="*/ 0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1">
                <a:moveTo>
                  <a:pt x="1415" y="0"/>
                </a:moveTo>
                <a:lnTo>
                  <a:pt x="0" y="0"/>
                </a:lnTo>
                <a:lnTo>
                  <a:pt x="163" y="161"/>
                </a:lnTo>
                <a:lnTo>
                  <a:pt x="163" y="73"/>
                </a:lnTo>
                <a:lnTo>
                  <a:pt x="1491" y="73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8" name="Group 37"/>
          <p:cNvGrpSpPr/>
          <p:nvPr/>
        </p:nvGrpSpPr>
        <p:grpSpPr>
          <a:xfrm>
            <a:off x="4436223" y="1779449"/>
            <a:ext cx="2568129" cy="882610"/>
            <a:chOff x="4436223" y="1779449"/>
            <a:chExt cx="2568129" cy="882610"/>
          </a:xfrm>
        </p:grpSpPr>
        <p:sp>
          <p:nvSpPr>
            <p:cNvPr id="39" name="Freeform 123"/>
            <p:cNvSpPr>
              <a:spLocks/>
            </p:cNvSpPr>
            <p:nvPr/>
          </p:nvSpPr>
          <p:spPr bwMode="auto">
            <a:xfrm>
              <a:off x="4436223" y="1779449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0" name="Freeform 124"/>
            <p:cNvSpPr>
              <a:spLocks/>
            </p:cNvSpPr>
            <p:nvPr/>
          </p:nvSpPr>
          <p:spPr bwMode="auto">
            <a:xfrm>
              <a:off x="4436223" y="1779449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6350" cap="rnd" cmpd="sng" algn="ctr">
              <a:solidFill>
                <a:schemeClr val="accent1">
                  <a:lumMod val="75000"/>
                </a:schemeClr>
              </a:solidFill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1" name="Rectangle 125"/>
            <p:cNvSpPr>
              <a:spLocks noChangeArrowheads="1"/>
            </p:cNvSpPr>
            <p:nvPr/>
          </p:nvSpPr>
          <p:spPr bwMode="auto">
            <a:xfrm>
              <a:off x="5050190" y="2552356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</p:grpSp>
      <p:cxnSp>
        <p:nvCxnSpPr>
          <p:cNvPr id="43" name="Line"/>
          <p:cNvCxnSpPr/>
          <p:nvPr/>
        </p:nvCxnSpPr>
        <p:spPr>
          <a:xfrm flipH="1">
            <a:off x="4044350" y="2181579"/>
            <a:ext cx="1005840" cy="0"/>
          </a:xfrm>
          <a:prstGeom prst="line">
            <a:avLst/>
          </a:prstGeom>
          <a:ln w="3175">
            <a:solidFill>
              <a:schemeClr val="accent1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Line"/>
          <p:cNvCxnSpPr/>
          <p:nvPr/>
        </p:nvCxnSpPr>
        <p:spPr>
          <a:xfrm flipH="1">
            <a:off x="7427742" y="2754933"/>
            <a:ext cx="1004082" cy="0"/>
          </a:xfrm>
          <a:prstGeom prst="line">
            <a:avLst/>
          </a:prstGeom>
          <a:ln w="3175">
            <a:solidFill>
              <a:schemeClr val="accent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Line"/>
          <p:cNvCxnSpPr/>
          <p:nvPr/>
        </p:nvCxnSpPr>
        <p:spPr>
          <a:xfrm flipH="1">
            <a:off x="4044350" y="3357144"/>
            <a:ext cx="1005840" cy="0"/>
          </a:xfrm>
          <a:prstGeom prst="line">
            <a:avLst/>
          </a:prstGeom>
          <a:ln w="3175">
            <a:solidFill>
              <a:schemeClr val="accent3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Line"/>
          <p:cNvCxnSpPr/>
          <p:nvPr/>
        </p:nvCxnSpPr>
        <p:spPr>
          <a:xfrm flipH="1">
            <a:off x="7427742" y="3930498"/>
            <a:ext cx="1004082" cy="0"/>
          </a:xfrm>
          <a:prstGeom prst="line">
            <a:avLst/>
          </a:prstGeom>
          <a:ln w="3175">
            <a:solidFill>
              <a:schemeClr val="accent4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Line"/>
          <p:cNvCxnSpPr/>
          <p:nvPr/>
        </p:nvCxnSpPr>
        <p:spPr>
          <a:xfrm flipH="1">
            <a:off x="4044350" y="4424783"/>
            <a:ext cx="1005840" cy="0"/>
          </a:xfrm>
          <a:prstGeom prst="line">
            <a:avLst/>
          </a:prstGeom>
          <a:ln w="3175">
            <a:solidFill>
              <a:schemeClr val="accent5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Line"/>
          <p:cNvCxnSpPr/>
          <p:nvPr/>
        </p:nvCxnSpPr>
        <p:spPr>
          <a:xfrm flipH="1">
            <a:off x="7427742" y="4998137"/>
            <a:ext cx="1004082" cy="0"/>
          </a:xfrm>
          <a:prstGeom prst="line">
            <a:avLst/>
          </a:prstGeom>
          <a:ln w="3175">
            <a:solidFill>
              <a:schemeClr val="accent6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Line"/>
          <p:cNvCxnSpPr/>
          <p:nvPr/>
        </p:nvCxnSpPr>
        <p:spPr>
          <a:xfrm flipH="1">
            <a:off x="4044350" y="5694741"/>
            <a:ext cx="1005840" cy="0"/>
          </a:xfrm>
          <a:prstGeom prst="line">
            <a:avLst/>
          </a:prstGeom>
          <a:ln w="3175">
            <a:solidFill>
              <a:schemeClr val="tx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Freeform 29"/>
          <p:cNvSpPr>
            <a:spLocks noEditPoints="1"/>
          </p:cNvSpPr>
          <p:nvPr/>
        </p:nvSpPr>
        <p:spPr bwMode="auto">
          <a:xfrm>
            <a:off x="3480393" y="5494729"/>
            <a:ext cx="400024" cy="400024"/>
          </a:xfrm>
          <a:custGeom>
            <a:avLst/>
            <a:gdLst>
              <a:gd name="T0" fmla="*/ 114 w 128"/>
              <a:gd name="T1" fmla="*/ 29 h 128"/>
              <a:gd name="T2" fmla="*/ 112 w 128"/>
              <a:gd name="T3" fmla="*/ 8 h 128"/>
              <a:gd name="T4" fmla="*/ 24 w 128"/>
              <a:gd name="T5" fmla="*/ 0 h 128"/>
              <a:gd name="T6" fmla="*/ 16 w 128"/>
              <a:gd name="T7" fmla="*/ 27 h 128"/>
              <a:gd name="T8" fmla="*/ 2 w 128"/>
              <a:gd name="T9" fmla="*/ 45 h 128"/>
              <a:gd name="T10" fmla="*/ 0 w 128"/>
              <a:gd name="T11" fmla="*/ 56 h 128"/>
              <a:gd name="T12" fmla="*/ 12 w 128"/>
              <a:gd name="T13" fmla="*/ 68 h 128"/>
              <a:gd name="T14" fmla="*/ 20 w 128"/>
              <a:gd name="T15" fmla="*/ 128 h 128"/>
              <a:gd name="T16" fmla="*/ 116 w 128"/>
              <a:gd name="T17" fmla="*/ 120 h 128"/>
              <a:gd name="T18" fmla="*/ 116 w 128"/>
              <a:gd name="T19" fmla="*/ 68 h 128"/>
              <a:gd name="T20" fmla="*/ 128 w 128"/>
              <a:gd name="T21" fmla="*/ 52 h 128"/>
              <a:gd name="T22" fmla="*/ 104 w 128"/>
              <a:gd name="T23" fmla="*/ 8 h 128"/>
              <a:gd name="T24" fmla="*/ 24 w 128"/>
              <a:gd name="T25" fmla="*/ 24 h 128"/>
              <a:gd name="T26" fmla="*/ 24 w 128"/>
              <a:gd name="T27" fmla="*/ 8 h 128"/>
              <a:gd name="T28" fmla="*/ 41 w 128"/>
              <a:gd name="T29" fmla="*/ 60 h 128"/>
              <a:gd name="T30" fmla="*/ 40 w 128"/>
              <a:gd name="T31" fmla="*/ 32 h 128"/>
              <a:gd name="T32" fmla="*/ 41 w 128"/>
              <a:gd name="T33" fmla="*/ 60 h 128"/>
              <a:gd name="T34" fmla="*/ 62 w 128"/>
              <a:gd name="T35" fmla="*/ 32 h 128"/>
              <a:gd name="T36" fmla="*/ 45 w 128"/>
              <a:gd name="T37" fmla="*/ 60 h 128"/>
              <a:gd name="T38" fmla="*/ 66 w 128"/>
              <a:gd name="T39" fmla="*/ 32 h 128"/>
              <a:gd name="T40" fmla="*/ 83 w 128"/>
              <a:gd name="T41" fmla="*/ 60 h 128"/>
              <a:gd name="T42" fmla="*/ 66 w 128"/>
              <a:gd name="T43" fmla="*/ 32 h 128"/>
              <a:gd name="T44" fmla="*/ 88 w 128"/>
              <a:gd name="T45" fmla="*/ 32 h 128"/>
              <a:gd name="T46" fmla="*/ 87 w 128"/>
              <a:gd name="T47" fmla="*/ 60 h 128"/>
              <a:gd name="T48" fmla="*/ 8 w 128"/>
              <a:gd name="T49" fmla="*/ 56 h 128"/>
              <a:gd name="T50" fmla="*/ 9 w 128"/>
              <a:gd name="T51" fmla="*/ 50 h 128"/>
              <a:gd name="T52" fmla="*/ 24 w 128"/>
              <a:gd name="T53" fmla="*/ 32 h 128"/>
              <a:gd name="T54" fmla="*/ 19 w 128"/>
              <a:gd name="T55" fmla="*/ 60 h 128"/>
              <a:gd name="T56" fmla="*/ 8 w 128"/>
              <a:gd name="T57" fmla="*/ 56 h 128"/>
              <a:gd name="T58" fmla="*/ 50 w 128"/>
              <a:gd name="T59" fmla="*/ 120 h 128"/>
              <a:gd name="T60" fmla="*/ 80 w 128"/>
              <a:gd name="T61" fmla="*/ 80 h 128"/>
              <a:gd name="T62" fmla="*/ 108 w 128"/>
              <a:gd name="T63" fmla="*/ 120 h 128"/>
              <a:gd name="T64" fmla="*/ 84 w 128"/>
              <a:gd name="T65" fmla="*/ 80 h 128"/>
              <a:gd name="T66" fmla="*/ 50 w 128"/>
              <a:gd name="T67" fmla="*/ 76 h 128"/>
              <a:gd name="T68" fmla="*/ 46 w 128"/>
              <a:gd name="T69" fmla="*/ 120 h 128"/>
              <a:gd name="T70" fmla="*/ 20 w 128"/>
              <a:gd name="T71" fmla="*/ 68 h 128"/>
              <a:gd name="T72" fmla="*/ 108 w 128"/>
              <a:gd name="T73" fmla="*/ 120 h 128"/>
              <a:gd name="T74" fmla="*/ 116 w 128"/>
              <a:gd name="T75" fmla="*/ 60 h 128"/>
              <a:gd name="T76" fmla="*/ 93 w 128"/>
              <a:gd name="T77" fmla="*/ 32 h 128"/>
              <a:gd name="T78" fmla="*/ 104 w 128"/>
              <a:gd name="T79" fmla="*/ 32 h 128"/>
              <a:gd name="T80" fmla="*/ 119 w 128"/>
              <a:gd name="T81" fmla="*/ 50 h 128"/>
              <a:gd name="T82" fmla="*/ 120 w 128"/>
              <a:gd name="T83" fmla="*/ 5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8">
                <a:moveTo>
                  <a:pt x="126" y="45"/>
                </a:moveTo>
                <a:cubicBezTo>
                  <a:pt x="114" y="29"/>
                  <a:pt x="114" y="29"/>
                  <a:pt x="114" y="29"/>
                </a:cubicBezTo>
                <a:cubicBezTo>
                  <a:pt x="113" y="28"/>
                  <a:pt x="113" y="28"/>
                  <a:pt x="112" y="27"/>
                </a:cubicBezTo>
                <a:cubicBezTo>
                  <a:pt x="112" y="8"/>
                  <a:pt x="112" y="8"/>
                  <a:pt x="112" y="8"/>
                </a:cubicBezTo>
                <a:cubicBezTo>
                  <a:pt x="112" y="4"/>
                  <a:pt x="108" y="0"/>
                  <a:pt x="104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6" y="4"/>
                  <a:pt x="16" y="8"/>
                </a:cubicBezTo>
                <a:cubicBezTo>
                  <a:pt x="16" y="27"/>
                  <a:pt x="16" y="27"/>
                  <a:pt x="16" y="27"/>
                </a:cubicBezTo>
                <a:cubicBezTo>
                  <a:pt x="15" y="28"/>
                  <a:pt x="15" y="28"/>
                  <a:pt x="14" y="29"/>
                </a:cubicBezTo>
                <a:cubicBezTo>
                  <a:pt x="2" y="45"/>
                  <a:pt x="2" y="45"/>
                  <a:pt x="2" y="45"/>
                </a:cubicBezTo>
                <a:cubicBezTo>
                  <a:pt x="1" y="47"/>
                  <a:pt x="0" y="49"/>
                  <a:pt x="0" y="52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3"/>
                  <a:pt x="5" y="68"/>
                  <a:pt x="12" y="68"/>
                </a:cubicBezTo>
                <a:cubicBezTo>
                  <a:pt x="12" y="68"/>
                  <a:pt x="12" y="68"/>
                  <a:pt x="12" y="68"/>
                </a:cubicBezTo>
                <a:cubicBezTo>
                  <a:pt x="12" y="120"/>
                  <a:pt x="12" y="120"/>
                  <a:pt x="12" y="120"/>
                </a:cubicBezTo>
                <a:cubicBezTo>
                  <a:pt x="12" y="124"/>
                  <a:pt x="16" y="128"/>
                  <a:pt x="20" y="128"/>
                </a:cubicBezTo>
                <a:cubicBezTo>
                  <a:pt x="108" y="128"/>
                  <a:pt x="108" y="128"/>
                  <a:pt x="108" y="128"/>
                </a:cubicBezTo>
                <a:cubicBezTo>
                  <a:pt x="112" y="128"/>
                  <a:pt x="116" y="124"/>
                  <a:pt x="116" y="120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23" y="68"/>
                  <a:pt x="128" y="63"/>
                  <a:pt x="128" y="56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28" y="49"/>
                  <a:pt x="127" y="47"/>
                  <a:pt x="126" y="45"/>
                </a:cubicBezTo>
                <a:close/>
                <a:moveTo>
                  <a:pt x="104" y="8"/>
                </a:moveTo>
                <a:cubicBezTo>
                  <a:pt x="104" y="24"/>
                  <a:pt x="104" y="24"/>
                  <a:pt x="10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lnTo>
                  <a:pt x="104" y="8"/>
                </a:lnTo>
                <a:close/>
                <a:moveTo>
                  <a:pt x="41" y="60"/>
                </a:moveTo>
                <a:cubicBezTo>
                  <a:pt x="24" y="60"/>
                  <a:pt x="24" y="60"/>
                  <a:pt x="24" y="60"/>
                </a:cubicBezTo>
                <a:cubicBezTo>
                  <a:pt x="40" y="32"/>
                  <a:pt x="40" y="32"/>
                  <a:pt x="40" y="32"/>
                </a:cubicBezTo>
                <a:cubicBezTo>
                  <a:pt x="49" y="32"/>
                  <a:pt x="49" y="32"/>
                  <a:pt x="49" y="32"/>
                </a:cubicBezTo>
                <a:lnTo>
                  <a:pt x="41" y="60"/>
                </a:lnTo>
                <a:close/>
                <a:moveTo>
                  <a:pt x="53" y="32"/>
                </a:moveTo>
                <a:cubicBezTo>
                  <a:pt x="62" y="32"/>
                  <a:pt x="62" y="32"/>
                  <a:pt x="62" y="32"/>
                </a:cubicBezTo>
                <a:cubicBezTo>
                  <a:pt x="62" y="60"/>
                  <a:pt x="62" y="60"/>
                  <a:pt x="62" y="60"/>
                </a:cubicBezTo>
                <a:cubicBezTo>
                  <a:pt x="45" y="60"/>
                  <a:pt x="45" y="60"/>
                  <a:pt x="45" y="60"/>
                </a:cubicBezTo>
                <a:lnTo>
                  <a:pt x="53" y="32"/>
                </a:lnTo>
                <a:close/>
                <a:moveTo>
                  <a:pt x="66" y="32"/>
                </a:moveTo>
                <a:cubicBezTo>
                  <a:pt x="75" y="32"/>
                  <a:pt x="75" y="32"/>
                  <a:pt x="75" y="32"/>
                </a:cubicBezTo>
                <a:cubicBezTo>
                  <a:pt x="83" y="60"/>
                  <a:pt x="83" y="60"/>
                  <a:pt x="83" y="60"/>
                </a:cubicBezTo>
                <a:cubicBezTo>
                  <a:pt x="66" y="60"/>
                  <a:pt x="66" y="60"/>
                  <a:pt x="66" y="60"/>
                </a:cubicBezTo>
                <a:lnTo>
                  <a:pt x="66" y="32"/>
                </a:lnTo>
                <a:close/>
                <a:moveTo>
                  <a:pt x="79" y="32"/>
                </a:moveTo>
                <a:cubicBezTo>
                  <a:pt x="88" y="32"/>
                  <a:pt x="88" y="32"/>
                  <a:pt x="88" y="32"/>
                </a:cubicBezTo>
                <a:cubicBezTo>
                  <a:pt x="104" y="60"/>
                  <a:pt x="104" y="60"/>
                  <a:pt x="104" y="60"/>
                </a:cubicBezTo>
                <a:cubicBezTo>
                  <a:pt x="87" y="60"/>
                  <a:pt x="87" y="60"/>
                  <a:pt x="87" y="60"/>
                </a:cubicBezTo>
                <a:lnTo>
                  <a:pt x="79" y="32"/>
                </a:lnTo>
                <a:close/>
                <a:moveTo>
                  <a:pt x="8" y="56"/>
                </a:moveTo>
                <a:cubicBezTo>
                  <a:pt x="8" y="52"/>
                  <a:pt x="8" y="52"/>
                  <a:pt x="8" y="52"/>
                </a:cubicBezTo>
                <a:cubicBezTo>
                  <a:pt x="8" y="51"/>
                  <a:pt x="8" y="50"/>
                  <a:pt x="9" y="50"/>
                </a:cubicBezTo>
                <a:cubicBezTo>
                  <a:pt x="21" y="34"/>
                  <a:pt x="21" y="34"/>
                  <a:pt x="21" y="34"/>
                </a:cubicBezTo>
                <a:cubicBezTo>
                  <a:pt x="22" y="33"/>
                  <a:pt x="23" y="32"/>
                  <a:pt x="24" y="32"/>
                </a:cubicBezTo>
                <a:cubicBezTo>
                  <a:pt x="35" y="32"/>
                  <a:pt x="35" y="32"/>
                  <a:pt x="35" y="32"/>
                </a:cubicBezTo>
                <a:cubicBezTo>
                  <a:pt x="19" y="60"/>
                  <a:pt x="19" y="60"/>
                  <a:pt x="19" y="60"/>
                </a:cubicBezTo>
                <a:cubicBezTo>
                  <a:pt x="12" y="60"/>
                  <a:pt x="12" y="60"/>
                  <a:pt x="12" y="60"/>
                </a:cubicBezTo>
                <a:cubicBezTo>
                  <a:pt x="10" y="60"/>
                  <a:pt x="8" y="58"/>
                  <a:pt x="8" y="56"/>
                </a:cubicBezTo>
                <a:close/>
                <a:moveTo>
                  <a:pt x="80" y="120"/>
                </a:moveTo>
                <a:cubicBezTo>
                  <a:pt x="50" y="120"/>
                  <a:pt x="50" y="120"/>
                  <a:pt x="50" y="120"/>
                </a:cubicBezTo>
                <a:cubicBezTo>
                  <a:pt x="50" y="80"/>
                  <a:pt x="50" y="80"/>
                  <a:pt x="50" y="80"/>
                </a:cubicBezTo>
                <a:cubicBezTo>
                  <a:pt x="80" y="80"/>
                  <a:pt x="80" y="80"/>
                  <a:pt x="80" y="80"/>
                </a:cubicBezTo>
                <a:lnTo>
                  <a:pt x="80" y="120"/>
                </a:lnTo>
                <a:close/>
                <a:moveTo>
                  <a:pt x="108" y="120"/>
                </a:moveTo>
                <a:cubicBezTo>
                  <a:pt x="84" y="120"/>
                  <a:pt x="84" y="120"/>
                  <a:pt x="84" y="120"/>
                </a:cubicBezTo>
                <a:cubicBezTo>
                  <a:pt x="84" y="80"/>
                  <a:pt x="84" y="80"/>
                  <a:pt x="84" y="80"/>
                </a:cubicBezTo>
                <a:cubicBezTo>
                  <a:pt x="84" y="78"/>
                  <a:pt x="82" y="76"/>
                  <a:pt x="80" y="76"/>
                </a:cubicBezTo>
                <a:cubicBezTo>
                  <a:pt x="50" y="76"/>
                  <a:pt x="50" y="76"/>
                  <a:pt x="50" y="76"/>
                </a:cubicBezTo>
                <a:cubicBezTo>
                  <a:pt x="48" y="76"/>
                  <a:pt x="46" y="78"/>
                  <a:pt x="46" y="80"/>
                </a:cubicBezTo>
                <a:cubicBezTo>
                  <a:pt x="46" y="120"/>
                  <a:pt x="46" y="120"/>
                  <a:pt x="46" y="120"/>
                </a:cubicBezTo>
                <a:cubicBezTo>
                  <a:pt x="20" y="120"/>
                  <a:pt x="20" y="120"/>
                  <a:pt x="20" y="120"/>
                </a:cubicBezTo>
                <a:cubicBezTo>
                  <a:pt x="20" y="68"/>
                  <a:pt x="20" y="68"/>
                  <a:pt x="20" y="68"/>
                </a:cubicBezTo>
                <a:cubicBezTo>
                  <a:pt x="108" y="68"/>
                  <a:pt x="108" y="68"/>
                  <a:pt x="108" y="68"/>
                </a:cubicBezTo>
                <a:lnTo>
                  <a:pt x="108" y="120"/>
                </a:lnTo>
                <a:close/>
                <a:moveTo>
                  <a:pt x="120" y="56"/>
                </a:moveTo>
                <a:cubicBezTo>
                  <a:pt x="120" y="58"/>
                  <a:pt x="118" y="60"/>
                  <a:pt x="116" y="60"/>
                </a:cubicBezTo>
                <a:cubicBezTo>
                  <a:pt x="109" y="60"/>
                  <a:pt x="109" y="60"/>
                  <a:pt x="109" y="60"/>
                </a:cubicBezTo>
                <a:cubicBezTo>
                  <a:pt x="93" y="32"/>
                  <a:pt x="93" y="32"/>
                  <a:pt x="93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5" y="32"/>
                  <a:pt x="106" y="33"/>
                  <a:pt x="107" y="34"/>
                </a:cubicBezTo>
                <a:cubicBezTo>
                  <a:pt x="119" y="50"/>
                  <a:pt x="119" y="50"/>
                  <a:pt x="119" y="50"/>
                </a:cubicBezTo>
                <a:cubicBezTo>
                  <a:pt x="120" y="50"/>
                  <a:pt x="120" y="51"/>
                  <a:pt x="120" y="52"/>
                </a:cubicBezTo>
                <a:lnTo>
                  <a:pt x="120" y="5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51" name="Group 50"/>
          <p:cNvGrpSpPr/>
          <p:nvPr/>
        </p:nvGrpSpPr>
        <p:grpSpPr>
          <a:xfrm>
            <a:off x="8622657" y="2511043"/>
            <a:ext cx="402664" cy="398704"/>
            <a:chOff x="1634612" y="5142426"/>
            <a:chExt cx="402664" cy="398704"/>
          </a:xfrm>
          <a:solidFill>
            <a:schemeClr val="accent2"/>
          </a:solidFill>
        </p:grpSpPr>
        <p:sp>
          <p:nvSpPr>
            <p:cNvPr id="52" name="Freeform 38"/>
            <p:cNvSpPr>
              <a:spLocks noEditPoints="1"/>
            </p:cNvSpPr>
            <p:nvPr/>
          </p:nvSpPr>
          <p:spPr bwMode="auto">
            <a:xfrm>
              <a:off x="1634612" y="5179392"/>
              <a:ext cx="368339" cy="361738"/>
            </a:xfrm>
            <a:custGeom>
              <a:avLst/>
              <a:gdLst>
                <a:gd name="T0" fmla="*/ 84 w 118"/>
                <a:gd name="T1" fmla="*/ 3 h 116"/>
                <a:gd name="T2" fmla="*/ 77 w 118"/>
                <a:gd name="T3" fmla="*/ 0 h 116"/>
                <a:gd name="T4" fmla="*/ 70 w 118"/>
                <a:gd name="T5" fmla="*/ 3 h 116"/>
                <a:gd name="T6" fmla="*/ 64 w 118"/>
                <a:gd name="T7" fmla="*/ 9 h 116"/>
                <a:gd name="T8" fmla="*/ 61 w 118"/>
                <a:gd name="T9" fmla="*/ 16 h 116"/>
                <a:gd name="T10" fmla="*/ 62 w 118"/>
                <a:gd name="T11" fmla="*/ 21 h 116"/>
                <a:gd name="T12" fmla="*/ 8 w 118"/>
                <a:gd name="T13" fmla="*/ 43 h 116"/>
                <a:gd name="T14" fmla="*/ 1 w 118"/>
                <a:gd name="T15" fmla="*/ 51 h 116"/>
                <a:gd name="T16" fmla="*/ 5 w 118"/>
                <a:gd name="T17" fmla="*/ 62 h 116"/>
                <a:gd name="T18" fmla="*/ 55 w 118"/>
                <a:gd name="T19" fmla="*/ 112 h 116"/>
                <a:gd name="T20" fmla="*/ 64 w 118"/>
                <a:gd name="T21" fmla="*/ 116 h 116"/>
                <a:gd name="T22" fmla="*/ 64 w 118"/>
                <a:gd name="T23" fmla="*/ 116 h 116"/>
                <a:gd name="T24" fmla="*/ 66 w 118"/>
                <a:gd name="T25" fmla="*/ 116 h 116"/>
                <a:gd name="T26" fmla="*/ 75 w 118"/>
                <a:gd name="T27" fmla="*/ 108 h 116"/>
                <a:gd name="T28" fmla="*/ 96 w 118"/>
                <a:gd name="T29" fmla="*/ 55 h 116"/>
                <a:gd name="T30" fmla="*/ 102 w 118"/>
                <a:gd name="T31" fmla="*/ 57 h 116"/>
                <a:gd name="T32" fmla="*/ 109 w 118"/>
                <a:gd name="T33" fmla="*/ 54 h 116"/>
                <a:gd name="T34" fmla="*/ 115 w 118"/>
                <a:gd name="T35" fmla="*/ 48 h 116"/>
                <a:gd name="T36" fmla="*/ 118 w 118"/>
                <a:gd name="T37" fmla="*/ 41 h 116"/>
                <a:gd name="T38" fmla="*/ 115 w 118"/>
                <a:gd name="T39" fmla="*/ 34 h 116"/>
                <a:gd name="T40" fmla="*/ 84 w 118"/>
                <a:gd name="T41" fmla="*/ 3 h 116"/>
                <a:gd name="T42" fmla="*/ 68 w 118"/>
                <a:gd name="T43" fmla="*/ 105 h 116"/>
                <a:gd name="T44" fmla="*/ 65 w 118"/>
                <a:gd name="T45" fmla="*/ 108 h 116"/>
                <a:gd name="T46" fmla="*/ 64 w 118"/>
                <a:gd name="T47" fmla="*/ 108 h 116"/>
                <a:gd name="T48" fmla="*/ 61 w 118"/>
                <a:gd name="T49" fmla="*/ 107 h 116"/>
                <a:gd name="T50" fmla="*/ 10 w 118"/>
                <a:gd name="T51" fmla="*/ 56 h 116"/>
                <a:gd name="T52" fmla="*/ 9 w 118"/>
                <a:gd name="T53" fmla="*/ 53 h 116"/>
                <a:gd name="T54" fmla="*/ 11 w 118"/>
                <a:gd name="T55" fmla="*/ 50 h 116"/>
                <a:gd name="T56" fmla="*/ 36 w 118"/>
                <a:gd name="T57" fmla="*/ 40 h 116"/>
                <a:gd name="T58" fmla="*/ 87 w 118"/>
                <a:gd name="T59" fmla="*/ 58 h 116"/>
                <a:gd name="T60" fmla="*/ 68 w 118"/>
                <a:gd name="T61" fmla="*/ 105 h 116"/>
                <a:gd name="T62" fmla="*/ 109 w 118"/>
                <a:gd name="T63" fmla="*/ 42 h 116"/>
                <a:gd name="T64" fmla="*/ 103 w 118"/>
                <a:gd name="T65" fmla="*/ 48 h 116"/>
                <a:gd name="T66" fmla="*/ 100 w 118"/>
                <a:gd name="T67" fmla="*/ 48 h 116"/>
                <a:gd name="T68" fmla="*/ 93 w 118"/>
                <a:gd name="T69" fmla="*/ 41 h 116"/>
                <a:gd name="T70" fmla="*/ 88 w 118"/>
                <a:gd name="T71" fmla="*/ 55 h 116"/>
                <a:gd name="T72" fmla="*/ 88 w 118"/>
                <a:gd name="T73" fmla="*/ 54 h 116"/>
                <a:gd name="T74" fmla="*/ 53 w 118"/>
                <a:gd name="T75" fmla="*/ 39 h 116"/>
                <a:gd name="T76" fmla="*/ 42 w 118"/>
                <a:gd name="T77" fmla="*/ 38 h 116"/>
                <a:gd name="T78" fmla="*/ 76 w 118"/>
                <a:gd name="T79" fmla="*/ 24 h 116"/>
                <a:gd name="T80" fmla="*/ 70 w 118"/>
                <a:gd name="T81" fmla="*/ 17 h 116"/>
                <a:gd name="T82" fmla="*/ 70 w 118"/>
                <a:gd name="T83" fmla="*/ 14 h 116"/>
                <a:gd name="T84" fmla="*/ 75 w 118"/>
                <a:gd name="T85" fmla="*/ 9 h 116"/>
                <a:gd name="T86" fmla="*/ 78 w 118"/>
                <a:gd name="T87" fmla="*/ 9 h 116"/>
                <a:gd name="T88" fmla="*/ 109 w 118"/>
                <a:gd name="T89" fmla="*/ 39 h 116"/>
                <a:gd name="T90" fmla="*/ 109 w 118"/>
                <a:gd name="T91" fmla="*/ 4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8" h="116">
                  <a:moveTo>
                    <a:pt x="84" y="3"/>
                  </a:moveTo>
                  <a:cubicBezTo>
                    <a:pt x="82" y="1"/>
                    <a:pt x="79" y="0"/>
                    <a:pt x="77" y="0"/>
                  </a:cubicBezTo>
                  <a:cubicBezTo>
                    <a:pt x="74" y="0"/>
                    <a:pt x="71" y="1"/>
                    <a:pt x="70" y="3"/>
                  </a:cubicBezTo>
                  <a:cubicBezTo>
                    <a:pt x="64" y="9"/>
                    <a:pt x="64" y="9"/>
                    <a:pt x="64" y="9"/>
                  </a:cubicBezTo>
                  <a:cubicBezTo>
                    <a:pt x="62" y="10"/>
                    <a:pt x="61" y="13"/>
                    <a:pt x="61" y="16"/>
                  </a:cubicBezTo>
                  <a:cubicBezTo>
                    <a:pt x="61" y="18"/>
                    <a:pt x="62" y="19"/>
                    <a:pt x="62" y="21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5" y="44"/>
                    <a:pt x="2" y="48"/>
                    <a:pt x="1" y="51"/>
                  </a:cubicBezTo>
                  <a:cubicBezTo>
                    <a:pt x="0" y="55"/>
                    <a:pt x="2" y="59"/>
                    <a:pt x="5" y="62"/>
                  </a:cubicBezTo>
                  <a:cubicBezTo>
                    <a:pt x="55" y="112"/>
                    <a:pt x="55" y="112"/>
                    <a:pt x="55" y="112"/>
                  </a:cubicBezTo>
                  <a:cubicBezTo>
                    <a:pt x="58" y="115"/>
                    <a:pt x="61" y="116"/>
                    <a:pt x="64" y="116"/>
                  </a:cubicBezTo>
                  <a:cubicBezTo>
                    <a:pt x="64" y="116"/>
                    <a:pt x="64" y="116"/>
                    <a:pt x="64" y="116"/>
                  </a:cubicBezTo>
                  <a:cubicBezTo>
                    <a:pt x="65" y="116"/>
                    <a:pt x="66" y="116"/>
                    <a:pt x="66" y="116"/>
                  </a:cubicBezTo>
                  <a:cubicBezTo>
                    <a:pt x="70" y="115"/>
                    <a:pt x="74" y="112"/>
                    <a:pt x="75" y="108"/>
                  </a:cubicBezTo>
                  <a:cubicBezTo>
                    <a:pt x="96" y="55"/>
                    <a:pt x="96" y="55"/>
                    <a:pt x="96" y="55"/>
                  </a:cubicBezTo>
                  <a:cubicBezTo>
                    <a:pt x="98" y="56"/>
                    <a:pt x="100" y="57"/>
                    <a:pt x="102" y="57"/>
                  </a:cubicBezTo>
                  <a:cubicBezTo>
                    <a:pt x="105" y="57"/>
                    <a:pt x="107" y="56"/>
                    <a:pt x="109" y="54"/>
                  </a:cubicBezTo>
                  <a:cubicBezTo>
                    <a:pt x="115" y="48"/>
                    <a:pt x="115" y="48"/>
                    <a:pt x="115" y="48"/>
                  </a:cubicBezTo>
                  <a:cubicBezTo>
                    <a:pt x="117" y="46"/>
                    <a:pt x="118" y="44"/>
                    <a:pt x="118" y="41"/>
                  </a:cubicBezTo>
                  <a:cubicBezTo>
                    <a:pt x="118" y="38"/>
                    <a:pt x="117" y="36"/>
                    <a:pt x="115" y="34"/>
                  </a:cubicBezTo>
                  <a:lnTo>
                    <a:pt x="84" y="3"/>
                  </a:lnTo>
                  <a:close/>
                  <a:moveTo>
                    <a:pt x="68" y="105"/>
                  </a:moveTo>
                  <a:cubicBezTo>
                    <a:pt x="67" y="107"/>
                    <a:pt x="66" y="108"/>
                    <a:pt x="65" y="108"/>
                  </a:cubicBezTo>
                  <a:cubicBezTo>
                    <a:pt x="64" y="108"/>
                    <a:pt x="64" y="108"/>
                    <a:pt x="64" y="108"/>
                  </a:cubicBezTo>
                  <a:cubicBezTo>
                    <a:pt x="63" y="108"/>
                    <a:pt x="62" y="108"/>
                    <a:pt x="61" y="107"/>
                  </a:cubicBezTo>
                  <a:cubicBezTo>
                    <a:pt x="10" y="56"/>
                    <a:pt x="10" y="56"/>
                    <a:pt x="10" y="56"/>
                  </a:cubicBezTo>
                  <a:cubicBezTo>
                    <a:pt x="9" y="56"/>
                    <a:pt x="9" y="54"/>
                    <a:pt x="9" y="53"/>
                  </a:cubicBezTo>
                  <a:cubicBezTo>
                    <a:pt x="9" y="52"/>
                    <a:pt x="10" y="51"/>
                    <a:pt x="11" y="5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53" y="46"/>
                    <a:pt x="70" y="40"/>
                    <a:pt x="87" y="58"/>
                  </a:cubicBezTo>
                  <a:lnTo>
                    <a:pt x="68" y="105"/>
                  </a:lnTo>
                  <a:close/>
                  <a:moveTo>
                    <a:pt x="109" y="42"/>
                  </a:moveTo>
                  <a:cubicBezTo>
                    <a:pt x="103" y="48"/>
                    <a:pt x="103" y="48"/>
                    <a:pt x="103" y="48"/>
                  </a:cubicBezTo>
                  <a:cubicBezTo>
                    <a:pt x="103" y="49"/>
                    <a:pt x="101" y="49"/>
                    <a:pt x="100" y="48"/>
                  </a:cubicBezTo>
                  <a:cubicBezTo>
                    <a:pt x="93" y="41"/>
                    <a:pt x="93" y="41"/>
                    <a:pt x="93" y="41"/>
                  </a:cubicBezTo>
                  <a:cubicBezTo>
                    <a:pt x="88" y="55"/>
                    <a:pt x="88" y="55"/>
                    <a:pt x="88" y="55"/>
                  </a:cubicBezTo>
                  <a:cubicBezTo>
                    <a:pt x="88" y="54"/>
                    <a:pt x="88" y="54"/>
                    <a:pt x="88" y="54"/>
                  </a:cubicBezTo>
                  <a:cubicBezTo>
                    <a:pt x="76" y="42"/>
                    <a:pt x="64" y="41"/>
                    <a:pt x="53" y="39"/>
                  </a:cubicBezTo>
                  <a:cubicBezTo>
                    <a:pt x="49" y="39"/>
                    <a:pt x="46" y="38"/>
                    <a:pt x="42" y="38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6"/>
                    <a:pt x="69" y="15"/>
                    <a:pt x="70" y="14"/>
                  </a:cubicBezTo>
                  <a:cubicBezTo>
                    <a:pt x="75" y="9"/>
                    <a:pt x="75" y="9"/>
                    <a:pt x="75" y="9"/>
                  </a:cubicBezTo>
                  <a:cubicBezTo>
                    <a:pt x="76" y="8"/>
                    <a:pt x="77" y="8"/>
                    <a:pt x="78" y="9"/>
                  </a:cubicBezTo>
                  <a:cubicBezTo>
                    <a:pt x="109" y="39"/>
                    <a:pt x="109" y="39"/>
                    <a:pt x="109" y="39"/>
                  </a:cubicBezTo>
                  <a:cubicBezTo>
                    <a:pt x="110" y="40"/>
                    <a:pt x="110" y="42"/>
                    <a:pt x="109" y="4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39"/>
            <p:cNvSpPr>
              <a:spLocks noEditPoints="1"/>
            </p:cNvSpPr>
            <p:nvPr/>
          </p:nvSpPr>
          <p:spPr bwMode="auto">
            <a:xfrm>
              <a:off x="1811520" y="5341778"/>
              <a:ext cx="63370" cy="62050"/>
            </a:xfrm>
            <a:custGeom>
              <a:avLst/>
              <a:gdLst>
                <a:gd name="T0" fmla="*/ 10 w 20"/>
                <a:gd name="T1" fmla="*/ 20 h 20"/>
                <a:gd name="T2" fmla="*/ 20 w 20"/>
                <a:gd name="T3" fmla="*/ 10 h 20"/>
                <a:gd name="T4" fmla="*/ 10 w 20"/>
                <a:gd name="T5" fmla="*/ 0 h 20"/>
                <a:gd name="T6" fmla="*/ 0 w 20"/>
                <a:gd name="T7" fmla="*/ 10 h 20"/>
                <a:gd name="T8" fmla="*/ 10 w 20"/>
                <a:gd name="T9" fmla="*/ 20 h 20"/>
                <a:gd name="T10" fmla="*/ 10 w 20"/>
                <a:gd name="T11" fmla="*/ 4 h 20"/>
                <a:gd name="T12" fmla="*/ 16 w 20"/>
                <a:gd name="T13" fmla="*/ 10 h 20"/>
                <a:gd name="T14" fmla="*/ 10 w 20"/>
                <a:gd name="T15" fmla="*/ 16 h 20"/>
                <a:gd name="T16" fmla="*/ 4 w 20"/>
                <a:gd name="T17" fmla="*/ 10 h 20"/>
                <a:gd name="T18" fmla="*/ 10 w 20"/>
                <a:gd name="T1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lose/>
                  <a:moveTo>
                    <a:pt x="10" y="4"/>
                  </a:move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40"/>
            <p:cNvSpPr>
              <a:spLocks noEditPoints="1"/>
            </p:cNvSpPr>
            <p:nvPr/>
          </p:nvSpPr>
          <p:spPr bwMode="auto">
            <a:xfrm>
              <a:off x="1975226" y="5142426"/>
              <a:ext cx="62050" cy="62050"/>
            </a:xfrm>
            <a:custGeom>
              <a:avLst/>
              <a:gdLst>
                <a:gd name="T0" fmla="*/ 10 w 20"/>
                <a:gd name="T1" fmla="*/ 0 h 20"/>
                <a:gd name="T2" fmla="*/ 0 w 20"/>
                <a:gd name="T3" fmla="*/ 10 h 20"/>
                <a:gd name="T4" fmla="*/ 10 w 20"/>
                <a:gd name="T5" fmla="*/ 20 h 20"/>
                <a:gd name="T6" fmla="*/ 20 w 20"/>
                <a:gd name="T7" fmla="*/ 10 h 20"/>
                <a:gd name="T8" fmla="*/ 10 w 20"/>
                <a:gd name="T9" fmla="*/ 0 h 20"/>
                <a:gd name="T10" fmla="*/ 10 w 20"/>
                <a:gd name="T11" fmla="*/ 16 h 20"/>
                <a:gd name="T12" fmla="*/ 4 w 20"/>
                <a:gd name="T13" fmla="*/ 10 h 20"/>
                <a:gd name="T14" fmla="*/ 10 w 20"/>
                <a:gd name="T15" fmla="*/ 4 h 20"/>
                <a:gd name="T16" fmla="*/ 16 w 20"/>
                <a:gd name="T17" fmla="*/ 10 h 20"/>
                <a:gd name="T18" fmla="*/ 10 w 20"/>
                <a:gd name="T19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0" y="16"/>
                  </a:move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41"/>
            <p:cNvSpPr>
              <a:spLocks noEditPoints="1"/>
            </p:cNvSpPr>
            <p:nvPr/>
          </p:nvSpPr>
          <p:spPr bwMode="auto">
            <a:xfrm>
              <a:off x="1737588" y="5329896"/>
              <a:ext cx="48848" cy="48848"/>
            </a:xfrm>
            <a:custGeom>
              <a:avLst/>
              <a:gdLst>
                <a:gd name="T0" fmla="*/ 0 w 16"/>
                <a:gd name="T1" fmla="*/ 8 h 16"/>
                <a:gd name="T2" fmla="*/ 8 w 16"/>
                <a:gd name="T3" fmla="*/ 16 h 16"/>
                <a:gd name="T4" fmla="*/ 16 w 16"/>
                <a:gd name="T5" fmla="*/ 8 h 16"/>
                <a:gd name="T6" fmla="*/ 8 w 16"/>
                <a:gd name="T7" fmla="*/ 0 h 16"/>
                <a:gd name="T8" fmla="*/ 0 w 16"/>
                <a:gd name="T9" fmla="*/ 8 h 16"/>
                <a:gd name="T10" fmla="*/ 8 w 16"/>
                <a:gd name="T11" fmla="*/ 4 h 16"/>
                <a:gd name="T12" fmla="*/ 12 w 16"/>
                <a:gd name="T13" fmla="*/ 8 h 16"/>
                <a:gd name="T14" fmla="*/ 8 w 16"/>
                <a:gd name="T15" fmla="*/ 12 h 16"/>
                <a:gd name="T16" fmla="*/ 4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12" y="16"/>
                    <a:pt x="16" y="12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  <a:moveTo>
                    <a:pt x="8" y="4"/>
                  </a:moveTo>
                  <a:cubicBezTo>
                    <a:pt x="10" y="4"/>
                    <a:pt x="12" y="6"/>
                    <a:pt x="12" y="8"/>
                  </a:cubicBez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" name="Oval 42"/>
            <p:cNvSpPr>
              <a:spLocks noChangeArrowheads="1"/>
            </p:cNvSpPr>
            <p:nvPr/>
          </p:nvSpPr>
          <p:spPr bwMode="auto">
            <a:xfrm>
              <a:off x="1786436" y="541703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" name="Oval 43"/>
            <p:cNvSpPr>
              <a:spLocks noChangeArrowheads="1"/>
            </p:cNvSpPr>
            <p:nvPr/>
          </p:nvSpPr>
          <p:spPr bwMode="auto">
            <a:xfrm>
              <a:off x="1987108" y="522956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8" name="Freeform 47"/>
          <p:cNvSpPr>
            <a:spLocks noEditPoints="1"/>
          </p:cNvSpPr>
          <p:nvPr/>
        </p:nvSpPr>
        <p:spPr bwMode="auto">
          <a:xfrm>
            <a:off x="8623977" y="3727923"/>
            <a:ext cx="400024" cy="400024"/>
          </a:xfrm>
          <a:custGeom>
            <a:avLst/>
            <a:gdLst>
              <a:gd name="T0" fmla="*/ 81 w 128"/>
              <a:gd name="T1" fmla="*/ 14 h 128"/>
              <a:gd name="T2" fmla="*/ 53 w 128"/>
              <a:gd name="T3" fmla="*/ 36 h 128"/>
              <a:gd name="T4" fmla="*/ 33 w 128"/>
              <a:gd name="T5" fmla="*/ 36 h 128"/>
              <a:gd name="T6" fmla="*/ 0 w 128"/>
              <a:gd name="T7" fmla="*/ 56 h 128"/>
              <a:gd name="T8" fmla="*/ 24 w 128"/>
              <a:gd name="T9" fmla="*/ 84 h 128"/>
              <a:gd name="T10" fmla="*/ 32 w 128"/>
              <a:gd name="T11" fmla="*/ 128 h 128"/>
              <a:gd name="T12" fmla="*/ 56 w 128"/>
              <a:gd name="T13" fmla="*/ 120 h 128"/>
              <a:gd name="T14" fmla="*/ 52 w 128"/>
              <a:gd name="T15" fmla="*/ 108 h 128"/>
              <a:gd name="T16" fmla="*/ 52 w 128"/>
              <a:gd name="T17" fmla="*/ 80 h 128"/>
              <a:gd name="T18" fmla="*/ 53 w 128"/>
              <a:gd name="T19" fmla="*/ 78 h 128"/>
              <a:gd name="T20" fmla="*/ 54 w 128"/>
              <a:gd name="T21" fmla="*/ 77 h 128"/>
              <a:gd name="T22" fmla="*/ 55 w 128"/>
              <a:gd name="T23" fmla="*/ 76 h 128"/>
              <a:gd name="T24" fmla="*/ 81 w 128"/>
              <a:gd name="T25" fmla="*/ 98 h 128"/>
              <a:gd name="T26" fmla="*/ 128 w 128"/>
              <a:gd name="T27" fmla="*/ 56 h 128"/>
              <a:gd name="T28" fmla="*/ 80 w 128"/>
              <a:gd name="T29" fmla="*/ 56 h 128"/>
              <a:gd name="T30" fmla="*/ 92 w 128"/>
              <a:gd name="T31" fmla="*/ 44 h 128"/>
              <a:gd name="T32" fmla="*/ 92 w 128"/>
              <a:gd name="T33" fmla="*/ 68 h 128"/>
              <a:gd name="T34" fmla="*/ 80 w 128"/>
              <a:gd name="T35" fmla="*/ 56 h 128"/>
              <a:gd name="T36" fmla="*/ 16 w 128"/>
              <a:gd name="T37" fmla="*/ 44 h 128"/>
              <a:gd name="T38" fmla="*/ 40 w 128"/>
              <a:gd name="T39" fmla="*/ 56 h 128"/>
              <a:gd name="T40" fmla="*/ 16 w 128"/>
              <a:gd name="T41" fmla="*/ 68 h 128"/>
              <a:gd name="T42" fmla="*/ 48 w 128"/>
              <a:gd name="T43" fmla="*/ 120 h 128"/>
              <a:gd name="T44" fmla="*/ 32 w 128"/>
              <a:gd name="T45" fmla="*/ 84 h 128"/>
              <a:gd name="T46" fmla="*/ 33 w 128"/>
              <a:gd name="T47" fmla="*/ 76 h 128"/>
              <a:gd name="T48" fmla="*/ 45 w 128"/>
              <a:gd name="T49" fmla="*/ 76 h 128"/>
              <a:gd name="T50" fmla="*/ 44 w 128"/>
              <a:gd name="T51" fmla="*/ 108 h 128"/>
              <a:gd name="T52" fmla="*/ 48 w 128"/>
              <a:gd name="T53" fmla="*/ 117 h 128"/>
              <a:gd name="T54" fmla="*/ 53 w 128"/>
              <a:gd name="T55" fmla="*/ 68 h 128"/>
              <a:gd name="T56" fmla="*/ 52 w 128"/>
              <a:gd name="T57" fmla="*/ 68 h 128"/>
              <a:gd name="T58" fmla="*/ 52 w 128"/>
              <a:gd name="T59" fmla="*/ 44 h 128"/>
              <a:gd name="T60" fmla="*/ 74 w 128"/>
              <a:gd name="T61" fmla="*/ 36 h 128"/>
              <a:gd name="T62" fmla="*/ 74 w 128"/>
              <a:gd name="T63" fmla="*/ 76 h 128"/>
              <a:gd name="T64" fmla="*/ 100 w 128"/>
              <a:gd name="T65" fmla="*/ 104 h 128"/>
              <a:gd name="T66" fmla="*/ 92 w 128"/>
              <a:gd name="T67" fmla="*/ 76 h 128"/>
              <a:gd name="T68" fmla="*/ 92 w 128"/>
              <a:gd name="T69" fmla="*/ 36 h 128"/>
              <a:gd name="T70" fmla="*/ 100 w 128"/>
              <a:gd name="T71" fmla="*/ 8 h 128"/>
              <a:gd name="T72" fmla="*/ 100 w 128"/>
              <a:gd name="T73" fmla="*/ 104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28" h="128">
                <a:moveTo>
                  <a:pt x="100" y="0"/>
                </a:moveTo>
                <a:cubicBezTo>
                  <a:pt x="92" y="0"/>
                  <a:pt x="85" y="6"/>
                  <a:pt x="81" y="14"/>
                </a:cubicBezTo>
                <a:cubicBezTo>
                  <a:pt x="81" y="14"/>
                  <a:pt x="81" y="14"/>
                  <a:pt x="81" y="14"/>
                </a:cubicBezTo>
                <a:cubicBezTo>
                  <a:pt x="74" y="27"/>
                  <a:pt x="64" y="36"/>
                  <a:pt x="53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33" y="36"/>
                  <a:pt x="33" y="36"/>
                  <a:pt x="33" y="36"/>
                </a:cubicBezTo>
                <a:cubicBezTo>
                  <a:pt x="16" y="36"/>
                  <a:pt x="16" y="36"/>
                  <a:pt x="16" y="36"/>
                </a:cubicBezTo>
                <a:cubicBezTo>
                  <a:pt x="7" y="36"/>
                  <a:pt x="0" y="45"/>
                  <a:pt x="0" y="56"/>
                </a:cubicBezTo>
                <a:cubicBezTo>
                  <a:pt x="0" y="67"/>
                  <a:pt x="7" y="76"/>
                  <a:pt x="16" y="76"/>
                </a:cubicBezTo>
                <a:cubicBezTo>
                  <a:pt x="20" y="76"/>
                  <a:pt x="24" y="80"/>
                  <a:pt x="24" y="84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4"/>
                  <a:pt x="28" y="128"/>
                  <a:pt x="32" y="128"/>
                </a:cubicBezTo>
                <a:cubicBezTo>
                  <a:pt x="48" y="128"/>
                  <a:pt x="48" y="128"/>
                  <a:pt x="48" y="128"/>
                </a:cubicBezTo>
                <a:cubicBezTo>
                  <a:pt x="52" y="128"/>
                  <a:pt x="56" y="124"/>
                  <a:pt x="56" y="120"/>
                </a:cubicBezTo>
                <a:cubicBezTo>
                  <a:pt x="56" y="116"/>
                  <a:pt x="56" y="116"/>
                  <a:pt x="56" y="116"/>
                </a:cubicBezTo>
                <a:cubicBezTo>
                  <a:pt x="56" y="112"/>
                  <a:pt x="52" y="110"/>
                  <a:pt x="52" y="108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79"/>
                  <a:pt x="52" y="79"/>
                  <a:pt x="53" y="78"/>
                </a:cubicBezTo>
                <a:cubicBezTo>
                  <a:pt x="53" y="78"/>
                  <a:pt x="53" y="78"/>
                  <a:pt x="53" y="78"/>
                </a:cubicBezTo>
                <a:cubicBezTo>
                  <a:pt x="53" y="77"/>
                  <a:pt x="53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6"/>
                  <a:pt x="55" y="76"/>
                  <a:pt x="55" y="76"/>
                </a:cubicBezTo>
                <a:cubicBezTo>
                  <a:pt x="65" y="77"/>
                  <a:pt x="74" y="85"/>
                  <a:pt x="81" y="98"/>
                </a:cubicBezTo>
                <a:cubicBezTo>
                  <a:pt x="81" y="98"/>
                  <a:pt x="81" y="98"/>
                  <a:pt x="81" y="98"/>
                </a:cubicBezTo>
                <a:cubicBezTo>
                  <a:pt x="85" y="106"/>
                  <a:pt x="92" y="112"/>
                  <a:pt x="100" y="112"/>
                </a:cubicBezTo>
                <a:cubicBezTo>
                  <a:pt x="118" y="112"/>
                  <a:pt x="128" y="84"/>
                  <a:pt x="128" y="56"/>
                </a:cubicBezTo>
                <a:cubicBezTo>
                  <a:pt x="128" y="28"/>
                  <a:pt x="118" y="0"/>
                  <a:pt x="100" y="0"/>
                </a:cubicBezTo>
                <a:close/>
                <a:moveTo>
                  <a:pt x="80" y="56"/>
                </a:moveTo>
                <a:cubicBezTo>
                  <a:pt x="80" y="52"/>
                  <a:pt x="80" y="48"/>
                  <a:pt x="81" y="44"/>
                </a:cubicBezTo>
                <a:cubicBezTo>
                  <a:pt x="92" y="44"/>
                  <a:pt x="92" y="44"/>
                  <a:pt x="92" y="44"/>
                </a:cubicBezTo>
                <a:cubicBezTo>
                  <a:pt x="96" y="44"/>
                  <a:pt x="100" y="49"/>
                  <a:pt x="100" y="56"/>
                </a:cubicBezTo>
                <a:cubicBezTo>
                  <a:pt x="100" y="63"/>
                  <a:pt x="96" y="68"/>
                  <a:pt x="92" y="68"/>
                </a:cubicBezTo>
                <a:cubicBezTo>
                  <a:pt x="81" y="68"/>
                  <a:pt x="81" y="68"/>
                  <a:pt x="81" y="68"/>
                </a:cubicBezTo>
                <a:cubicBezTo>
                  <a:pt x="80" y="64"/>
                  <a:pt x="80" y="60"/>
                  <a:pt x="80" y="56"/>
                </a:cubicBezTo>
                <a:close/>
                <a:moveTo>
                  <a:pt x="8" y="56"/>
                </a:moveTo>
                <a:cubicBezTo>
                  <a:pt x="8" y="49"/>
                  <a:pt x="12" y="44"/>
                  <a:pt x="16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2" y="47"/>
                  <a:pt x="40" y="51"/>
                  <a:pt x="40" y="56"/>
                </a:cubicBezTo>
                <a:cubicBezTo>
                  <a:pt x="40" y="61"/>
                  <a:pt x="42" y="65"/>
                  <a:pt x="44" y="68"/>
                </a:cubicBezTo>
                <a:cubicBezTo>
                  <a:pt x="16" y="68"/>
                  <a:pt x="16" y="68"/>
                  <a:pt x="16" y="68"/>
                </a:cubicBezTo>
                <a:cubicBezTo>
                  <a:pt x="12" y="68"/>
                  <a:pt x="8" y="63"/>
                  <a:pt x="8" y="56"/>
                </a:cubicBezTo>
                <a:close/>
                <a:moveTo>
                  <a:pt x="48" y="120"/>
                </a:moveTo>
                <a:cubicBezTo>
                  <a:pt x="32" y="120"/>
                  <a:pt x="32" y="120"/>
                  <a:pt x="32" y="120"/>
                </a:cubicBezTo>
                <a:cubicBezTo>
                  <a:pt x="32" y="84"/>
                  <a:pt x="32" y="84"/>
                  <a:pt x="32" y="84"/>
                </a:cubicBezTo>
                <a:cubicBezTo>
                  <a:pt x="32" y="81"/>
                  <a:pt x="31" y="78"/>
                  <a:pt x="30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45" y="76"/>
                  <a:pt x="45" y="76"/>
                  <a:pt x="45" y="76"/>
                </a:cubicBezTo>
                <a:cubicBezTo>
                  <a:pt x="44" y="77"/>
                  <a:pt x="44" y="79"/>
                  <a:pt x="44" y="80"/>
                </a:cubicBezTo>
                <a:cubicBezTo>
                  <a:pt x="44" y="108"/>
                  <a:pt x="44" y="108"/>
                  <a:pt x="44" y="108"/>
                </a:cubicBezTo>
                <a:cubicBezTo>
                  <a:pt x="44" y="112"/>
                  <a:pt x="46" y="114"/>
                  <a:pt x="47" y="116"/>
                </a:cubicBezTo>
                <a:cubicBezTo>
                  <a:pt x="48" y="116"/>
                  <a:pt x="48" y="116"/>
                  <a:pt x="48" y="117"/>
                </a:cubicBezTo>
                <a:lnTo>
                  <a:pt x="48" y="120"/>
                </a:lnTo>
                <a:close/>
                <a:moveTo>
                  <a:pt x="53" y="68"/>
                </a:moveTo>
                <a:cubicBezTo>
                  <a:pt x="52" y="68"/>
                  <a:pt x="52" y="68"/>
                  <a:pt x="52" y="68"/>
                </a:cubicBezTo>
                <a:cubicBezTo>
                  <a:pt x="52" y="68"/>
                  <a:pt x="52" y="68"/>
                  <a:pt x="52" y="68"/>
                </a:cubicBezTo>
                <a:cubicBezTo>
                  <a:pt x="48" y="68"/>
                  <a:pt x="44" y="63"/>
                  <a:pt x="44" y="56"/>
                </a:cubicBezTo>
                <a:cubicBezTo>
                  <a:pt x="44" y="49"/>
                  <a:pt x="48" y="44"/>
                  <a:pt x="52" y="44"/>
                </a:cubicBezTo>
                <a:cubicBezTo>
                  <a:pt x="53" y="44"/>
                  <a:pt x="53" y="44"/>
                  <a:pt x="53" y="44"/>
                </a:cubicBezTo>
                <a:cubicBezTo>
                  <a:pt x="60" y="44"/>
                  <a:pt x="68" y="41"/>
                  <a:pt x="74" y="36"/>
                </a:cubicBezTo>
                <a:cubicBezTo>
                  <a:pt x="73" y="42"/>
                  <a:pt x="72" y="49"/>
                  <a:pt x="72" y="56"/>
                </a:cubicBezTo>
                <a:cubicBezTo>
                  <a:pt x="72" y="63"/>
                  <a:pt x="73" y="70"/>
                  <a:pt x="74" y="76"/>
                </a:cubicBezTo>
                <a:cubicBezTo>
                  <a:pt x="68" y="71"/>
                  <a:pt x="60" y="68"/>
                  <a:pt x="53" y="68"/>
                </a:cubicBezTo>
                <a:close/>
                <a:moveTo>
                  <a:pt x="100" y="104"/>
                </a:moveTo>
                <a:cubicBezTo>
                  <a:pt x="92" y="104"/>
                  <a:pt x="85" y="93"/>
                  <a:pt x="82" y="76"/>
                </a:cubicBezTo>
                <a:cubicBezTo>
                  <a:pt x="92" y="76"/>
                  <a:pt x="92" y="76"/>
                  <a:pt x="92" y="76"/>
                </a:cubicBezTo>
                <a:cubicBezTo>
                  <a:pt x="101" y="76"/>
                  <a:pt x="108" y="67"/>
                  <a:pt x="108" y="56"/>
                </a:cubicBezTo>
                <a:cubicBezTo>
                  <a:pt x="108" y="45"/>
                  <a:pt x="101" y="36"/>
                  <a:pt x="92" y="36"/>
                </a:cubicBezTo>
                <a:cubicBezTo>
                  <a:pt x="82" y="36"/>
                  <a:pt x="82" y="36"/>
                  <a:pt x="82" y="36"/>
                </a:cubicBezTo>
                <a:cubicBezTo>
                  <a:pt x="85" y="19"/>
                  <a:pt x="92" y="8"/>
                  <a:pt x="100" y="8"/>
                </a:cubicBezTo>
                <a:cubicBezTo>
                  <a:pt x="111" y="8"/>
                  <a:pt x="120" y="29"/>
                  <a:pt x="120" y="56"/>
                </a:cubicBezTo>
                <a:cubicBezTo>
                  <a:pt x="120" y="83"/>
                  <a:pt x="111" y="104"/>
                  <a:pt x="100" y="104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9" name="Freeform 118"/>
          <p:cNvSpPr>
            <a:spLocks noEditPoints="1"/>
          </p:cNvSpPr>
          <p:nvPr/>
        </p:nvSpPr>
        <p:spPr bwMode="auto">
          <a:xfrm>
            <a:off x="3480393" y="4296639"/>
            <a:ext cx="400024" cy="299688"/>
          </a:xfrm>
          <a:custGeom>
            <a:avLst/>
            <a:gdLst>
              <a:gd name="T0" fmla="*/ 105 w 128"/>
              <a:gd name="T1" fmla="*/ 2 h 96"/>
              <a:gd name="T2" fmla="*/ 28 w 128"/>
              <a:gd name="T3" fmla="*/ 0 h 96"/>
              <a:gd name="T4" fmla="*/ 2 w 128"/>
              <a:gd name="T5" fmla="*/ 23 h 96"/>
              <a:gd name="T6" fmla="*/ 2 w 128"/>
              <a:gd name="T7" fmla="*/ 34 h 96"/>
              <a:gd name="T8" fmla="*/ 64 w 128"/>
              <a:gd name="T9" fmla="*/ 96 h 96"/>
              <a:gd name="T10" fmla="*/ 126 w 128"/>
              <a:gd name="T11" fmla="*/ 34 h 96"/>
              <a:gd name="T12" fmla="*/ 126 w 128"/>
              <a:gd name="T13" fmla="*/ 23 h 96"/>
              <a:gd name="T14" fmla="*/ 55 w 128"/>
              <a:gd name="T15" fmla="*/ 28 h 96"/>
              <a:gd name="T16" fmla="*/ 73 w 128"/>
              <a:gd name="T17" fmla="*/ 28 h 96"/>
              <a:gd name="T18" fmla="*/ 78 w 128"/>
              <a:gd name="T19" fmla="*/ 9 h 96"/>
              <a:gd name="T20" fmla="*/ 76 w 128"/>
              <a:gd name="T21" fmla="*/ 25 h 96"/>
              <a:gd name="T22" fmla="*/ 52 w 128"/>
              <a:gd name="T23" fmla="*/ 25 h 96"/>
              <a:gd name="T24" fmla="*/ 50 w 128"/>
              <a:gd name="T25" fmla="*/ 9 h 96"/>
              <a:gd name="T26" fmla="*/ 52 w 128"/>
              <a:gd name="T27" fmla="*/ 25 h 96"/>
              <a:gd name="T28" fmla="*/ 64 w 128"/>
              <a:gd name="T29" fmla="*/ 82 h 96"/>
              <a:gd name="T30" fmla="*/ 74 w 128"/>
              <a:gd name="T31" fmla="*/ 32 h 96"/>
              <a:gd name="T32" fmla="*/ 98 w 128"/>
              <a:gd name="T33" fmla="*/ 32 h 96"/>
              <a:gd name="T34" fmla="*/ 78 w 128"/>
              <a:gd name="T35" fmla="*/ 32 h 96"/>
              <a:gd name="T36" fmla="*/ 89 w 128"/>
              <a:gd name="T37" fmla="*/ 20 h 96"/>
              <a:gd name="T38" fmla="*/ 79 w 128"/>
              <a:gd name="T39" fmla="*/ 28 h 96"/>
              <a:gd name="T40" fmla="*/ 97 w 128"/>
              <a:gd name="T41" fmla="*/ 8 h 96"/>
              <a:gd name="T42" fmla="*/ 83 w 128"/>
              <a:gd name="T43" fmla="*/ 8 h 96"/>
              <a:gd name="T44" fmla="*/ 55 w 128"/>
              <a:gd name="T45" fmla="*/ 8 h 96"/>
              <a:gd name="T46" fmla="*/ 64 w 128"/>
              <a:gd name="T47" fmla="*/ 15 h 96"/>
              <a:gd name="T48" fmla="*/ 31 w 128"/>
              <a:gd name="T49" fmla="*/ 8 h 96"/>
              <a:gd name="T50" fmla="*/ 39 w 128"/>
              <a:gd name="T51" fmla="*/ 14 h 96"/>
              <a:gd name="T52" fmla="*/ 49 w 128"/>
              <a:gd name="T53" fmla="*/ 28 h 96"/>
              <a:gd name="T54" fmla="*/ 39 w 128"/>
              <a:gd name="T55" fmla="*/ 20 h 96"/>
              <a:gd name="T56" fmla="*/ 60 w 128"/>
              <a:gd name="T57" fmla="*/ 81 h 96"/>
              <a:gd name="T58" fmla="*/ 50 w 128"/>
              <a:gd name="T59" fmla="*/ 32 h 96"/>
              <a:gd name="T60" fmla="*/ 11 w 128"/>
              <a:gd name="T61" fmla="*/ 32 h 96"/>
              <a:gd name="T62" fmla="*/ 51 w 128"/>
              <a:gd name="T63" fmla="*/ 74 h 96"/>
              <a:gd name="T64" fmla="*/ 117 w 128"/>
              <a:gd name="T65" fmla="*/ 32 h 96"/>
              <a:gd name="T66" fmla="*/ 102 w 128"/>
              <a:gd name="T67" fmla="*/ 32 h 96"/>
              <a:gd name="T68" fmla="*/ 92 w 128"/>
              <a:gd name="T69" fmla="*/ 17 h 96"/>
              <a:gd name="T70" fmla="*/ 120 w 128"/>
              <a:gd name="T71" fmla="*/ 28 h 96"/>
              <a:gd name="T72" fmla="*/ 27 w 128"/>
              <a:gd name="T73" fmla="*/ 10 h 96"/>
              <a:gd name="T74" fmla="*/ 25 w 128"/>
              <a:gd name="T75" fmla="*/ 28 h 96"/>
              <a:gd name="T76" fmla="*/ 27 w 128"/>
              <a:gd name="T77" fmla="*/ 1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8" h="96">
                <a:moveTo>
                  <a:pt x="126" y="23"/>
                </a:moveTo>
                <a:cubicBezTo>
                  <a:pt x="105" y="2"/>
                  <a:pt x="105" y="2"/>
                  <a:pt x="105" y="2"/>
                </a:cubicBezTo>
                <a:cubicBezTo>
                  <a:pt x="104" y="1"/>
                  <a:pt x="102" y="0"/>
                  <a:pt x="100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26" y="0"/>
                  <a:pt x="24" y="1"/>
                  <a:pt x="23" y="2"/>
                </a:cubicBezTo>
                <a:cubicBezTo>
                  <a:pt x="2" y="23"/>
                  <a:pt x="2" y="23"/>
                  <a:pt x="2" y="23"/>
                </a:cubicBezTo>
                <a:cubicBezTo>
                  <a:pt x="1" y="24"/>
                  <a:pt x="0" y="26"/>
                  <a:pt x="0" y="28"/>
                </a:cubicBezTo>
                <a:cubicBezTo>
                  <a:pt x="0" y="30"/>
                  <a:pt x="1" y="32"/>
                  <a:pt x="2" y="34"/>
                </a:cubicBezTo>
                <a:cubicBezTo>
                  <a:pt x="58" y="93"/>
                  <a:pt x="58" y="93"/>
                  <a:pt x="58" y="93"/>
                </a:cubicBezTo>
                <a:cubicBezTo>
                  <a:pt x="60" y="95"/>
                  <a:pt x="62" y="96"/>
                  <a:pt x="64" y="96"/>
                </a:cubicBezTo>
                <a:cubicBezTo>
                  <a:pt x="66" y="96"/>
                  <a:pt x="68" y="95"/>
                  <a:pt x="70" y="93"/>
                </a:cubicBezTo>
                <a:cubicBezTo>
                  <a:pt x="126" y="34"/>
                  <a:pt x="126" y="34"/>
                  <a:pt x="126" y="34"/>
                </a:cubicBezTo>
                <a:cubicBezTo>
                  <a:pt x="127" y="32"/>
                  <a:pt x="128" y="30"/>
                  <a:pt x="128" y="28"/>
                </a:cubicBezTo>
                <a:cubicBezTo>
                  <a:pt x="128" y="26"/>
                  <a:pt x="127" y="24"/>
                  <a:pt x="126" y="23"/>
                </a:cubicBezTo>
                <a:close/>
                <a:moveTo>
                  <a:pt x="73" y="28"/>
                </a:moveTo>
                <a:cubicBezTo>
                  <a:pt x="55" y="28"/>
                  <a:pt x="55" y="28"/>
                  <a:pt x="55" y="28"/>
                </a:cubicBezTo>
                <a:cubicBezTo>
                  <a:pt x="64" y="21"/>
                  <a:pt x="64" y="21"/>
                  <a:pt x="64" y="21"/>
                </a:cubicBezTo>
                <a:lnTo>
                  <a:pt x="73" y="28"/>
                </a:lnTo>
                <a:close/>
                <a:moveTo>
                  <a:pt x="67" y="18"/>
                </a:moveTo>
                <a:cubicBezTo>
                  <a:pt x="78" y="9"/>
                  <a:pt x="78" y="9"/>
                  <a:pt x="78" y="9"/>
                </a:cubicBezTo>
                <a:cubicBezTo>
                  <a:pt x="86" y="17"/>
                  <a:pt x="86" y="17"/>
                  <a:pt x="86" y="17"/>
                </a:cubicBezTo>
                <a:cubicBezTo>
                  <a:pt x="76" y="25"/>
                  <a:pt x="76" y="25"/>
                  <a:pt x="76" y="25"/>
                </a:cubicBezTo>
                <a:lnTo>
                  <a:pt x="67" y="18"/>
                </a:lnTo>
                <a:close/>
                <a:moveTo>
                  <a:pt x="52" y="25"/>
                </a:moveTo>
                <a:cubicBezTo>
                  <a:pt x="42" y="17"/>
                  <a:pt x="42" y="17"/>
                  <a:pt x="42" y="17"/>
                </a:cubicBezTo>
                <a:cubicBezTo>
                  <a:pt x="50" y="9"/>
                  <a:pt x="50" y="9"/>
                  <a:pt x="50" y="9"/>
                </a:cubicBezTo>
                <a:cubicBezTo>
                  <a:pt x="61" y="18"/>
                  <a:pt x="61" y="18"/>
                  <a:pt x="61" y="18"/>
                </a:cubicBezTo>
                <a:lnTo>
                  <a:pt x="52" y="25"/>
                </a:lnTo>
                <a:close/>
                <a:moveTo>
                  <a:pt x="74" y="32"/>
                </a:moveTo>
                <a:cubicBezTo>
                  <a:pt x="64" y="82"/>
                  <a:pt x="64" y="82"/>
                  <a:pt x="64" y="82"/>
                </a:cubicBezTo>
                <a:cubicBezTo>
                  <a:pt x="54" y="32"/>
                  <a:pt x="54" y="32"/>
                  <a:pt x="54" y="32"/>
                </a:cubicBezTo>
                <a:lnTo>
                  <a:pt x="74" y="32"/>
                </a:lnTo>
                <a:close/>
                <a:moveTo>
                  <a:pt x="78" y="32"/>
                </a:moveTo>
                <a:cubicBezTo>
                  <a:pt x="98" y="32"/>
                  <a:pt x="98" y="32"/>
                  <a:pt x="98" y="32"/>
                </a:cubicBezTo>
                <a:cubicBezTo>
                  <a:pt x="68" y="81"/>
                  <a:pt x="68" y="81"/>
                  <a:pt x="68" y="81"/>
                </a:cubicBezTo>
                <a:lnTo>
                  <a:pt x="78" y="32"/>
                </a:lnTo>
                <a:close/>
                <a:moveTo>
                  <a:pt x="79" y="28"/>
                </a:moveTo>
                <a:cubicBezTo>
                  <a:pt x="89" y="20"/>
                  <a:pt x="89" y="20"/>
                  <a:pt x="89" y="20"/>
                </a:cubicBezTo>
                <a:cubicBezTo>
                  <a:pt x="97" y="28"/>
                  <a:pt x="97" y="28"/>
                  <a:pt x="97" y="28"/>
                </a:cubicBezTo>
                <a:lnTo>
                  <a:pt x="79" y="28"/>
                </a:lnTo>
                <a:close/>
                <a:moveTo>
                  <a:pt x="83" y="8"/>
                </a:moveTo>
                <a:cubicBezTo>
                  <a:pt x="97" y="8"/>
                  <a:pt x="97" y="8"/>
                  <a:pt x="97" y="8"/>
                </a:cubicBezTo>
                <a:cubicBezTo>
                  <a:pt x="89" y="14"/>
                  <a:pt x="89" y="14"/>
                  <a:pt x="89" y="14"/>
                </a:cubicBezTo>
                <a:lnTo>
                  <a:pt x="83" y="8"/>
                </a:lnTo>
                <a:close/>
                <a:moveTo>
                  <a:pt x="64" y="15"/>
                </a:moveTo>
                <a:cubicBezTo>
                  <a:pt x="55" y="8"/>
                  <a:pt x="55" y="8"/>
                  <a:pt x="55" y="8"/>
                </a:cubicBezTo>
                <a:cubicBezTo>
                  <a:pt x="73" y="8"/>
                  <a:pt x="73" y="8"/>
                  <a:pt x="73" y="8"/>
                </a:cubicBezTo>
                <a:lnTo>
                  <a:pt x="64" y="15"/>
                </a:lnTo>
                <a:close/>
                <a:moveTo>
                  <a:pt x="39" y="14"/>
                </a:moveTo>
                <a:cubicBezTo>
                  <a:pt x="31" y="8"/>
                  <a:pt x="31" y="8"/>
                  <a:pt x="31" y="8"/>
                </a:cubicBezTo>
                <a:cubicBezTo>
                  <a:pt x="45" y="8"/>
                  <a:pt x="45" y="8"/>
                  <a:pt x="45" y="8"/>
                </a:cubicBezTo>
                <a:lnTo>
                  <a:pt x="39" y="14"/>
                </a:lnTo>
                <a:close/>
                <a:moveTo>
                  <a:pt x="39" y="20"/>
                </a:moveTo>
                <a:cubicBezTo>
                  <a:pt x="49" y="28"/>
                  <a:pt x="49" y="28"/>
                  <a:pt x="49" y="28"/>
                </a:cubicBezTo>
                <a:cubicBezTo>
                  <a:pt x="31" y="28"/>
                  <a:pt x="31" y="28"/>
                  <a:pt x="31" y="28"/>
                </a:cubicBezTo>
                <a:lnTo>
                  <a:pt x="39" y="20"/>
                </a:lnTo>
                <a:close/>
                <a:moveTo>
                  <a:pt x="50" y="32"/>
                </a:moveTo>
                <a:cubicBezTo>
                  <a:pt x="60" y="81"/>
                  <a:pt x="60" y="81"/>
                  <a:pt x="60" y="81"/>
                </a:cubicBezTo>
                <a:cubicBezTo>
                  <a:pt x="30" y="32"/>
                  <a:pt x="30" y="32"/>
                  <a:pt x="30" y="32"/>
                </a:cubicBezTo>
                <a:lnTo>
                  <a:pt x="50" y="32"/>
                </a:lnTo>
                <a:close/>
                <a:moveTo>
                  <a:pt x="51" y="74"/>
                </a:moveTo>
                <a:cubicBezTo>
                  <a:pt x="11" y="32"/>
                  <a:pt x="11" y="32"/>
                  <a:pt x="11" y="32"/>
                </a:cubicBezTo>
                <a:cubicBezTo>
                  <a:pt x="26" y="32"/>
                  <a:pt x="26" y="32"/>
                  <a:pt x="26" y="32"/>
                </a:cubicBezTo>
                <a:lnTo>
                  <a:pt x="51" y="74"/>
                </a:lnTo>
                <a:close/>
                <a:moveTo>
                  <a:pt x="102" y="32"/>
                </a:moveTo>
                <a:cubicBezTo>
                  <a:pt x="117" y="32"/>
                  <a:pt x="117" y="32"/>
                  <a:pt x="117" y="32"/>
                </a:cubicBezTo>
                <a:cubicBezTo>
                  <a:pt x="77" y="74"/>
                  <a:pt x="77" y="74"/>
                  <a:pt x="77" y="74"/>
                </a:cubicBezTo>
                <a:lnTo>
                  <a:pt x="102" y="32"/>
                </a:lnTo>
                <a:close/>
                <a:moveTo>
                  <a:pt x="103" y="28"/>
                </a:moveTo>
                <a:cubicBezTo>
                  <a:pt x="92" y="17"/>
                  <a:pt x="92" y="17"/>
                  <a:pt x="92" y="17"/>
                </a:cubicBezTo>
                <a:cubicBezTo>
                  <a:pt x="101" y="10"/>
                  <a:pt x="101" y="10"/>
                  <a:pt x="101" y="10"/>
                </a:cubicBezTo>
                <a:cubicBezTo>
                  <a:pt x="120" y="28"/>
                  <a:pt x="120" y="28"/>
                  <a:pt x="120" y="28"/>
                </a:cubicBezTo>
                <a:lnTo>
                  <a:pt x="103" y="28"/>
                </a:lnTo>
                <a:close/>
                <a:moveTo>
                  <a:pt x="27" y="10"/>
                </a:moveTo>
                <a:cubicBezTo>
                  <a:pt x="36" y="17"/>
                  <a:pt x="36" y="17"/>
                  <a:pt x="36" y="17"/>
                </a:cubicBezTo>
                <a:cubicBezTo>
                  <a:pt x="25" y="28"/>
                  <a:pt x="25" y="28"/>
                  <a:pt x="25" y="28"/>
                </a:cubicBezTo>
                <a:cubicBezTo>
                  <a:pt x="8" y="28"/>
                  <a:pt x="8" y="28"/>
                  <a:pt x="8" y="28"/>
                </a:cubicBezTo>
                <a:lnTo>
                  <a:pt x="27" y="1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60" name="Group 59"/>
          <p:cNvGrpSpPr/>
          <p:nvPr/>
        </p:nvGrpSpPr>
        <p:grpSpPr>
          <a:xfrm>
            <a:off x="3480393" y="1982226"/>
            <a:ext cx="400024" cy="398703"/>
            <a:chOff x="4037394" y="1144829"/>
            <a:chExt cx="400024" cy="398703"/>
          </a:xfrm>
          <a:solidFill>
            <a:schemeClr val="accent1"/>
          </a:solidFill>
        </p:grpSpPr>
        <p:sp>
          <p:nvSpPr>
            <p:cNvPr id="61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3480393" y="3138772"/>
            <a:ext cx="400024" cy="400024"/>
            <a:chOff x="1637252" y="4342379"/>
            <a:chExt cx="400024" cy="400024"/>
          </a:xfrm>
          <a:solidFill>
            <a:schemeClr val="accent3"/>
          </a:solidFill>
        </p:grpSpPr>
        <p:sp>
          <p:nvSpPr>
            <p:cNvPr id="65" name="Freeform 57"/>
            <p:cNvSpPr>
              <a:spLocks noEditPoints="1"/>
            </p:cNvSpPr>
            <p:nvPr/>
          </p:nvSpPr>
          <p:spPr bwMode="auto">
            <a:xfrm>
              <a:off x="1637252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" name="Freeform 58"/>
            <p:cNvSpPr>
              <a:spLocks noEditPoints="1"/>
            </p:cNvSpPr>
            <p:nvPr/>
          </p:nvSpPr>
          <p:spPr bwMode="auto">
            <a:xfrm>
              <a:off x="1911856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" name="Freeform 59"/>
            <p:cNvSpPr>
              <a:spLocks noEditPoints="1"/>
            </p:cNvSpPr>
            <p:nvPr/>
          </p:nvSpPr>
          <p:spPr bwMode="auto">
            <a:xfrm>
              <a:off x="1774554" y="4342379"/>
              <a:ext cx="125420" cy="400024"/>
            </a:xfrm>
            <a:custGeom>
              <a:avLst/>
              <a:gdLst>
                <a:gd name="T0" fmla="*/ 32 w 40"/>
                <a:gd name="T1" fmla="*/ 72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72 h 128"/>
                <a:gd name="T10" fmla="*/ 0 w 40"/>
                <a:gd name="T11" fmla="*/ 88 h 128"/>
                <a:gd name="T12" fmla="*/ 8 w 40"/>
                <a:gd name="T13" fmla="*/ 104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104 h 128"/>
                <a:gd name="T22" fmla="*/ 40 w 40"/>
                <a:gd name="T23" fmla="*/ 88 h 128"/>
                <a:gd name="T24" fmla="*/ 32 w 40"/>
                <a:gd name="T25" fmla="*/ 72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68 h 128"/>
                <a:gd name="T34" fmla="*/ 20 w 40"/>
                <a:gd name="T35" fmla="*/ 68 h 128"/>
                <a:gd name="T36" fmla="*/ 16 w 40"/>
                <a:gd name="T37" fmla="*/ 68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108 h 128"/>
                <a:gd name="T48" fmla="*/ 20 w 40"/>
                <a:gd name="T49" fmla="*/ 108 h 128"/>
                <a:gd name="T50" fmla="*/ 24 w 40"/>
                <a:gd name="T51" fmla="*/ 108 h 128"/>
                <a:gd name="T52" fmla="*/ 24 w 40"/>
                <a:gd name="T53" fmla="*/ 116 h 128"/>
                <a:gd name="T54" fmla="*/ 31 w 40"/>
                <a:gd name="T55" fmla="*/ 91 h 128"/>
                <a:gd name="T56" fmla="*/ 31 w 40"/>
                <a:gd name="T57" fmla="*/ 92 h 128"/>
                <a:gd name="T58" fmla="*/ 30 w 40"/>
                <a:gd name="T59" fmla="*/ 95 h 128"/>
                <a:gd name="T60" fmla="*/ 30 w 40"/>
                <a:gd name="T61" fmla="*/ 95 h 128"/>
                <a:gd name="T62" fmla="*/ 27 w 40"/>
                <a:gd name="T63" fmla="*/ 98 h 128"/>
                <a:gd name="T64" fmla="*/ 27 w 40"/>
                <a:gd name="T65" fmla="*/ 98 h 128"/>
                <a:gd name="T66" fmla="*/ 24 w 40"/>
                <a:gd name="T67" fmla="*/ 99 h 128"/>
                <a:gd name="T68" fmla="*/ 20 w 40"/>
                <a:gd name="T69" fmla="*/ 100 h 128"/>
                <a:gd name="T70" fmla="*/ 16 w 40"/>
                <a:gd name="T71" fmla="*/ 99 h 128"/>
                <a:gd name="T72" fmla="*/ 13 w 40"/>
                <a:gd name="T73" fmla="*/ 98 h 128"/>
                <a:gd name="T74" fmla="*/ 13 w 40"/>
                <a:gd name="T75" fmla="*/ 98 h 128"/>
                <a:gd name="T76" fmla="*/ 10 w 40"/>
                <a:gd name="T77" fmla="*/ 95 h 128"/>
                <a:gd name="T78" fmla="*/ 10 w 40"/>
                <a:gd name="T79" fmla="*/ 95 h 128"/>
                <a:gd name="T80" fmla="*/ 9 w 40"/>
                <a:gd name="T81" fmla="*/ 92 h 128"/>
                <a:gd name="T82" fmla="*/ 9 w 40"/>
                <a:gd name="T83" fmla="*/ 91 h 128"/>
                <a:gd name="T84" fmla="*/ 8 w 40"/>
                <a:gd name="T85" fmla="*/ 88 h 128"/>
                <a:gd name="T86" fmla="*/ 9 w 40"/>
                <a:gd name="T87" fmla="*/ 85 h 128"/>
                <a:gd name="T88" fmla="*/ 9 w 40"/>
                <a:gd name="T89" fmla="*/ 84 h 128"/>
                <a:gd name="T90" fmla="*/ 10 w 40"/>
                <a:gd name="T91" fmla="*/ 81 h 128"/>
                <a:gd name="T92" fmla="*/ 10 w 40"/>
                <a:gd name="T93" fmla="*/ 81 h 128"/>
                <a:gd name="T94" fmla="*/ 13 w 40"/>
                <a:gd name="T95" fmla="*/ 78 h 128"/>
                <a:gd name="T96" fmla="*/ 13 w 40"/>
                <a:gd name="T97" fmla="*/ 78 h 128"/>
                <a:gd name="T98" fmla="*/ 16 w 40"/>
                <a:gd name="T99" fmla="*/ 77 h 128"/>
                <a:gd name="T100" fmla="*/ 20 w 40"/>
                <a:gd name="T101" fmla="*/ 76 h 128"/>
                <a:gd name="T102" fmla="*/ 24 w 40"/>
                <a:gd name="T103" fmla="*/ 77 h 128"/>
                <a:gd name="T104" fmla="*/ 27 w 40"/>
                <a:gd name="T105" fmla="*/ 78 h 128"/>
                <a:gd name="T106" fmla="*/ 27 w 40"/>
                <a:gd name="T107" fmla="*/ 78 h 128"/>
                <a:gd name="T108" fmla="*/ 30 w 40"/>
                <a:gd name="T109" fmla="*/ 81 h 128"/>
                <a:gd name="T110" fmla="*/ 30 w 40"/>
                <a:gd name="T111" fmla="*/ 81 h 128"/>
                <a:gd name="T112" fmla="*/ 31 w 40"/>
                <a:gd name="T113" fmla="*/ 84 h 128"/>
                <a:gd name="T114" fmla="*/ 31 w 40"/>
                <a:gd name="T115" fmla="*/ 85 h 128"/>
                <a:gd name="T116" fmla="*/ 32 w 40"/>
                <a:gd name="T117" fmla="*/ 88 h 128"/>
                <a:gd name="T118" fmla="*/ 31 w 40"/>
                <a:gd name="T119" fmla="*/ 9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72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72"/>
                    <a:pt x="8" y="72"/>
                    <a:pt x="8" y="72"/>
                  </a:cubicBezTo>
                  <a:cubicBezTo>
                    <a:pt x="3" y="76"/>
                    <a:pt x="0" y="81"/>
                    <a:pt x="0" y="88"/>
                  </a:cubicBezTo>
                  <a:cubicBezTo>
                    <a:pt x="0" y="95"/>
                    <a:pt x="3" y="100"/>
                    <a:pt x="8" y="10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104"/>
                    <a:pt x="32" y="104"/>
                    <a:pt x="32" y="104"/>
                  </a:cubicBezTo>
                  <a:cubicBezTo>
                    <a:pt x="37" y="100"/>
                    <a:pt x="40" y="95"/>
                    <a:pt x="40" y="88"/>
                  </a:cubicBezTo>
                  <a:cubicBezTo>
                    <a:pt x="40" y="81"/>
                    <a:pt x="37" y="76"/>
                    <a:pt x="32" y="72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68"/>
                    <a:pt x="24" y="68"/>
                    <a:pt x="24" y="68"/>
                  </a:cubicBezTo>
                  <a:cubicBezTo>
                    <a:pt x="23" y="68"/>
                    <a:pt x="21" y="68"/>
                    <a:pt x="20" y="68"/>
                  </a:cubicBezTo>
                  <a:cubicBezTo>
                    <a:pt x="19" y="68"/>
                    <a:pt x="17" y="68"/>
                    <a:pt x="16" y="68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108"/>
                    <a:pt x="16" y="108"/>
                    <a:pt x="16" y="108"/>
                  </a:cubicBezTo>
                  <a:cubicBezTo>
                    <a:pt x="17" y="108"/>
                    <a:pt x="19" y="108"/>
                    <a:pt x="20" y="108"/>
                  </a:cubicBezTo>
                  <a:cubicBezTo>
                    <a:pt x="21" y="108"/>
                    <a:pt x="23" y="108"/>
                    <a:pt x="24" y="108"/>
                  </a:cubicBezTo>
                  <a:lnTo>
                    <a:pt x="24" y="116"/>
                  </a:lnTo>
                  <a:close/>
                  <a:moveTo>
                    <a:pt x="31" y="91"/>
                  </a:moveTo>
                  <a:cubicBezTo>
                    <a:pt x="31" y="92"/>
                    <a:pt x="31" y="92"/>
                    <a:pt x="31" y="92"/>
                  </a:cubicBezTo>
                  <a:cubicBezTo>
                    <a:pt x="31" y="93"/>
                    <a:pt x="30" y="94"/>
                    <a:pt x="30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29" y="96"/>
                    <a:pt x="28" y="97"/>
                    <a:pt x="27" y="98"/>
                  </a:cubicBezTo>
                  <a:cubicBezTo>
                    <a:pt x="27" y="98"/>
                    <a:pt x="27" y="98"/>
                    <a:pt x="27" y="98"/>
                  </a:cubicBezTo>
                  <a:cubicBezTo>
                    <a:pt x="26" y="98"/>
                    <a:pt x="25" y="99"/>
                    <a:pt x="24" y="99"/>
                  </a:cubicBezTo>
                  <a:cubicBezTo>
                    <a:pt x="23" y="100"/>
                    <a:pt x="21" y="100"/>
                    <a:pt x="20" y="100"/>
                  </a:cubicBezTo>
                  <a:cubicBezTo>
                    <a:pt x="19" y="100"/>
                    <a:pt x="17" y="100"/>
                    <a:pt x="16" y="99"/>
                  </a:cubicBezTo>
                  <a:cubicBezTo>
                    <a:pt x="15" y="99"/>
                    <a:pt x="14" y="98"/>
                    <a:pt x="13" y="98"/>
                  </a:cubicBezTo>
                  <a:cubicBezTo>
                    <a:pt x="13" y="98"/>
                    <a:pt x="13" y="98"/>
                    <a:pt x="13" y="98"/>
                  </a:cubicBezTo>
                  <a:cubicBezTo>
                    <a:pt x="12" y="97"/>
                    <a:pt x="11" y="96"/>
                    <a:pt x="10" y="95"/>
                  </a:cubicBezTo>
                  <a:cubicBezTo>
                    <a:pt x="10" y="95"/>
                    <a:pt x="10" y="95"/>
                    <a:pt x="10" y="95"/>
                  </a:cubicBezTo>
                  <a:cubicBezTo>
                    <a:pt x="10" y="94"/>
                    <a:pt x="9" y="93"/>
                    <a:pt x="9" y="92"/>
                  </a:cubicBezTo>
                  <a:cubicBezTo>
                    <a:pt x="9" y="92"/>
                    <a:pt x="9" y="92"/>
                    <a:pt x="9" y="91"/>
                  </a:cubicBezTo>
                  <a:cubicBezTo>
                    <a:pt x="8" y="90"/>
                    <a:pt x="8" y="89"/>
                    <a:pt x="8" y="88"/>
                  </a:cubicBezTo>
                  <a:cubicBezTo>
                    <a:pt x="8" y="87"/>
                    <a:pt x="8" y="86"/>
                    <a:pt x="9" y="85"/>
                  </a:cubicBezTo>
                  <a:cubicBezTo>
                    <a:pt x="9" y="84"/>
                    <a:pt x="9" y="84"/>
                    <a:pt x="9" y="84"/>
                  </a:cubicBezTo>
                  <a:cubicBezTo>
                    <a:pt x="9" y="83"/>
                    <a:pt x="10" y="82"/>
                    <a:pt x="10" y="81"/>
                  </a:cubicBezTo>
                  <a:cubicBezTo>
                    <a:pt x="10" y="81"/>
                    <a:pt x="10" y="81"/>
                    <a:pt x="10" y="81"/>
                  </a:cubicBezTo>
                  <a:cubicBezTo>
                    <a:pt x="11" y="80"/>
                    <a:pt x="12" y="79"/>
                    <a:pt x="13" y="78"/>
                  </a:cubicBezTo>
                  <a:cubicBezTo>
                    <a:pt x="13" y="78"/>
                    <a:pt x="13" y="78"/>
                    <a:pt x="13" y="78"/>
                  </a:cubicBezTo>
                  <a:cubicBezTo>
                    <a:pt x="14" y="78"/>
                    <a:pt x="15" y="77"/>
                    <a:pt x="16" y="77"/>
                  </a:cubicBezTo>
                  <a:cubicBezTo>
                    <a:pt x="17" y="76"/>
                    <a:pt x="19" y="76"/>
                    <a:pt x="20" y="76"/>
                  </a:cubicBezTo>
                  <a:cubicBezTo>
                    <a:pt x="21" y="76"/>
                    <a:pt x="23" y="76"/>
                    <a:pt x="24" y="77"/>
                  </a:cubicBezTo>
                  <a:cubicBezTo>
                    <a:pt x="25" y="77"/>
                    <a:pt x="26" y="78"/>
                    <a:pt x="27" y="78"/>
                  </a:cubicBezTo>
                  <a:cubicBezTo>
                    <a:pt x="27" y="78"/>
                    <a:pt x="27" y="78"/>
                    <a:pt x="27" y="78"/>
                  </a:cubicBezTo>
                  <a:cubicBezTo>
                    <a:pt x="28" y="79"/>
                    <a:pt x="29" y="80"/>
                    <a:pt x="30" y="81"/>
                  </a:cubicBezTo>
                  <a:cubicBezTo>
                    <a:pt x="30" y="81"/>
                    <a:pt x="30" y="81"/>
                    <a:pt x="30" y="81"/>
                  </a:cubicBezTo>
                  <a:cubicBezTo>
                    <a:pt x="30" y="82"/>
                    <a:pt x="31" y="83"/>
                    <a:pt x="31" y="84"/>
                  </a:cubicBezTo>
                  <a:cubicBezTo>
                    <a:pt x="31" y="84"/>
                    <a:pt x="31" y="84"/>
                    <a:pt x="31" y="85"/>
                  </a:cubicBezTo>
                  <a:cubicBezTo>
                    <a:pt x="32" y="86"/>
                    <a:pt x="32" y="87"/>
                    <a:pt x="32" y="88"/>
                  </a:cubicBezTo>
                  <a:cubicBezTo>
                    <a:pt x="32" y="89"/>
                    <a:pt x="32" y="90"/>
                    <a:pt x="31" y="9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8620677" y="4785358"/>
            <a:ext cx="406625" cy="400024"/>
            <a:chOff x="2433339" y="4342379"/>
            <a:chExt cx="406625" cy="400024"/>
          </a:xfrm>
          <a:solidFill>
            <a:schemeClr val="accent6"/>
          </a:solidFill>
        </p:grpSpPr>
        <p:sp>
          <p:nvSpPr>
            <p:cNvPr id="69" name="Freeform 53"/>
            <p:cNvSpPr>
              <a:spLocks noEditPoints="1"/>
            </p:cNvSpPr>
            <p:nvPr/>
          </p:nvSpPr>
          <p:spPr bwMode="auto">
            <a:xfrm>
              <a:off x="2433339" y="4342379"/>
              <a:ext cx="406625" cy="400024"/>
            </a:xfrm>
            <a:custGeom>
              <a:avLst/>
              <a:gdLst>
                <a:gd name="T0" fmla="*/ 127 w 130"/>
                <a:gd name="T1" fmla="*/ 42 h 128"/>
                <a:gd name="T2" fmla="*/ 87 w 130"/>
                <a:gd name="T3" fmla="*/ 2 h 128"/>
                <a:gd name="T4" fmla="*/ 79 w 130"/>
                <a:gd name="T5" fmla="*/ 0 h 128"/>
                <a:gd name="T6" fmla="*/ 75 w 130"/>
                <a:gd name="T7" fmla="*/ 2 h 128"/>
                <a:gd name="T8" fmla="*/ 73 w 130"/>
                <a:gd name="T9" fmla="*/ 6 h 128"/>
                <a:gd name="T10" fmla="*/ 64 w 130"/>
                <a:gd name="T11" fmla="*/ 21 h 128"/>
                <a:gd name="T12" fmla="*/ 41 w 130"/>
                <a:gd name="T13" fmla="*/ 37 h 128"/>
                <a:gd name="T14" fmla="*/ 15 w 130"/>
                <a:gd name="T15" fmla="*/ 55 h 128"/>
                <a:gd name="T16" fmla="*/ 1 w 130"/>
                <a:gd name="T17" fmla="*/ 78 h 128"/>
                <a:gd name="T18" fmla="*/ 3 w 130"/>
                <a:gd name="T19" fmla="*/ 86 h 128"/>
                <a:gd name="T20" fmla="*/ 43 w 130"/>
                <a:gd name="T21" fmla="*/ 126 h 128"/>
                <a:gd name="T22" fmla="*/ 51 w 130"/>
                <a:gd name="T23" fmla="*/ 128 h 128"/>
                <a:gd name="T24" fmla="*/ 55 w 130"/>
                <a:gd name="T25" fmla="*/ 126 h 128"/>
                <a:gd name="T26" fmla="*/ 57 w 130"/>
                <a:gd name="T27" fmla="*/ 122 h 128"/>
                <a:gd name="T28" fmla="*/ 66 w 130"/>
                <a:gd name="T29" fmla="*/ 107 h 128"/>
                <a:gd name="T30" fmla="*/ 89 w 130"/>
                <a:gd name="T31" fmla="*/ 91 h 128"/>
                <a:gd name="T32" fmla="*/ 115 w 130"/>
                <a:gd name="T33" fmla="*/ 73 h 128"/>
                <a:gd name="T34" fmla="*/ 129 w 130"/>
                <a:gd name="T35" fmla="*/ 50 h 128"/>
                <a:gd name="T36" fmla="*/ 127 w 130"/>
                <a:gd name="T37" fmla="*/ 42 h 128"/>
                <a:gd name="T38" fmla="*/ 49 w 130"/>
                <a:gd name="T39" fmla="*/ 120 h 128"/>
                <a:gd name="T40" fmla="*/ 9 w 130"/>
                <a:gd name="T41" fmla="*/ 80 h 128"/>
                <a:gd name="T42" fmla="*/ 81 w 130"/>
                <a:gd name="T43" fmla="*/ 8 h 128"/>
                <a:gd name="T44" fmla="*/ 121 w 130"/>
                <a:gd name="T45" fmla="*/ 48 h 128"/>
                <a:gd name="T46" fmla="*/ 49 w 130"/>
                <a:gd name="T47" fmla="*/ 1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30" h="128">
                  <a:moveTo>
                    <a:pt x="127" y="42"/>
                  </a:moveTo>
                  <a:cubicBezTo>
                    <a:pt x="87" y="2"/>
                    <a:pt x="87" y="2"/>
                    <a:pt x="87" y="2"/>
                  </a:cubicBezTo>
                  <a:cubicBezTo>
                    <a:pt x="85" y="0"/>
                    <a:pt x="82" y="0"/>
                    <a:pt x="79" y="0"/>
                  </a:cubicBezTo>
                  <a:cubicBezTo>
                    <a:pt x="78" y="1"/>
                    <a:pt x="76" y="1"/>
                    <a:pt x="75" y="2"/>
                  </a:cubicBezTo>
                  <a:cubicBezTo>
                    <a:pt x="74" y="3"/>
                    <a:pt x="74" y="4"/>
                    <a:pt x="73" y="6"/>
                  </a:cubicBezTo>
                  <a:cubicBezTo>
                    <a:pt x="72" y="12"/>
                    <a:pt x="68" y="17"/>
                    <a:pt x="64" y="21"/>
                  </a:cubicBezTo>
                  <a:cubicBezTo>
                    <a:pt x="58" y="27"/>
                    <a:pt x="50" y="32"/>
                    <a:pt x="41" y="37"/>
                  </a:cubicBezTo>
                  <a:cubicBezTo>
                    <a:pt x="32" y="42"/>
                    <a:pt x="23" y="48"/>
                    <a:pt x="15" y="55"/>
                  </a:cubicBezTo>
                  <a:cubicBezTo>
                    <a:pt x="8" y="62"/>
                    <a:pt x="4" y="69"/>
                    <a:pt x="1" y="78"/>
                  </a:cubicBezTo>
                  <a:cubicBezTo>
                    <a:pt x="0" y="80"/>
                    <a:pt x="1" y="84"/>
                    <a:pt x="3" y="86"/>
                  </a:cubicBezTo>
                  <a:cubicBezTo>
                    <a:pt x="43" y="126"/>
                    <a:pt x="43" y="126"/>
                    <a:pt x="43" y="126"/>
                  </a:cubicBezTo>
                  <a:cubicBezTo>
                    <a:pt x="45" y="128"/>
                    <a:pt x="48" y="128"/>
                    <a:pt x="51" y="128"/>
                  </a:cubicBezTo>
                  <a:cubicBezTo>
                    <a:pt x="52" y="127"/>
                    <a:pt x="54" y="127"/>
                    <a:pt x="55" y="126"/>
                  </a:cubicBezTo>
                  <a:cubicBezTo>
                    <a:pt x="56" y="125"/>
                    <a:pt x="56" y="124"/>
                    <a:pt x="57" y="122"/>
                  </a:cubicBezTo>
                  <a:cubicBezTo>
                    <a:pt x="58" y="116"/>
                    <a:pt x="62" y="111"/>
                    <a:pt x="66" y="107"/>
                  </a:cubicBezTo>
                  <a:cubicBezTo>
                    <a:pt x="72" y="101"/>
                    <a:pt x="80" y="96"/>
                    <a:pt x="89" y="91"/>
                  </a:cubicBezTo>
                  <a:cubicBezTo>
                    <a:pt x="98" y="86"/>
                    <a:pt x="107" y="80"/>
                    <a:pt x="115" y="73"/>
                  </a:cubicBezTo>
                  <a:cubicBezTo>
                    <a:pt x="122" y="66"/>
                    <a:pt x="126" y="59"/>
                    <a:pt x="129" y="50"/>
                  </a:cubicBezTo>
                  <a:cubicBezTo>
                    <a:pt x="130" y="48"/>
                    <a:pt x="129" y="44"/>
                    <a:pt x="127" y="42"/>
                  </a:cubicBezTo>
                  <a:close/>
                  <a:moveTo>
                    <a:pt x="49" y="120"/>
                  </a:moveTo>
                  <a:cubicBezTo>
                    <a:pt x="36" y="107"/>
                    <a:pt x="22" y="93"/>
                    <a:pt x="9" y="80"/>
                  </a:cubicBezTo>
                  <a:cubicBezTo>
                    <a:pt x="20" y="43"/>
                    <a:pt x="70" y="45"/>
                    <a:pt x="81" y="8"/>
                  </a:cubicBezTo>
                  <a:cubicBezTo>
                    <a:pt x="94" y="21"/>
                    <a:pt x="108" y="35"/>
                    <a:pt x="121" y="48"/>
                  </a:cubicBezTo>
                  <a:cubicBezTo>
                    <a:pt x="110" y="85"/>
                    <a:pt x="60" y="83"/>
                    <a:pt x="49" y="1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" name="Freeform 54"/>
            <p:cNvSpPr>
              <a:spLocks noEditPoints="1"/>
            </p:cNvSpPr>
            <p:nvPr/>
          </p:nvSpPr>
          <p:spPr bwMode="auto">
            <a:xfrm>
              <a:off x="2581203" y="4482321"/>
              <a:ext cx="108257" cy="113538"/>
            </a:xfrm>
            <a:custGeom>
              <a:avLst/>
              <a:gdLst>
                <a:gd name="T0" fmla="*/ 28 w 35"/>
                <a:gd name="T1" fmla="*/ 12 h 36"/>
                <a:gd name="T2" fmla="*/ 20 w 35"/>
                <a:gd name="T3" fmla="*/ 13 h 36"/>
                <a:gd name="T4" fmla="*/ 10 w 35"/>
                <a:gd name="T5" fmla="*/ 7 h 36"/>
                <a:gd name="T6" fmla="*/ 15 w 35"/>
                <a:gd name="T7" fmla="*/ 6 h 36"/>
                <a:gd name="T8" fmla="*/ 19 w 35"/>
                <a:gd name="T9" fmla="*/ 6 h 36"/>
                <a:gd name="T10" fmla="*/ 20 w 35"/>
                <a:gd name="T11" fmla="*/ 2 h 36"/>
                <a:gd name="T12" fmla="*/ 13 w 35"/>
                <a:gd name="T13" fmla="*/ 1 h 36"/>
                <a:gd name="T14" fmla="*/ 6 w 35"/>
                <a:gd name="T15" fmla="*/ 4 h 36"/>
                <a:gd name="T16" fmla="*/ 5 w 35"/>
                <a:gd name="T17" fmla="*/ 3 h 36"/>
                <a:gd name="T18" fmla="*/ 3 w 35"/>
                <a:gd name="T19" fmla="*/ 5 h 36"/>
                <a:gd name="T20" fmla="*/ 4 w 35"/>
                <a:gd name="T21" fmla="*/ 6 h 36"/>
                <a:gd name="T22" fmla="*/ 1 w 35"/>
                <a:gd name="T23" fmla="*/ 15 h 36"/>
                <a:gd name="T24" fmla="*/ 3 w 35"/>
                <a:gd name="T25" fmla="*/ 22 h 36"/>
                <a:gd name="T26" fmla="*/ 18 w 35"/>
                <a:gd name="T27" fmla="*/ 21 h 36"/>
                <a:gd name="T28" fmla="*/ 23 w 35"/>
                <a:gd name="T29" fmla="*/ 31 h 36"/>
                <a:gd name="T30" fmla="*/ 19 w 35"/>
                <a:gd name="T31" fmla="*/ 30 h 36"/>
                <a:gd name="T32" fmla="*/ 16 w 35"/>
                <a:gd name="T33" fmla="*/ 28 h 36"/>
                <a:gd name="T34" fmla="*/ 13 w 35"/>
                <a:gd name="T35" fmla="*/ 31 h 36"/>
                <a:gd name="T36" fmla="*/ 17 w 35"/>
                <a:gd name="T37" fmla="*/ 35 h 36"/>
                <a:gd name="T38" fmla="*/ 25 w 35"/>
                <a:gd name="T39" fmla="*/ 36 h 36"/>
                <a:gd name="T40" fmla="*/ 31 w 35"/>
                <a:gd name="T41" fmla="*/ 35 h 36"/>
                <a:gd name="T42" fmla="*/ 33 w 35"/>
                <a:gd name="T43" fmla="*/ 34 h 36"/>
                <a:gd name="T44" fmla="*/ 33 w 35"/>
                <a:gd name="T45" fmla="*/ 32 h 36"/>
                <a:gd name="T46" fmla="*/ 34 w 35"/>
                <a:gd name="T47" fmla="*/ 26 h 36"/>
                <a:gd name="T48" fmla="*/ 35 w 35"/>
                <a:gd name="T49" fmla="*/ 18 h 36"/>
                <a:gd name="T50" fmla="*/ 10 w 35"/>
                <a:gd name="T51" fmla="*/ 17 h 36"/>
                <a:gd name="T52" fmla="*/ 6 w 35"/>
                <a:gd name="T53" fmla="*/ 15 h 36"/>
                <a:gd name="T54" fmla="*/ 7 w 35"/>
                <a:gd name="T55" fmla="*/ 11 h 36"/>
                <a:gd name="T56" fmla="*/ 14 w 35"/>
                <a:gd name="T57" fmla="*/ 16 h 36"/>
                <a:gd name="T58" fmla="*/ 29 w 35"/>
                <a:gd name="T59" fmla="*/ 25 h 36"/>
                <a:gd name="T60" fmla="*/ 21 w 35"/>
                <a:gd name="T61" fmla="*/ 20 h 36"/>
                <a:gd name="T62" fmla="*/ 25 w 35"/>
                <a:gd name="T63" fmla="*/ 18 h 36"/>
                <a:gd name="T64" fmla="*/ 28 w 35"/>
                <a:gd name="T65" fmla="*/ 20 h 36"/>
                <a:gd name="T66" fmla="*/ 29 w 35"/>
                <a:gd name="T67" fmla="*/ 23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5" h="36">
                  <a:moveTo>
                    <a:pt x="32" y="15"/>
                  </a:moveTo>
                  <a:cubicBezTo>
                    <a:pt x="31" y="14"/>
                    <a:pt x="30" y="13"/>
                    <a:pt x="28" y="12"/>
                  </a:cubicBezTo>
                  <a:cubicBezTo>
                    <a:pt x="27" y="12"/>
                    <a:pt x="26" y="12"/>
                    <a:pt x="24" y="12"/>
                  </a:cubicBezTo>
                  <a:cubicBezTo>
                    <a:pt x="23" y="12"/>
                    <a:pt x="22" y="12"/>
                    <a:pt x="20" y="13"/>
                  </a:cubicBezTo>
                  <a:cubicBezTo>
                    <a:pt x="19" y="13"/>
                    <a:pt x="18" y="14"/>
                    <a:pt x="16" y="15"/>
                  </a:cubicBezTo>
                  <a:cubicBezTo>
                    <a:pt x="14" y="12"/>
                    <a:pt x="12" y="10"/>
                    <a:pt x="10" y="7"/>
                  </a:cubicBezTo>
                  <a:cubicBezTo>
                    <a:pt x="11" y="7"/>
                    <a:pt x="12" y="6"/>
                    <a:pt x="13" y="6"/>
                  </a:cubicBezTo>
                  <a:cubicBezTo>
                    <a:pt x="14" y="6"/>
                    <a:pt x="14" y="6"/>
                    <a:pt x="15" y="6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7"/>
                    <a:pt x="19" y="7"/>
                    <a:pt x="19" y="6"/>
                  </a:cubicBezTo>
                  <a:cubicBezTo>
                    <a:pt x="20" y="6"/>
                    <a:pt x="20" y="5"/>
                    <a:pt x="20" y="5"/>
                  </a:cubicBezTo>
                  <a:cubicBezTo>
                    <a:pt x="20" y="4"/>
                    <a:pt x="20" y="3"/>
                    <a:pt x="20" y="2"/>
                  </a:cubicBezTo>
                  <a:cubicBezTo>
                    <a:pt x="19" y="1"/>
                    <a:pt x="18" y="1"/>
                    <a:pt x="16" y="0"/>
                  </a:cubicBezTo>
                  <a:cubicBezTo>
                    <a:pt x="15" y="0"/>
                    <a:pt x="14" y="0"/>
                    <a:pt x="13" y="1"/>
                  </a:cubicBezTo>
                  <a:cubicBezTo>
                    <a:pt x="11" y="1"/>
                    <a:pt x="10" y="1"/>
                    <a:pt x="9" y="2"/>
                  </a:cubicBezTo>
                  <a:cubicBezTo>
                    <a:pt x="8" y="3"/>
                    <a:pt x="7" y="3"/>
                    <a:pt x="6" y="4"/>
                  </a:cubicBezTo>
                  <a:cubicBezTo>
                    <a:pt x="6" y="4"/>
                    <a:pt x="6" y="3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3"/>
                    <a:pt x="3" y="3"/>
                  </a:cubicBezTo>
                  <a:cubicBezTo>
                    <a:pt x="3" y="4"/>
                    <a:pt x="3" y="4"/>
                    <a:pt x="3" y="5"/>
                  </a:cubicBezTo>
                  <a:cubicBezTo>
                    <a:pt x="3" y="5"/>
                    <a:pt x="3" y="5"/>
                    <a:pt x="4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3" y="7"/>
                    <a:pt x="2" y="9"/>
                    <a:pt x="2" y="10"/>
                  </a:cubicBezTo>
                  <a:cubicBezTo>
                    <a:pt x="1" y="12"/>
                    <a:pt x="1" y="13"/>
                    <a:pt x="1" y="15"/>
                  </a:cubicBezTo>
                  <a:cubicBezTo>
                    <a:pt x="0" y="16"/>
                    <a:pt x="1" y="17"/>
                    <a:pt x="1" y="18"/>
                  </a:cubicBezTo>
                  <a:cubicBezTo>
                    <a:pt x="1" y="20"/>
                    <a:pt x="2" y="21"/>
                    <a:pt x="3" y="22"/>
                  </a:cubicBezTo>
                  <a:cubicBezTo>
                    <a:pt x="5" y="23"/>
                    <a:pt x="8" y="24"/>
                    <a:pt x="10" y="24"/>
                  </a:cubicBezTo>
                  <a:cubicBezTo>
                    <a:pt x="13" y="23"/>
                    <a:pt x="15" y="23"/>
                    <a:pt x="18" y="21"/>
                  </a:cubicBezTo>
                  <a:cubicBezTo>
                    <a:pt x="21" y="24"/>
                    <a:pt x="23" y="27"/>
                    <a:pt x="25" y="29"/>
                  </a:cubicBezTo>
                  <a:cubicBezTo>
                    <a:pt x="24" y="30"/>
                    <a:pt x="24" y="30"/>
                    <a:pt x="23" y="31"/>
                  </a:cubicBezTo>
                  <a:cubicBezTo>
                    <a:pt x="22" y="31"/>
                    <a:pt x="21" y="31"/>
                    <a:pt x="21" y="31"/>
                  </a:cubicBezTo>
                  <a:cubicBezTo>
                    <a:pt x="20" y="30"/>
                    <a:pt x="20" y="30"/>
                    <a:pt x="19" y="30"/>
                  </a:cubicBezTo>
                  <a:cubicBezTo>
                    <a:pt x="18" y="29"/>
                    <a:pt x="18" y="29"/>
                    <a:pt x="17" y="29"/>
                  </a:cubicBezTo>
                  <a:cubicBezTo>
                    <a:pt x="17" y="28"/>
                    <a:pt x="16" y="28"/>
                    <a:pt x="16" y="28"/>
                  </a:cubicBezTo>
                  <a:cubicBezTo>
                    <a:pt x="15" y="28"/>
                    <a:pt x="15" y="29"/>
                    <a:pt x="14" y="29"/>
                  </a:cubicBezTo>
                  <a:cubicBezTo>
                    <a:pt x="13" y="30"/>
                    <a:pt x="13" y="30"/>
                    <a:pt x="13" y="31"/>
                  </a:cubicBezTo>
                  <a:cubicBezTo>
                    <a:pt x="13" y="32"/>
                    <a:pt x="13" y="33"/>
                    <a:pt x="14" y="33"/>
                  </a:cubicBezTo>
                  <a:cubicBezTo>
                    <a:pt x="15" y="34"/>
                    <a:pt x="16" y="35"/>
                    <a:pt x="17" y="35"/>
                  </a:cubicBezTo>
                  <a:cubicBezTo>
                    <a:pt x="18" y="36"/>
                    <a:pt x="19" y="36"/>
                    <a:pt x="20" y="36"/>
                  </a:cubicBezTo>
                  <a:cubicBezTo>
                    <a:pt x="22" y="36"/>
                    <a:pt x="23" y="36"/>
                    <a:pt x="25" y="36"/>
                  </a:cubicBezTo>
                  <a:cubicBezTo>
                    <a:pt x="26" y="35"/>
                    <a:pt x="27" y="34"/>
                    <a:pt x="29" y="33"/>
                  </a:cubicBezTo>
                  <a:cubicBezTo>
                    <a:pt x="30" y="33"/>
                    <a:pt x="30" y="34"/>
                    <a:pt x="31" y="35"/>
                  </a:cubicBezTo>
                  <a:cubicBezTo>
                    <a:pt x="31" y="35"/>
                    <a:pt x="32" y="35"/>
                    <a:pt x="32" y="35"/>
                  </a:cubicBezTo>
                  <a:cubicBezTo>
                    <a:pt x="33" y="35"/>
                    <a:pt x="33" y="35"/>
                    <a:pt x="33" y="34"/>
                  </a:cubicBezTo>
                  <a:cubicBezTo>
                    <a:pt x="33" y="34"/>
                    <a:pt x="34" y="34"/>
                    <a:pt x="34" y="33"/>
                  </a:cubicBezTo>
                  <a:cubicBezTo>
                    <a:pt x="34" y="33"/>
                    <a:pt x="33" y="32"/>
                    <a:pt x="33" y="32"/>
                  </a:cubicBezTo>
                  <a:cubicBezTo>
                    <a:pt x="32" y="32"/>
                    <a:pt x="32" y="31"/>
                    <a:pt x="31" y="30"/>
                  </a:cubicBezTo>
                  <a:cubicBezTo>
                    <a:pt x="32" y="29"/>
                    <a:pt x="33" y="27"/>
                    <a:pt x="34" y="26"/>
                  </a:cubicBezTo>
                  <a:cubicBezTo>
                    <a:pt x="35" y="24"/>
                    <a:pt x="35" y="23"/>
                    <a:pt x="35" y="21"/>
                  </a:cubicBezTo>
                  <a:cubicBezTo>
                    <a:pt x="35" y="20"/>
                    <a:pt x="35" y="19"/>
                    <a:pt x="35" y="18"/>
                  </a:cubicBezTo>
                  <a:cubicBezTo>
                    <a:pt x="34" y="17"/>
                    <a:pt x="33" y="16"/>
                    <a:pt x="32" y="15"/>
                  </a:cubicBezTo>
                  <a:close/>
                  <a:moveTo>
                    <a:pt x="10" y="17"/>
                  </a:moveTo>
                  <a:cubicBezTo>
                    <a:pt x="9" y="17"/>
                    <a:pt x="8" y="17"/>
                    <a:pt x="7" y="16"/>
                  </a:cubicBezTo>
                  <a:cubicBezTo>
                    <a:pt x="7" y="16"/>
                    <a:pt x="6" y="15"/>
                    <a:pt x="6" y="15"/>
                  </a:cubicBezTo>
                  <a:cubicBezTo>
                    <a:pt x="6" y="14"/>
                    <a:pt x="6" y="14"/>
                    <a:pt x="6" y="13"/>
                  </a:cubicBezTo>
                  <a:cubicBezTo>
                    <a:pt x="6" y="13"/>
                    <a:pt x="6" y="12"/>
                    <a:pt x="7" y="11"/>
                  </a:cubicBezTo>
                  <a:cubicBezTo>
                    <a:pt x="7" y="11"/>
                    <a:pt x="7" y="10"/>
                    <a:pt x="8" y="9"/>
                  </a:cubicBezTo>
                  <a:cubicBezTo>
                    <a:pt x="10" y="11"/>
                    <a:pt x="12" y="14"/>
                    <a:pt x="14" y="16"/>
                  </a:cubicBezTo>
                  <a:cubicBezTo>
                    <a:pt x="12" y="17"/>
                    <a:pt x="11" y="17"/>
                    <a:pt x="10" y="17"/>
                  </a:cubicBezTo>
                  <a:close/>
                  <a:moveTo>
                    <a:pt x="29" y="25"/>
                  </a:moveTo>
                  <a:cubicBezTo>
                    <a:pt x="28" y="26"/>
                    <a:pt x="28" y="27"/>
                    <a:pt x="27" y="27"/>
                  </a:cubicBezTo>
                  <a:cubicBezTo>
                    <a:pt x="25" y="25"/>
                    <a:pt x="23" y="22"/>
                    <a:pt x="21" y="20"/>
                  </a:cubicBezTo>
                  <a:cubicBezTo>
                    <a:pt x="21" y="20"/>
                    <a:pt x="22" y="19"/>
                    <a:pt x="23" y="19"/>
                  </a:cubicBezTo>
                  <a:cubicBezTo>
                    <a:pt x="23" y="19"/>
                    <a:pt x="24" y="19"/>
                    <a:pt x="25" y="18"/>
                  </a:cubicBezTo>
                  <a:cubicBezTo>
                    <a:pt x="25" y="18"/>
                    <a:pt x="26" y="18"/>
                    <a:pt x="27" y="19"/>
                  </a:cubicBezTo>
                  <a:cubicBezTo>
                    <a:pt x="27" y="19"/>
                    <a:pt x="28" y="19"/>
                    <a:pt x="28" y="20"/>
                  </a:cubicBezTo>
                  <a:cubicBezTo>
                    <a:pt x="29" y="20"/>
                    <a:pt x="29" y="21"/>
                    <a:pt x="29" y="21"/>
                  </a:cubicBezTo>
                  <a:cubicBezTo>
                    <a:pt x="30" y="22"/>
                    <a:pt x="30" y="23"/>
                    <a:pt x="29" y="23"/>
                  </a:cubicBezTo>
                  <a:cubicBezTo>
                    <a:pt x="29" y="24"/>
                    <a:pt x="29" y="25"/>
                    <a:pt x="29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" name="Freeform 55"/>
            <p:cNvSpPr>
              <a:spLocks/>
            </p:cNvSpPr>
            <p:nvPr/>
          </p:nvSpPr>
          <p:spPr bwMode="auto">
            <a:xfrm>
              <a:off x="2571961" y="4616983"/>
              <a:ext cx="59410" cy="66011"/>
            </a:xfrm>
            <a:custGeom>
              <a:avLst/>
              <a:gdLst>
                <a:gd name="T0" fmla="*/ 16 w 19"/>
                <a:gd name="T1" fmla="*/ 1 h 21"/>
                <a:gd name="T2" fmla="*/ 16 w 19"/>
                <a:gd name="T3" fmla="*/ 1 h 21"/>
                <a:gd name="T4" fmla="*/ 9 w 19"/>
                <a:gd name="T5" fmla="*/ 7 h 21"/>
                <a:gd name="T6" fmla="*/ 3 w 19"/>
                <a:gd name="T7" fmla="*/ 14 h 21"/>
                <a:gd name="T8" fmla="*/ 0 w 19"/>
                <a:gd name="T9" fmla="*/ 17 h 21"/>
                <a:gd name="T10" fmla="*/ 0 w 19"/>
                <a:gd name="T11" fmla="*/ 17 h 21"/>
                <a:gd name="T12" fmla="*/ 0 w 19"/>
                <a:gd name="T13" fmla="*/ 20 h 21"/>
                <a:gd name="T14" fmla="*/ 3 w 19"/>
                <a:gd name="T15" fmla="*/ 20 h 21"/>
                <a:gd name="T16" fmla="*/ 3 w 19"/>
                <a:gd name="T17" fmla="*/ 20 h 21"/>
                <a:gd name="T18" fmla="*/ 6 w 19"/>
                <a:gd name="T19" fmla="*/ 16 h 21"/>
                <a:gd name="T20" fmla="*/ 11 w 19"/>
                <a:gd name="T21" fmla="*/ 10 h 21"/>
                <a:gd name="T22" fmla="*/ 18 w 19"/>
                <a:gd name="T23" fmla="*/ 4 h 21"/>
                <a:gd name="T24" fmla="*/ 18 w 19"/>
                <a:gd name="T25" fmla="*/ 4 h 21"/>
                <a:gd name="T26" fmla="*/ 19 w 19"/>
                <a:gd name="T27" fmla="*/ 4 h 21"/>
                <a:gd name="T28" fmla="*/ 19 w 19"/>
                <a:gd name="T29" fmla="*/ 1 h 21"/>
                <a:gd name="T30" fmla="*/ 16 w 19"/>
                <a:gd name="T3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" h="21">
                  <a:moveTo>
                    <a:pt x="16" y="1"/>
                  </a:moveTo>
                  <a:cubicBezTo>
                    <a:pt x="16" y="1"/>
                    <a:pt x="16" y="1"/>
                    <a:pt x="16" y="1"/>
                  </a:cubicBezTo>
                  <a:cubicBezTo>
                    <a:pt x="13" y="3"/>
                    <a:pt x="11" y="5"/>
                    <a:pt x="9" y="7"/>
                  </a:cubicBezTo>
                  <a:cubicBezTo>
                    <a:pt x="6" y="9"/>
                    <a:pt x="5" y="11"/>
                    <a:pt x="3" y="1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8" y="14"/>
                    <a:pt x="9" y="12"/>
                    <a:pt x="11" y="10"/>
                  </a:cubicBezTo>
                  <a:cubicBezTo>
                    <a:pt x="14" y="8"/>
                    <a:pt x="16" y="6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8" y="4"/>
                    <a:pt x="18" y="4"/>
                    <a:pt x="19" y="4"/>
                  </a:cubicBezTo>
                  <a:cubicBezTo>
                    <a:pt x="19" y="3"/>
                    <a:pt x="19" y="2"/>
                    <a:pt x="19" y="1"/>
                  </a:cubicBezTo>
                  <a:cubicBezTo>
                    <a:pt x="18" y="0"/>
                    <a:pt x="17" y="0"/>
                    <a:pt x="16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" name="Freeform 56"/>
            <p:cNvSpPr>
              <a:spLocks/>
            </p:cNvSpPr>
            <p:nvPr/>
          </p:nvSpPr>
          <p:spPr bwMode="auto">
            <a:xfrm>
              <a:off x="2643252" y="4404429"/>
              <a:ext cx="62050" cy="66011"/>
            </a:xfrm>
            <a:custGeom>
              <a:avLst/>
              <a:gdLst>
                <a:gd name="T0" fmla="*/ 8 w 20"/>
                <a:gd name="T1" fmla="*/ 11 h 21"/>
                <a:gd name="T2" fmla="*/ 1 w 20"/>
                <a:gd name="T3" fmla="*/ 17 h 21"/>
                <a:gd name="T4" fmla="*/ 0 w 20"/>
                <a:gd name="T5" fmla="*/ 17 h 21"/>
                <a:gd name="T6" fmla="*/ 0 w 20"/>
                <a:gd name="T7" fmla="*/ 20 h 21"/>
                <a:gd name="T8" fmla="*/ 3 w 20"/>
                <a:gd name="T9" fmla="*/ 20 h 21"/>
                <a:gd name="T10" fmla="*/ 3 w 20"/>
                <a:gd name="T11" fmla="*/ 20 h 21"/>
                <a:gd name="T12" fmla="*/ 10 w 20"/>
                <a:gd name="T13" fmla="*/ 14 h 21"/>
                <a:gd name="T14" fmla="*/ 16 w 20"/>
                <a:gd name="T15" fmla="*/ 7 h 21"/>
                <a:gd name="T16" fmla="*/ 19 w 20"/>
                <a:gd name="T17" fmla="*/ 3 h 21"/>
                <a:gd name="T18" fmla="*/ 19 w 20"/>
                <a:gd name="T19" fmla="*/ 3 h 21"/>
                <a:gd name="T20" fmla="*/ 19 w 20"/>
                <a:gd name="T21" fmla="*/ 0 h 21"/>
                <a:gd name="T22" fmla="*/ 16 w 20"/>
                <a:gd name="T23" fmla="*/ 0 h 21"/>
                <a:gd name="T24" fmla="*/ 16 w 20"/>
                <a:gd name="T25" fmla="*/ 1 h 21"/>
                <a:gd name="T26" fmla="*/ 13 w 20"/>
                <a:gd name="T27" fmla="*/ 5 h 21"/>
                <a:gd name="T28" fmla="*/ 8 w 20"/>
                <a:gd name="T29" fmla="*/ 1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21">
                  <a:moveTo>
                    <a:pt x="8" y="11"/>
                  </a:moveTo>
                  <a:cubicBezTo>
                    <a:pt x="5" y="13"/>
                    <a:pt x="3" y="15"/>
                    <a:pt x="1" y="17"/>
                  </a:cubicBezTo>
                  <a:cubicBezTo>
                    <a:pt x="1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8"/>
                    <a:pt x="8" y="16"/>
                    <a:pt x="10" y="14"/>
                  </a:cubicBezTo>
                  <a:cubicBezTo>
                    <a:pt x="13" y="12"/>
                    <a:pt x="14" y="9"/>
                    <a:pt x="16" y="7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1"/>
                    <a:pt x="19" y="0"/>
                  </a:cubicBezTo>
                  <a:cubicBezTo>
                    <a:pt x="18" y="0"/>
                    <a:pt x="17" y="0"/>
                    <a:pt x="16" y="0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1" y="7"/>
                    <a:pt x="10" y="9"/>
                    <a:pt x="8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3" name="TextBox 72"/>
          <p:cNvSpPr txBox="1"/>
          <p:nvPr/>
        </p:nvSpPr>
        <p:spPr>
          <a:xfrm>
            <a:off x="9167904" y="2433814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5167090" y="196616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5167090" y="332979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5167090" y="448984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5167090" y="56846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6317865" y="513131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6317865" y="391118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1" name="TextBox 80"/>
          <p:cNvSpPr txBox="1"/>
          <p:nvPr/>
        </p:nvSpPr>
        <p:spPr>
          <a:xfrm>
            <a:off x="6317865" y="2749802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9167904" y="3618796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9167904" y="47202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618852" y="18563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618852" y="2997772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618852" y="4099209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7" name="TextBox 86"/>
          <p:cNvSpPr txBox="1"/>
          <p:nvPr/>
        </p:nvSpPr>
        <p:spPr>
          <a:xfrm>
            <a:off x="618852" y="5387285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8" name="TextBox 8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9812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"/>
          <p:cNvSpPr/>
          <p:nvPr/>
        </p:nvSpPr>
        <p:spPr>
          <a:xfrm>
            <a:off x="6499668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168108" rIns="168109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3" name="Freeform 2"/>
          <p:cNvSpPr/>
          <p:nvPr/>
        </p:nvSpPr>
        <p:spPr>
          <a:xfrm>
            <a:off x="6499668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5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520321" rIns="168109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4" name="Freeform 3"/>
          <p:cNvSpPr/>
          <p:nvPr/>
        </p:nvSpPr>
        <p:spPr>
          <a:xfrm>
            <a:off x="1439775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520321" rIns="820584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5" name="Freeform 4"/>
          <p:cNvSpPr/>
          <p:nvPr/>
        </p:nvSpPr>
        <p:spPr>
          <a:xfrm>
            <a:off x="1439775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168108" rIns="820584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6" name="Freeform 5"/>
          <p:cNvSpPr/>
          <p:nvPr/>
        </p:nvSpPr>
        <p:spPr>
          <a:xfrm>
            <a:off x="4527281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1429766"/>
                </a:moveTo>
                <a:cubicBezTo>
                  <a:pt x="0" y="640128"/>
                  <a:pt x="640128" y="0"/>
                  <a:pt x="1429766" y="0"/>
                </a:cubicBezTo>
                <a:lnTo>
                  <a:pt x="1429766" y="1429766"/>
                </a:lnTo>
                <a:lnTo>
                  <a:pt x="0" y="1429766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766977" rIns="208619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7" name="Freeform 6"/>
          <p:cNvSpPr/>
          <p:nvPr/>
        </p:nvSpPr>
        <p:spPr>
          <a:xfrm>
            <a:off x="6132339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0"/>
                </a:moveTo>
                <a:cubicBezTo>
                  <a:pt x="789638" y="0"/>
                  <a:pt x="1429766" y="640128"/>
                  <a:pt x="1429766" y="1429766"/>
                </a:cubicBezTo>
                <a:lnTo>
                  <a:pt x="0" y="142976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766977" rIns="766977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8" name="Freeform 7"/>
          <p:cNvSpPr/>
          <p:nvPr/>
        </p:nvSpPr>
        <p:spPr>
          <a:xfrm>
            <a:off x="6132339" y="3937244"/>
            <a:ext cx="1592464" cy="1592464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0"/>
                </a:moveTo>
                <a:cubicBezTo>
                  <a:pt x="1429766" y="789638"/>
                  <a:pt x="789638" y="1429766"/>
                  <a:pt x="0" y="1429766"/>
                </a:cubicBezTo>
                <a:lnTo>
                  <a:pt x="0" y="0"/>
                </a:lnTo>
                <a:lnTo>
                  <a:pt x="1429766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208620" rIns="76697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9" name="Freeform 8"/>
          <p:cNvSpPr/>
          <p:nvPr/>
        </p:nvSpPr>
        <p:spPr>
          <a:xfrm>
            <a:off x="4527281" y="3937246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1429766"/>
                </a:moveTo>
                <a:cubicBezTo>
                  <a:pt x="640128" y="1429766"/>
                  <a:pt x="0" y="789638"/>
                  <a:pt x="0" y="0"/>
                </a:cubicBezTo>
                <a:lnTo>
                  <a:pt x="1429766" y="0"/>
                </a:lnTo>
                <a:lnTo>
                  <a:pt x="1429766" y="142976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208619" rIns="20861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10" name="Circular Arrow 9"/>
          <p:cNvSpPr/>
          <p:nvPr/>
        </p:nvSpPr>
        <p:spPr>
          <a:xfrm>
            <a:off x="5851130" y="3599951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1" name="Circular Arrow 10"/>
          <p:cNvSpPr/>
          <p:nvPr/>
        </p:nvSpPr>
        <p:spPr>
          <a:xfrm rot="10800000">
            <a:off x="5851130" y="3783839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16" name="Group 15"/>
          <p:cNvGrpSpPr/>
          <p:nvPr/>
        </p:nvGrpSpPr>
        <p:grpSpPr>
          <a:xfrm>
            <a:off x="6587525" y="2836468"/>
            <a:ext cx="476251" cy="476251"/>
            <a:chOff x="4873626" y="1533525"/>
            <a:chExt cx="357188" cy="357188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935539" y="1593850"/>
              <a:ext cx="84138" cy="85725"/>
            </a:xfrm>
            <a:custGeom>
              <a:avLst/>
              <a:gdLst>
                <a:gd name="T0" fmla="*/ 30 w 32"/>
                <a:gd name="T1" fmla="*/ 0 h 32"/>
                <a:gd name="T2" fmla="*/ 0 w 32"/>
                <a:gd name="T3" fmla="*/ 30 h 32"/>
                <a:gd name="T4" fmla="*/ 2 w 32"/>
                <a:gd name="T5" fmla="*/ 32 h 32"/>
                <a:gd name="T6" fmla="*/ 4 w 32"/>
                <a:gd name="T7" fmla="*/ 30 h 32"/>
                <a:gd name="T8" fmla="*/ 30 w 32"/>
                <a:gd name="T9" fmla="*/ 4 h 32"/>
                <a:gd name="T10" fmla="*/ 32 w 32"/>
                <a:gd name="T11" fmla="*/ 2 h 32"/>
                <a:gd name="T12" fmla="*/ 30 w 32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32">
                  <a:moveTo>
                    <a:pt x="30" y="0"/>
                  </a:moveTo>
                  <a:cubicBezTo>
                    <a:pt x="13" y="0"/>
                    <a:pt x="0" y="13"/>
                    <a:pt x="0" y="30"/>
                  </a:cubicBezTo>
                  <a:cubicBezTo>
                    <a:pt x="0" y="31"/>
                    <a:pt x="1" y="32"/>
                    <a:pt x="2" y="32"/>
                  </a:cubicBezTo>
                  <a:cubicBezTo>
                    <a:pt x="3" y="32"/>
                    <a:pt x="4" y="31"/>
                    <a:pt x="4" y="30"/>
                  </a:cubicBezTo>
                  <a:cubicBezTo>
                    <a:pt x="4" y="15"/>
                    <a:pt x="15" y="4"/>
                    <a:pt x="30" y="4"/>
                  </a:cubicBezTo>
                  <a:cubicBezTo>
                    <a:pt x="31" y="4"/>
                    <a:pt x="32" y="3"/>
                    <a:pt x="32" y="2"/>
                  </a:cubicBezTo>
                  <a:cubicBezTo>
                    <a:pt x="32" y="1"/>
                    <a:pt x="31" y="0"/>
                    <a:pt x="3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18" name="Freeform 22"/>
            <p:cNvSpPr>
              <a:spLocks noEditPoints="1"/>
            </p:cNvSpPr>
            <p:nvPr/>
          </p:nvSpPr>
          <p:spPr bwMode="auto">
            <a:xfrm>
              <a:off x="4873626" y="1533525"/>
              <a:ext cx="357188" cy="357188"/>
            </a:xfrm>
            <a:custGeom>
              <a:avLst/>
              <a:gdLst>
                <a:gd name="T0" fmla="*/ 131 w 134"/>
                <a:gd name="T1" fmla="*/ 120 h 134"/>
                <a:gd name="T2" fmla="*/ 102 w 134"/>
                <a:gd name="T3" fmla="*/ 91 h 134"/>
                <a:gd name="T4" fmla="*/ 95 w 134"/>
                <a:gd name="T5" fmla="*/ 90 h 134"/>
                <a:gd name="T6" fmla="*/ 89 w 134"/>
                <a:gd name="T7" fmla="*/ 84 h 134"/>
                <a:gd name="T8" fmla="*/ 89 w 134"/>
                <a:gd name="T9" fmla="*/ 84 h 134"/>
                <a:gd name="T10" fmla="*/ 87 w 134"/>
                <a:gd name="T11" fmla="*/ 19 h 134"/>
                <a:gd name="T12" fmla="*/ 19 w 134"/>
                <a:gd name="T13" fmla="*/ 19 h 134"/>
                <a:gd name="T14" fmla="*/ 19 w 134"/>
                <a:gd name="T15" fmla="*/ 87 h 134"/>
                <a:gd name="T16" fmla="*/ 84 w 134"/>
                <a:gd name="T17" fmla="*/ 89 h 134"/>
                <a:gd name="T18" fmla="*/ 84 w 134"/>
                <a:gd name="T19" fmla="*/ 89 h 134"/>
                <a:gd name="T20" fmla="*/ 90 w 134"/>
                <a:gd name="T21" fmla="*/ 95 h 134"/>
                <a:gd name="T22" fmla="*/ 91 w 134"/>
                <a:gd name="T23" fmla="*/ 102 h 134"/>
                <a:gd name="T24" fmla="*/ 120 w 134"/>
                <a:gd name="T25" fmla="*/ 131 h 134"/>
                <a:gd name="T26" fmla="*/ 130 w 134"/>
                <a:gd name="T27" fmla="*/ 130 h 134"/>
                <a:gd name="T28" fmla="*/ 131 w 134"/>
                <a:gd name="T29" fmla="*/ 120 h 134"/>
                <a:gd name="T30" fmla="*/ 81 w 134"/>
                <a:gd name="T31" fmla="*/ 81 h 134"/>
                <a:gd name="T32" fmla="*/ 24 w 134"/>
                <a:gd name="T33" fmla="*/ 81 h 134"/>
                <a:gd name="T34" fmla="*/ 24 w 134"/>
                <a:gd name="T35" fmla="*/ 24 h 134"/>
                <a:gd name="T36" fmla="*/ 81 w 134"/>
                <a:gd name="T37" fmla="*/ 24 h 134"/>
                <a:gd name="T38" fmla="*/ 81 w 134"/>
                <a:gd name="T39" fmla="*/ 81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34" h="134">
                  <a:moveTo>
                    <a:pt x="131" y="120"/>
                  </a:moveTo>
                  <a:cubicBezTo>
                    <a:pt x="102" y="91"/>
                    <a:pt x="102" y="91"/>
                    <a:pt x="102" y="91"/>
                  </a:cubicBezTo>
                  <a:cubicBezTo>
                    <a:pt x="100" y="89"/>
                    <a:pt x="98" y="89"/>
                    <a:pt x="95" y="90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105" y="65"/>
                    <a:pt x="104" y="36"/>
                    <a:pt x="87" y="19"/>
                  </a:cubicBezTo>
                  <a:cubicBezTo>
                    <a:pt x="68" y="0"/>
                    <a:pt x="38" y="0"/>
                    <a:pt x="19" y="19"/>
                  </a:cubicBezTo>
                  <a:cubicBezTo>
                    <a:pt x="0" y="37"/>
                    <a:pt x="0" y="68"/>
                    <a:pt x="19" y="87"/>
                  </a:cubicBezTo>
                  <a:cubicBezTo>
                    <a:pt x="37" y="104"/>
                    <a:pt x="65" y="105"/>
                    <a:pt x="84" y="89"/>
                  </a:cubicBezTo>
                  <a:cubicBezTo>
                    <a:pt x="84" y="89"/>
                    <a:pt x="84" y="89"/>
                    <a:pt x="84" y="89"/>
                  </a:cubicBezTo>
                  <a:cubicBezTo>
                    <a:pt x="90" y="95"/>
                    <a:pt x="90" y="95"/>
                    <a:pt x="90" y="95"/>
                  </a:cubicBezTo>
                  <a:cubicBezTo>
                    <a:pt x="89" y="98"/>
                    <a:pt x="89" y="100"/>
                    <a:pt x="91" y="102"/>
                  </a:cubicBezTo>
                  <a:cubicBezTo>
                    <a:pt x="120" y="131"/>
                    <a:pt x="120" y="131"/>
                    <a:pt x="120" y="131"/>
                  </a:cubicBezTo>
                  <a:cubicBezTo>
                    <a:pt x="122" y="134"/>
                    <a:pt x="127" y="133"/>
                    <a:pt x="130" y="130"/>
                  </a:cubicBezTo>
                  <a:cubicBezTo>
                    <a:pt x="133" y="127"/>
                    <a:pt x="134" y="122"/>
                    <a:pt x="131" y="120"/>
                  </a:cubicBezTo>
                  <a:close/>
                  <a:moveTo>
                    <a:pt x="81" y="81"/>
                  </a:moveTo>
                  <a:cubicBezTo>
                    <a:pt x="65" y="97"/>
                    <a:pt x="40" y="97"/>
                    <a:pt x="24" y="81"/>
                  </a:cubicBezTo>
                  <a:cubicBezTo>
                    <a:pt x="9" y="65"/>
                    <a:pt x="9" y="40"/>
                    <a:pt x="24" y="24"/>
                  </a:cubicBezTo>
                  <a:cubicBezTo>
                    <a:pt x="40" y="9"/>
                    <a:pt x="65" y="9"/>
                    <a:pt x="81" y="24"/>
                  </a:cubicBezTo>
                  <a:cubicBezTo>
                    <a:pt x="97" y="40"/>
                    <a:pt x="97" y="65"/>
                    <a:pt x="81" y="8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19" name="Freeform 52"/>
          <p:cNvSpPr>
            <a:spLocks noEditPoints="1"/>
          </p:cNvSpPr>
          <p:nvPr/>
        </p:nvSpPr>
        <p:spPr bwMode="auto">
          <a:xfrm>
            <a:off x="5159423" y="2960369"/>
            <a:ext cx="455084" cy="349251"/>
          </a:xfrm>
          <a:custGeom>
            <a:avLst/>
            <a:gdLst>
              <a:gd name="T0" fmla="*/ 113 w 128"/>
              <a:gd name="T1" fmla="*/ 0 h 98"/>
              <a:gd name="T2" fmla="*/ 98 w 128"/>
              <a:gd name="T3" fmla="*/ 15 h 98"/>
              <a:gd name="T4" fmla="*/ 103 w 128"/>
              <a:gd name="T5" fmla="*/ 26 h 98"/>
              <a:gd name="T6" fmla="*/ 84 w 128"/>
              <a:gd name="T7" fmla="*/ 54 h 98"/>
              <a:gd name="T8" fmla="*/ 79 w 128"/>
              <a:gd name="T9" fmla="*/ 52 h 98"/>
              <a:gd name="T10" fmla="*/ 66 w 128"/>
              <a:gd name="T11" fmla="*/ 60 h 98"/>
              <a:gd name="T12" fmla="*/ 55 w 128"/>
              <a:gd name="T13" fmla="*/ 54 h 98"/>
              <a:gd name="T14" fmla="*/ 56 w 128"/>
              <a:gd name="T15" fmla="*/ 49 h 98"/>
              <a:gd name="T16" fmla="*/ 41 w 128"/>
              <a:gd name="T17" fmla="*/ 34 h 98"/>
              <a:gd name="T18" fmla="*/ 26 w 128"/>
              <a:gd name="T19" fmla="*/ 49 h 98"/>
              <a:gd name="T20" fmla="*/ 31 w 128"/>
              <a:gd name="T21" fmla="*/ 60 h 98"/>
              <a:gd name="T22" fmla="*/ 23 w 128"/>
              <a:gd name="T23" fmla="*/ 70 h 98"/>
              <a:gd name="T24" fmla="*/ 15 w 128"/>
              <a:gd name="T25" fmla="*/ 68 h 98"/>
              <a:gd name="T26" fmla="*/ 0 w 128"/>
              <a:gd name="T27" fmla="*/ 83 h 98"/>
              <a:gd name="T28" fmla="*/ 15 w 128"/>
              <a:gd name="T29" fmla="*/ 98 h 98"/>
              <a:gd name="T30" fmla="*/ 30 w 128"/>
              <a:gd name="T31" fmla="*/ 83 h 98"/>
              <a:gd name="T32" fmla="*/ 26 w 128"/>
              <a:gd name="T33" fmla="*/ 73 h 98"/>
              <a:gd name="T34" fmla="*/ 34 w 128"/>
              <a:gd name="T35" fmla="*/ 62 h 98"/>
              <a:gd name="T36" fmla="*/ 41 w 128"/>
              <a:gd name="T37" fmla="*/ 64 h 98"/>
              <a:gd name="T38" fmla="*/ 53 w 128"/>
              <a:gd name="T39" fmla="*/ 57 h 98"/>
              <a:gd name="T40" fmla="*/ 64 w 128"/>
              <a:gd name="T41" fmla="*/ 64 h 98"/>
              <a:gd name="T42" fmla="*/ 64 w 128"/>
              <a:gd name="T43" fmla="*/ 68 h 98"/>
              <a:gd name="T44" fmla="*/ 79 w 128"/>
              <a:gd name="T45" fmla="*/ 83 h 98"/>
              <a:gd name="T46" fmla="*/ 94 w 128"/>
              <a:gd name="T47" fmla="*/ 68 h 98"/>
              <a:gd name="T48" fmla="*/ 88 w 128"/>
              <a:gd name="T49" fmla="*/ 56 h 98"/>
              <a:gd name="T50" fmla="*/ 106 w 128"/>
              <a:gd name="T51" fmla="*/ 28 h 98"/>
              <a:gd name="T52" fmla="*/ 113 w 128"/>
              <a:gd name="T53" fmla="*/ 30 h 98"/>
              <a:gd name="T54" fmla="*/ 128 w 128"/>
              <a:gd name="T55" fmla="*/ 15 h 98"/>
              <a:gd name="T56" fmla="*/ 113 w 128"/>
              <a:gd name="T57" fmla="*/ 0 h 98"/>
              <a:gd name="T58" fmla="*/ 15 w 128"/>
              <a:gd name="T59" fmla="*/ 90 h 98"/>
              <a:gd name="T60" fmla="*/ 7 w 128"/>
              <a:gd name="T61" fmla="*/ 83 h 98"/>
              <a:gd name="T62" fmla="*/ 15 w 128"/>
              <a:gd name="T63" fmla="*/ 75 h 98"/>
              <a:gd name="T64" fmla="*/ 22 w 128"/>
              <a:gd name="T65" fmla="*/ 83 h 98"/>
              <a:gd name="T66" fmla="*/ 15 w 128"/>
              <a:gd name="T67" fmla="*/ 90 h 98"/>
              <a:gd name="T68" fmla="*/ 41 w 128"/>
              <a:gd name="T69" fmla="*/ 56 h 98"/>
              <a:gd name="T70" fmla="*/ 34 w 128"/>
              <a:gd name="T71" fmla="*/ 49 h 98"/>
              <a:gd name="T72" fmla="*/ 41 w 128"/>
              <a:gd name="T73" fmla="*/ 41 h 98"/>
              <a:gd name="T74" fmla="*/ 49 w 128"/>
              <a:gd name="T75" fmla="*/ 49 h 98"/>
              <a:gd name="T76" fmla="*/ 41 w 128"/>
              <a:gd name="T77" fmla="*/ 56 h 98"/>
              <a:gd name="T78" fmla="*/ 79 w 128"/>
              <a:gd name="T79" fmla="*/ 75 h 98"/>
              <a:gd name="T80" fmla="*/ 71 w 128"/>
              <a:gd name="T81" fmla="*/ 68 h 98"/>
              <a:gd name="T82" fmla="*/ 79 w 128"/>
              <a:gd name="T83" fmla="*/ 60 h 98"/>
              <a:gd name="T84" fmla="*/ 86 w 128"/>
              <a:gd name="T85" fmla="*/ 68 h 98"/>
              <a:gd name="T86" fmla="*/ 79 w 128"/>
              <a:gd name="T87" fmla="*/ 75 h 98"/>
              <a:gd name="T88" fmla="*/ 113 w 128"/>
              <a:gd name="T89" fmla="*/ 22 h 98"/>
              <a:gd name="T90" fmla="*/ 105 w 128"/>
              <a:gd name="T91" fmla="*/ 15 h 98"/>
              <a:gd name="T92" fmla="*/ 113 w 128"/>
              <a:gd name="T93" fmla="*/ 7 h 98"/>
              <a:gd name="T94" fmla="*/ 120 w 128"/>
              <a:gd name="T95" fmla="*/ 15 h 98"/>
              <a:gd name="T96" fmla="*/ 113 w 128"/>
              <a:gd name="T97" fmla="*/ 22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28" h="98">
                <a:moveTo>
                  <a:pt x="113" y="0"/>
                </a:moveTo>
                <a:cubicBezTo>
                  <a:pt x="104" y="0"/>
                  <a:pt x="98" y="7"/>
                  <a:pt x="98" y="15"/>
                </a:cubicBezTo>
                <a:cubicBezTo>
                  <a:pt x="98" y="19"/>
                  <a:pt x="100" y="23"/>
                  <a:pt x="103" y="26"/>
                </a:cubicBezTo>
                <a:cubicBezTo>
                  <a:pt x="84" y="54"/>
                  <a:pt x="84" y="54"/>
                  <a:pt x="84" y="54"/>
                </a:cubicBezTo>
                <a:cubicBezTo>
                  <a:pt x="83" y="53"/>
                  <a:pt x="81" y="52"/>
                  <a:pt x="79" y="52"/>
                </a:cubicBezTo>
                <a:cubicBezTo>
                  <a:pt x="73" y="52"/>
                  <a:pt x="68" y="56"/>
                  <a:pt x="66" y="60"/>
                </a:cubicBezTo>
                <a:cubicBezTo>
                  <a:pt x="55" y="54"/>
                  <a:pt x="55" y="54"/>
                  <a:pt x="55" y="54"/>
                </a:cubicBezTo>
                <a:cubicBezTo>
                  <a:pt x="56" y="53"/>
                  <a:pt x="56" y="51"/>
                  <a:pt x="56" y="49"/>
                </a:cubicBezTo>
                <a:cubicBezTo>
                  <a:pt x="56" y="40"/>
                  <a:pt x="49" y="34"/>
                  <a:pt x="41" y="34"/>
                </a:cubicBezTo>
                <a:cubicBezTo>
                  <a:pt x="33" y="34"/>
                  <a:pt x="26" y="40"/>
                  <a:pt x="26" y="49"/>
                </a:cubicBezTo>
                <a:cubicBezTo>
                  <a:pt x="26" y="53"/>
                  <a:pt x="28" y="57"/>
                  <a:pt x="31" y="60"/>
                </a:cubicBezTo>
                <a:cubicBezTo>
                  <a:pt x="23" y="70"/>
                  <a:pt x="23" y="70"/>
                  <a:pt x="23" y="70"/>
                </a:cubicBezTo>
                <a:cubicBezTo>
                  <a:pt x="21" y="69"/>
                  <a:pt x="18" y="68"/>
                  <a:pt x="15" y="68"/>
                </a:cubicBezTo>
                <a:cubicBezTo>
                  <a:pt x="6" y="68"/>
                  <a:pt x="0" y="74"/>
                  <a:pt x="0" y="83"/>
                </a:cubicBezTo>
                <a:cubicBezTo>
                  <a:pt x="0" y="91"/>
                  <a:pt x="6" y="98"/>
                  <a:pt x="15" y="98"/>
                </a:cubicBezTo>
                <a:cubicBezTo>
                  <a:pt x="23" y="98"/>
                  <a:pt x="30" y="91"/>
                  <a:pt x="30" y="83"/>
                </a:cubicBezTo>
                <a:cubicBezTo>
                  <a:pt x="30" y="79"/>
                  <a:pt x="28" y="76"/>
                  <a:pt x="26" y="73"/>
                </a:cubicBezTo>
                <a:cubicBezTo>
                  <a:pt x="34" y="62"/>
                  <a:pt x="34" y="62"/>
                  <a:pt x="34" y="62"/>
                </a:cubicBezTo>
                <a:cubicBezTo>
                  <a:pt x="36" y="63"/>
                  <a:pt x="39" y="64"/>
                  <a:pt x="41" y="64"/>
                </a:cubicBezTo>
                <a:cubicBezTo>
                  <a:pt x="46" y="64"/>
                  <a:pt x="51" y="61"/>
                  <a:pt x="53" y="57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65"/>
                  <a:pt x="64" y="66"/>
                  <a:pt x="64" y="68"/>
                </a:cubicBezTo>
                <a:cubicBezTo>
                  <a:pt x="64" y="76"/>
                  <a:pt x="70" y="83"/>
                  <a:pt x="79" y="83"/>
                </a:cubicBezTo>
                <a:cubicBezTo>
                  <a:pt x="87" y="83"/>
                  <a:pt x="94" y="76"/>
                  <a:pt x="94" y="68"/>
                </a:cubicBezTo>
                <a:cubicBezTo>
                  <a:pt x="94" y="63"/>
                  <a:pt x="91" y="58"/>
                  <a:pt x="88" y="56"/>
                </a:cubicBezTo>
                <a:cubicBezTo>
                  <a:pt x="106" y="28"/>
                  <a:pt x="106" y="28"/>
                  <a:pt x="106" y="28"/>
                </a:cubicBezTo>
                <a:cubicBezTo>
                  <a:pt x="108" y="29"/>
                  <a:pt x="110" y="30"/>
                  <a:pt x="113" y="30"/>
                </a:cubicBezTo>
                <a:cubicBezTo>
                  <a:pt x="121" y="30"/>
                  <a:pt x="128" y="23"/>
                  <a:pt x="128" y="15"/>
                </a:cubicBezTo>
                <a:cubicBezTo>
                  <a:pt x="128" y="7"/>
                  <a:pt x="121" y="0"/>
                  <a:pt x="113" y="0"/>
                </a:cubicBezTo>
                <a:close/>
                <a:moveTo>
                  <a:pt x="15" y="90"/>
                </a:moveTo>
                <a:cubicBezTo>
                  <a:pt x="11" y="90"/>
                  <a:pt x="7" y="87"/>
                  <a:pt x="7" y="83"/>
                </a:cubicBezTo>
                <a:cubicBezTo>
                  <a:pt x="7" y="78"/>
                  <a:pt x="11" y="75"/>
                  <a:pt x="15" y="75"/>
                </a:cubicBezTo>
                <a:cubicBezTo>
                  <a:pt x="19" y="75"/>
                  <a:pt x="22" y="78"/>
                  <a:pt x="22" y="83"/>
                </a:cubicBezTo>
                <a:cubicBezTo>
                  <a:pt x="22" y="87"/>
                  <a:pt x="19" y="90"/>
                  <a:pt x="15" y="90"/>
                </a:cubicBezTo>
                <a:close/>
                <a:moveTo>
                  <a:pt x="41" y="56"/>
                </a:moveTo>
                <a:cubicBezTo>
                  <a:pt x="37" y="56"/>
                  <a:pt x="34" y="53"/>
                  <a:pt x="34" y="49"/>
                </a:cubicBezTo>
                <a:cubicBezTo>
                  <a:pt x="34" y="45"/>
                  <a:pt x="37" y="41"/>
                  <a:pt x="41" y="41"/>
                </a:cubicBezTo>
                <a:cubicBezTo>
                  <a:pt x="45" y="41"/>
                  <a:pt x="49" y="45"/>
                  <a:pt x="49" y="49"/>
                </a:cubicBezTo>
                <a:cubicBezTo>
                  <a:pt x="49" y="53"/>
                  <a:pt x="45" y="56"/>
                  <a:pt x="41" y="56"/>
                </a:cubicBezTo>
                <a:close/>
                <a:moveTo>
                  <a:pt x="79" y="75"/>
                </a:moveTo>
                <a:cubicBezTo>
                  <a:pt x="75" y="75"/>
                  <a:pt x="71" y="72"/>
                  <a:pt x="71" y="68"/>
                </a:cubicBezTo>
                <a:cubicBezTo>
                  <a:pt x="71" y="63"/>
                  <a:pt x="75" y="60"/>
                  <a:pt x="79" y="60"/>
                </a:cubicBezTo>
                <a:cubicBezTo>
                  <a:pt x="83" y="60"/>
                  <a:pt x="86" y="63"/>
                  <a:pt x="86" y="68"/>
                </a:cubicBezTo>
                <a:cubicBezTo>
                  <a:pt x="86" y="72"/>
                  <a:pt x="83" y="75"/>
                  <a:pt x="79" y="75"/>
                </a:cubicBezTo>
                <a:close/>
                <a:moveTo>
                  <a:pt x="113" y="22"/>
                </a:moveTo>
                <a:cubicBezTo>
                  <a:pt x="108" y="22"/>
                  <a:pt x="105" y="19"/>
                  <a:pt x="105" y="15"/>
                </a:cubicBezTo>
                <a:cubicBezTo>
                  <a:pt x="105" y="11"/>
                  <a:pt x="108" y="7"/>
                  <a:pt x="113" y="7"/>
                </a:cubicBezTo>
                <a:cubicBezTo>
                  <a:pt x="117" y="7"/>
                  <a:pt x="120" y="11"/>
                  <a:pt x="120" y="15"/>
                </a:cubicBezTo>
                <a:cubicBezTo>
                  <a:pt x="120" y="19"/>
                  <a:pt x="117" y="22"/>
                  <a:pt x="113" y="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id-ID" sz="2400"/>
          </a:p>
        </p:txBody>
      </p:sp>
      <p:grpSp>
        <p:nvGrpSpPr>
          <p:cNvPr id="20" name="Group 19"/>
          <p:cNvGrpSpPr/>
          <p:nvPr/>
        </p:nvGrpSpPr>
        <p:grpSpPr>
          <a:xfrm>
            <a:off x="6626684" y="4113951"/>
            <a:ext cx="397933" cy="448733"/>
            <a:chOff x="9001126" y="2228850"/>
            <a:chExt cx="298450" cy="336550"/>
          </a:xfrm>
          <a:solidFill>
            <a:schemeClr val="bg1"/>
          </a:solidFill>
        </p:grpSpPr>
        <p:sp>
          <p:nvSpPr>
            <p:cNvPr id="21" name="Freeform 81"/>
            <p:cNvSpPr>
              <a:spLocks noEditPoints="1"/>
            </p:cNvSpPr>
            <p:nvPr/>
          </p:nvSpPr>
          <p:spPr bwMode="auto">
            <a:xfrm>
              <a:off x="9021764" y="2228850"/>
              <a:ext cx="255588" cy="257175"/>
            </a:xfrm>
            <a:custGeom>
              <a:avLst/>
              <a:gdLst>
                <a:gd name="T0" fmla="*/ 48 w 96"/>
                <a:gd name="T1" fmla="*/ 96 h 96"/>
                <a:gd name="T2" fmla="*/ 96 w 96"/>
                <a:gd name="T3" fmla="*/ 48 h 96"/>
                <a:gd name="T4" fmla="*/ 48 w 96"/>
                <a:gd name="T5" fmla="*/ 0 h 96"/>
                <a:gd name="T6" fmla="*/ 0 w 96"/>
                <a:gd name="T7" fmla="*/ 48 h 96"/>
                <a:gd name="T8" fmla="*/ 48 w 96"/>
                <a:gd name="T9" fmla="*/ 96 h 96"/>
                <a:gd name="T10" fmla="*/ 48 w 96"/>
                <a:gd name="T11" fmla="*/ 88 h 96"/>
                <a:gd name="T12" fmla="*/ 13 w 96"/>
                <a:gd name="T13" fmla="*/ 67 h 96"/>
                <a:gd name="T14" fmla="*/ 13 w 96"/>
                <a:gd name="T15" fmla="*/ 67 h 96"/>
                <a:gd name="T16" fmla="*/ 17 w 96"/>
                <a:gd name="T17" fmla="*/ 64 h 96"/>
                <a:gd name="T18" fmla="*/ 19 w 96"/>
                <a:gd name="T19" fmla="*/ 57 h 96"/>
                <a:gd name="T20" fmla="*/ 55 w 96"/>
                <a:gd name="T21" fmla="*/ 70 h 96"/>
                <a:gd name="T22" fmla="*/ 58 w 96"/>
                <a:gd name="T23" fmla="*/ 70 h 96"/>
                <a:gd name="T24" fmla="*/ 84 w 96"/>
                <a:gd name="T25" fmla="*/ 65 h 96"/>
                <a:gd name="T26" fmla="*/ 48 w 96"/>
                <a:gd name="T27" fmla="*/ 88 h 96"/>
                <a:gd name="T28" fmla="*/ 48 w 96"/>
                <a:gd name="T29" fmla="*/ 8 h 96"/>
                <a:gd name="T30" fmla="*/ 88 w 96"/>
                <a:gd name="T31" fmla="*/ 48 h 96"/>
                <a:gd name="T32" fmla="*/ 86 w 96"/>
                <a:gd name="T33" fmla="*/ 61 h 96"/>
                <a:gd name="T34" fmla="*/ 56 w 96"/>
                <a:gd name="T35" fmla="*/ 66 h 96"/>
                <a:gd name="T36" fmla="*/ 19 w 96"/>
                <a:gd name="T37" fmla="*/ 51 h 96"/>
                <a:gd name="T38" fmla="*/ 17 w 96"/>
                <a:gd name="T39" fmla="*/ 50 h 96"/>
                <a:gd name="T40" fmla="*/ 16 w 96"/>
                <a:gd name="T41" fmla="*/ 52 h 96"/>
                <a:gd name="T42" fmla="*/ 13 w 96"/>
                <a:gd name="T43" fmla="*/ 62 h 96"/>
                <a:gd name="T44" fmla="*/ 12 w 96"/>
                <a:gd name="T45" fmla="*/ 63 h 96"/>
                <a:gd name="T46" fmla="*/ 11 w 96"/>
                <a:gd name="T47" fmla="*/ 63 h 96"/>
                <a:gd name="T48" fmla="*/ 8 w 96"/>
                <a:gd name="T49" fmla="*/ 48 h 96"/>
                <a:gd name="T50" fmla="*/ 48 w 96"/>
                <a:gd name="T51" fmla="*/ 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96" h="96">
                  <a:moveTo>
                    <a:pt x="48" y="96"/>
                  </a:moveTo>
                  <a:cubicBezTo>
                    <a:pt x="74" y="96"/>
                    <a:pt x="96" y="74"/>
                    <a:pt x="96" y="48"/>
                  </a:cubicBezTo>
                  <a:cubicBezTo>
                    <a:pt x="96" y="21"/>
                    <a:pt x="74" y="0"/>
                    <a:pt x="48" y="0"/>
                  </a:cubicBezTo>
                  <a:cubicBezTo>
                    <a:pt x="22" y="0"/>
                    <a:pt x="0" y="21"/>
                    <a:pt x="0" y="48"/>
                  </a:cubicBezTo>
                  <a:cubicBezTo>
                    <a:pt x="0" y="74"/>
                    <a:pt x="22" y="96"/>
                    <a:pt x="48" y="96"/>
                  </a:cubicBezTo>
                  <a:close/>
                  <a:moveTo>
                    <a:pt x="48" y="88"/>
                  </a:moveTo>
                  <a:cubicBezTo>
                    <a:pt x="33" y="88"/>
                    <a:pt x="20" y="79"/>
                    <a:pt x="13" y="67"/>
                  </a:cubicBezTo>
                  <a:cubicBezTo>
                    <a:pt x="13" y="67"/>
                    <a:pt x="13" y="67"/>
                    <a:pt x="13" y="67"/>
                  </a:cubicBezTo>
                  <a:cubicBezTo>
                    <a:pt x="14" y="67"/>
                    <a:pt x="16" y="66"/>
                    <a:pt x="17" y="64"/>
                  </a:cubicBezTo>
                  <a:cubicBezTo>
                    <a:pt x="18" y="62"/>
                    <a:pt x="18" y="59"/>
                    <a:pt x="19" y="57"/>
                  </a:cubicBezTo>
                  <a:cubicBezTo>
                    <a:pt x="24" y="61"/>
                    <a:pt x="35" y="68"/>
                    <a:pt x="55" y="70"/>
                  </a:cubicBezTo>
                  <a:cubicBezTo>
                    <a:pt x="56" y="70"/>
                    <a:pt x="57" y="70"/>
                    <a:pt x="58" y="70"/>
                  </a:cubicBezTo>
                  <a:cubicBezTo>
                    <a:pt x="67" y="70"/>
                    <a:pt x="77" y="67"/>
                    <a:pt x="84" y="65"/>
                  </a:cubicBezTo>
                  <a:cubicBezTo>
                    <a:pt x="77" y="79"/>
                    <a:pt x="64" y="88"/>
                    <a:pt x="48" y="88"/>
                  </a:cubicBezTo>
                  <a:close/>
                  <a:moveTo>
                    <a:pt x="48" y="8"/>
                  </a:moveTo>
                  <a:cubicBezTo>
                    <a:pt x="70" y="8"/>
                    <a:pt x="88" y="26"/>
                    <a:pt x="88" y="48"/>
                  </a:cubicBezTo>
                  <a:cubicBezTo>
                    <a:pt x="88" y="52"/>
                    <a:pt x="87" y="57"/>
                    <a:pt x="86" y="61"/>
                  </a:cubicBezTo>
                  <a:cubicBezTo>
                    <a:pt x="80" y="63"/>
                    <a:pt x="66" y="66"/>
                    <a:pt x="56" y="66"/>
                  </a:cubicBezTo>
                  <a:cubicBezTo>
                    <a:pt x="29" y="64"/>
                    <a:pt x="20" y="51"/>
                    <a:pt x="19" y="51"/>
                  </a:cubicBezTo>
                  <a:cubicBezTo>
                    <a:pt x="19" y="51"/>
                    <a:pt x="18" y="50"/>
                    <a:pt x="17" y="50"/>
                  </a:cubicBezTo>
                  <a:cubicBezTo>
                    <a:pt x="17" y="51"/>
                    <a:pt x="16" y="51"/>
                    <a:pt x="16" y="52"/>
                  </a:cubicBezTo>
                  <a:cubicBezTo>
                    <a:pt x="16" y="52"/>
                    <a:pt x="15" y="58"/>
                    <a:pt x="13" y="62"/>
                  </a:cubicBezTo>
                  <a:cubicBezTo>
                    <a:pt x="13" y="63"/>
                    <a:pt x="12" y="63"/>
                    <a:pt x="12" y="63"/>
                  </a:cubicBezTo>
                  <a:cubicBezTo>
                    <a:pt x="12" y="63"/>
                    <a:pt x="11" y="63"/>
                    <a:pt x="11" y="63"/>
                  </a:cubicBezTo>
                  <a:cubicBezTo>
                    <a:pt x="9" y="58"/>
                    <a:pt x="8" y="53"/>
                    <a:pt x="8" y="48"/>
                  </a:cubicBezTo>
                  <a:cubicBezTo>
                    <a:pt x="8" y="26"/>
                    <a:pt x="26" y="8"/>
                    <a:pt x="48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2" name="Freeform 82"/>
            <p:cNvSpPr>
              <a:spLocks/>
            </p:cNvSpPr>
            <p:nvPr/>
          </p:nvSpPr>
          <p:spPr bwMode="auto">
            <a:xfrm>
              <a:off x="9001126" y="2447925"/>
              <a:ext cx="298450" cy="117475"/>
            </a:xfrm>
            <a:custGeom>
              <a:avLst/>
              <a:gdLst>
                <a:gd name="T0" fmla="*/ 98 w 112"/>
                <a:gd name="T1" fmla="*/ 1 h 44"/>
                <a:gd name="T2" fmla="*/ 93 w 112"/>
                <a:gd name="T3" fmla="*/ 2 h 44"/>
                <a:gd name="T4" fmla="*/ 94 w 112"/>
                <a:gd name="T5" fmla="*/ 7 h 44"/>
                <a:gd name="T6" fmla="*/ 104 w 112"/>
                <a:gd name="T7" fmla="*/ 20 h 44"/>
                <a:gd name="T8" fmla="*/ 56 w 112"/>
                <a:gd name="T9" fmla="*/ 36 h 44"/>
                <a:gd name="T10" fmla="*/ 8 w 112"/>
                <a:gd name="T11" fmla="*/ 20 h 44"/>
                <a:gd name="T12" fmla="*/ 18 w 112"/>
                <a:gd name="T13" fmla="*/ 7 h 44"/>
                <a:gd name="T14" fmla="*/ 19 w 112"/>
                <a:gd name="T15" fmla="*/ 2 h 44"/>
                <a:gd name="T16" fmla="*/ 14 w 112"/>
                <a:gd name="T17" fmla="*/ 1 h 44"/>
                <a:gd name="T18" fmla="*/ 0 w 112"/>
                <a:gd name="T19" fmla="*/ 20 h 44"/>
                <a:gd name="T20" fmla="*/ 56 w 112"/>
                <a:gd name="T21" fmla="*/ 44 h 44"/>
                <a:gd name="T22" fmla="*/ 112 w 112"/>
                <a:gd name="T23" fmla="*/ 20 h 44"/>
                <a:gd name="T24" fmla="*/ 98 w 112"/>
                <a:gd name="T25" fmla="*/ 1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2" h="44">
                  <a:moveTo>
                    <a:pt x="98" y="1"/>
                  </a:moveTo>
                  <a:cubicBezTo>
                    <a:pt x="97" y="0"/>
                    <a:pt x="94" y="0"/>
                    <a:pt x="93" y="2"/>
                  </a:cubicBezTo>
                  <a:cubicBezTo>
                    <a:pt x="91" y="4"/>
                    <a:pt x="92" y="6"/>
                    <a:pt x="94" y="7"/>
                  </a:cubicBezTo>
                  <a:cubicBezTo>
                    <a:pt x="101" y="13"/>
                    <a:pt x="104" y="16"/>
                    <a:pt x="104" y="20"/>
                  </a:cubicBezTo>
                  <a:cubicBezTo>
                    <a:pt x="104" y="32"/>
                    <a:pt x="91" y="36"/>
                    <a:pt x="56" y="36"/>
                  </a:cubicBezTo>
                  <a:cubicBezTo>
                    <a:pt x="21" y="36"/>
                    <a:pt x="8" y="32"/>
                    <a:pt x="8" y="20"/>
                  </a:cubicBezTo>
                  <a:cubicBezTo>
                    <a:pt x="8" y="16"/>
                    <a:pt x="11" y="13"/>
                    <a:pt x="18" y="7"/>
                  </a:cubicBezTo>
                  <a:cubicBezTo>
                    <a:pt x="20" y="6"/>
                    <a:pt x="21" y="4"/>
                    <a:pt x="19" y="2"/>
                  </a:cubicBezTo>
                  <a:cubicBezTo>
                    <a:pt x="18" y="0"/>
                    <a:pt x="15" y="0"/>
                    <a:pt x="14" y="1"/>
                  </a:cubicBezTo>
                  <a:cubicBezTo>
                    <a:pt x="7" y="6"/>
                    <a:pt x="0" y="11"/>
                    <a:pt x="0" y="20"/>
                  </a:cubicBezTo>
                  <a:cubicBezTo>
                    <a:pt x="0" y="42"/>
                    <a:pt x="29" y="44"/>
                    <a:pt x="56" y="44"/>
                  </a:cubicBezTo>
                  <a:cubicBezTo>
                    <a:pt x="83" y="44"/>
                    <a:pt x="112" y="42"/>
                    <a:pt x="112" y="20"/>
                  </a:cubicBezTo>
                  <a:cubicBezTo>
                    <a:pt x="112" y="11"/>
                    <a:pt x="105" y="6"/>
                    <a:pt x="9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5176356" y="4229987"/>
            <a:ext cx="421216" cy="323851"/>
            <a:chOff x="2849564" y="3636963"/>
            <a:chExt cx="315912" cy="242888"/>
          </a:xfrm>
          <a:solidFill>
            <a:schemeClr val="bg1"/>
          </a:solidFill>
        </p:grpSpPr>
        <p:sp>
          <p:nvSpPr>
            <p:cNvPr id="24" name="Freeform 148"/>
            <p:cNvSpPr>
              <a:spLocks/>
            </p:cNvSpPr>
            <p:nvPr/>
          </p:nvSpPr>
          <p:spPr bwMode="auto">
            <a:xfrm>
              <a:off x="2849564" y="3671888"/>
              <a:ext cx="298450" cy="207963"/>
            </a:xfrm>
            <a:custGeom>
              <a:avLst/>
              <a:gdLst>
                <a:gd name="T0" fmla="*/ 103 w 112"/>
                <a:gd name="T1" fmla="*/ 78 h 78"/>
                <a:gd name="T2" fmla="*/ 9 w 112"/>
                <a:gd name="T3" fmla="*/ 78 h 78"/>
                <a:gd name="T4" fmla="*/ 0 w 112"/>
                <a:gd name="T5" fmla="*/ 69 h 78"/>
                <a:gd name="T6" fmla="*/ 0 w 112"/>
                <a:gd name="T7" fmla="*/ 8 h 78"/>
                <a:gd name="T8" fmla="*/ 9 w 112"/>
                <a:gd name="T9" fmla="*/ 0 h 78"/>
                <a:gd name="T10" fmla="*/ 42 w 112"/>
                <a:gd name="T11" fmla="*/ 0 h 78"/>
                <a:gd name="T12" fmla="*/ 46 w 112"/>
                <a:gd name="T13" fmla="*/ 4 h 78"/>
                <a:gd name="T14" fmla="*/ 42 w 112"/>
                <a:gd name="T15" fmla="*/ 8 h 78"/>
                <a:gd name="T16" fmla="*/ 9 w 112"/>
                <a:gd name="T17" fmla="*/ 8 h 78"/>
                <a:gd name="T18" fmla="*/ 8 w 112"/>
                <a:gd name="T19" fmla="*/ 8 h 78"/>
                <a:gd name="T20" fmla="*/ 8 w 112"/>
                <a:gd name="T21" fmla="*/ 69 h 78"/>
                <a:gd name="T22" fmla="*/ 9 w 112"/>
                <a:gd name="T23" fmla="*/ 70 h 78"/>
                <a:gd name="T24" fmla="*/ 103 w 112"/>
                <a:gd name="T25" fmla="*/ 70 h 78"/>
                <a:gd name="T26" fmla="*/ 104 w 112"/>
                <a:gd name="T27" fmla="*/ 69 h 78"/>
                <a:gd name="T28" fmla="*/ 104 w 112"/>
                <a:gd name="T29" fmla="*/ 43 h 78"/>
                <a:gd name="T30" fmla="*/ 108 w 112"/>
                <a:gd name="T31" fmla="*/ 39 h 78"/>
                <a:gd name="T32" fmla="*/ 112 w 112"/>
                <a:gd name="T33" fmla="*/ 43 h 78"/>
                <a:gd name="T34" fmla="*/ 112 w 112"/>
                <a:gd name="T35" fmla="*/ 69 h 78"/>
                <a:gd name="T36" fmla="*/ 103 w 112"/>
                <a:gd name="T37" fmla="*/ 7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2" h="78">
                  <a:moveTo>
                    <a:pt x="103" y="78"/>
                  </a:moveTo>
                  <a:cubicBezTo>
                    <a:pt x="9" y="78"/>
                    <a:pt x="9" y="78"/>
                    <a:pt x="9" y="78"/>
                  </a:cubicBezTo>
                  <a:cubicBezTo>
                    <a:pt x="4" y="78"/>
                    <a:pt x="0" y="74"/>
                    <a:pt x="0" y="69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4" y="0"/>
                    <a:pt x="46" y="1"/>
                    <a:pt x="46" y="4"/>
                  </a:cubicBezTo>
                  <a:cubicBezTo>
                    <a:pt x="46" y="6"/>
                    <a:pt x="44" y="8"/>
                    <a:pt x="42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70"/>
                    <a:pt x="8" y="70"/>
                    <a:pt x="9" y="70"/>
                  </a:cubicBezTo>
                  <a:cubicBezTo>
                    <a:pt x="103" y="70"/>
                    <a:pt x="103" y="70"/>
                    <a:pt x="103" y="70"/>
                  </a:cubicBezTo>
                  <a:cubicBezTo>
                    <a:pt x="103" y="70"/>
                    <a:pt x="104" y="70"/>
                    <a:pt x="104" y="69"/>
                  </a:cubicBezTo>
                  <a:cubicBezTo>
                    <a:pt x="104" y="43"/>
                    <a:pt x="104" y="43"/>
                    <a:pt x="104" y="43"/>
                  </a:cubicBezTo>
                  <a:cubicBezTo>
                    <a:pt x="104" y="41"/>
                    <a:pt x="105" y="39"/>
                    <a:pt x="108" y="39"/>
                  </a:cubicBezTo>
                  <a:cubicBezTo>
                    <a:pt x="110" y="39"/>
                    <a:pt x="112" y="41"/>
                    <a:pt x="112" y="43"/>
                  </a:cubicBezTo>
                  <a:cubicBezTo>
                    <a:pt x="112" y="69"/>
                    <a:pt x="112" y="69"/>
                    <a:pt x="112" y="69"/>
                  </a:cubicBezTo>
                  <a:cubicBezTo>
                    <a:pt x="112" y="74"/>
                    <a:pt x="108" y="78"/>
                    <a:pt x="103" y="7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5" name="Freeform 149"/>
            <p:cNvSpPr>
              <a:spLocks/>
            </p:cNvSpPr>
            <p:nvPr/>
          </p:nvSpPr>
          <p:spPr bwMode="auto">
            <a:xfrm>
              <a:off x="2943226" y="3636963"/>
              <a:ext cx="222250" cy="200025"/>
            </a:xfrm>
            <a:custGeom>
              <a:avLst/>
              <a:gdLst>
                <a:gd name="T0" fmla="*/ 46 w 83"/>
                <a:gd name="T1" fmla="*/ 58 h 75"/>
                <a:gd name="T2" fmla="*/ 83 w 83"/>
                <a:gd name="T3" fmla="*/ 29 h 75"/>
                <a:gd name="T4" fmla="*/ 46 w 83"/>
                <a:gd name="T5" fmla="*/ 0 h 75"/>
                <a:gd name="T6" fmla="*/ 46 w 83"/>
                <a:gd name="T7" fmla="*/ 20 h 75"/>
                <a:gd name="T8" fmla="*/ 0 w 83"/>
                <a:gd name="T9" fmla="*/ 75 h 75"/>
                <a:gd name="T10" fmla="*/ 46 w 83"/>
                <a:gd name="T11" fmla="*/ 40 h 75"/>
                <a:gd name="T12" fmla="*/ 46 w 83"/>
                <a:gd name="T13" fmla="*/ 5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75">
                  <a:moveTo>
                    <a:pt x="46" y="58"/>
                  </a:moveTo>
                  <a:cubicBezTo>
                    <a:pt x="83" y="29"/>
                    <a:pt x="83" y="29"/>
                    <a:pt x="83" y="29"/>
                  </a:cubicBezTo>
                  <a:cubicBezTo>
                    <a:pt x="46" y="0"/>
                    <a:pt x="46" y="0"/>
                    <a:pt x="46" y="0"/>
                  </a:cubicBezTo>
                  <a:cubicBezTo>
                    <a:pt x="46" y="20"/>
                    <a:pt x="46" y="20"/>
                    <a:pt x="46" y="20"/>
                  </a:cubicBezTo>
                  <a:cubicBezTo>
                    <a:pt x="10" y="21"/>
                    <a:pt x="0" y="38"/>
                    <a:pt x="0" y="75"/>
                  </a:cubicBezTo>
                  <a:cubicBezTo>
                    <a:pt x="15" y="43"/>
                    <a:pt x="30" y="41"/>
                    <a:pt x="46" y="40"/>
                  </a:cubicBezTo>
                  <a:cubicBezTo>
                    <a:pt x="46" y="58"/>
                    <a:pt x="46" y="58"/>
                    <a:pt x="46" y="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1630154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630154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7454508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454508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928860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328303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4928860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6328303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24353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ChangeArrowheads="1"/>
          </p:cNvSpPr>
          <p:nvPr/>
        </p:nvSpPr>
        <p:spPr bwMode="auto">
          <a:xfrm>
            <a:off x="3175" y="5145088"/>
            <a:ext cx="1728788" cy="132397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1731963" y="4946650"/>
            <a:ext cx="666750" cy="1522413"/>
          </a:xfrm>
          <a:custGeom>
            <a:avLst/>
            <a:gdLst>
              <a:gd name="T0" fmla="*/ 0 w 420"/>
              <a:gd name="T1" fmla="*/ 959 h 959"/>
              <a:gd name="T2" fmla="*/ 0 w 420"/>
              <a:gd name="T3" fmla="*/ 125 h 959"/>
              <a:gd name="T4" fmla="*/ 420 w 420"/>
              <a:gd name="T5" fmla="*/ 0 h 959"/>
              <a:gd name="T6" fmla="*/ 420 w 420"/>
              <a:gd name="T7" fmla="*/ 710 h 959"/>
              <a:gd name="T8" fmla="*/ 0 w 420"/>
              <a:gd name="T9" fmla="*/ 959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959"/>
                </a:moveTo>
                <a:lnTo>
                  <a:pt x="0" y="125"/>
                </a:lnTo>
                <a:lnTo>
                  <a:pt x="420" y="0"/>
                </a:lnTo>
                <a:lnTo>
                  <a:pt x="420" y="710"/>
                </a:lnTo>
                <a:lnTo>
                  <a:pt x="0" y="959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2398713" y="4946650"/>
            <a:ext cx="5619750" cy="112712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" name="Rectangle 8"/>
          <p:cNvSpPr>
            <a:spLocks noChangeArrowheads="1"/>
          </p:cNvSpPr>
          <p:nvPr/>
        </p:nvSpPr>
        <p:spPr bwMode="auto">
          <a:xfrm>
            <a:off x="3175" y="3822700"/>
            <a:ext cx="1728788" cy="132397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" name="Freeform 9"/>
          <p:cNvSpPr>
            <a:spLocks/>
          </p:cNvSpPr>
          <p:nvPr/>
        </p:nvSpPr>
        <p:spPr bwMode="auto">
          <a:xfrm>
            <a:off x="2398713" y="3822700"/>
            <a:ext cx="5017294" cy="11239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" name="Freeform 10"/>
          <p:cNvSpPr>
            <a:spLocks/>
          </p:cNvSpPr>
          <p:nvPr/>
        </p:nvSpPr>
        <p:spPr bwMode="auto">
          <a:xfrm>
            <a:off x="1731963" y="3822700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0 h 834"/>
              <a:gd name="T6" fmla="*/ 420 w 420"/>
              <a:gd name="T7" fmla="*/ 710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0"/>
                </a:lnTo>
                <a:lnTo>
                  <a:pt x="420" y="710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Rectangle 11"/>
          <p:cNvSpPr>
            <a:spLocks noChangeArrowheads="1"/>
          </p:cNvSpPr>
          <p:nvPr/>
        </p:nvSpPr>
        <p:spPr bwMode="auto">
          <a:xfrm>
            <a:off x="3175" y="2498725"/>
            <a:ext cx="1728788" cy="132397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Freeform 12"/>
          <p:cNvSpPr>
            <a:spLocks/>
          </p:cNvSpPr>
          <p:nvPr/>
        </p:nvSpPr>
        <p:spPr bwMode="auto">
          <a:xfrm>
            <a:off x="1731963" y="2498725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125 h 834"/>
              <a:gd name="T6" fmla="*/ 420 w 420"/>
              <a:gd name="T7" fmla="*/ 834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125"/>
                </a:lnTo>
                <a:lnTo>
                  <a:pt x="420" y="834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3"/>
          <p:cNvSpPr>
            <a:spLocks/>
          </p:cNvSpPr>
          <p:nvPr/>
        </p:nvSpPr>
        <p:spPr bwMode="auto">
          <a:xfrm>
            <a:off x="2398712" y="2697163"/>
            <a:ext cx="6265227" cy="112871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Rectangle 14"/>
          <p:cNvSpPr>
            <a:spLocks noChangeArrowheads="1"/>
          </p:cNvSpPr>
          <p:nvPr/>
        </p:nvSpPr>
        <p:spPr bwMode="auto">
          <a:xfrm>
            <a:off x="3175" y="1174750"/>
            <a:ext cx="1728788" cy="132397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5"/>
          <p:cNvSpPr>
            <a:spLocks/>
          </p:cNvSpPr>
          <p:nvPr/>
        </p:nvSpPr>
        <p:spPr bwMode="auto">
          <a:xfrm>
            <a:off x="1731963" y="1174750"/>
            <a:ext cx="666750" cy="1522413"/>
          </a:xfrm>
          <a:custGeom>
            <a:avLst/>
            <a:gdLst>
              <a:gd name="T0" fmla="*/ 0 w 420"/>
              <a:gd name="T1" fmla="*/ 834 h 959"/>
              <a:gd name="T2" fmla="*/ 0 w 420"/>
              <a:gd name="T3" fmla="*/ 0 h 959"/>
              <a:gd name="T4" fmla="*/ 420 w 420"/>
              <a:gd name="T5" fmla="*/ 249 h 959"/>
              <a:gd name="T6" fmla="*/ 420 w 420"/>
              <a:gd name="T7" fmla="*/ 959 h 959"/>
              <a:gd name="T8" fmla="*/ 0 w 420"/>
              <a:gd name="T9" fmla="*/ 834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834"/>
                </a:moveTo>
                <a:lnTo>
                  <a:pt x="0" y="0"/>
                </a:lnTo>
                <a:lnTo>
                  <a:pt x="420" y="249"/>
                </a:lnTo>
                <a:lnTo>
                  <a:pt x="420" y="959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16"/>
          <p:cNvSpPr>
            <a:spLocks/>
          </p:cNvSpPr>
          <p:nvPr/>
        </p:nvSpPr>
        <p:spPr bwMode="auto">
          <a:xfrm>
            <a:off x="2398713" y="1573213"/>
            <a:ext cx="5457507" cy="11239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Oval 30"/>
          <p:cNvSpPr>
            <a:spLocks noChangeArrowheads="1"/>
          </p:cNvSpPr>
          <p:nvPr/>
        </p:nvSpPr>
        <p:spPr bwMode="auto">
          <a:xfrm>
            <a:off x="453470" y="142263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1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5" name="Rectangle 14"/>
          <p:cNvSpPr/>
          <p:nvPr/>
        </p:nvSpPr>
        <p:spPr>
          <a:xfrm>
            <a:off x="622951" y="1452017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4400" dirty="0" smtClean="0">
                <a:solidFill>
                  <a:schemeClr val="accent1"/>
                </a:solidFill>
                <a:latin typeface="Bebas" pitchFamily="2" charset="0"/>
              </a:rPr>
              <a:t>1</a:t>
            </a:r>
            <a:endParaRPr lang="id-ID" sz="4400" dirty="0">
              <a:solidFill>
                <a:schemeClr val="accent1"/>
              </a:solidFill>
              <a:latin typeface="Bebas" pitchFamily="2" charset="0"/>
            </a:endParaRPr>
          </a:p>
        </p:txBody>
      </p:sp>
      <p:sp>
        <p:nvSpPr>
          <p:cNvPr id="16" name="Oval 30"/>
          <p:cNvSpPr>
            <a:spLocks noChangeArrowheads="1"/>
          </p:cNvSpPr>
          <p:nvPr/>
        </p:nvSpPr>
        <p:spPr bwMode="auto">
          <a:xfrm>
            <a:off x="453470" y="2746613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2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7" name="Rectangle 16"/>
          <p:cNvSpPr/>
          <p:nvPr/>
        </p:nvSpPr>
        <p:spPr>
          <a:xfrm>
            <a:off x="622951" y="2775992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 smtClean="0">
                <a:solidFill>
                  <a:schemeClr val="accent2"/>
                </a:solidFill>
                <a:latin typeface="Bebas" pitchFamily="2" charset="0"/>
              </a:rPr>
              <a:t>2</a:t>
            </a:r>
            <a:endParaRPr lang="id-ID" sz="4400" dirty="0">
              <a:solidFill>
                <a:schemeClr val="accent2"/>
              </a:solidFill>
              <a:latin typeface="Bebas" pitchFamily="2" charset="0"/>
            </a:endParaRPr>
          </a:p>
        </p:txBody>
      </p:sp>
      <p:sp>
        <p:nvSpPr>
          <p:cNvPr id="18" name="Oval 30"/>
          <p:cNvSpPr>
            <a:spLocks noChangeArrowheads="1"/>
          </p:cNvSpPr>
          <p:nvPr/>
        </p:nvSpPr>
        <p:spPr bwMode="auto">
          <a:xfrm>
            <a:off x="453470" y="407058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3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9" name="Rectangle 18"/>
          <p:cNvSpPr/>
          <p:nvPr/>
        </p:nvSpPr>
        <p:spPr>
          <a:xfrm>
            <a:off x="622950" y="4099967"/>
            <a:ext cx="489238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3"/>
                </a:solidFill>
                <a:latin typeface="Bebas" pitchFamily="2" charset="0"/>
              </a:rPr>
              <a:t>3</a:t>
            </a:r>
          </a:p>
        </p:txBody>
      </p:sp>
      <p:sp>
        <p:nvSpPr>
          <p:cNvPr id="20" name="Oval 30"/>
          <p:cNvSpPr>
            <a:spLocks noChangeArrowheads="1"/>
          </p:cNvSpPr>
          <p:nvPr/>
        </p:nvSpPr>
        <p:spPr bwMode="auto">
          <a:xfrm>
            <a:off x="453470" y="5392976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4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21" name="Rectangle 20"/>
          <p:cNvSpPr/>
          <p:nvPr/>
        </p:nvSpPr>
        <p:spPr>
          <a:xfrm>
            <a:off x="619745" y="5422355"/>
            <a:ext cx="49564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4"/>
                </a:solidFill>
                <a:latin typeface="Bebas" pitchFamily="2" charset="0"/>
              </a:rPr>
              <a:t>4</a:t>
            </a:r>
          </a:p>
        </p:txBody>
      </p:sp>
      <p:sp>
        <p:nvSpPr>
          <p:cNvPr id="26" name="Freeform 9"/>
          <p:cNvSpPr>
            <a:spLocks noEditPoints="1"/>
          </p:cNvSpPr>
          <p:nvPr/>
        </p:nvSpPr>
        <p:spPr bwMode="auto">
          <a:xfrm>
            <a:off x="2657862" y="5340173"/>
            <a:ext cx="500481" cy="390067"/>
          </a:xfrm>
          <a:custGeom>
            <a:avLst/>
            <a:gdLst>
              <a:gd name="T0" fmla="*/ 117 w 234"/>
              <a:gd name="T1" fmla="*/ 53 h 182"/>
              <a:gd name="T2" fmla="*/ 66 w 234"/>
              <a:gd name="T3" fmla="*/ 104 h 182"/>
              <a:gd name="T4" fmla="*/ 117 w 234"/>
              <a:gd name="T5" fmla="*/ 156 h 182"/>
              <a:gd name="T6" fmla="*/ 168 w 234"/>
              <a:gd name="T7" fmla="*/ 104 h 182"/>
              <a:gd name="T8" fmla="*/ 117 w 234"/>
              <a:gd name="T9" fmla="*/ 53 h 182"/>
              <a:gd name="T10" fmla="*/ 117 w 234"/>
              <a:gd name="T11" fmla="*/ 142 h 182"/>
              <a:gd name="T12" fmla="*/ 79 w 234"/>
              <a:gd name="T13" fmla="*/ 104 h 182"/>
              <a:gd name="T14" fmla="*/ 117 w 234"/>
              <a:gd name="T15" fmla="*/ 66 h 182"/>
              <a:gd name="T16" fmla="*/ 155 w 234"/>
              <a:gd name="T17" fmla="*/ 104 h 182"/>
              <a:gd name="T18" fmla="*/ 117 w 234"/>
              <a:gd name="T19" fmla="*/ 142 h 182"/>
              <a:gd name="T20" fmla="*/ 224 w 234"/>
              <a:gd name="T21" fmla="*/ 29 h 182"/>
              <a:gd name="T22" fmla="*/ 212 w 234"/>
              <a:gd name="T23" fmla="*/ 29 h 182"/>
              <a:gd name="T24" fmla="*/ 212 w 234"/>
              <a:gd name="T25" fmla="*/ 26 h 182"/>
              <a:gd name="T26" fmla="*/ 203 w 234"/>
              <a:gd name="T27" fmla="*/ 17 h 182"/>
              <a:gd name="T28" fmla="*/ 190 w 234"/>
              <a:gd name="T29" fmla="*/ 17 h 182"/>
              <a:gd name="T30" fmla="*/ 180 w 234"/>
              <a:gd name="T31" fmla="*/ 26 h 182"/>
              <a:gd name="T32" fmla="*/ 180 w 234"/>
              <a:gd name="T33" fmla="*/ 29 h 182"/>
              <a:gd name="T34" fmla="*/ 166 w 234"/>
              <a:gd name="T35" fmla="*/ 29 h 182"/>
              <a:gd name="T36" fmla="*/ 145 w 234"/>
              <a:gd name="T37" fmla="*/ 0 h 182"/>
              <a:gd name="T38" fmla="*/ 89 w 234"/>
              <a:gd name="T39" fmla="*/ 0 h 182"/>
              <a:gd name="T40" fmla="*/ 68 w 234"/>
              <a:gd name="T41" fmla="*/ 29 h 182"/>
              <a:gd name="T42" fmla="*/ 10 w 234"/>
              <a:gd name="T43" fmla="*/ 29 h 182"/>
              <a:gd name="T44" fmla="*/ 0 w 234"/>
              <a:gd name="T45" fmla="*/ 39 h 182"/>
              <a:gd name="T46" fmla="*/ 0 w 234"/>
              <a:gd name="T47" fmla="*/ 172 h 182"/>
              <a:gd name="T48" fmla="*/ 10 w 234"/>
              <a:gd name="T49" fmla="*/ 182 h 182"/>
              <a:gd name="T50" fmla="*/ 224 w 234"/>
              <a:gd name="T51" fmla="*/ 182 h 182"/>
              <a:gd name="T52" fmla="*/ 234 w 234"/>
              <a:gd name="T53" fmla="*/ 172 h 182"/>
              <a:gd name="T54" fmla="*/ 234 w 234"/>
              <a:gd name="T55" fmla="*/ 39 h 182"/>
              <a:gd name="T56" fmla="*/ 224 w 234"/>
              <a:gd name="T57" fmla="*/ 29 h 182"/>
              <a:gd name="T58" fmla="*/ 117 w 234"/>
              <a:gd name="T59" fmla="*/ 165 h 182"/>
              <a:gd name="T60" fmla="*/ 56 w 234"/>
              <a:gd name="T61" fmla="*/ 104 h 182"/>
              <a:gd name="T62" fmla="*/ 117 w 234"/>
              <a:gd name="T63" fmla="*/ 44 h 182"/>
              <a:gd name="T64" fmla="*/ 178 w 234"/>
              <a:gd name="T65" fmla="*/ 104 h 182"/>
              <a:gd name="T66" fmla="*/ 117 w 234"/>
              <a:gd name="T67" fmla="*/ 165 h 182"/>
              <a:gd name="T68" fmla="*/ 218 w 234"/>
              <a:gd name="T69" fmla="*/ 66 h 182"/>
              <a:gd name="T70" fmla="*/ 211 w 234"/>
              <a:gd name="T71" fmla="*/ 73 h 182"/>
              <a:gd name="T72" fmla="*/ 187 w 234"/>
              <a:gd name="T73" fmla="*/ 73 h 182"/>
              <a:gd name="T74" fmla="*/ 180 w 234"/>
              <a:gd name="T75" fmla="*/ 66 h 182"/>
              <a:gd name="T76" fmla="*/ 180 w 234"/>
              <a:gd name="T77" fmla="*/ 55 h 182"/>
              <a:gd name="T78" fmla="*/ 187 w 234"/>
              <a:gd name="T79" fmla="*/ 47 h 182"/>
              <a:gd name="T80" fmla="*/ 211 w 234"/>
              <a:gd name="T81" fmla="*/ 47 h 182"/>
              <a:gd name="T82" fmla="*/ 218 w 234"/>
              <a:gd name="T83" fmla="*/ 55 h 182"/>
              <a:gd name="T84" fmla="*/ 218 w 234"/>
              <a:gd name="T85" fmla="*/ 66 h 182"/>
              <a:gd name="T86" fmla="*/ 122 w 234"/>
              <a:gd name="T87" fmla="*/ 76 h 182"/>
              <a:gd name="T88" fmla="*/ 117 w 234"/>
              <a:gd name="T89" fmla="*/ 81 h 182"/>
              <a:gd name="T90" fmla="*/ 94 w 234"/>
              <a:gd name="T91" fmla="*/ 104 h 182"/>
              <a:gd name="T92" fmla="*/ 89 w 234"/>
              <a:gd name="T93" fmla="*/ 109 h 182"/>
              <a:gd name="T94" fmla="*/ 84 w 234"/>
              <a:gd name="T95" fmla="*/ 104 h 182"/>
              <a:gd name="T96" fmla="*/ 117 w 234"/>
              <a:gd name="T97" fmla="*/ 71 h 182"/>
              <a:gd name="T98" fmla="*/ 122 w 234"/>
              <a:gd name="T99" fmla="*/ 76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234" h="182">
                <a:moveTo>
                  <a:pt x="117" y="53"/>
                </a:moveTo>
                <a:cubicBezTo>
                  <a:pt x="89" y="53"/>
                  <a:pt x="66" y="76"/>
                  <a:pt x="66" y="104"/>
                </a:cubicBezTo>
                <a:cubicBezTo>
                  <a:pt x="66" y="133"/>
                  <a:pt x="89" y="156"/>
                  <a:pt x="117" y="156"/>
                </a:cubicBezTo>
                <a:cubicBezTo>
                  <a:pt x="145" y="156"/>
                  <a:pt x="168" y="133"/>
                  <a:pt x="168" y="104"/>
                </a:cubicBezTo>
                <a:cubicBezTo>
                  <a:pt x="168" y="76"/>
                  <a:pt x="145" y="53"/>
                  <a:pt x="117" y="53"/>
                </a:cubicBezTo>
                <a:moveTo>
                  <a:pt x="117" y="142"/>
                </a:moveTo>
                <a:cubicBezTo>
                  <a:pt x="96" y="142"/>
                  <a:pt x="79" y="125"/>
                  <a:pt x="79" y="104"/>
                </a:cubicBezTo>
                <a:cubicBezTo>
                  <a:pt x="79" y="83"/>
                  <a:pt x="96" y="66"/>
                  <a:pt x="117" y="66"/>
                </a:cubicBezTo>
                <a:cubicBezTo>
                  <a:pt x="138" y="66"/>
                  <a:pt x="155" y="83"/>
                  <a:pt x="155" y="104"/>
                </a:cubicBezTo>
                <a:cubicBezTo>
                  <a:pt x="155" y="125"/>
                  <a:pt x="138" y="142"/>
                  <a:pt x="117" y="142"/>
                </a:cubicBezTo>
                <a:moveTo>
                  <a:pt x="224" y="29"/>
                </a:moveTo>
                <a:cubicBezTo>
                  <a:pt x="212" y="29"/>
                  <a:pt x="212" y="29"/>
                  <a:pt x="212" y="29"/>
                </a:cubicBezTo>
                <a:cubicBezTo>
                  <a:pt x="212" y="26"/>
                  <a:pt x="212" y="26"/>
                  <a:pt x="212" y="26"/>
                </a:cubicBezTo>
                <a:cubicBezTo>
                  <a:pt x="212" y="21"/>
                  <a:pt x="208" y="17"/>
                  <a:pt x="203" y="17"/>
                </a:cubicBezTo>
                <a:cubicBezTo>
                  <a:pt x="190" y="17"/>
                  <a:pt x="190" y="17"/>
                  <a:pt x="190" y="17"/>
                </a:cubicBezTo>
                <a:cubicBezTo>
                  <a:pt x="185" y="17"/>
                  <a:pt x="180" y="21"/>
                  <a:pt x="180" y="26"/>
                </a:cubicBezTo>
                <a:cubicBezTo>
                  <a:pt x="180" y="29"/>
                  <a:pt x="180" y="29"/>
                  <a:pt x="180" y="29"/>
                </a:cubicBezTo>
                <a:cubicBezTo>
                  <a:pt x="166" y="29"/>
                  <a:pt x="166" y="29"/>
                  <a:pt x="166" y="29"/>
                </a:cubicBezTo>
                <a:cubicBezTo>
                  <a:pt x="160" y="25"/>
                  <a:pt x="154" y="0"/>
                  <a:pt x="145" y="0"/>
                </a:cubicBezTo>
                <a:cubicBezTo>
                  <a:pt x="89" y="0"/>
                  <a:pt x="89" y="0"/>
                  <a:pt x="89" y="0"/>
                </a:cubicBezTo>
                <a:cubicBezTo>
                  <a:pt x="80" y="0"/>
                  <a:pt x="74" y="25"/>
                  <a:pt x="68" y="29"/>
                </a:cubicBezTo>
                <a:cubicBezTo>
                  <a:pt x="10" y="29"/>
                  <a:pt x="10" y="29"/>
                  <a:pt x="10" y="29"/>
                </a:cubicBezTo>
                <a:cubicBezTo>
                  <a:pt x="4" y="29"/>
                  <a:pt x="0" y="34"/>
                  <a:pt x="0" y="39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178"/>
                  <a:pt x="4" y="182"/>
                  <a:pt x="10" y="182"/>
                </a:cubicBezTo>
                <a:cubicBezTo>
                  <a:pt x="224" y="182"/>
                  <a:pt x="224" y="182"/>
                  <a:pt x="224" y="182"/>
                </a:cubicBezTo>
                <a:cubicBezTo>
                  <a:pt x="229" y="182"/>
                  <a:pt x="234" y="178"/>
                  <a:pt x="234" y="172"/>
                </a:cubicBezTo>
                <a:cubicBezTo>
                  <a:pt x="234" y="39"/>
                  <a:pt x="234" y="39"/>
                  <a:pt x="234" y="39"/>
                </a:cubicBezTo>
                <a:cubicBezTo>
                  <a:pt x="234" y="34"/>
                  <a:pt x="229" y="29"/>
                  <a:pt x="224" y="29"/>
                </a:cubicBezTo>
                <a:moveTo>
                  <a:pt x="117" y="165"/>
                </a:moveTo>
                <a:cubicBezTo>
                  <a:pt x="83" y="165"/>
                  <a:pt x="56" y="138"/>
                  <a:pt x="56" y="104"/>
                </a:cubicBezTo>
                <a:cubicBezTo>
                  <a:pt x="56" y="71"/>
                  <a:pt x="83" y="44"/>
                  <a:pt x="117" y="44"/>
                </a:cubicBezTo>
                <a:cubicBezTo>
                  <a:pt x="150" y="44"/>
                  <a:pt x="178" y="71"/>
                  <a:pt x="178" y="104"/>
                </a:cubicBezTo>
                <a:cubicBezTo>
                  <a:pt x="178" y="138"/>
                  <a:pt x="150" y="165"/>
                  <a:pt x="117" y="165"/>
                </a:cubicBezTo>
                <a:moveTo>
                  <a:pt x="218" y="66"/>
                </a:moveTo>
                <a:cubicBezTo>
                  <a:pt x="218" y="70"/>
                  <a:pt x="215" y="73"/>
                  <a:pt x="211" y="73"/>
                </a:cubicBezTo>
                <a:cubicBezTo>
                  <a:pt x="187" y="73"/>
                  <a:pt x="187" y="73"/>
                  <a:pt x="187" y="73"/>
                </a:cubicBezTo>
                <a:cubicBezTo>
                  <a:pt x="183" y="73"/>
                  <a:pt x="180" y="70"/>
                  <a:pt x="180" y="66"/>
                </a:cubicBezTo>
                <a:cubicBezTo>
                  <a:pt x="180" y="55"/>
                  <a:pt x="180" y="55"/>
                  <a:pt x="180" y="55"/>
                </a:cubicBezTo>
                <a:cubicBezTo>
                  <a:pt x="180" y="51"/>
                  <a:pt x="183" y="47"/>
                  <a:pt x="187" y="47"/>
                </a:cubicBezTo>
                <a:cubicBezTo>
                  <a:pt x="211" y="47"/>
                  <a:pt x="211" y="47"/>
                  <a:pt x="211" y="47"/>
                </a:cubicBezTo>
                <a:cubicBezTo>
                  <a:pt x="215" y="47"/>
                  <a:pt x="218" y="51"/>
                  <a:pt x="218" y="55"/>
                </a:cubicBezTo>
                <a:lnTo>
                  <a:pt x="218" y="66"/>
                </a:lnTo>
                <a:close/>
                <a:moveTo>
                  <a:pt x="122" y="76"/>
                </a:moveTo>
                <a:cubicBezTo>
                  <a:pt x="122" y="79"/>
                  <a:pt x="120" y="81"/>
                  <a:pt x="117" y="81"/>
                </a:cubicBezTo>
                <a:cubicBezTo>
                  <a:pt x="104" y="81"/>
                  <a:pt x="94" y="91"/>
                  <a:pt x="94" y="104"/>
                </a:cubicBezTo>
                <a:cubicBezTo>
                  <a:pt x="94" y="107"/>
                  <a:pt x="91" y="109"/>
                  <a:pt x="89" y="109"/>
                </a:cubicBezTo>
                <a:cubicBezTo>
                  <a:pt x="86" y="109"/>
                  <a:pt x="84" y="107"/>
                  <a:pt x="84" y="104"/>
                </a:cubicBezTo>
                <a:cubicBezTo>
                  <a:pt x="84" y="86"/>
                  <a:pt x="99" y="71"/>
                  <a:pt x="117" y="71"/>
                </a:cubicBezTo>
                <a:cubicBezTo>
                  <a:pt x="120" y="71"/>
                  <a:pt x="122" y="74"/>
                  <a:pt x="122" y="76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10"/>
          <p:cNvSpPr>
            <a:spLocks noEditPoints="1"/>
          </p:cNvSpPr>
          <p:nvPr/>
        </p:nvSpPr>
        <p:spPr bwMode="auto">
          <a:xfrm>
            <a:off x="2696325" y="4354831"/>
            <a:ext cx="423554" cy="390068"/>
          </a:xfrm>
          <a:custGeom>
            <a:avLst/>
            <a:gdLst>
              <a:gd name="T0" fmla="*/ 29 w 198"/>
              <a:gd name="T1" fmla="*/ 12 h 182"/>
              <a:gd name="T2" fmla="*/ 39 w 198"/>
              <a:gd name="T3" fmla="*/ 6 h 182"/>
              <a:gd name="T4" fmla="*/ 13 w 198"/>
              <a:gd name="T5" fmla="*/ 0 h 182"/>
              <a:gd name="T6" fmla="*/ 13 w 198"/>
              <a:gd name="T7" fmla="*/ 12 h 182"/>
              <a:gd name="T8" fmla="*/ 17 w 198"/>
              <a:gd name="T9" fmla="*/ 61 h 182"/>
              <a:gd name="T10" fmla="*/ 0 w 198"/>
              <a:gd name="T11" fmla="*/ 90 h 182"/>
              <a:gd name="T12" fmla="*/ 17 w 198"/>
              <a:gd name="T13" fmla="*/ 170 h 182"/>
              <a:gd name="T14" fmla="*/ 7 w 198"/>
              <a:gd name="T15" fmla="*/ 176 h 182"/>
              <a:gd name="T16" fmla="*/ 23 w 198"/>
              <a:gd name="T17" fmla="*/ 182 h 182"/>
              <a:gd name="T18" fmla="*/ 23 w 198"/>
              <a:gd name="T19" fmla="*/ 182 h 182"/>
              <a:gd name="T20" fmla="*/ 39 w 198"/>
              <a:gd name="T21" fmla="*/ 176 h 182"/>
              <a:gd name="T22" fmla="*/ 29 w 198"/>
              <a:gd name="T23" fmla="*/ 170 h 182"/>
              <a:gd name="T24" fmla="*/ 46 w 198"/>
              <a:gd name="T25" fmla="*/ 90 h 182"/>
              <a:gd name="T26" fmla="*/ 29 w 198"/>
              <a:gd name="T27" fmla="*/ 61 h 182"/>
              <a:gd name="T28" fmla="*/ 23 w 198"/>
              <a:gd name="T29" fmla="*/ 102 h 182"/>
              <a:gd name="T30" fmla="*/ 12 w 198"/>
              <a:gd name="T31" fmla="*/ 84 h 182"/>
              <a:gd name="T32" fmla="*/ 34 w 198"/>
              <a:gd name="T33" fmla="*/ 84 h 182"/>
              <a:gd name="T34" fmla="*/ 105 w 198"/>
              <a:gd name="T35" fmla="*/ 105 h 182"/>
              <a:gd name="T36" fmla="*/ 109 w 198"/>
              <a:gd name="T37" fmla="*/ 12 h 182"/>
              <a:gd name="T38" fmla="*/ 109 w 198"/>
              <a:gd name="T39" fmla="*/ 0 h 182"/>
              <a:gd name="T40" fmla="*/ 82 w 198"/>
              <a:gd name="T41" fmla="*/ 6 h 182"/>
              <a:gd name="T42" fmla="*/ 93 w 198"/>
              <a:gd name="T43" fmla="*/ 12 h 182"/>
              <a:gd name="T44" fmla="*/ 76 w 198"/>
              <a:gd name="T45" fmla="*/ 129 h 182"/>
              <a:gd name="T46" fmla="*/ 93 w 198"/>
              <a:gd name="T47" fmla="*/ 158 h 182"/>
              <a:gd name="T48" fmla="*/ 88 w 198"/>
              <a:gd name="T49" fmla="*/ 170 h 182"/>
              <a:gd name="T50" fmla="*/ 88 w 198"/>
              <a:gd name="T51" fmla="*/ 182 h 182"/>
              <a:gd name="T52" fmla="*/ 99 w 198"/>
              <a:gd name="T53" fmla="*/ 182 h 182"/>
              <a:gd name="T54" fmla="*/ 109 w 198"/>
              <a:gd name="T55" fmla="*/ 182 h 182"/>
              <a:gd name="T56" fmla="*/ 109 w 198"/>
              <a:gd name="T57" fmla="*/ 170 h 182"/>
              <a:gd name="T58" fmla="*/ 105 w 198"/>
              <a:gd name="T59" fmla="*/ 158 h 182"/>
              <a:gd name="T60" fmla="*/ 122 w 198"/>
              <a:gd name="T61" fmla="*/ 129 h 182"/>
              <a:gd name="T62" fmla="*/ 110 w 198"/>
              <a:gd name="T63" fmla="*/ 135 h 182"/>
              <a:gd name="T64" fmla="*/ 88 w 198"/>
              <a:gd name="T65" fmla="*/ 135 h 182"/>
              <a:gd name="T66" fmla="*/ 99 w 198"/>
              <a:gd name="T67" fmla="*/ 117 h 182"/>
              <a:gd name="T68" fmla="*/ 110 w 198"/>
              <a:gd name="T69" fmla="*/ 135 h 182"/>
              <a:gd name="T70" fmla="*/ 198 w 198"/>
              <a:gd name="T71" fmla="*/ 56 h 182"/>
              <a:gd name="T72" fmla="*/ 181 w 198"/>
              <a:gd name="T73" fmla="*/ 12 h 182"/>
              <a:gd name="T74" fmla="*/ 191 w 198"/>
              <a:gd name="T75" fmla="*/ 6 h 182"/>
              <a:gd name="T76" fmla="*/ 164 w 198"/>
              <a:gd name="T77" fmla="*/ 0 h 182"/>
              <a:gd name="T78" fmla="*/ 164 w 198"/>
              <a:gd name="T79" fmla="*/ 12 h 182"/>
              <a:gd name="T80" fmla="*/ 168 w 198"/>
              <a:gd name="T81" fmla="*/ 33 h 182"/>
              <a:gd name="T82" fmla="*/ 151 w 198"/>
              <a:gd name="T83" fmla="*/ 62 h 182"/>
              <a:gd name="T84" fmla="*/ 168 w 198"/>
              <a:gd name="T85" fmla="*/ 170 h 182"/>
              <a:gd name="T86" fmla="*/ 158 w 198"/>
              <a:gd name="T87" fmla="*/ 176 h 182"/>
              <a:gd name="T88" fmla="*/ 174 w 198"/>
              <a:gd name="T89" fmla="*/ 182 h 182"/>
              <a:gd name="T90" fmla="*/ 174 w 198"/>
              <a:gd name="T91" fmla="*/ 182 h 182"/>
              <a:gd name="T92" fmla="*/ 191 w 198"/>
              <a:gd name="T93" fmla="*/ 176 h 182"/>
              <a:gd name="T94" fmla="*/ 181 w 198"/>
              <a:gd name="T95" fmla="*/ 170 h 182"/>
              <a:gd name="T96" fmla="*/ 198 w 198"/>
              <a:gd name="T97" fmla="*/ 62 h 182"/>
              <a:gd name="T98" fmla="*/ 163 w 198"/>
              <a:gd name="T99" fmla="*/ 56 h 182"/>
              <a:gd name="T100" fmla="*/ 185 w 198"/>
              <a:gd name="T101" fmla="*/ 56 h 182"/>
              <a:gd name="T102" fmla="*/ 174 w 198"/>
              <a:gd name="T103" fmla="*/ 7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98" h="182">
                <a:moveTo>
                  <a:pt x="29" y="61"/>
                </a:moveTo>
                <a:cubicBezTo>
                  <a:pt x="29" y="12"/>
                  <a:pt x="29" y="12"/>
                  <a:pt x="29" y="12"/>
                </a:cubicBezTo>
                <a:cubicBezTo>
                  <a:pt x="33" y="12"/>
                  <a:pt x="33" y="12"/>
                  <a:pt x="33" y="12"/>
                </a:cubicBezTo>
                <a:cubicBezTo>
                  <a:pt x="37" y="12"/>
                  <a:pt x="39" y="9"/>
                  <a:pt x="39" y="6"/>
                </a:cubicBezTo>
                <a:cubicBezTo>
                  <a:pt x="39" y="3"/>
                  <a:pt x="37" y="0"/>
                  <a:pt x="33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9" y="0"/>
                  <a:pt x="7" y="3"/>
                  <a:pt x="7" y="6"/>
                </a:cubicBezTo>
                <a:cubicBezTo>
                  <a:pt x="7" y="9"/>
                  <a:pt x="9" y="12"/>
                  <a:pt x="13" y="12"/>
                </a:cubicBezTo>
                <a:cubicBezTo>
                  <a:pt x="17" y="12"/>
                  <a:pt x="17" y="12"/>
                  <a:pt x="17" y="12"/>
                </a:cubicBezTo>
                <a:cubicBezTo>
                  <a:pt x="17" y="61"/>
                  <a:pt x="17" y="61"/>
                  <a:pt x="17" y="61"/>
                </a:cubicBezTo>
                <a:cubicBezTo>
                  <a:pt x="7" y="63"/>
                  <a:pt x="0" y="73"/>
                  <a:pt x="0" y="84"/>
                </a:cubicBezTo>
                <a:cubicBezTo>
                  <a:pt x="0" y="90"/>
                  <a:pt x="0" y="90"/>
                  <a:pt x="0" y="90"/>
                </a:cubicBezTo>
                <a:cubicBezTo>
                  <a:pt x="0" y="101"/>
                  <a:pt x="7" y="111"/>
                  <a:pt x="17" y="114"/>
                </a:cubicBezTo>
                <a:cubicBezTo>
                  <a:pt x="17" y="170"/>
                  <a:pt x="17" y="170"/>
                  <a:pt x="17" y="170"/>
                </a:cubicBezTo>
                <a:cubicBezTo>
                  <a:pt x="13" y="170"/>
                  <a:pt x="13" y="170"/>
                  <a:pt x="13" y="170"/>
                </a:cubicBezTo>
                <a:cubicBezTo>
                  <a:pt x="9" y="170"/>
                  <a:pt x="7" y="173"/>
                  <a:pt x="7" y="176"/>
                </a:cubicBezTo>
                <a:cubicBezTo>
                  <a:pt x="7" y="179"/>
                  <a:pt x="9" y="182"/>
                  <a:pt x="1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33" y="182"/>
                  <a:pt x="33" y="182"/>
                  <a:pt x="33" y="182"/>
                </a:cubicBezTo>
                <a:cubicBezTo>
                  <a:pt x="37" y="182"/>
                  <a:pt x="39" y="179"/>
                  <a:pt x="39" y="176"/>
                </a:cubicBezTo>
                <a:cubicBezTo>
                  <a:pt x="39" y="173"/>
                  <a:pt x="37" y="170"/>
                  <a:pt x="33" y="170"/>
                </a:cubicBezTo>
                <a:cubicBezTo>
                  <a:pt x="29" y="170"/>
                  <a:pt x="29" y="170"/>
                  <a:pt x="29" y="170"/>
                </a:cubicBezTo>
                <a:cubicBezTo>
                  <a:pt x="29" y="114"/>
                  <a:pt x="29" y="114"/>
                  <a:pt x="29" y="114"/>
                </a:cubicBezTo>
                <a:cubicBezTo>
                  <a:pt x="39" y="111"/>
                  <a:pt x="46" y="101"/>
                  <a:pt x="46" y="90"/>
                </a:cubicBezTo>
                <a:cubicBezTo>
                  <a:pt x="46" y="84"/>
                  <a:pt x="46" y="84"/>
                  <a:pt x="46" y="84"/>
                </a:cubicBezTo>
                <a:cubicBezTo>
                  <a:pt x="46" y="73"/>
                  <a:pt x="39" y="63"/>
                  <a:pt x="29" y="61"/>
                </a:cubicBezTo>
                <a:close/>
                <a:moveTo>
                  <a:pt x="34" y="90"/>
                </a:moveTo>
                <a:cubicBezTo>
                  <a:pt x="34" y="97"/>
                  <a:pt x="29" y="102"/>
                  <a:pt x="23" y="102"/>
                </a:cubicBezTo>
                <a:cubicBezTo>
                  <a:pt x="17" y="102"/>
                  <a:pt x="12" y="97"/>
                  <a:pt x="12" y="90"/>
                </a:cubicBezTo>
                <a:cubicBezTo>
                  <a:pt x="12" y="84"/>
                  <a:pt x="12" y="84"/>
                  <a:pt x="12" y="84"/>
                </a:cubicBezTo>
                <a:cubicBezTo>
                  <a:pt x="12" y="77"/>
                  <a:pt x="17" y="72"/>
                  <a:pt x="23" y="72"/>
                </a:cubicBezTo>
                <a:cubicBezTo>
                  <a:pt x="29" y="72"/>
                  <a:pt x="34" y="77"/>
                  <a:pt x="34" y="84"/>
                </a:cubicBezTo>
                <a:lnTo>
                  <a:pt x="34" y="90"/>
                </a:lnTo>
                <a:close/>
                <a:moveTo>
                  <a:pt x="105" y="105"/>
                </a:moveTo>
                <a:cubicBezTo>
                  <a:pt x="105" y="12"/>
                  <a:pt x="105" y="12"/>
                  <a:pt x="105" y="12"/>
                </a:cubicBezTo>
                <a:cubicBezTo>
                  <a:pt x="109" y="12"/>
                  <a:pt x="109" y="12"/>
                  <a:pt x="109" y="12"/>
                </a:cubicBezTo>
                <a:cubicBezTo>
                  <a:pt x="112" y="12"/>
                  <a:pt x="115" y="9"/>
                  <a:pt x="115" y="6"/>
                </a:cubicBezTo>
                <a:cubicBezTo>
                  <a:pt x="115" y="3"/>
                  <a:pt x="112" y="0"/>
                  <a:pt x="109" y="0"/>
                </a:cubicBezTo>
                <a:cubicBezTo>
                  <a:pt x="88" y="0"/>
                  <a:pt x="88" y="0"/>
                  <a:pt x="88" y="0"/>
                </a:cubicBezTo>
                <a:cubicBezTo>
                  <a:pt x="85" y="0"/>
                  <a:pt x="82" y="3"/>
                  <a:pt x="82" y="6"/>
                </a:cubicBezTo>
                <a:cubicBezTo>
                  <a:pt x="82" y="9"/>
                  <a:pt x="85" y="12"/>
                  <a:pt x="88" y="12"/>
                </a:cubicBezTo>
                <a:cubicBezTo>
                  <a:pt x="93" y="12"/>
                  <a:pt x="93" y="12"/>
                  <a:pt x="93" y="12"/>
                </a:cubicBezTo>
                <a:cubicBezTo>
                  <a:pt x="93" y="105"/>
                  <a:pt x="93" y="105"/>
                  <a:pt x="93" y="105"/>
                </a:cubicBezTo>
                <a:cubicBezTo>
                  <a:pt x="83" y="108"/>
                  <a:pt x="76" y="118"/>
                  <a:pt x="76" y="129"/>
                </a:cubicBezTo>
                <a:cubicBezTo>
                  <a:pt x="76" y="135"/>
                  <a:pt x="76" y="135"/>
                  <a:pt x="76" y="135"/>
                </a:cubicBezTo>
                <a:cubicBezTo>
                  <a:pt x="76" y="146"/>
                  <a:pt x="83" y="155"/>
                  <a:pt x="93" y="158"/>
                </a:cubicBezTo>
                <a:cubicBezTo>
                  <a:pt x="93" y="170"/>
                  <a:pt x="93" y="170"/>
                  <a:pt x="93" y="170"/>
                </a:cubicBezTo>
                <a:cubicBezTo>
                  <a:pt x="88" y="170"/>
                  <a:pt x="88" y="170"/>
                  <a:pt x="88" y="170"/>
                </a:cubicBezTo>
                <a:cubicBezTo>
                  <a:pt x="85" y="170"/>
                  <a:pt x="82" y="173"/>
                  <a:pt x="82" y="176"/>
                </a:cubicBezTo>
                <a:cubicBezTo>
                  <a:pt x="82" y="179"/>
                  <a:pt x="85" y="182"/>
                  <a:pt x="88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109" y="182"/>
                  <a:pt x="109" y="182"/>
                  <a:pt x="109" y="182"/>
                </a:cubicBezTo>
                <a:cubicBezTo>
                  <a:pt x="112" y="182"/>
                  <a:pt x="115" y="179"/>
                  <a:pt x="115" y="176"/>
                </a:cubicBezTo>
                <a:cubicBezTo>
                  <a:pt x="115" y="173"/>
                  <a:pt x="112" y="170"/>
                  <a:pt x="109" y="170"/>
                </a:cubicBezTo>
                <a:cubicBezTo>
                  <a:pt x="105" y="170"/>
                  <a:pt x="105" y="170"/>
                  <a:pt x="105" y="170"/>
                </a:cubicBezTo>
                <a:cubicBezTo>
                  <a:pt x="105" y="158"/>
                  <a:pt x="105" y="158"/>
                  <a:pt x="105" y="158"/>
                </a:cubicBezTo>
                <a:cubicBezTo>
                  <a:pt x="115" y="155"/>
                  <a:pt x="122" y="146"/>
                  <a:pt x="122" y="135"/>
                </a:cubicBezTo>
                <a:cubicBezTo>
                  <a:pt x="122" y="129"/>
                  <a:pt x="122" y="129"/>
                  <a:pt x="122" y="129"/>
                </a:cubicBezTo>
                <a:cubicBezTo>
                  <a:pt x="122" y="118"/>
                  <a:pt x="115" y="108"/>
                  <a:pt x="105" y="105"/>
                </a:cubicBezTo>
                <a:close/>
                <a:moveTo>
                  <a:pt x="110" y="135"/>
                </a:moveTo>
                <a:cubicBezTo>
                  <a:pt x="110" y="141"/>
                  <a:pt x="105" y="147"/>
                  <a:pt x="99" y="147"/>
                </a:cubicBezTo>
                <a:cubicBezTo>
                  <a:pt x="93" y="147"/>
                  <a:pt x="88" y="141"/>
                  <a:pt x="88" y="135"/>
                </a:cubicBezTo>
                <a:cubicBezTo>
                  <a:pt x="88" y="129"/>
                  <a:pt x="88" y="129"/>
                  <a:pt x="88" y="129"/>
                </a:cubicBezTo>
                <a:cubicBezTo>
                  <a:pt x="88" y="122"/>
                  <a:pt x="93" y="117"/>
                  <a:pt x="99" y="117"/>
                </a:cubicBezTo>
                <a:cubicBezTo>
                  <a:pt x="105" y="117"/>
                  <a:pt x="110" y="122"/>
                  <a:pt x="110" y="129"/>
                </a:cubicBezTo>
                <a:lnTo>
                  <a:pt x="110" y="135"/>
                </a:lnTo>
                <a:close/>
                <a:moveTo>
                  <a:pt x="198" y="62"/>
                </a:moveTo>
                <a:cubicBezTo>
                  <a:pt x="198" y="56"/>
                  <a:pt x="198" y="56"/>
                  <a:pt x="198" y="56"/>
                </a:cubicBezTo>
                <a:cubicBezTo>
                  <a:pt x="198" y="45"/>
                  <a:pt x="190" y="35"/>
                  <a:pt x="181" y="33"/>
                </a:cubicBezTo>
                <a:cubicBezTo>
                  <a:pt x="181" y="12"/>
                  <a:pt x="181" y="12"/>
                  <a:pt x="181" y="12"/>
                </a:cubicBezTo>
                <a:cubicBezTo>
                  <a:pt x="185" y="12"/>
                  <a:pt x="185" y="12"/>
                  <a:pt x="185" y="12"/>
                </a:cubicBezTo>
                <a:cubicBezTo>
                  <a:pt x="188" y="12"/>
                  <a:pt x="191" y="9"/>
                  <a:pt x="191" y="6"/>
                </a:cubicBezTo>
                <a:cubicBezTo>
                  <a:pt x="191" y="3"/>
                  <a:pt x="188" y="0"/>
                  <a:pt x="185" y="0"/>
                </a:cubicBezTo>
                <a:cubicBezTo>
                  <a:pt x="164" y="0"/>
                  <a:pt x="164" y="0"/>
                  <a:pt x="164" y="0"/>
                </a:cubicBezTo>
                <a:cubicBezTo>
                  <a:pt x="161" y="0"/>
                  <a:pt x="158" y="3"/>
                  <a:pt x="158" y="6"/>
                </a:cubicBezTo>
                <a:cubicBezTo>
                  <a:pt x="158" y="9"/>
                  <a:pt x="161" y="12"/>
                  <a:pt x="164" y="12"/>
                </a:cubicBezTo>
                <a:cubicBezTo>
                  <a:pt x="168" y="12"/>
                  <a:pt x="168" y="12"/>
                  <a:pt x="168" y="12"/>
                </a:cubicBezTo>
                <a:cubicBezTo>
                  <a:pt x="168" y="33"/>
                  <a:pt x="168" y="33"/>
                  <a:pt x="168" y="33"/>
                </a:cubicBezTo>
                <a:cubicBezTo>
                  <a:pt x="158" y="35"/>
                  <a:pt x="151" y="45"/>
                  <a:pt x="151" y="56"/>
                </a:cubicBezTo>
                <a:cubicBezTo>
                  <a:pt x="151" y="62"/>
                  <a:pt x="151" y="62"/>
                  <a:pt x="151" y="62"/>
                </a:cubicBezTo>
                <a:cubicBezTo>
                  <a:pt x="151" y="73"/>
                  <a:pt x="158" y="83"/>
                  <a:pt x="168" y="86"/>
                </a:cubicBezTo>
                <a:cubicBezTo>
                  <a:pt x="168" y="170"/>
                  <a:pt x="168" y="170"/>
                  <a:pt x="168" y="170"/>
                </a:cubicBezTo>
                <a:cubicBezTo>
                  <a:pt x="164" y="170"/>
                  <a:pt x="164" y="170"/>
                  <a:pt x="164" y="170"/>
                </a:cubicBezTo>
                <a:cubicBezTo>
                  <a:pt x="161" y="170"/>
                  <a:pt x="158" y="173"/>
                  <a:pt x="158" y="176"/>
                </a:cubicBezTo>
                <a:cubicBezTo>
                  <a:pt x="158" y="179"/>
                  <a:pt x="161" y="182"/>
                  <a:pt x="16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85" y="182"/>
                  <a:pt x="185" y="182"/>
                  <a:pt x="185" y="182"/>
                </a:cubicBezTo>
                <a:cubicBezTo>
                  <a:pt x="188" y="182"/>
                  <a:pt x="191" y="179"/>
                  <a:pt x="191" y="176"/>
                </a:cubicBezTo>
                <a:cubicBezTo>
                  <a:pt x="191" y="173"/>
                  <a:pt x="188" y="170"/>
                  <a:pt x="185" y="170"/>
                </a:cubicBezTo>
                <a:cubicBezTo>
                  <a:pt x="181" y="170"/>
                  <a:pt x="181" y="170"/>
                  <a:pt x="181" y="170"/>
                </a:cubicBezTo>
                <a:cubicBezTo>
                  <a:pt x="181" y="86"/>
                  <a:pt x="181" y="86"/>
                  <a:pt x="181" y="86"/>
                </a:cubicBezTo>
                <a:cubicBezTo>
                  <a:pt x="190" y="83"/>
                  <a:pt x="198" y="73"/>
                  <a:pt x="198" y="62"/>
                </a:cubicBezTo>
                <a:close/>
                <a:moveTo>
                  <a:pt x="163" y="62"/>
                </a:moveTo>
                <a:cubicBezTo>
                  <a:pt x="163" y="56"/>
                  <a:pt x="163" y="56"/>
                  <a:pt x="163" y="56"/>
                </a:cubicBezTo>
                <a:cubicBezTo>
                  <a:pt x="163" y="49"/>
                  <a:pt x="168" y="44"/>
                  <a:pt x="174" y="44"/>
                </a:cubicBezTo>
                <a:cubicBezTo>
                  <a:pt x="180" y="44"/>
                  <a:pt x="185" y="49"/>
                  <a:pt x="185" y="56"/>
                </a:cubicBezTo>
                <a:cubicBezTo>
                  <a:pt x="185" y="62"/>
                  <a:pt x="185" y="62"/>
                  <a:pt x="185" y="62"/>
                </a:cubicBezTo>
                <a:cubicBezTo>
                  <a:pt x="185" y="69"/>
                  <a:pt x="180" y="74"/>
                  <a:pt x="174" y="74"/>
                </a:cubicBezTo>
                <a:cubicBezTo>
                  <a:pt x="168" y="74"/>
                  <a:pt x="163" y="69"/>
                  <a:pt x="163" y="6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12"/>
          <p:cNvSpPr>
            <a:spLocks noEditPoints="1"/>
          </p:cNvSpPr>
          <p:nvPr/>
        </p:nvSpPr>
        <p:spPr bwMode="auto">
          <a:xfrm>
            <a:off x="2668722" y="3059231"/>
            <a:ext cx="478761" cy="419934"/>
          </a:xfrm>
          <a:custGeom>
            <a:avLst/>
            <a:gdLst>
              <a:gd name="T0" fmla="*/ 208 w 224"/>
              <a:gd name="T1" fmla="*/ 0 h 196"/>
              <a:gd name="T2" fmla="*/ 17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7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1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1 w 224"/>
              <a:gd name="T35" fmla="*/ 15 h 196"/>
              <a:gd name="T36" fmla="*/ 211 w 224"/>
              <a:gd name="T37" fmla="*/ 133 h 196"/>
              <a:gd name="T38" fmla="*/ 155 w 224"/>
              <a:gd name="T39" fmla="*/ 188 h 196"/>
              <a:gd name="T40" fmla="*/ 155 w 224"/>
              <a:gd name="T41" fmla="*/ 196 h 196"/>
              <a:gd name="T42" fmla="*/ 70 w 224"/>
              <a:gd name="T43" fmla="*/ 196 h 196"/>
              <a:gd name="T44" fmla="*/ 70 w 224"/>
              <a:gd name="T45" fmla="*/ 188 h 196"/>
              <a:gd name="T46" fmla="*/ 93 w 224"/>
              <a:gd name="T47" fmla="*/ 171 h 196"/>
              <a:gd name="T48" fmla="*/ 93 w 224"/>
              <a:gd name="T49" fmla="*/ 161 h 196"/>
              <a:gd name="T50" fmla="*/ 132 w 224"/>
              <a:gd name="T51" fmla="*/ 161 h 196"/>
              <a:gd name="T52" fmla="*/ 132 w 224"/>
              <a:gd name="T53" fmla="*/ 171 h 196"/>
              <a:gd name="T54" fmla="*/ 155 w 224"/>
              <a:gd name="T55" fmla="*/ 188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7" y="0"/>
                  <a:pt x="17" y="0"/>
                  <a:pt x="17" y="0"/>
                </a:cubicBezTo>
                <a:cubicBezTo>
                  <a:pt x="8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8" y="157"/>
                  <a:pt x="17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7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7" y="0"/>
                  <a:pt x="208" y="0"/>
                </a:cubicBezTo>
                <a:moveTo>
                  <a:pt x="112" y="151"/>
                </a:moveTo>
                <a:cubicBezTo>
                  <a:pt x="110" y="151"/>
                  <a:pt x="107" y="149"/>
                  <a:pt x="107" y="146"/>
                </a:cubicBezTo>
                <a:cubicBezTo>
                  <a:pt x="107" y="143"/>
                  <a:pt x="110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1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1" y="15"/>
                  <a:pt x="211" y="15"/>
                  <a:pt x="211" y="15"/>
                </a:cubicBezTo>
                <a:lnTo>
                  <a:pt x="211" y="133"/>
                </a:lnTo>
                <a:close/>
                <a:moveTo>
                  <a:pt x="155" y="188"/>
                </a:moveTo>
                <a:cubicBezTo>
                  <a:pt x="155" y="196"/>
                  <a:pt x="155" y="196"/>
                  <a:pt x="155" y="196"/>
                </a:cubicBezTo>
                <a:cubicBezTo>
                  <a:pt x="70" y="196"/>
                  <a:pt x="70" y="196"/>
                  <a:pt x="70" y="196"/>
                </a:cubicBezTo>
                <a:cubicBezTo>
                  <a:pt x="70" y="188"/>
                  <a:pt x="70" y="188"/>
                  <a:pt x="70" y="188"/>
                </a:cubicBezTo>
                <a:cubicBezTo>
                  <a:pt x="70" y="188"/>
                  <a:pt x="93" y="188"/>
                  <a:pt x="93" y="171"/>
                </a:cubicBezTo>
                <a:cubicBezTo>
                  <a:pt x="93" y="161"/>
                  <a:pt x="93" y="161"/>
                  <a:pt x="93" y="161"/>
                </a:cubicBezTo>
                <a:cubicBezTo>
                  <a:pt x="132" y="161"/>
                  <a:pt x="132" y="161"/>
                  <a:pt x="132" y="161"/>
                </a:cubicBezTo>
                <a:cubicBezTo>
                  <a:pt x="132" y="171"/>
                  <a:pt x="132" y="171"/>
                  <a:pt x="132" y="171"/>
                </a:cubicBezTo>
                <a:cubicBezTo>
                  <a:pt x="132" y="188"/>
                  <a:pt x="155" y="188"/>
                  <a:pt x="155" y="188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14"/>
          <p:cNvSpPr>
            <a:spLocks noEditPoints="1"/>
          </p:cNvSpPr>
          <p:nvPr/>
        </p:nvSpPr>
        <p:spPr bwMode="auto">
          <a:xfrm>
            <a:off x="2668722" y="1933694"/>
            <a:ext cx="478761" cy="419934"/>
          </a:xfrm>
          <a:custGeom>
            <a:avLst/>
            <a:gdLst>
              <a:gd name="T0" fmla="*/ 208 w 224"/>
              <a:gd name="T1" fmla="*/ 0 h 196"/>
              <a:gd name="T2" fmla="*/ 16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6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0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0 w 224"/>
              <a:gd name="T35" fmla="*/ 15 h 196"/>
              <a:gd name="T36" fmla="*/ 210 w 224"/>
              <a:gd name="T37" fmla="*/ 133 h 196"/>
              <a:gd name="T38" fmla="*/ 154 w 224"/>
              <a:gd name="T39" fmla="*/ 188 h 196"/>
              <a:gd name="T40" fmla="*/ 154 w 224"/>
              <a:gd name="T41" fmla="*/ 196 h 196"/>
              <a:gd name="T42" fmla="*/ 69 w 224"/>
              <a:gd name="T43" fmla="*/ 196 h 196"/>
              <a:gd name="T44" fmla="*/ 69 w 224"/>
              <a:gd name="T45" fmla="*/ 188 h 196"/>
              <a:gd name="T46" fmla="*/ 92 w 224"/>
              <a:gd name="T47" fmla="*/ 171 h 196"/>
              <a:gd name="T48" fmla="*/ 92 w 224"/>
              <a:gd name="T49" fmla="*/ 161 h 196"/>
              <a:gd name="T50" fmla="*/ 131 w 224"/>
              <a:gd name="T51" fmla="*/ 161 h 196"/>
              <a:gd name="T52" fmla="*/ 131 w 224"/>
              <a:gd name="T53" fmla="*/ 171 h 196"/>
              <a:gd name="T54" fmla="*/ 154 w 224"/>
              <a:gd name="T55" fmla="*/ 188 h 196"/>
              <a:gd name="T56" fmla="*/ 113 w 224"/>
              <a:gd name="T57" fmla="*/ 73 h 196"/>
              <a:gd name="T58" fmla="*/ 140 w 224"/>
              <a:gd name="T59" fmla="*/ 46 h 196"/>
              <a:gd name="T60" fmla="*/ 147 w 224"/>
              <a:gd name="T61" fmla="*/ 53 h 196"/>
              <a:gd name="T62" fmla="*/ 113 w 224"/>
              <a:gd name="T63" fmla="*/ 86 h 196"/>
              <a:gd name="T64" fmla="*/ 99 w 224"/>
              <a:gd name="T65" fmla="*/ 72 h 196"/>
              <a:gd name="T66" fmla="*/ 106 w 224"/>
              <a:gd name="T67" fmla="*/ 65 h 196"/>
              <a:gd name="T68" fmla="*/ 113 w 224"/>
              <a:gd name="T69" fmla="*/ 73 h 196"/>
              <a:gd name="T70" fmla="*/ 77 w 224"/>
              <a:gd name="T71" fmla="*/ 70 h 196"/>
              <a:gd name="T72" fmla="*/ 111 w 224"/>
              <a:gd name="T73" fmla="*/ 37 h 196"/>
              <a:gd name="T74" fmla="*/ 134 w 224"/>
              <a:gd name="T75" fmla="*/ 46 h 196"/>
              <a:gd name="T76" fmla="*/ 127 w 224"/>
              <a:gd name="T77" fmla="*/ 53 h 196"/>
              <a:gd name="T78" fmla="*/ 111 w 224"/>
              <a:gd name="T79" fmla="*/ 46 h 196"/>
              <a:gd name="T80" fmla="*/ 87 w 224"/>
              <a:gd name="T81" fmla="*/ 70 h 196"/>
              <a:gd name="T82" fmla="*/ 111 w 224"/>
              <a:gd name="T83" fmla="*/ 94 h 196"/>
              <a:gd name="T84" fmla="*/ 135 w 224"/>
              <a:gd name="T85" fmla="*/ 71 h 196"/>
              <a:gd name="T86" fmla="*/ 143 w 224"/>
              <a:gd name="T87" fmla="*/ 62 h 196"/>
              <a:gd name="T88" fmla="*/ 144 w 224"/>
              <a:gd name="T89" fmla="*/ 70 h 196"/>
              <a:gd name="T90" fmla="*/ 111 w 224"/>
              <a:gd name="T91" fmla="*/ 104 h 196"/>
              <a:gd name="T92" fmla="*/ 77 w 224"/>
              <a:gd name="T93" fmla="*/ 70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7" y="157"/>
                  <a:pt x="16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6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6" y="0"/>
                  <a:pt x="208" y="0"/>
                </a:cubicBezTo>
                <a:moveTo>
                  <a:pt x="112" y="151"/>
                </a:moveTo>
                <a:cubicBezTo>
                  <a:pt x="109" y="151"/>
                  <a:pt x="107" y="149"/>
                  <a:pt x="107" y="146"/>
                </a:cubicBezTo>
                <a:cubicBezTo>
                  <a:pt x="107" y="143"/>
                  <a:pt x="109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0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0" y="15"/>
                  <a:pt x="210" y="15"/>
                  <a:pt x="210" y="15"/>
                </a:cubicBezTo>
                <a:lnTo>
                  <a:pt x="210" y="133"/>
                </a:lnTo>
                <a:close/>
                <a:moveTo>
                  <a:pt x="154" y="188"/>
                </a:moveTo>
                <a:cubicBezTo>
                  <a:pt x="154" y="196"/>
                  <a:pt x="154" y="196"/>
                  <a:pt x="154" y="196"/>
                </a:cubicBezTo>
                <a:cubicBezTo>
                  <a:pt x="69" y="196"/>
                  <a:pt x="69" y="196"/>
                  <a:pt x="69" y="196"/>
                </a:cubicBezTo>
                <a:cubicBezTo>
                  <a:pt x="69" y="188"/>
                  <a:pt x="69" y="188"/>
                  <a:pt x="69" y="188"/>
                </a:cubicBezTo>
                <a:cubicBezTo>
                  <a:pt x="69" y="188"/>
                  <a:pt x="92" y="188"/>
                  <a:pt x="92" y="171"/>
                </a:cubicBezTo>
                <a:cubicBezTo>
                  <a:pt x="92" y="161"/>
                  <a:pt x="92" y="161"/>
                  <a:pt x="92" y="161"/>
                </a:cubicBezTo>
                <a:cubicBezTo>
                  <a:pt x="131" y="161"/>
                  <a:pt x="131" y="161"/>
                  <a:pt x="131" y="161"/>
                </a:cubicBezTo>
                <a:cubicBezTo>
                  <a:pt x="131" y="171"/>
                  <a:pt x="131" y="171"/>
                  <a:pt x="131" y="171"/>
                </a:cubicBezTo>
                <a:cubicBezTo>
                  <a:pt x="131" y="188"/>
                  <a:pt x="154" y="188"/>
                  <a:pt x="154" y="188"/>
                </a:cubicBezTo>
                <a:moveTo>
                  <a:pt x="113" y="73"/>
                </a:moveTo>
                <a:cubicBezTo>
                  <a:pt x="140" y="46"/>
                  <a:pt x="140" y="46"/>
                  <a:pt x="140" y="46"/>
                </a:cubicBezTo>
                <a:cubicBezTo>
                  <a:pt x="147" y="53"/>
                  <a:pt x="147" y="53"/>
                  <a:pt x="147" y="53"/>
                </a:cubicBezTo>
                <a:cubicBezTo>
                  <a:pt x="113" y="86"/>
                  <a:pt x="113" y="86"/>
                  <a:pt x="113" y="86"/>
                </a:cubicBezTo>
                <a:cubicBezTo>
                  <a:pt x="99" y="72"/>
                  <a:pt x="99" y="72"/>
                  <a:pt x="99" y="72"/>
                </a:cubicBezTo>
                <a:cubicBezTo>
                  <a:pt x="106" y="65"/>
                  <a:pt x="106" y="65"/>
                  <a:pt x="106" y="65"/>
                </a:cubicBezTo>
                <a:lnTo>
                  <a:pt x="113" y="73"/>
                </a:lnTo>
                <a:close/>
                <a:moveTo>
                  <a:pt x="77" y="70"/>
                </a:moveTo>
                <a:cubicBezTo>
                  <a:pt x="77" y="52"/>
                  <a:pt x="92" y="37"/>
                  <a:pt x="111" y="37"/>
                </a:cubicBezTo>
                <a:cubicBezTo>
                  <a:pt x="120" y="37"/>
                  <a:pt x="128" y="40"/>
                  <a:pt x="134" y="46"/>
                </a:cubicBezTo>
                <a:cubicBezTo>
                  <a:pt x="127" y="53"/>
                  <a:pt x="127" y="53"/>
                  <a:pt x="127" y="53"/>
                </a:cubicBezTo>
                <a:cubicBezTo>
                  <a:pt x="123" y="49"/>
                  <a:pt x="117" y="46"/>
                  <a:pt x="111" y="46"/>
                </a:cubicBezTo>
                <a:cubicBezTo>
                  <a:pt x="97" y="46"/>
                  <a:pt x="87" y="57"/>
                  <a:pt x="87" y="70"/>
                </a:cubicBezTo>
                <a:cubicBezTo>
                  <a:pt x="87" y="84"/>
                  <a:pt x="97" y="94"/>
                  <a:pt x="111" y="94"/>
                </a:cubicBezTo>
                <a:cubicBezTo>
                  <a:pt x="124" y="94"/>
                  <a:pt x="134" y="84"/>
                  <a:pt x="135" y="71"/>
                </a:cubicBezTo>
                <a:cubicBezTo>
                  <a:pt x="143" y="62"/>
                  <a:pt x="143" y="62"/>
                  <a:pt x="143" y="62"/>
                </a:cubicBezTo>
                <a:cubicBezTo>
                  <a:pt x="144" y="65"/>
                  <a:pt x="144" y="68"/>
                  <a:pt x="144" y="70"/>
                </a:cubicBezTo>
                <a:cubicBezTo>
                  <a:pt x="144" y="89"/>
                  <a:pt x="129" y="104"/>
                  <a:pt x="111" y="104"/>
                </a:cubicBezTo>
                <a:cubicBezTo>
                  <a:pt x="92" y="104"/>
                  <a:pt x="77" y="89"/>
                  <a:pt x="77" y="70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3272940" y="1669691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</a:t>
            </a:r>
            <a:r>
              <a:rPr lang="en-US" sz="1200" dirty="0" err="1" smtClean="0">
                <a:solidFill>
                  <a:schemeClr val="bg1"/>
                </a:solidFill>
              </a:rPr>
              <a:t>text.has</a:t>
            </a:r>
            <a:r>
              <a:rPr lang="en-US" sz="1200" dirty="0" smtClean="0">
                <a:solidFill>
                  <a:schemeClr val="bg1"/>
                </a:solidFill>
              </a:rPr>
              <a:t>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272940" y="2793985"/>
            <a:ext cx="519581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classical </a:t>
            </a:r>
            <a:r>
              <a:rPr lang="en-US" sz="1200" dirty="0">
                <a:solidFill>
                  <a:schemeClr val="bg1"/>
                </a:solidFill>
              </a:rPr>
              <a:t>Latin.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3272941" y="3919066"/>
            <a:ext cx="37468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3272940" y="5048547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52544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49961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27204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6695322" y="1472474"/>
            <a:ext cx="377379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Introduction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6695321" y="3089112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695322" y="2750558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553632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6132" y="5718679"/>
            <a:ext cx="160532" cy="160531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497291" y="5718679"/>
            <a:ext cx="160532" cy="160531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462032" y="5718679"/>
            <a:ext cx="160532" cy="16053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297100" y="5718679"/>
            <a:ext cx="160532" cy="160531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238386" y="5714007"/>
            <a:ext cx="160532" cy="160531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454694" y="2748008"/>
            <a:ext cx="13115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4800" b="1" dirty="0">
                <a:solidFill>
                  <a:schemeClr val="accent1"/>
                </a:solidFill>
                <a:latin typeface="+mj-lt"/>
              </a:rPr>
              <a:t>75%</a:t>
            </a:r>
          </a:p>
        </p:txBody>
      </p:sp>
      <p:grpSp>
        <p:nvGrpSpPr>
          <p:cNvPr id="16" name="Group 15"/>
          <p:cNvGrpSpPr/>
          <p:nvPr/>
        </p:nvGrpSpPr>
        <p:grpSpPr>
          <a:xfrm>
            <a:off x="7591285" y="5392736"/>
            <a:ext cx="1635887" cy="340574"/>
            <a:chOff x="7619566" y="5087295"/>
            <a:chExt cx="1635887" cy="340574"/>
          </a:xfrm>
          <a:solidFill>
            <a:schemeClr val="accent4"/>
          </a:solidFill>
        </p:grpSpPr>
        <p:grpSp>
          <p:nvGrpSpPr>
            <p:cNvPr id="17" name="Group 16"/>
            <p:cNvGrpSpPr/>
            <p:nvPr/>
          </p:nvGrpSpPr>
          <p:grpSpPr>
            <a:xfrm flipH="1">
              <a:off x="761956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8" name="Group 17"/>
            <p:cNvGrpSpPr/>
            <p:nvPr/>
          </p:nvGrpSpPr>
          <p:grpSpPr>
            <a:xfrm flipH="1">
              <a:off x="778573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3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4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9" name="Group 18"/>
            <p:cNvGrpSpPr/>
            <p:nvPr/>
          </p:nvGrpSpPr>
          <p:grpSpPr>
            <a:xfrm flipH="1">
              <a:off x="794982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1" name="Oval 4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2" name="Freeform 4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 flipH="1">
              <a:off x="8115995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9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0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1" name="Group 20"/>
            <p:cNvGrpSpPr/>
            <p:nvPr/>
          </p:nvGrpSpPr>
          <p:grpSpPr>
            <a:xfrm flipH="1">
              <a:off x="8285100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7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8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 flipH="1">
              <a:off x="845127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 flipH="1">
              <a:off x="861535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3" name="Oval 32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4" name="Freeform 33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4" name="Group 23"/>
            <p:cNvGrpSpPr/>
            <p:nvPr/>
          </p:nvGrpSpPr>
          <p:grpSpPr>
            <a:xfrm flipH="1">
              <a:off x="8781528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1" name="Oval 3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2" name="Freeform 3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 flipH="1">
              <a:off x="894537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9" name="Oval 28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0" name="Freeform 29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 flipH="1">
              <a:off x="911154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7" name="Oval 26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28" name="Freeform 27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grpSp>
        <p:nvGrpSpPr>
          <p:cNvPr id="47" name="Group 46"/>
          <p:cNvGrpSpPr/>
          <p:nvPr/>
        </p:nvGrpSpPr>
        <p:grpSpPr>
          <a:xfrm>
            <a:off x="9671595" y="5394037"/>
            <a:ext cx="1749703" cy="337973"/>
            <a:chOff x="9699876" y="5088596"/>
            <a:chExt cx="1749703" cy="337973"/>
          </a:xfrm>
          <a:solidFill>
            <a:schemeClr val="accent6"/>
          </a:solidFill>
        </p:grpSpPr>
        <p:grpSp>
          <p:nvGrpSpPr>
            <p:cNvPr id="48" name="Group 47"/>
            <p:cNvGrpSpPr/>
            <p:nvPr/>
          </p:nvGrpSpPr>
          <p:grpSpPr>
            <a:xfrm>
              <a:off x="969987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49" name="Group 48"/>
            <p:cNvGrpSpPr/>
            <p:nvPr/>
          </p:nvGrpSpPr>
          <p:grpSpPr>
            <a:xfrm>
              <a:off x="9876092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0" name="Group 49"/>
            <p:cNvGrpSpPr/>
            <p:nvPr/>
          </p:nvGrpSpPr>
          <p:grpSpPr>
            <a:xfrm>
              <a:off x="10052307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10228523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10404738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3" name="Group 52"/>
            <p:cNvGrpSpPr/>
            <p:nvPr/>
          </p:nvGrpSpPr>
          <p:grpSpPr>
            <a:xfrm>
              <a:off x="105809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10757170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1093338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6" name="Group 55"/>
            <p:cNvGrpSpPr/>
            <p:nvPr/>
          </p:nvGrpSpPr>
          <p:grpSpPr>
            <a:xfrm>
              <a:off x="111160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7" name="Group 56"/>
            <p:cNvGrpSpPr/>
            <p:nvPr/>
          </p:nvGrpSpPr>
          <p:grpSpPr>
            <a:xfrm>
              <a:off x="11292269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5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5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sp>
        <p:nvSpPr>
          <p:cNvPr id="79" name="TextBox 78"/>
          <p:cNvSpPr txBox="1"/>
          <p:nvPr/>
        </p:nvSpPr>
        <p:spPr>
          <a:xfrm>
            <a:off x="7455127" y="4848145"/>
            <a:ext cx="86433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 smtClean="0">
                <a:solidFill>
                  <a:schemeClr val="accent4"/>
                </a:solidFill>
                <a:latin typeface="+mj-lt"/>
              </a:rPr>
              <a:t>55%</a:t>
            </a:r>
            <a:endParaRPr lang="id-ID" sz="28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9506047" y="4848145"/>
            <a:ext cx="87075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>
                <a:solidFill>
                  <a:schemeClr val="accent6"/>
                </a:solidFill>
                <a:latin typeface="+mj-lt"/>
              </a:rPr>
              <a:t>45%</a:t>
            </a:r>
          </a:p>
        </p:txBody>
      </p:sp>
      <p:grpSp>
        <p:nvGrpSpPr>
          <p:cNvPr id="81" name="Group 80"/>
          <p:cNvGrpSpPr/>
          <p:nvPr/>
        </p:nvGrpSpPr>
        <p:grpSpPr>
          <a:xfrm>
            <a:off x="536786" y="2042835"/>
            <a:ext cx="6354484" cy="3100135"/>
            <a:chOff x="1922253" y="1859791"/>
            <a:chExt cx="8334974" cy="4066352"/>
          </a:xfrm>
          <a:solidFill>
            <a:schemeClr val="bg1">
              <a:lumMod val="75000"/>
            </a:schemeClr>
          </a:solidFill>
        </p:grpSpPr>
        <p:sp>
          <p:nvSpPr>
            <p:cNvPr id="82" name="Freeform 403"/>
            <p:cNvSpPr>
              <a:spLocks/>
            </p:cNvSpPr>
            <p:nvPr/>
          </p:nvSpPr>
          <p:spPr bwMode="auto">
            <a:xfrm>
              <a:off x="8431911" y="4779345"/>
              <a:ext cx="952477" cy="711969"/>
            </a:xfrm>
            <a:custGeom>
              <a:avLst/>
              <a:gdLst>
                <a:gd name="T0" fmla="*/ 96 w 204"/>
                <a:gd name="T1" fmla="*/ 3 h 152"/>
                <a:gd name="T2" fmla="*/ 97 w 204"/>
                <a:gd name="T3" fmla="*/ 7 h 152"/>
                <a:gd name="T4" fmla="*/ 86 w 204"/>
                <a:gd name="T5" fmla="*/ 13 h 152"/>
                <a:gd name="T6" fmla="*/ 76 w 204"/>
                <a:gd name="T7" fmla="*/ 24 h 152"/>
                <a:gd name="T8" fmla="*/ 71 w 204"/>
                <a:gd name="T9" fmla="*/ 15 h 152"/>
                <a:gd name="T10" fmla="*/ 65 w 204"/>
                <a:gd name="T11" fmla="*/ 19 h 152"/>
                <a:gd name="T12" fmla="*/ 62 w 204"/>
                <a:gd name="T13" fmla="*/ 22 h 152"/>
                <a:gd name="T14" fmla="*/ 59 w 204"/>
                <a:gd name="T15" fmla="*/ 26 h 152"/>
                <a:gd name="T16" fmla="*/ 55 w 204"/>
                <a:gd name="T17" fmla="*/ 33 h 152"/>
                <a:gd name="T18" fmla="*/ 51 w 204"/>
                <a:gd name="T19" fmla="*/ 30 h 152"/>
                <a:gd name="T20" fmla="*/ 47 w 204"/>
                <a:gd name="T21" fmla="*/ 38 h 152"/>
                <a:gd name="T22" fmla="*/ 24 w 204"/>
                <a:gd name="T23" fmla="*/ 50 h 152"/>
                <a:gd name="T24" fmla="*/ 7 w 204"/>
                <a:gd name="T25" fmla="*/ 60 h 152"/>
                <a:gd name="T26" fmla="*/ 3 w 204"/>
                <a:gd name="T27" fmla="*/ 68 h 152"/>
                <a:gd name="T28" fmla="*/ 4 w 204"/>
                <a:gd name="T29" fmla="*/ 82 h 152"/>
                <a:gd name="T30" fmla="*/ 7 w 204"/>
                <a:gd name="T31" fmla="*/ 91 h 152"/>
                <a:gd name="T32" fmla="*/ 13 w 204"/>
                <a:gd name="T33" fmla="*/ 106 h 152"/>
                <a:gd name="T34" fmla="*/ 11 w 204"/>
                <a:gd name="T35" fmla="*/ 121 h 152"/>
                <a:gd name="T36" fmla="*/ 30 w 204"/>
                <a:gd name="T37" fmla="*/ 125 h 152"/>
                <a:gd name="T38" fmla="*/ 54 w 204"/>
                <a:gd name="T39" fmla="*/ 121 h 152"/>
                <a:gd name="T40" fmla="*/ 73 w 204"/>
                <a:gd name="T41" fmla="*/ 112 h 152"/>
                <a:gd name="T42" fmla="*/ 96 w 204"/>
                <a:gd name="T43" fmla="*/ 111 h 152"/>
                <a:gd name="T44" fmla="*/ 111 w 204"/>
                <a:gd name="T45" fmla="*/ 121 h 152"/>
                <a:gd name="T46" fmla="*/ 116 w 204"/>
                <a:gd name="T47" fmla="*/ 125 h 152"/>
                <a:gd name="T48" fmla="*/ 125 w 204"/>
                <a:gd name="T49" fmla="*/ 120 h 152"/>
                <a:gd name="T50" fmla="*/ 122 w 204"/>
                <a:gd name="T51" fmla="*/ 129 h 152"/>
                <a:gd name="T52" fmla="*/ 131 w 204"/>
                <a:gd name="T53" fmla="*/ 132 h 152"/>
                <a:gd name="T54" fmla="*/ 145 w 204"/>
                <a:gd name="T55" fmla="*/ 147 h 152"/>
                <a:gd name="T56" fmla="*/ 161 w 204"/>
                <a:gd name="T57" fmla="*/ 145 h 152"/>
                <a:gd name="T58" fmla="*/ 165 w 204"/>
                <a:gd name="T59" fmla="*/ 149 h 152"/>
                <a:gd name="T60" fmla="*/ 174 w 204"/>
                <a:gd name="T61" fmla="*/ 145 h 152"/>
                <a:gd name="T62" fmla="*/ 194 w 204"/>
                <a:gd name="T63" fmla="*/ 118 h 152"/>
                <a:gd name="T64" fmla="*/ 200 w 204"/>
                <a:gd name="T65" fmla="*/ 108 h 152"/>
                <a:gd name="T66" fmla="*/ 202 w 204"/>
                <a:gd name="T67" fmla="*/ 96 h 152"/>
                <a:gd name="T68" fmla="*/ 201 w 204"/>
                <a:gd name="T69" fmla="*/ 83 h 152"/>
                <a:gd name="T70" fmla="*/ 196 w 204"/>
                <a:gd name="T71" fmla="*/ 70 h 152"/>
                <a:gd name="T72" fmla="*/ 184 w 204"/>
                <a:gd name="T73" fmla="*/ 59 h 152"/>
                <a:gd name="T74" fmla="*/ 180 w 204"/>
                <a:gd name="T75" fmla="*/ 50 h 152"/>
                <a:gd name="T76" fmla="*/ 166 w 204"/>
                <a:gd name="T77" fmla="*/ 36 h 152"/>
                <a:gd name="T78" fmla="*/ 161 w 204"/>
                <a:gd name="T79" fmla="*/ 20 h 152"/>
                <a:gd name="T80" fmla="*/ 152 w 204"/>
                <a:gd name="T81" fmla="*/ 8 h 152"/>
                <a:gd name="T82" fmla="*/ 145 w 204"/>
                <a:gd name="T83" fmla="*/ 6 h 152"/>
                <a:gd name="T84" fmla="*/ 143 w 204"/>
                <a:gd name="T85" fmla="*/ 16 h 152"/>
                <a:gd name="T86" fmla="*/ 130 w 204"/>
                <a:gd name="T87" fmla="*/ 31 h 152"/>
                <a:gd name="T88" fmla="*/ 115 w 204"/>
                <a:gd name="T89" fmla="*/ 17 h 152"/>
                <a:gd name="T90" fmla="*/ 118 w 204"/>
                <a:gd name="T91" fmla="*/ 11 h 152"/>
                <a:gd name="T92" fmla="*/ 117 w 204"/>
                <a:gd name="T93" fmla="*/ 8 h 152"/>
                <a:gd name="T94" fmla="*/ 109 w 204"/>
                <a:gd name="T95" fmla="*/ 7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04" h="152">
                  <a:moveTo>
                    <a:pt x="101" y="4"/>
                  </a:moveTo>
                  <a:cubicBezTo>
                    <a:pt x="99" y="4"/>
                    <a:pt x="98" y="2"/>
                    <a:pt x="96" y="2"/>
                  </a:cubicBezTo>
                  <a:cubicBezTo>
                    <a:pt x="95" y="1"/>
                    <a:pt x="95" y="2"/>
                    <a:pt x="96" y="3"/>
                  </a:cubicBezTo>
                  <a:cubicBezTo>
                    <a:pt x="96" y="4"/>
                    <a:pt x="98" y="3"/>
                    <a:pt x="98" y="3"/>
                  </a:cubicBezTo>
                  <a:cubicBezTo>
                    <a:pt x="99" y="4"/>
                    <a:pt x="98" y="6"/>
                    <a:pt x="99" y="6"/>
                  </a:cubicBezTo>
                  <a:cubicBezTo>
                    <a:pt x="99" y="7"/>
                    <a:pt x="98" y="7"/>
                    <a:pt x="97" y="7"/>
                  </a:cubicBezTo>
                  <a:cubicBezTo>
                    <a:pt x="96" y="8"/>
                    <a:pt x="95" y="8"/>
                    <a:pt x="94" y="8"/>
                  </a:cubicBezTo>
                  <a:cubicBezTo>
                    <a:pt x="92" y="7"/>
                    <a:pt x="92" y="8"/>
                    <a:pt x="90" y="8"/>
                  </a:cubicBezTo>
                  <a:cubicBezTo>
                    <a:pt x="87" y="9"/>
                    <a:pt x="88" y="12"/>
                    <a:pt x="86" y="13"/>
                  </a:cubicBezTo>
                  <a:cubicBezTo>
                    <a:pt x="84" y="15"/>
                    <a:pt x="83" y="18"/>
                    <a:pt x="84" y="20"/>
                  </a:cubicBezTo>
                  <a:cubicBezTo>
                    <a:pt x="86" y="23"/>
                    <a:pt x="81" y="21"/>
                    <a:pt x="80" y="21"/>
                  </a:cubicBezTo>
                  <a:cubicBezTo>
                    <a:pt x="79" y="21"/>
                    <a:pt x="76" y="24"/>
                    <a:pt x="76" y="24"/>
                  </a:cubicBezTo>
                  <a:cubicBezTo>
                    <a:pt x="76" y="24"/>
                    <a:pt x="75" y="19"/>
                    <a:pt x="74" y="18"/>
                  </a:cubicBezTo>
                  <a:cubicBezTo>
                    <a:pt x="74" y="17"/>
                    <a:pt x="73" y="17"/>
                    <a:pt x="72" y="17"/>
                  </a:cubicBezTo>
                  <a:cubicBezTo>
                    <a:pt x="71" y="16"/>
                    <a:pt x="71" y="16"/>
                    <a:pt x="71" y="15"/>
                  </a:cubicBezTo>
                  <a:cubicBezTo>
                    <a:pt x="70" y="14"/>
                    <a:pt x="70" y="16"/>
                    <a:pt x="70" y="17"/>
                  </a:cubicBezTo>
                  <a:cubicBezTo>
                    <a:pt x="69" y="17"/>
                    <a:pt x="68" y="17"/>
                    <a:pt x="68" y="16"/>
                  </a:cubicBezTo>
                  <a:cubicBezTo>
                    <a:pt x="66" y="16"/>
                    <a:pt x="67" y="20"/>
                    <a:pt x="65" y="19"/>
                  </a:cubicBezTo>
                  <a:cubicBezTo>
                    <a:pt x="65" y="19"/>
                    <a:pt x="64" y="18"/>
                    <a:pt x="64" y="18"/>
                  </a:cubicBezTo>
                  <a:cubicBezTo>
                    <a:pt x="63" y="19"/>
                    <a:pt x="63" y="19"/>
                    <a:pt x="63" y="19"/>
                  </a:cubicBezTo>
                  <a:cubicBezTo>
                    <a:pt x="60" y="18"/>
                    <a:pt x="62" y="22"/>
                    <a:pt x="62" y="22"/>
                  </a:cubicBezTo>
                  <a:cubicBezTo>
                    <a:pt x="62" y="22"/>
                    <a:pt x="60" y="22"/>
                    <a:pt x="60" y="22"/>
                  </a:cubicBezTo>
                  <a:cubicBezTo>
                    <a:pt x="60" y="23"/>
                    <a:pt x="61" y="23"/>
                    <a:pt x="61" y="23"/>
                  </a:cubicBezTo>
                  <a:cubicBezTo>
                    <a:pt x="60" y="25"/>
                    <a:pt x="59" y="23"/>
                    <a:pt x="59" y="26"/>
                  </a:cubicBezTo>
                  <a:cubicBezTo>
                    <a:pt x="59" y="27"/>
                    <a:pt x="60" y="27"/>
                    <a:pt x="60" y="28"/>
                  </a:cubicBezTo>
                  <a:cubicBezTo>
                    <a:pt x="60" y="30"/>
                    <a:pt x="53" y="26"/>
                    <a:pt x="53" y="29"/>
                  </a:cubicBezTo>
                  <a:cubicBezTo>
                    <a:pt x="53" y="30"/>
                    <a:pt x="57" y="32"/>
                    <a:pt x="55" y="33"/>
                  </a:cubicBezTo>
                  <a:cubicBezTo>
                    <a:pt x="54" y="33"/>
                    <a:pt x="54" y="32"/>
                    <a:pt x="54" y="33"/>
                  </a:cubicBezTo>
                  <a:cubicBezTo>
                    <a:pt x="53" y="34"/>
                    <a:pt x="53" y="34"/>
                    <a:pt x="52" y="33"/>
                  </a:cubicBezTo>
                  <a:cubicBezTo>
                    <a:pt x="51" y="33"/>
                    <a:pt x="52" y="31"/>
                    <a:pt x="51" y="30"/>
                  </a:cubicBezTo>
                  <a:cubicBezTo>
                    <a:pt x="50" y="28"/>
                    <a:pt x="48" y="32"/>
                    <a:pt x="47" y="33"/>
                  </a:cubicBezTo>
                  <a:cubicBezTo>
                    <a:pt x="47" y="34"/>
                    <a:pt x="46" y="35"/>
                    <a:pt x="46" y="36"/>
                  </a:cubicBezTo>
                  <a:cubicBezTo>
                    <a:pt x="46" y="36"/>
                    <a:pt x="47" y="37"/>
                    <a:pt x="47" y="38"/>
                  </a:cubicBezTo>
                  <a:cubicBezTo>
                    <a:pt x="47" y="38"/>
                    <a:pt x="45" y="40"/>
                    <a:pt x="44" y="41"/>
                  </a:cubicBezTo>
                  <a:cubicBezTo>
                    <a:pt x="41" y="44"/>
                    <a:pt x="38" y="46"/>
                    <a:pt x="34" y="47"/>
                  </a:cubicBezTo>
                  <a:cubicBezTo>
                    <a:pt x="31" y="47"/>
                    <a:pt x="28" y="49"/>
                    <a:pt x="24" y="50"/>
                  </a:cubicBezTo>
                  <a:cubicBezTo>
                    <a:pt x="21" y="51"/>
                    <a:pt x="18" y="51"/>
                    <a:pt x="15" y="53"/>
                  </a:cubicBezTo>
                  <a:cubicBezTo>
                    <a:pt x="13" y="55"/>
                    <a:pt x="12" y="55"/>
                    <a:pt x="10" y="56"/>
                  </a:cubicBezTo>
                  <a:cubicBezTo>
                    <a:pt x="9" y="57"/>
                    <a:pt x="7" y="60"/>
                    <a:pt x="7" y="60"/>
                  </a:cubicBezTo>
                  <a:cubicBezTo>
                    <a:pt x="6" y="60"/>
                    <a:pt x="7" y="57"/>
                    <a:pt x="7" y="56"/>
                  </a:cubicBezTo>
                  <a:cubicBezTo>
                    <a:pt x="5" y="56"/>
                    <a:pt x="4" y="61"/>
                    <a:pt x="4" y="61"/>
                  </a:cubicBezTo>
                  <a:cubicBezTo>
                    <a:pt x="5" y="64"/>
                    <a:pt x="3" y="65"/>
                    <a:pt x="3" y="68"/>
                  </a:cubicBezTo>
                  <a:cubicBezTo>
                    <a:pt x="3" y="69"/>
                    <a:pt x="8" y="80"/>
                    <a:pt x="6" y="81"/>
                  </a:cubicBezTo>
                  <a:cubicBezTo>
                    <a:pt x="6" y="81"/>
                    <a:pt x="3" y="77"/>
                    <a:pt x="3" y="77"/>
                  </a:cubicBezTo>
                  <a:cubicBezTo>
                    <a:pt x="3" y="78"/>
                    <a:pt x="6" y="81"/>
                    <a:pt x="4" y="82"/>
                  </a:cubicBezTo>
                  <a:cubicBezTo>
                    <a:pt x="2" y="82"/>
                    <a:pt x="2" y="77"/>
                    <a:pt x="0" y="77"/>
                  </a:cubicBezTo>
                  <a:cubicBezTo>
                    <a:pt x="0" y="77"/>
                    <a:pt x="6" y="85"/>
                    <a:pt x="6" y="86"/>
                  </a:cubicBezTo>
                  <a:cubicBezTo>
                    <a:pt x="7" y="87"/>
                    <a:pt x="6" y="89"/>
                    <a:pt x="7" y="91"/>
                  </a:cubicBezTo>
                  <a:cubicBezTo>
                    <a:pt x="8" y="93"/>
                    <a:pt x="9" y="94"/>
                    <a:pt x="10" y="96"/>
                  </a:cubicBezTo>
                  <a:cubicBezTo>
                    <a:pt x="11" y="97"/>
                    <a:pt x="11" y="100"/>
                    <a:pt x="11" y="101"/>
                  </a:cubicBezTo>
                  <a:cubicBezTo>
                    <a:pt x="11" y="103"/>
                    <a:pt x="12" y="105"/>
                    <a:pt x="13" y="106"/>
                  </a:cubicBezTo>
                  <a:cubicBezTo>
                    <a:pt x="14" y="109"/>
                    <a:pt x="14" y="110"/>
                    <a:pt x="14" y="113"/>
                  </a:cubicBezTo>
                  <a:cubicBezTo>
                    <a:pt x="14" y="114"/>
                    <a:pt x="14" y="119"/>
                    <a:pt x="14" y="119"/>
                  </a:cubicBezTo>
                  <a:cubicBezTo>
                    <a:pt x="13" y="120"/>
                    <a:pt x="12" y="120"/>
                    <a:pt x="11" y="121"/>
                  </a:cubicBezTo>
                  <a:cubicBezTo>
                    <a:pt x="10" y="124"/>
                    <a:pt x="12" y="124"/>
                    <a:pt x="13" y="125"/>
                  </a:cubicBezTo>
                  <a:cubicBezTo>
                    <a:pt x="17" y="127"/>
                    <a:pt x="20" y="129"/>
                    <a:pt x="25" y="128"/>
                  </a:cubicBezTo>
                  <a:cubicBezTo>
                    <a:pt x="27" y="127"/>
                    <a:pt x="29" y="126"/>
                    <a:pt x="30" y="125"/>
                  </a:cubicBezTo>
                  <a:cubicBezTo>
                    <a:pt x="33" y="124"/>
                    <a:pt x="32" y="125"/>
                    <a:pt x="33" y="123"/>
                  </a:cubicBezTo>
                  <a:cubicBezTo>
                    <a:pt x="35" y="121"/>
                    <a:pt x="42" y="121"/>
                    <a:pt x="44" y="122"/>
                  </a:cubicBezTo>
                  <a:cubicBezTo>
                    <a:pt x="47" y="122"/>
                    <a:pt x="52" y="124"/>
                    <a:pt x="54" y="121"/>
                  </a:cubicBezTo>
                  <a:cubicBezTo>
                    <a:pt x="55" y="120"/>
                    <a:pt x="55" y="118"/>
                    <a:pt x="57" y="117"/>
                  </a:cubicBezTo>
                  <a:cubicBezTo>
                    <a:pt x="59" y="116"/>
                    <a:pt x="61" y="115"/>
                    <a:pt x="63" y="114"/>
                  </a:cubicBezTo>
                  <a:cubicBezTo>
                    <a:pt x="66" y="112"/>
                    <a:pt x="70" y="114"/>
                    <a:pt x="73" y="112"/>
                  </a:cubicBezTo>
                  <a:cubicBezTo>
                    <a:pt x="78" y="110"/>
                    <a:pt x="82" y="110"/>
                    <a:pt x="88" y="109"/>
                  </a:cubicBezTo>
                  <a:cubicBezTo>
                    <a:pt x="89" y="109"/>
                    <a:pt x="90" y="108"/>
                    <a:pt x="92" y="108"/>
                  </a:cubicBezTo>
                  <a:cubicBezTo>
                    <a:pt x="93" y="109"/>
                    <a:pt x="95" y="110"/>
                    <a:pt x="96" y="111"/>
                  </a:cubicBezTo>
                  <a:cubicBezTo>
                    <a:pt x="97" y="111"/>
                    <a:pt x="107" y="113"/>
                    <a:pt x="107" y="114"/>
                  </a:cubicBezTo>
                  <a:cubicBezTo>
                    <a:pt x="106" y="115"/>
                    <a:pt x="105" y="118"/>
                    <a:pt x="107" y="117"/>
                  </a:cubicBezTo>
                  <a:cubicBezTo>
                    <a:pt x="108" y="117"/>
                    <a:pt x="110" y="120"/>
                    <a:pt x="111" y="121"/>
                  </a:cubicBezTo>
                  <a:cubicBezTo>
                    <a:pt x="112" y="122"/>
                    <a:pt x="112" y="123"/>
                    <a:pt x="112" y="125"/>
                  </a:cubicBezTo>
                  <a:cubicBezTo>
                    <a:pt x="113" y="126"/>
                    <a:pt x="115" y="128"/>
                    <a:pt x="115" y="128"/>
                  </a:cubicBezTo>
                  <a:cubicBezTo>
                    <a:pt x="115" y="127"/>
                    <a:pt x="114" y="126"/>
                    <a:pt x="116" y="125"/>
                  </a:cubicBezTo>
                  <a:cubicBezTo>
                    <a:pt x="117" y="124"/>
                    <a:pt x="118" y="123"/>
                    <a:pt x="120" y="122"/>
                  </a:cubicBezTo>
                  <a:cubicBezTo>
                    <a:pt x="121" y="121"/>
                    <a:pt x="126" y="116"/>
                    <a:pt x="125" y="115"/>
                  </a:cubicBezTo>
                  <a:cubicBezTo>
                    <a:pt x="126" y="117"/>
                    <a:pt x="125" y="118"/>
                    <a:pt x="125" y="120"/>
                  </a:cubicBezTo>
                  <a:cubicBezTo>
                    <a:pt x="126" y="121"/>
                    <a:pt x="124" y="122"/>
                    <a:pt x="124" y="122"/>
                  </a:cubicBezTo>
                  <a:cubicBezTo>
                    <a:pt x="123" y="124"/>
                    <a:pt x="123" y="125"/>
                    <a:pt x="123" y="126"/>
                  </a:cubicBezTo>
                  <a:cubicBezTo>
                    <a:pt x="123" y="128"/>
                    <a:pt x="119" y="129"/>
                    <a:pt x="122" y="129"/>
                  </a:cubicBezTo>
                  <a:cubicBezTo>
                    <a:pt x="126" y="129"/>
                    <a:pt x="124" y="125"/>
                    <a:pt x="125" y="123"/>
                  </a:cubicBezTo>
                  <a:cubicBezTo>
                    <a:pt x="125" y="123"/>
                    <a:pt x="129" y="127"/>
                    <a:pt x="128" y="129"/>
                  </a:cubicBezTo>
                  <a:cubicBezTo>
                    <a:pt x="125" y="133"/>
                    <a:pt x="129" y="130"/>
                    <a:pt x="131" y="132"/>
                  </a:cubicBezTo>
                  <a:cubicBezTo>
                    <a:pt x="134" y="135"/>
                    <a:pt x="134" y="136"/>
                    <a:pt x="134" y="139"/>
                  </a:cubicBezTo>
                  <a:cubicBezTo>
                    <a:pt x="133" y="142"/>
                    <a:pt x="137" y="145"/>
                    <a:pt x="139" y="145"/>
                  </a:cubicBezTo>
                  <a:cubicBezTo>
                    <a:pt x="141" y="146"/>
                    <a:pt x="143" y="147"/>
                    <a:pt x="145" y="147"/>
                  </a:cubicBezTo>
                  <a:cubicBezTo>
                    <a:pt x="147" y="147"/>
                    <a:pt x="151" y="152"/>
                    <a:pt x="153" y="151"/>
                  </a:cubicBezTo>
                  <a:cubicBezTo>
                    <a:pt x="155" y="150"/>
                    <a:pt x="157" y="149"/>
                    <a:pt x="158" y="147"/>
                  </a:cubicBezTo>
                  <a:cubicBezTo>
                    <a:pt x="158" y="147"/>
                    <a:pt x="160" y="144"/>
                    <a:pt x="161" y="145"/>
                  </a:cubicBezTo>
                  <a:cubicBezTo>
                    <a:pt x="161" y="146"/>
                    <a:pt x="159" y="147"/>
                    <a:pt x="160" y="148"/>
                  </a:cubicBezTo>
                  <a:cubicBezTo>
                    <a:pt x="161" y="149"/>
                    <a:pt x="161" y="146"/>
                    <a:pt x="162" y="146"/>
                  </a:cubicBezTo>
                  <a:cubicBezTo>
                    <a:pt x="162" y="146"/>
                    <a:pt x="164" y="149"/>
                    <a:pt x="165" y="149"/>
                  </a:cubicBezTo>
                  <a:cubicBezTo>
                    <a:pt x="165" y="150"/>
                    <a:pt x="167" y="152"/>
                    <a:pt x="168" y="152"/>
                  </a:cubicBezTo>
                  <a:cubicBezTo>
                    <a:pt x="167" y="152"/>
                    <a:pt x="170" y="149"/>
                    <a:pt x="170" y="149"/>
                  </a:cubicBezTo>
                  <a:cubicBezTo>
                    <a:pt x="172" y="148"/>
                    <a:pt x="173" y="146"/>
                    <a:pt x="174" y="145"/>
                  </a:cubicBezTo>
                  <a:cubicBezTo>
                    <a:pt x="177" y="144"/>
                    <a:pt x="185" y="146"/>
                    <a:pt x="185" y="142"/>
                  </a:cubicBezTo>
                  <a:cubicBezTo>
                    <a:pt x="186" y="137"/>
                    <a:pt x="187" y="134"/>
                    <a:pt x="188" y="130"/>
                  </a:cubicBezTo>
                  <a:cubicBezTo>
                    <a:pt x="190" y="126"/>
                    <a:pt x="191" y="122"/>
                    <a:pt x="194" y="118"/>
                  </a:cubicBezTo>
                  <a:cubicBezTo>
                    <a:pt x="195" y="117"/>
                    <a:pt x="197" y="116"/>
                    <a:pt x="198" y="114"/>
                  </a:cubicBezTo>
                  <a:cubicBezTo>
                    <a:pt x="198" y="113"/>
                    <a:pt x="198" y="113"/>
                    <a:pt x="198" y="112"/>
                  </a:cubicBezTo>
                  <a:cubicBezTo>
                    <a:pt x="199" y="111"/>
                    <a:pt x="200" y="110"/>
                    <a:pt x="200" y="108"/>
                  </a:cubicBezTo>
                  <a:cubicBezTo>
                    <a:pt x="201" y="106"/>
                    <a:pt x="200" y="104"/>
                    <a:pt x="201" y="102"/>
                  </a:cubicBezTo>
                  <a:cubicBezTo>
                    <a:pt x="201" y="101"/>
                    <a:pt x="202" y="100"/>
                    <a:pt x="202" y="99"/>
                  </a:cubicBezTo>
                  <a:cubicBezTo>
                    <a:pt x="203" y="98"/>
                    <a:pt x="201" y="97"/>
                    <a:pt x="202" y="96"/>
                  </a:cubicBezTo>
                  <a:cubicBezTo>
                    <a:pt x="203" y="95"/>
                    <a:pt x="204" y="92"/>
                    <a:pt x="203" y="91"/>
                  </a:cubicBezTo>
                  <a:cubicBezTo>
                    <a:pt x="203" y="89"/>
                    <a:pt x="202" y="88"/>
                    <a:pt x="202" y="87"/>
                  </a:cubicBezTo>
                  <a:cubicBezTo>
                    <a:pt x="201" y="86"/>
                    <a:pt x="201" y="84"/>
                    <a:pt x="201" y="83"/>
                  </a:cubicBezTo>
                  <a:cubicBezTo>
                    <a:pt x="200" y="79"/>
                    <a:pt x="203" y="77"/>
                    <a:pt x="202" y="73"/>
                  </a:cubicBezTo>
                  <a:cubicBezTo>
                    <a:pt x="202" y="74"/>
                    <a:pt x="201" y="76"/>
                    <a:pt x="200" y="76"/>
                  </a:cubicBezTo>
                  <a:cubicBezTo>
                    <a:pt x="198" y="76"/>
                    <a:pt x="197" y="72"/>
                    <a:pt x="196" y="70"/>
                  </a:cubicBezTo>
                  <a:cubicBezTo>
                    <a:pt x="194" y="67"/>
                    <a:pt x="190" y="67"/>
                    <a:pt x="190" y="62"/>
                  </a:cubicBezTo>
                  <a:cubicBezTo>
                    <a:pt x="189" y="60"/>
                    <a:pt x="188" y="60"/>
                    <a:pt x="187" y="59"/>
                  </a:cubicBezTo>
                  <a:cubicBezTo>
                    <a:pt x="185" y="58"/>
                    <a:pt x="185" y="61"/>
                    <a:pt x="184" y="59"/>
                  </a:cubicBezTo>
                  <a:cubicBezTo>
                    <a:pt x="184" y="56"/>
                    <a:pt x="183" y="55"/>
                    <a:pt x="181" y="53"/>
                  </a:cubicBezTo>
                  <a:cubicBezTo>
                    <a:pt x="181" y="53"/>
                    <a:pt x="180" y="52"/>
                    <a:pt x="180" y="51"/>
                  </a:cubicBezTo>
                  <a:cubicBezTo>
                    <a:pt x="179" y="51"/>
                    <a:pt x="180" y="49"/>
                    <a:pt x="180" y="50"/>
                  </a:cubicBezTo>
                  <a:cubicBezTo>
                    <a:pt x="178" y="48"/>
                    <a:pt x="176" y="47"/>
                    <a:pt x="174" y="46"/>
                  </a:cubicBezTo>
                  <a:cubicBezTo>
                    <a:pt x="172" y="44"/>
                    <a:pt x="169" y="45"/>
                    <a:pt x="168" y="43"/>
                  </a:cubicBezTo>
                  <a:cubicBezTo>
                    <a:pt x="166" y="41"/>
                    <a:pt x="167" y="37"/>
                    <a:pt x="166" y="36"/>
                  </a:cubicBezTo>
                  <a:cubicBezTo>
                    <a:pt x="166" y="34"/>
                    <a:pt x="166" y="32"/>
                    <a:pt x="165" y="31"/>
                  </a:cubicBezTo>
                  <a:cubicBezTo>
                    <a:pt x="164" y="30"/>
                    <a:pt x="163" y="30"/>
                    <a:pt x="163" y="28"/>
                  </a:cubicBezTo>
                  <a:cubicBezTo>
                    <a:pt x="163" y="26"/>
                    <a:pt x="163" y="23"/>
                    <a:pt x="161" y="20"/>
                  </a:cubicBezTo>
                  <a:cubicBezTo>
                    <a:pt x="160" y="20"/>
                    <a:pt x="158" y="17"/>
                    <a:pt x="158" y="18"/>
                  </a:cubicBezTo>
                  <a:cubicBezTo>
                    <a:pt x="156" y="18"/>
                    <a:pt x="156" y="19"/>
                    <a:pt x="155" y="17"/>
                  </a:cubicBezTo>
                  <a:cubicBezTo>
                    <a:pt x="153" y="15"/>
                    <a:pt x="154" y="11"/>
                    <a:pt x="152" y="8"/>
                  </a:cubicBezTo>
                  <a:cubicBezTo>
                    <a:pt x="152" y="7"/>
                    <a:pt x="148" y="0"/>
                    <a:pt x="148" y="0"/>
                  </a:cubicBezTo>
                  <a:cubicBezTo>
                    <a:pt x="147" y="0"/>
                    <a:pt x="147" y="2"/>
                    <a:pt x="147" y="3"/>
                  </a:cubicBezTo>
                  <a:cubicBezTo>
                    <a:pt x="147" y="4"/>
                    <a:pt x="146" y="5"/>
                    <a:pt x="145" y="6"/>
                  </a:cubicBezTo>
                  <a:cubicBezTo>
                    <a:pt x="145" y="6"/>
                    <a:pt x="143" y="8"/>
                    <a:pt x="144" y="9"/>
                  </a:cubicBezTo>
                  <a:cubicBezTo>
                    <a:pt x="144" y="9"/>
                    <a:pt x="146" y="9"/>
                    <a:pt x="145" y="10"/>
                  </a:cubicBezTo>
                  <a:cubicBezTo>
                    <a:pt x="144" y="10"/>
                    <a:pt x="143" y="15"/>
                    <a:pt x="143" y="16"/>
                  </a:cubicBezTo>
                  <a:cubicBezTo>
                    <a:pt x="144" y="18"/>
                    <a:pt x="144" y="20"/>
                    <a:pt x="144" y="22"/>
                  </a:cubicBezTo>
                  <a:cubicBezTo>
                    <a:pt x="143" y="26"/>
                    <a:pt x="143" y="36"/>
                    <a:pt x="137" y="36"/>
                  </a:cubicBezTo>
                  <a:cubicBezTo>
                    <a:pt x="133" y="36"/>
                    <a:pt x="133" y="32"/>
                    <a:pt x="130" y="31"/>
                  </a:cubicBezTo>
                  <a:cubicBezTo>
                    <a:pt x="128" y="30"/>
                    <a:pt x="126" y="30"/>
                    <a:pt x="124" y="28"/>
                  </a:cubicBezTo>
                  <a:cubicBezTo>
                    <a:pt x="123" y="27"/>
                    <a:pt x="112" y="21"/>
                    <a:pt x="113" y="20"/>
                  </a:cubicBezTo>
                  <a:cubicBezTo>
                    <a:pt x="113" y="19"/>
                    <a:pt x="114" y="18"/>
                    <a:pt x="115" y="17"/>
                  </a:cubicBezTo>
                  <a:cubicBezTo>
                    <a:pt x="115" y="16"/>
                    <a:pt x="117" y="16"/>
                    <a:pt x="117" y="15"/>
                  </a:cubicBezTo>
                  <a:cubicBezTo>
                    <a:pt x="117" y="15"/>
                    <a:pt x="116" y="14"/>
                    <a:pt x="116" y="13"/>
                  </a:cubicBezTo>
                  <a:cubicBezTo>
                    <a:pt x="117" y="12"/>
                    <a:pt x="117" y="12"/>
                    <a:pt x="118" y="11"/>
                  </a:cubicBezTo>
                  <a:cubicBezTo>
                    <a:pt x="118" y="10"/>
                    <a:pt x="120" y="9"/>
                    <a:pt x="121" y="8"/>
                  </a:cubicBezTo>
                  <a:cubicBezTo>
                    <a:pt x="121" y="7"/>
                    <a:pt x="119" y="5"/>
                    <a:pt x="118" y="6"/>
                  </a:cubicBezTo>
                  <a:cubicBezTo>
                    <a:pt x="118" y="6"/>
                    <a:pt x="117" y="8"/>
                    <a:pt x="117" y="8"/>
                  </a:cubicBezTo>
                  <a:cubicBezTo>
                    <a:pt x="116" y="7"/>
                    <a:pt x="116" y="7"/>
                    <a:pt x="115" y="6"/>
                  </a:cubicBezTo>
                  <a:cubicBezTo>
                    <a:pt x="115" y="5"/>
                    <a:pt x="113" y="7"/>
                    <a:pt x="112" y="7"/>
                  </a:cubicBezTo>
                  <a:cubicBezTo>
                    <a:pt x="111" y="8"/>
                    <a:pt x="110" y="7"/>
                    <a:pt x="109" y="7"/>
                  </a:cubicBezTo>
                  <a:cubicBezTo>
                    <a:pt x="107" y="6"/>
                    <a:pt x="104" y="5"/>
                    <a:pt x="101" y="4"/>
                  </a:cubicBezTo>
                  <a:cubicBezTo>
                    <a:pt x="99" y="4"/>
                    <a:pt x="103" y="5"/>
                    <a:pt x="101" y="4"/>
                  </a:cubicBez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" name="Freeform 404"/>
            <p:cNvSpPr>
              <a:spLocks/>
            </p:cNvSpPr>
            <p:nvPr/>
          </p:nvSpPr>
          <p:spPr bwMode="auto">
            <a:xfrm>
              <a:off x="5709864" y="2963582"/>
              <a:ext cx="186353" cy="281920"/>
            </a:xfrm>
            <a:custGeom>
              <a:avLst/>
              <a:gdLst>
                <a:gd name="T0" fmla="*/ 7 w 40"/>
                <a:gd name="T1" fmla="*/ 0 h 60"/>
                <a:gd name="T2" fmla="*/ 4 w 40"/>
                <a:gd name="T3" fmla="*/ 3 h 60"/>
                <a:gd name="T4" fmla="*/ 2 w 40"/>
                <a:gd name="T5" fmla="*/ 8 h 60"/>
                <a:gd name="T6" fmla="*/ 5 w 40"/>
                <a:gd name="T7" fmla="*/ 14 h 60"/>
                <a:gd name="T8" fmla="*/ 3 w 40"/>
                <a:gd name="T9" fmla="*/ 18 h 60"/>
                <a:gd name="T10" fmla="*/ 3 w 40"/>
                <a:gd name="T11" fmla="*/ 19 h 60"/>
                <a:gd name="T12" fmla="*/ 2 w 40"/>
                <a:gd name="T13" fmla="*/ 23 h 60"/>
                <a:gd name="T14" fmla="*/ 5 w 40"/>
                <a:gd name="T15" fmla="*/ 23 h 60"/>
                <a:gd name="T16" fmla="*/ 7 w 40"/>
                <a:gd name="T17" fmla="*/ 19 h 60"/>
                <a:gd name="T18" fmla="*/ 7 w 40"/>
                <a:gd name="T19" fmla="*/ 23 h 60"/>
                <a:gd name="T20" fmla="*/ 11 w 40"/>
                <a:gd name="T21" fmla="*/ 27 h 60"/>
                <a:gd name="T22" fmla="*/ 14 w 40"/>
                <a:gd name="T23" fmla="*/ 30 h 60"/>
                <a:gd name="T24" fmla="*/ 16 w 40"/>
                <a:gd name="T25" fmla="*/ 36 h 60"/>
                <a:gd name="T26" fmla="*/ 8 w 40"/>
                <a:gd name="T27" fmla="*/ 39 h 60"/>
                <a:gd name="T28" fmla="*/ 9 w 40"/>
                <a:gd name="T29" fmla="*/ 42 h 60"/>
                <a:gd name="T30" fmla="*/ 5 w 40"/>
                <a:gd name="T31" fmla="*/ 47 h 60"/>
                <a:gd name="T32" fmla="*/ 9 w 40"/>
                <a:gd name="T33" fmla="*/ 48 h 60"/>
                <a:gd name="T34" fmla="*/ 18 w 40"/>
                <a:gd name="T35" fmla="*/ 48 h 60"/>
                <a:gd name="T36" fmla="*/ 10 w 40"/>
                <a:gd name="T37" fmla="*/ 52 h 60"/>
                <a:gd name="T38" fmla="*/ 7 w 40"/>
                <a:gd name="T39" fmla="*/ 55 h 60"/>
                <a:gd name="T40" fmla="*/ 3 w 40"/>
                <a:gd name="T41" fmla="*/ 59 h 60"/>
                <a:gd name="T42" fmla="*/ 5 w 40"/>
                <a:gd name="T43" fmla="*/ 60 h 60"/>
                <a:gd name="T44" fmla="*/ 12 w 40"/>
                <a:gd name="T45" fmla="*/ 57 h 60"/>
                <a:gd name="T46" fmla="*/ 19 w 40"/>
                <a:gd name="T47" fmla="*/ 55 h 60"/>
                <a:gd name="T48" fmla="*/ 27 w 40"/>
                <a:gd name="T49" fmla="*/ 54 h 60"/>
                <a:gd name="T50" fmla="*/ 38 w 40"/>
                <a:gd name="T51" fmla="*/ 51 h 60"/>
                <a:gd name="T52" fmla="*/ 38 w 40"/>
                <a:gd name="T53" fmla="*/ 46 h 60"/>
                <a:gd name="T54" fmla="*/ 32 w 40"/>
                <a:gd name="T55" fmla="*/ 41 h 60"/>
                <a:gd name="T56" fmla="*/ 31 w 40"/>
                <a:gd name="T57" fmla="*/ 36 h 60"/>
                <a:gd name="T58" fmla="*/ 30 w 40"/>
                <a:gd name="T59" fmla="*/ 34 h 60"/>
                <a:gd name="T60" fmla="*/ 23 w 40"/>
                <a:gd name="T61" fmla="*/ 25 h 60"/>
                <a:gd name="T62" fmla="*/ 12 w 40"/>
                <a:gd name="T63" fmla="*/ 18 h 60"/>
                <a:gd name="T64" fmla="*/ 14 w 40"/>
                <a:gd name="T65" fmla="*/ 16 h 60"/>
                <a:gd name="T66" fmla="*/ 21 w 40"/>
                <a:gd name="T67" fmla="*/ 8 h 60"/>
                <a:gd name="T68" fmla="*/ 9 w 40"/>
                <a:gd name="T69" fmla="*/ 7 h 60"/>
                <a:gd name="T70" fmla="*/ 9 w 40"/>
                <a:gd name="T71" fmla="*/ 6 h 60"/>
                <a:gd name="T72" fmla="*/ 15 w 40"/>
                <a:gd name="T73" fmla="*/ 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40" h="60">
                  <a:moveTo>
                    <a:pt x="15" y="0"/>
                  </a:moveTo>
                  <a:cubicBezTo>
                    <a:pt x="12" y="0"/>
                    <a:pt x="10" y="1"/>
                    <a:pt x="7" y="0"/>
                  </a:cubicBezTo>
                  <a:cubicBezTo>
                    <a:pt x="6" y="0"/>
                    <a:pt x="5" y="0"/>
                    <a:pt x="5" y="1"/>
                  </a:cubicBezTo>
                  <a:cubicBezTo>
                    <a:pt x="6" y="3"/>
                    <a:pt x="5" y="2"/>
                    <a:pt x="4" y="3"/>
                  </a:cubicBezTo>
                  <a:cubicBezTo>
                    <a:pt x="5" y="2"/>
                    <a:pt x="5" y="4"/>
                    <a:pt x="5" y="4"/>
                  </a:cubicBezTo>
                  <a:cubicBezTo>
                    <a:pt x="4" y="6"/>
                    <a:pt x="1" y="5"/>
                    <a:pt x="2" y="8"/>
                  </a:cubicBezTo>
                  <a:cubicBezTo>
                    <a:pt x="4" y="10"/>
                    <a:pt x="3" y="11"/>
                    <a:pt x="2" y="13"/>
                  </a:cubicBezTo>
                  <a:cubicBezTo>
                    <a:pt x="2" y="15"/>
                    <a:pt x="4" y="15"/>
                    <a:pt x="5" y="14"/>
                  </a:cubicBezTo>
                  <a:cubicBezTo>
                    <a:pt x="4" y="15"/>
                    <a:pt x="5" y="15"/>
                    <a:pt x="5" y="16"/>
                  </a:cubicBezTo>
                  <a:cubicBezTo>
                    <a:pt x="5" y="15"/>
                    <a:pt x="3" y="18"/>
                    <a:pt x="3" y="18"/>
                  </a:cubicBezTo>
                  <a:cubicBezTo>
                    <a:pt x="2" y="18"/>
                    <a:pt x="0" y="18"/>
                    <a:pt x="0" y="20"/>
                  </a:cubicBezTo>
                  <a:cubicBezTo>
                    <a:pt x="1" y="20"/>
                    <a:pt x="2" y="18"/>
                    <a:pt x="3" y="19"/>
                  </a:cubicBezTo>
                  <a:cubicBezTo>
                    <a:pt x="3" y="20"/>
                    <a:pt x="3" y="21"/>
                    <a:pt x="3" y="21"/>
                  </a:cubicBezTo>
                  <a:cubicBezTo>
                    <a:pt x="2" y="22"/>
                    <a:pt x="2" y="23"/>
                    <a:pt x="2" y="23"/>
                  </a:cubicBezTo>
                  <a:cubicBezTo>
                    <a:pt x="2" y="24"/>
                    <a:pt x="3" y="22"/>
                    <a:pt x="4" y="22"/>
                  </a:cubicBezTo>
                  <a:cubicBezTo>
                    <a:pt x="4" y="21"/>
                    <a:pt x="5" y="23"/>
                    <a:pt x="5" y="23"/>
                  </a:cubicBezTo>
                  <a:cubicBezTo>
                    <a:pt x="6" y="23"/>
                    <a:pt x="5" y="19"/>
                    <a:pt x="4" y="19"/>
                  </a:cubicBezTo>
                  <a:cubicBezTo>
                    <a:pt x="5" y="19"/>
                    <a:pt x="7" y="20"/>
                    <a:pt x="7" y="19"/>
                  </a:cubicBezTo>
                  <a:cubicBezTo>
                    <a:pt x="7" y="19"/>
                    <a:pt x="6" y="20"/>
                    <a:pt x="6" y="20"/>
                  </a:cubicBezTo>
                  <a:cubicBezTo>
                    <a:pt x="6" y="21"/>
                    <a:pt x="7" y="22"/>
                    <a:pt x="7" y="23"/>
                  </a:cubicBezTo>
                  <a:cubicBezTo>
                    <a:pt x="7" y="24"/>
                    <a:pt x="4" y="27"/>
                    <a:pt x="7" y="27"/>
                  </a:cubicBezTo>
                  <a:cubicBezTo>
                    <a:pt x="7" y="27"/>
                    <a:pt x="10" y="27"/>
                    <a:pt x="11" y="27"/>
                  </a:cubicBezTo>
                  <a:cubicBezTo>
                    <a:pt x="12" y="26"/>
                    <a:pt x="15" y="26"/>
                    <a:pt x="15" y="26"/>
                  </a:cubicBezTo>
                  <a:cubicBezTo>
                    <a:pt x="14" y="28"/>
                    <a:pt x="13" y="28"/>
                    <a:pt x="14" y="30"/>
                  </a:cubicBezTo>
                  <a:cubicBezTo>
                    <a:pt x="15" y="33"/>
                    <a:pt x="15" y="31"/>
                    <a:pt x="16" y="32"/>
                  </a:cubicBezTo>
                  <a:cubicBezTo>
                    <a:pt x="16" y="33"/>
                    <a:pt x="15" y="35"/>
                    <a:pt x="16" y="36"/>
                  </a:cubicBezTo>
                  <a:cubicBezTo>
                    <a:pt x="17" y="38"/>
                    <a:pt x="14" y="38"/>
                    <a:pt x="13" y="38"/>
                  </a:cubicBezTo>
                  <a:cubicBezTo>
                    <a:pt x="11" y="39"/>
                    <a:pt x="10" y="37"/>
                    <a:pt x="8" y="39"/>
                  </a:cubicBezTo>
                  <a:cubicBezTo>
                    <a:pt x="7" y="41"/>
                    <a:pt x="12" y="40"/>
                    <a:pt x="11" y="41"/>
                  </a:cubicBezTo>
                  <a:cubicBezTo>
                    <a:pt x="11" y="41"/>
                    <a:pt x="9" y="42"/>
                    <a:pt x="9" y="42"/>
                  </a:cubicBezTo>
                  <a:cubicBezTo>
                    <a:pt x="9" y="43"/>
                    <a:pt x="10" y="43"/>
                    <a:pt x="9" y="44"/>
                  </a:cubicBezTo>
                  <a:cubicBezTo>
                    <a:pt x="8" y="45"/>
                    <a:pt x="7" y="46"/>
                    <a:pt x="5" y="47"/>
                  </a:cubicBezTo>
                  <a:cubicBezTo>
                    <a:pt x="4" y="48"/>
                    <a:pt x="6" y="49"/>
                    <a:pt x="6" y="49"/>
                  </a:cubicBezTo>
                  <a:cubicBezTo>
                    <a:pt x="7" y="49"/>
                    <a:pt x="9" y="48"/>
                    <a:pt x="9" y="48"/>
                  </a:cubicBezTo>
                  <a:cubicBezTo>
                    <a:pt x="9" y="49"/>
                    <a:pt x="12" y="49"/>
                    <a:pt x="13" y="50"/>
                  </a:cubicBezTo>
                  <a:cubicBezTo>
                    <a:pt x="15" y="50"/>
                    <a:pt x="17" y="48"/>
                    <a:pt x="18" y="48"/>
                  </a:cubicBezTo>
                  <a:cubicBezTo>
                    <a:pt x="18" y="48"/>
                    <a:pt x="16" y="53"/>
                    <a:pt x="13" y="52"/>
                  </a:cubicBezTo>
                  <a:cubicBezTo>
                    <a:pt x="12" y="51"/>
                    <a:pt x="11" y="52"/>
                    <a:pt x="10" y="52"/>
                  </a:cubicBezTo>
                  <a:cubicBezTo>
                    <a:pt x="8" y="52"/>
                    <a:pt x="9" y="51"/>
                    <a:pt x="8" y="51"/>
                  </a:cubicBezTo>
                  <a:cubicBezTo>
                    <a:pt x="8" y="51"/>
                    <a:pt x="8" y="54"/>
                    <a:pt x="7" y="55"/>
                  </a:cubicBezTo>
                  <a:cubicBezTo>
                    <a:pt x="7" y="55"/>
                    <a:pt x="6" y="56"/>
                    <a:pt x="5" y="57"/>
                  </a:cubicBezTo>
                  <a:cubicBezTo>
                    <a:pt x="5" y="57"/>
                    <a:pt x="3" y="58"/>
                    <a:pt x="3" y="59"/>
                  </a:cubicBezTo>
                  <a:cubicBezTo>
                    <a:pt x="3" y="59"/>
                    <a:pt x="5" y="59"/>
                    <a:pt x="5" y="59"/>
                  </a:cubicBezTo>
                  <a:cubicBezTo>
                    <a:pt x="5" y="59"/>
                    <a:pt x="4" y="59"/>
                    <a:pt x="5" y="60"/>
                  </a:cubicBezTo>
                  <a:cubicBezTo>
                    <a:pt x="5" y="60"/>
                    <a:pt x="7" y="57"/>
                    <a:pt x="8" y="57"/>
                  </a:cubicBezTo>
                  <a:cubicBezTo>
                    <a:pt x="9" y="57"/>
                    <a:pt x="11" y="58"/>
                    <a:pt x="12" y="57"/>
                  </a:cubicBezTo>
                  <a:cubicBezTo>
                    <a:pt x="14" y="57"/>
                    <a:pt x="13" y="55"/>
                    <a:pt x="15" y="55"/>
                  </a:cubicBezTo>
                  <a:cubicBezTo>
                    <a:pt x="16" y="54"/>
                    <a:pt x="17" y="55"/>
                    <a:pt x="19" y="55"/>
                  </a:cubicBezTo>
                  <a:cubicBezTo>
                    <a:pt x="20" y="56"/>
                    <a:pt x="21" y="54"/>
                    <a:pt x="23" y="55"/>
                  </a:cubicBezTo>
                  <a:cubicBezTo>
                    <a:pt x="24" y="56"/>
                    <a:pt x="26" y="55"/>
                    <a:pt x="27" y="54"/>
                  </a:cubicBezTo>
                  <a:cubicBezTo>
                    <a:pt x="29" y="54"/>
                    <a:pt x="32" y="54"/>
                    <a:pt x="34" y="54"/>
                  </a:cubicBezTo>
                  <a:cubicBezTo>
                    <a:pt x="34" y="54"/>
                    <a:pt x="38" y="51"/>
                    <a:pt x="38" y="51"/>
                  </a:cubicBezTo>
                  <a:cubicBezTo>
                    <a:pt x="37" y="50"/>
                    <a:pt x="33" y="51"/>
                    <a:pt x="33" y="50"/>
                  </a:cubicBezTo>
                  <a:cubicBezTo>
                    <a:pt x="33" y="49"/>
                    <a:pt x="37" y="46"/>
                    <a:pt x="38" y="46"/>
                  </a:cubicBezTo>
                  <a:cubicBezTo>
                    <a:pt x="39" y="44"/>
                    <a:pt x="40" y="40"/>
                    <a:pt x="36" y="40"/>
                  </a:cubicBezTo>
                  <a:cubicBezTo>
                    <a:pt x="35" y="40"/>
                    <a:pt x="33" y="41"/>
                    <a:pt x="32" y="41"/>
                  </a:cubicBezTo>
                  <a:cubicBezTo>
                    <a:pt x="30" y="40"/>
                    <a:pt x="32" y="40"/>
                    <a:pt x="32" y="39"/>
                  </a:cubicBezTo>
                  <a:cubicBezTo>
                    <a:pt x="32" y="38"/>
                    <a:pt x="32" y="37"/>
                    <a:pt x="31" y="36"/>
                  </a:cubicBezTo>
                  <a:cubicBezTo>
                    <a:pt x="31" y="36"/>
                    <a:pt x="27" y="35"/>
                    <a:pt x="28" y="34"/>
                  </a:cubicBezTo>
                  <a:cubicBezTo>
                    <a:pt x="28" y="34"/>
                    <a:pt x="30" y="35"/>
                    <a:pt x="30" y="34"/>
                  </a:cubicBezTo>
                  <a:cubicBezTo>
                    <a:pt x="31" y="33"/>
                    <a:pt x="30" y="32"/>
                    <a:pt x="29" y="31"/>
                  </a:cubicBezTo>
                  <a:cubicBezTo>
                    <a:pt x="26" y="29"/>
                    <a:pt x="25" y="29"/>
                    <a:pt x="23" y="25"/>
                  </a:cubicBezTo>
                  <a:cubicBezTo>
                    <a:pt x="22" y="23"/>
                    <a:pt x="21" y="21"/>
                    <a:pt x="18" y="19"/>
                  </a:cubicBezTo>
                  <a:cubicBezTo>
                    <a:pt x="17" y="18"/>
                    <a:pt x="13" y="20"/>
                    <a:pt x="12" y="18"/>
                  </a:cubicBezTo>
                  <a:cubicBezTo>
                    <a:pt x="12" y="18"/>
                    <a:pt x="18" y="17"/>
                    <a:pt x="17" y="16"/>
                  </a:cubicBezTo>
                  <a:cubicBezTo>
                    <a:pt x="17" y="16"/>
                    <a:pt x="15" y="17"/>
                    <a:pt x="14" y="16"/>
                  </a:cubicBezTo>
                  <a:cubicBezTo>
                    <a:pt x="14" y="16"/>
                    <a:pt x="18" y="15"/>
                    <a:pt x="18" y="15"/>
                  </a:cubicBezTo>
                  <a:cubicBezTo>
                    <a:pt x="19" y="14"/>
                    <a:pt x="22" y="9"/>
                    <a:pt x="21" y="8"/>
                  </a:cubicBezTo>
                  <a:cubicBezTo>
                    <a:pt x="20" y="6"/>
                    <a:pt x="17" y="6"/>
                    <a:pt x="15" y="6"/>
                  </a:cubicBezTo>
                  <a:cubicBezTo>
                    <a:pt x="14" y="7"/>
                    <a:pt x="9" y="7"/>
                    <a:pt x="9" y="7"/>
                  </a:cubicBezTo>
                  <a:cubicBezTo>
                    <a:pt x="9" y="7"/>
                    <a:pt x="11" y="6"/>
                    <a:pt x="11" y="6"/>
                  </a:cubicBezTo>
                  <a:cubicBezTo>
                    <a:pt x="11" y="6"/>
                    <a:pt x="9" y="5"/>
                    <a:pt x="9" y="6"/>
                  </a:cubicBezTo>
                  <a:cubicBezTo>
                    <a:pt x="9" y="5"/>
                    <a:pt x="18" y="1"/>
                    <a:pt x="15" y="0"/>
                  </a:cubicBezTo>
                  <a:cubicBezTo>
                    <a:pt x="14" y="0"/>
                    <a:pt x="17" y="1"/>
                    <a:pt x="15" y="0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" name="Freeform 405"/>
            <p:cNvSpPr>
              <a:spLocks/>
            </p:cNvSpPr>
            <p:nvPr/>
          </p:nvSpPr>
          <p:spPr bwMode="auto">
            <a:xfrm>
              <a:off x="5284594" y="2668920"/>
              <a:ext cx="251658" cy="122645"/>
            </a:xfrm>
            <a:custGeom>
              <a:avLst/>
              <a:gdLst>
                <a:gd name="T0" fmla="*/ 53 w 54"/>
                <a:gd name="T1" fmla="*/ 10 h 26"/>
                <a:gd name="T2" fmla="*/ 49 w 54"/>
                <a:gd name="T3" fmla="*/ 9 h 26"/>
                <a:gd name="T4" fmla="*/ 50 w 54"/>
                <a:gd name="T5" fmla="*/ 8 h 26"/>
                <a:gd name="T6" fmla="*/ 48 w 54"/>
                <a:gd name="T7" fmla="*/ 7 h 26"/>
                <a:gd name="T8" fmla="*/ 49 w 54"/>
                <a:gd name="T9" fmla="*/ 6 h 26"/>
                <a:gd name="T10" fmla="*/ 46 w 54"/>
                <a:gd name="T11" fmla="*/ 5 h 26"/>
                <a:gd name="T12" fmla="*/ 48 w 54"/>
                <a:gd name="T13" fmla="*/ 3 h 26"/>
                <a:gd name="T14" fmla="*/ 43 w 54"/>
                <a:gd name="T15" fmla="*/ 3 h 26"/>
                <a:gd name="T16" fmla="*/ 39 w 54"/>
                <a:gd name="T17" fmla="*/ 1 h 26"/>
                <a:gd name="T18" fmla="*/ 39 w 54"/>
                <a:gd name="T19" fmla="*/ 4 h 26"/>
                <a:gd name="T20" fmla="*/ 36 w 54"/>
                <a:gd name="T21" fmla="*/ 5 h 26"/>
                <a:gd name="T22" fmla="*/ 32 w 54"/>
                <a:gd name="T23" fmla="*/ 5 h 26"/>
                <a:gd name="T24" fmla="*/ 32 w 54"/>
                <a:gd name="T25" fmla="*/ 9 h 26"/>
                <a:gd name="T26" fmla="*/ 26 w 54"/>
                <a:gd name="T27" fmla="*/ 5 h 26"/>
                <a:gd name="T28" fmla="*/ 25 w 54"/>
                <a:gd name="T29" fmla="*/ 8 h 26"/>
                <a:gd name="T30" fmla="*/ 21 w 54"/>
                <a:gd name="T31" fmla="*/ 5 h 26"/>
                <a:gd name="T32" fmla="*/ 21 w 54"/>
                <a:gd name="T33" fmla="*/ 9 h 26"/>
                <a:gd name="T34" fmla="*/ 19 w 54"/>
                <a:gd name="T35" fmla="*/ 9 h 26"/>
                <a:gd name="T36" fmla="*/ 17 w 54"/>
                <a:gd name="T37" fmla="*/ 12 h 26"/>
                <a:gd name="T38" fmla="*/ 14 w 54"/>
                <a:gd name="T39" fmla="*/ 8 h 26"/>
                <a:gd name="T40" fmla="*/ 16 w 54"/>
                <a:gd name="T41" fmla="*/ 8 h 26"/>
                <a:gd name="T42" fmla="*/ 14 w 54"/>
                <a:gd name="T43" fmla="*/ 5 h 26"/>
                <a:gd name="T44" fmla="*/ 7 w 54"/>
                <a:gd name="T45" fmla="*/ 2 h 26"/>
                <a:gd name="T46" fmla="*/ 9 w 54"/>
                <a:gd name="T47" fmla="*/ 4 h 26"/>
                <a:gd name="T48" fmla="*/ 8 w 54"/>
                <a:gd name="T49" fmla="*/ 4 h 26"/>
                <a:gd name="T50" fmla="*/ 10 w 54"/>
                <a:gd name="T51" fmla="*/ 8 h 26"/>
                <a:gd name="T52" fmla="*/ 5 w 54"/>
                <a:gd name="T53" fmla="*/ 6 h 26"/>
                <a:gd name="T54" fmla="*/ 3 w 54"/>
                <a:gd name="T55" fmla="*/ 6 h 26"/>
                <a:gd name="T56" fmla="*/ 5 w 54"/>
                <a:gd name="T57" fmla="*/ 7 h 26"/>
                <a:gd name="T58" fmla="*/ 5 w 54"/>
                <a:gd name="T59" fmla="*/ 8 h 26"/>
                <a:gd name="T60" fmla="*/ 2 w 54"/>
                <a:gd name="T61" fmla="*/ 7 h 26"/>
                <a:gd name="T62" fmla="*/ 1 w 54"/>
                <a:gd name="T63" fmla="*/ 9 h 26"/>
                <a:gd name="T64" fmla="*/ 8 w 54"/>
                <a:gd name="T65" fmla="*/ 10 h 26"/>
                <a:gd name="T66" fmla="*/ 13 w 54"/>
                <a:gd name="T67" fmla="*/ 11 h 26"/>
                <a:gd name="T68" fmla="*/ 11 w 54"/>
                <a:gd name="T69" fmla="*/ 12 h 26"/>
                <a:gd name="T70" fmla="*/ 12 w 54"/>
                <a:gd name="T71" fmla="*/ 13 h 26"/>
                <a:gd name="T72" fmla="*/ 8 w 54"/>
                <a:gd name="T73" fmla="*/ 14 h 26"/>
                <a:gd name="T74" fmla="*/ 3 w 54"/>
                <a:gd name="T75" fmla="*/ 15 h 26"/>
                <a:gd name="T76" fmla="*/ 10 w 54"/>
                <a:gd name="T77" fmla="*/ 16 h 26"/>
                <a:gd name="T78" fmla="*/ 12 w 54"/>
                <a:gd name="T79" fmla="*/ 18 h 26"/>
                <a:gd name="T80" fmla="*/ 15 w 54"/>
                <a:gd name="T81" fmla="*/ 17 h 26"/>
                <a:gd name="T82" fmla="*/ 13 w 54"/>
                <a:gd name="T83" fmla="*/ 18 h 26"/>
                <a:gd name="T84" fmla="*/ 15 w 54"/>
                <a:gd name="T85" fmla="*/ 18 h 26"/>
                <a:gd name="T86" fmla="*/ 10 w 54"/>
                <a:gd name="T87" fmla="*/ 23 h 26"/>
                <a:gd name="T88" fmla="*/ 15 w 54"/>
                <a:gd name="T89" fmla="*/ 23 h 26"/>
                <a:gd name="T90" fmla="*/ 21 w 54"/>
                <a:gd name="T91" fmla="*/ 24 h 26"/>
                <a:gd name="T92" fmla="*/ 20 w 54"/>
                <a:gd name="T93" fmla="*/ 24 h 26"/>
                <a:gd name="T94" fmla="*/ 22 w 54"/>
                <a:gd name="T95" fmla="*/ 25 h 26"/>
                <a:gd name="T96" fmla="*/ 29 w 54"/>
                <a:gd name="T97" fmla="*/ 26 h 26"/>
                <a:gd name="T98" fmla="*/ 33 w 54"/>
                <a:gd name="T99" fmla="*/ 25 h 26"/>
                <a:gd name="T100" fmla="*/ 39 w 54"/>
                <a:gd name="T101" fmla="*/ 23 h 26"/>
                <a:gd name="T102" fmla="*/ 46 w 54"/>
                <a:gd name="T103" fmla="*/ 19 h 26"/>
                <a:gd name="T104" fmla="*/ 52 w 54"/>
                <a:gd name="T105" fmla="*/ 16 h 26"/>
                <a:gd name="T106" fmla="*/ 52 w 54"/>
                <a:gd name="T107" fmla="*/ 14 h 26"/>
                <a:gd name="T108" fmla="*/ 54 w 54"/>
                <a:gd name="T109" fmla="*/ 13 h 26"/>
                <a:gd name="T110" fmla="*/ 52 w 54"/>
                <a:gd name="T111" fmla="*/ 12 h 26"/>
                <a:gd name="T112" fmla="*/ 53 w 54"/>
                <a:gd name="T113" fmla="*/ 10 h 26"/>
                <a:gd name="T114" fmla="*/ 53 w 54"/>
                <a:gd name="T115" fmla="*/ 1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26">
                  <a:moveTo>
                    <a:pt x="53" y="10"/>
                  </a:moveTo>
                  <a:cubicBezTo>
                    <a:pt x="53" y="10"/>
                    <a:pt x="49" y="9"/>
                    <a:pt x="49" y="9"/>
                  </a:cubicBezTo>
                  <a:cubicBezTo>
                    <a:pt x="49" y="9"/>
                    <a:pt x="50" y="8"/>
                    <a:pt x="50" y="8"/>
                  </a:cubicBezTo>
                  <a:cubicBezTo>
                    <a:pt x="49" y="8"/>
                    <a:pt x="47" y="8"/>
                    <a:pt x="48" y="7"/>
                  </a:cubicBezTo>
                  <a:cubicBezTo>
                    <a:pt x="48" y="7"/>
                    <a:pt x="49" y="6"/>
                    <a:pt x="49" y="6"/>
                  </a:cubicBezTo>
                  <a:cubicBezTo>
                    <a:pt x="48" y="5"/>
                    <a:pt x="46" y="5"/>
                    <a:pt x="46" y="5"/>
                  </a:cubicBezTo>
                  <a:cubicBezTo>
                    <a:pt x="46" y="4"/>
                    <a:pt x="48" y="3"/>
                    <a:pt x="48" y="3"/>
                  </a:cubicBezTo>
                  <a:cubicBezTo>
                    <a:pt x="48" y="3"/>
                    <a:pt x="44" y="4"/>
                    <a:pt x="43" y="3"/>
                  </a:cubicBezTo>
                  <a:cubicBezTo>
                    <a:pt x="42" y="2"/>
                    <a:pt x="41" y="1"/>
                    <a:pt x="39" y="1"/>
                  </a:cubicBezTo>
                  <a:cubicBezTo>
                    <a:pt x="38" y="1"/>
                    <a:pt x="40" y="3"/>
                    <a:pt x="39" y="4"/>
                  </a:cubicBezTo>
                  <a:cubicBezTo>
                    <a:pt x="38" y="5"/>
                    <a:pt x="37" y="4"/>
                    <a:pt x="36" y="5"/>
                  </a:cubicBezTo>
                  <a:cubicBezTo>
                    <a:pt x="35" y="6"/>
                    <a:pt x="34" y="5"/>
                    <a:pt x="32" y="5"/>
                  </a:cubicBezTo>
                  <a:cubicBezTo>
                    <a:pt x="30" y="4"/>
                    <a:pt x="33" y="8"/>
                    <a:pt x="32" y="9"/>
                  </a:cubicBezTo>
                  <a:cubicBezTo>
                    <a:pt x="32" y="9"/>
                    <a:pt x="28" y="2"/>
                    <a:pt x="26" y="5"/>
                  </a:cubicBezTo>
                  <a:cubicBezTo>
                    <a:pt x="25" y="5"/>
                    <a:pt x="26" y="7"/>
                    <a:pt x="25" y="8"/>
                  </a:cubicBezTo>
                  <a:cubicBezTo>
                    <a:pt x="25" y="9"/>
                    <a:pt x="22" y="5"/>
                    <a:pt x="21" y="5"/>
                  </a:cubicBezTo>
                  <a:cubicBezTo>
                    <a:pt x="20" y="5"/>
                    <a:pt x="23" y="9"/>
                    <a:pt x="21" y="9"/>
                  </a:cubicBezTo>
                  <a:cubicBezTo>
                    <a:pt x="20" y="9"/>
                    <a:pt x="20" y="9"/>
                    <a:pt x="19" y="9"/>
                  </a:cubicBezTo>
                  <a:cubicBezTo>
                    <a:pt x="18" y="9"/>
                    <a:pt x="17" y="11"/>
                    <a:pt x="17" y="12"/>
                  </a:cubicBezTo>
                  <a:cubicBezTo>
                    <a:pt x="17" y="11"/>
                    <a:pt x="14" y="9"/>
                    <a:pt x="14" y="8"/>
                  </a:cubicBezTo>
                  <a:cubicBezTo>
                    <a:pt x="14" y="8"/>
                    <a:pt x="16" y="8"/>
                    <a:pt x="16" y="8"/>
                  </a:cubicBezTo>
                  <a:cubicBezTo>
                    <a:pt x="16" y="7"/>
                    <a:pt x="14" y="5"/>
                    <a:pt x="14" y="5"/>
                  </a:cubicBezTo>
                  <a:cubicBezTo>
                    <a:pt x="13" y="5"/>
                    <a:pt x="8" y="0"/>
                    <a:pt x="7" y="2"/>
                  </a:cubicBezTo>
                  <a:cubicBezTo>
                    <a:pt x="7" y="3"/>
                    <a:pt x="10" y="3"/>
                    <a:pt x="9" y="4"/>
                  </a:cubicBezTo>
                  <a:cubicBezTo>
                    <a:pt x="9" y="4"/>
                    <a:pt x="9" y="4"/>
                    <a:pt x="8" y="4"/>
                  </a:cubicBezTo>
                  <a:cubicBezTo>
                    <a:pt x="10" y="3"/>
                    <a:pt x="11" y="7"/>
                    <a:pt x="10" y="8"/>
                  </a:cubicBezTo>
                  <a:cubicBezTo>
                    <a:pt x="10" y="8"/>
                    <a:pt x="2" y="1"/>
                    <a:pt x="5" y="6"/>
                  </a:cubicBezTo>
                  <a:cubicBezTo>
                    <a:pt x="5" y="6"/>
                    <a:pt x="3" y="6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6"/>
                    <a:pt x="5" y="8"/>
                    <a:pt x="5" y="8"/>
                  </a:cubicBezTo>
                  <a:cubicBezTo>
                    <a:pt x="5" y="8"/>
                    <a:pt x="3" y="7"/>
                    <a:pt x="2" y="7"/>
                  </a:cubicBezTo>
                  <a:cubicBezTo>
                    <a:pt x="3" y="7"/>
                    <a:pt x="0" y="10"/>
                    <a:pt x="1" y="9"/>
                  </a:cubicBezTo>
                  <a:cubicBezTo>
                    <a:pt x="0" y="11"/>
                    <a:pt x="8" y="10"/>
                    <a:pt x="8" y="10"/>
                  </a:cubicBezTo>
                  <a:cubicBezTo>
                    <a:pt x="9" y="10"/>
                    <a:pt x="13" y="11"/>
                    <a:pt x="13" y="11"/>
                  </a:cubicBezTo>
                  <a:cubicBezTo>
                    <a:pt x="12" y="11"/>
                    <a:pt x="11" y="11"/>
                    <a:pt x="11" y="12"/>
                  </a:cubicBezTo>
                  <a:cubicBezTo>
                    <a:pt x="11" y="12"/>
                    <a:pt x="12" y="13"/>
                    <a:pt x="12" y="13"/>
                  </a:cubicBezTo>
                  <a:cubicBezTo>
                    <a:pt x="11" y="14"/>
                    <a:pt x="9" y="14"/>
                    <a:pt x="8" y="14"/>
                  </a:cubicBezTo>
                  <a:cubicBezTo>
                    <a:pt x="8" y="14"/>
                    <a:pt x="2" y="15"/>
                    <a:pt x="3" y="15"/>
                  </a:cubicBezTo>
                  <a:cubicBezTo>
                    <a:pt x="5" y="16"/>
                    <a:pt x="8" y="15"/>
                    <a:pt x="10" y="16"/>
                  </a:cubicBezTo>
                  <a:cubicBezTo>
                    <a:pt x="11" y="17"/>
                    <a:pt x="11" y="18"/>
                    <a:pt x="12" y="18"/>
                  </a:cubicBezTo>
                  <a:cubicBezTo>
                    <a:pt x="12" y="18"/>
                    <a:pt x="14" y="17"/>
                    <a:pt x="15" y="17"/>
                  </a:cubicBezTo>
                  <a:cubicBezTo>
                    <a:pt x="14" y="17"/>
                    <a:pt x="13" y="18"/>
                    <a:pt x="13" y="18"/>
                  </a:cubicBezTo>
                  <a:cubicBezTo>
                    <a:pt x="13" y="19"/>
                    <a:pt x="15" y="18"/>
                    <a:pt x="15" y="18"/>
                  </a:cubicBezTo>
                  <a:cubicBezTo>
                    <a:pt x="16" y="19"/>
                    <a:pt x="8" y="23"/>
                    <a:pt x="10" y="23"/>
                  </a:cubicBezTo>
                  <a:cubicBezTo>
                    <a:pt x="12" y="24"/>
                    <a:pt x="14" y="23"/>
                    <a:pt x="15" y="23"/>
                  </a:cubicBezTo>
                  <a:cubicBezTo>
                    <a:pt x="17" y="23"/>
                    <a:pt x="19" y="23"/>
                    <a:pt x="21" y="24"/>
                  </a:cubicBezTo>
                  <a:cubicBezTo>
                    <a:pt x="20" y="23"/>
                    <a:pt x="20" y="24"/>
                    <a:pt x="20" y="24"/>
                  </a:cubicBezTo>
                  <a:cubicBezTo>
                    <a:pt x="21" y="25"/>
                    <a:pt x="22" y="25"/>
                    <a:pt x="22" y="25"/>
                  </a:cubicBezTo>
                  <a:cubicBezTo>
                    <a:pt x="24" y="26"/>
                    <a:pt x="27" y="26"/>
                    <a:pt x="29" y="26"/>
                  </a:cubicBezTo>
                  <a:cubicBezTo>
                    <a:pt x="31" y="26"/>
                    <a:pt x="31" y="25"/>
                    <a:pt x="33" y="25"/>
                  </a:cubicBezTo>
                  <a:cubicBezTo>
                    <a:pt x="35" y="24"/>
                    <a:pt x="37" y="24"/>
                    <a:pt x="39" y="23"/>
                  </a:cubicBezTo>
                  <a:cubicBezTo>
                    <a:pt x="42" y="21"/>
                    <a:pt x="43" y="20"/>
                    <a:pt x="46" y="19"/>
                  </a:cubicBezTo>
                  <a:cubicBezTo>
                    <a:pt x="48" y="19"/>
                    <a:pt x="49" y="16"/>
                    <a:pt x="52" y="16"/>
                  </a:cubicBezTo>
                  <a:cubicBezTo>
                    <a:pt x="52" y="15"/>
                    <a:pt x="53" y="15"/>
                    <a:pt x="52" y="14"/>
                  </a:cubicBezTo>
                  <a:cubicBezTo>
                    <a:pt x="51" y="13"/>
                    <a:pt x="53" y="13"/>
                    <a:pt x="54" y="13"/>
                  </a:cubicBezTo>
                  <a:cubicBezTo>
                    <a:pt x="54" y="13"/>
                    <a:pt x="52" y="12"/>
                    <a:pt x="52" y="12"/>
                  </a:cubicBezTo>
                  <a:cubicBezTo>
                    <a:pt x="52" y="11"/>
                    <a:pt x="54" y="10"/>
                    <a:pt x="53" y="10"/>
                  </a:cubicBezTo>
                  <a:cubicBezTo>
                    <a:pt x="51" y="9"/>
                    <a:pt x="54" y="10"/>
                    <a:pt x="5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" name="Freeform 418"/>
            <p:cNvSpPr>
              <a:spLocks/>
            </p:cNvSpPr>
            <p:nvPr/>
          </p:nvSpPr>
          <p:spPr bwMode="auto">
            <a:xfrm>
              <a:off x="9725242" y="2538312"/>
              <a:ext cx="50967" cy="28669"/>
            </a:xfrm>
            <a:custGeom>
              <a:avLst/>
              <a:gdLst>
                <a:gd name="T0" fmla="*/ 3 w 11"/>
                <a:gd name="T1" fmla="*/ 4 h 6"/>
                <a:gd name="T2" fmla="*/ 1 w 11"/>
                <a:gd name="T3" fmla="*/ 1 h 6"/>
                <a:gd name="T4" fmla="*/ 6 w 11"/>
                <a:gd name="T5" fmla="*/ 1 h 6"/>
                <a:gd name="T6" fmla="*/ 3 w 11"/>
                <a:gd name="T7" fmla="*/ 4 h 6"/>
                <a:gd name="T8" fmla="*/ 3 w 11"/>
                <a:gd name="T9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6">
                  <a:moveTo>
                    <a:pt x="3" y="4"/>
                  </a:moveTo>
                  <a:cubicBezTo>
                    <a:pt x="1" y="3"/>
                    <a:pt x="0" y="3"/>
                    <a:pt x="1" y="1"/>
                  </a:cubicBezTo>
                  <a:cubicBezTo>
                    <a:pt x="2" y="0"/>
                    <a:pt x="4" y="1"/>
                    <a:pt x="6" y="1"/>
                  </a:cubicBezTo>
                  <a:cubicBezTo>
                    <a:pt x="11" y="2"/>
                    <a:pt x="6" y="6"/>
                    <a:pt x="3" y="4"/>
                  </a:cubicBezTo>
                  <a:cubicBezTo>
                    <a:pt x="2" y="3"/>
                    <a:pt x="4" y="5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" name="Freeform 419"/>
            <p:cNvSpPr>
              <a:spLocks/>
            </p:cNvSpPr>
            <p:nvPr/>
          </p:nvSpPr>
          <p:spPr bwMode="auto">
            <a:xfrm>
              <a:off x="9626489" y="2949248"/>
              <a:ext cx="28669" cy="23893"/>
            </a:xfrm>
            <a:custGeom>
              <a:avLst/>
              <a:gdLst>
                <a:gd name="T0" fmla="*/ 5 w 6"/>
                <a:gd name="T1" fmla="*/ 2 h 5"/>
                <a:gd name="T2" fmla="*/ 5 w 6"/>
                <a:gd name="T3" fmla="*/ 1 h 5"/>
                <a:gd name="T4" fmla="*/ 2 w 6"/>
                <a:gd name="T5" fmla="*/ 1 h 5"/>
                <a:gd name="T6" fmla="*/ 1 w 6"/>
                <a:gd name="T7" fmla="*/ 3 h 5"/>
                <a:gd name="T8" fmla="*/ 0 w 6"/>
                <a:gd name="T9" fmla="*/ 4 h 5"/>
                <a:gd name="T10" fmla="*/ 5 w 6"/>
                <a:gd name="T11" fmla="*/ 2 h 5"/>
                <a:gd name="T12" fmla="*/ 5 w 6"/>
                <a:gd name="T13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5">
                  <a:moveTo>
                    <a:pt x="5" y="2"/>
                  </a:moveTo>
                  <a:cubicBezTo>
                    <a:pt x="6" y="2"/>
                    <a:pt x="5" y="1"/>
                    <a:pt x="5" y="1"/>
                  </a:cubicBezTo>
                  <a:cubicBezTo>
                    <a:pt x="4" y="0"/>
                    <a:pt x="3" y="1"/>
                    <a:pt x="2" y="1"/>
                  </a:cubicBezTo>
                  <a:cubicBezTo>
                    <a:pt x="1" y="1"/>
                    <a:pt x="0" y="2"/>
                    <a:pt x="1" y="3"/>
                  </a:cubicBezTo>
                  <a:cubicBezTo>
                    <a:pt x="1" y="3"/>
                    <a:pt x="0" y="5"/>
                    <a:pt x="0" y="4"/>
                  </a:cubicBezTo>
                  <a:cubicBezTo>
                    <a:pt x="0" y="4"/>
                    <a:pt x="5" y="2"/>
                    <a:pt x="5" y="2"/>
                  </a:cubicBezTo>
                  <a:cubicBezTo>
                    <a:pt x="6" y="2"/>
                    <a:pt x="3" y="3"/>
                    <a:pt x="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" name="Freeform 420"/>
            <p:cNvSpPr>
              <a:spLocks/>
            </p:cNvSpPr>
            <p:nvPr/>
          </p:nvSpPr>
          <p:spPr bwMode="auto">
            <a:xfrm>
              <a:off x="9005309" y="3086227"/>
              <a:ext cx="23891" cy="12742"/>
            </a:xfrm>
            <a:custGeom>
              <a:avLst/>
              <a:gdLst>
                <a:gd name="T0" fmla="*/ 3 w 5"/>
                <a:gd name="T1" fmla="*/ 3 h 3"/>
                <a:gd name="T2" fmla="*/ 3 w 5"/>
                <a:gd name="T3" fmla="*/ 0 h 3"/>
                <a:gd name="T4" fmla="*/ 3 w 5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3">
                  <a:moveTo>
                    <a:pt x="3" y="3"/>
                  </a:moveTo>
                  <a:cubicBezTo>
                    <a:pt x="1" y="3"/>
                    <a:pt x="0" y="1"/>
                    <a:pt x="3" y="0"/>
                  </a:cubicBezTo>
                  <a:cubicBezTo>
                    <a:pt x="5" y="0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" name="Freeform 421"/>
            <p:cNvSpPr>
              <a:spLocks/>
            </p:cNvSpPr>
            <p:nvPr/>
          </p:nvSpPr>
          <p:spPr bwMode="auto">
            <a:xfrm>
              <a:off x="9425801" y="3226390"/>
              <a:ext cx="23891" cy="22298"/>
            </a:xfrm>
            <a:custGeom>
              <a:avLst/>
              <a:gdLst>
                <a:gd name="T0" fmla="*/ 5 w 5"/>
                <a:gd name="T1" fmla="*/ 1 h 5"/>
                <a:gd name="T2" fmla="*/ 1 w 5"/>
                <a:gd name="T3" fmla="*/ 5 h 5"/>
                <a:gd name="T4" fmla="*/ 4 w 5"/>
                <a:gd name="T5" fmla="*/ 3 h 5"/>
                <a:gd name="T6" fmla="*/ 5 w 5"/>
                <a:gd name="T7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5" y="1"/>
                  </a:moveTo>
                  <a:cubicBezTo>
                    <a:pt x="5" y="1"/>
                    <a:pt x="0" y="5"/>
                    <a:pt x="1" y="5"/>
                  </a:cubicBezTo>
                  <a:cubicBezTo>
                    <a:pt x="2" y="5"/>
                    <a:pt x="4" y="3"/>
                    <a:pt x="4" y="3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" name="Freeform 422"/>
            <p:cNvSpPr>
              <a:spLocks/>
            </p:cNvSpPr>
            <p:nvPr/>
          </p:nvSpPr>
          <p:spPr bwMode="auto">
            <a:xfrm>
              <a:off x="9411466" y="3263023"/>
              <a:ext cx="9557" cy="4778"/>
            </a:xfrm>
            <a:custGeom>
              <a:avLst/>
              <a:gdLst>
                <a:gd name="T0" fmla="*/ 1 w 2"/>
                <a:gd name="T1" fmla="*/ 0 h 1"/>
                <a:gd name="T2" fmla="*/ 1 w 2"/>
                <a:gd name="T3" fmla="*/ 1 h 1"/>
                <a:gd name="T4" fmla="*/ 1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1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" name="Freeform 423"/>
            <p:cNvSpPr>
              <a:spLocks/>
            </p:cNvSpPr>
            <p:nvPr/>
          </p:nvSpPr>
          <p:spPr bwMode="auto">
            <a:xfrm>
              <a:off x="9346162" y="3337885"/>
              <a:ext cx="14335" cy="4778"/>
            </a:xfrm>
            <a:custGeom>
              <a:avLst/>
              <a:gdLst>
                <a:gd name="T0" fmla="*/ 2 w 3"/>
                <a:gd name="T1" fmla="*/ 0 h 1"/>
                <a:gd name="T2" fmla="*/ 1 w 3"/>
                <a:gd name="T3" fmla="*/ 1 h 1"/>
                <a:gd name="T4" fmla="*/ 2 w 3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0" y="1"/>
                    <a:pt x="1" y="1"/>
                  </a:cubicBezTo>
                  <a:cubicBezTo>
                    <a:pt x="1" y="1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" name="Freeform 424"/>
            <p:cNvSpPr>
              <a:spLocks/>
            </p:cNvSpPr>
            <p:nvPr/>
          </p:nvSpPr>
          <p:spPr bwMode="auto">
            <a:xfrm>
              <a:off x="9290415" y="3361776"/>
              <a:ext cx="33448" cy="19114"/>
            </a:xfrm>
            <a:custGeom>
              <a:avLst/>
              <a:gdLst>
                <a:gd name="T0" fmla="*/ 6 w 7"/>
                <a:gd name="T1" fmla="*/ 0 h 4"/>
                <a:gd name="T2" fmla="*/ 1 w 7"/>
                <a:gd name="T3" fmla="*/ 3 h 4"/>
                <a:gd name="T4" fmla="*/ 6 w 7"/>
                <a:gd name="T5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4">
                  <a:moveTo>
                    <a:pt x="6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7" y="0"/>
                    <a:pt x="6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" name="Freeform 425"/>
            <p:cNvSpPr>
              <a:spLocks/>
            </p:cNvSpPr>
            <p:nvPr/>
          </p:nvSpPr>
          <p:spPr bwMode="auto">
            <a:xfrm>
              <a:off x="9253781" y="3380889"/>
              <a:ext cx="27077" cy="17521"/>
            </a:xfrm>
            <a:custGeom>
              <a:avLst/>
              <a:gdLst>
                <a:gd name="T0" fmla="*/ 5 w 6"/>
                <a:gd name="T1" fmla="*/ 0 h 4"/>
                <a:gd name="T2" fmla="*/ 1 w 6"/>
                <a:gd name="T3" fmla="*/ 3 h 4"/>
                <a:gd name="T4" fmla="*/ 5 w 6"/>
                <a:gd name="T5" fmla="*/ 0 h 4"/>
                <a:gd name="T6" fmla="*/ 5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5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5" y="0"/>
                    <a:pt x="5" y="0"/>
                  </a:cubicBezTo>
                  <a:cubicBezTo>
                    <a:pt x="5" y="0"/>
                    <a:pt x="6" y="0"/>
                    <a:pt x="5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" name="Freeform 426"/>
            <p:cNvSpPr>
              <a:spLocks/>
            </p:cNvSpPr>
            <p:nvPr/>
          </p:nvSpPr>
          <p:spPr bwMode="auto">
            <a:xfrm>
              <a:off x="9229889" y="3395225"/>
              <a:ext cx="23891" cy="22298"/>
            </a:xfrm>
            <a:custGeom>
              <a:avLst/>
              <a:gdLst>
                <a:gd name="T0" fmla="*/ 4 w 5"/>
                <a:gd name="T1" fmla="*/ 0 h 5"/>
                <a:gd name="T2" fmla="*/ 0 w 5"/>
                <a:gd name="T3" fmla="*/ 4 h 5"/>
                <a:gd name="T4" fmla="*/ 4 w 5"/>
                <a:gd name="T5" fmla="*/ 0 h 5"/>
                <a:gd name="T6" fmla="*/ 4 w 5"/>
                <a:gd name="T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4" y="0"/>
                    <a:pt x="0" y="4"/>
                    <a:pt x="0" y="4"/>
                  </a:cubicBezTo>
                  <a:cubicBezTo>
                    <a:pt x="2" y="5"/>
                    <a:pt x="4" y="0"/>
                    <a:pt x="4" y="0"/>
                  </a:cubicBezTo>
                  <a:cubicBezTo>
                    <a:pt x="4" y="0"/>
                    <a:pt x="5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" name="Freeform 427"/>
            <p:cNvSpPr>
              <a:spLocks/>
            </p:cNvSpPr>
            <p:nvPr/>
          </p:nvSpPr>
          <p:spPr bwMode="auto">
            <a:xfrm>
              <a:off x="9225111" y="3427080"/>
              <a:ext cx="4778" cy="4778"/>
            </a:xfrm>
            <a:custGeom>
              <a:avLst/>
              <a:gdLst>
                <a:gd name="T0" fmla="*/ 1 w 1"/>
                <a:gd name="T1" fmla="*/ 0 h 1"/>
                <a:gd name="T2" fmla="*/ 1 w 1"/>
                <a:gd name="T3" fmla="*/ 1 h 1"/>
                <a:gd name="T4" fmla="*/ 1 w 1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cubicBezTo>
                    <a:pt x="0" y="0"/>
                    <a:pt x="0" y="1"/>
                    <a:pt x="1" y="1"/>
                  </a:cubicBezTo>
                  <a:cubicBezTo>
                    <a:pt x="1" y="1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" name="Freeform 428"/>
            <p:cNvSpPr>
              <a:spLocks/>
            </p:cNvSpPr>
            <p:nvPr/>
          </p:nvSpPr>
          <p:spPr bwMode="auto">
            <a:xfrm>
              <a:off x="9201220" y="3407966"/>
              <a:ext cx="23891" cy="19114"/>
            </a:xfrm>
            <a:custGeom>
              <a:avLst/>
              <a:gdLst>
                <a:gd name="T0" fmla="*/ 4 w 5"/>
                <a:gd name="T1" fmla="*/ 1 h 4"/>
                <a:gd name="T2" fmla="*/ 0 w 5"/>
                <a:gd name="T3" fmla="*/ 4 h 4"/>
                <a:gd name="T4" fmla="*/ 4 w 5"/>
                <a:gd name="T5" fmla="*/ 1 h 4"/>
                <a:gd name="T6" fmla="*/ 4 w 5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4" y="1"/>
                  </a:moveTo>
                  <a:cubicBezTo>
                    <a:pt x="2" y="2"/>
                    <a:pt x="0" y="3"/>
                    <a:pt x="0" y="4"/>
                  </a:cubicBezTo>
                  <a:cubicBezTo>
                    <a:pt x="0" y="4"/>
                    <a:pt x="4" y="1"/>
                    <a:pt x="4" y="1"/>
                  </a:cubicBezTo>
                  <a:cubicBezTo>
                    <a:pt x="3" y="1"/>
                    <a:pt x="5" y="0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6" name="Freeform 429"/>
            <p:cNvSpPr>
              <a:spLocks/>
            </p:cNvSpPr>
            <p:nvPr/>
          </p:nvSpPr>
          <p:spPr bwMode="auto">
            <a:xfrm>
              <a:off x="9029200" y="3581579"/>
              <a:ext cx="9557" cy="14335"/>
            </a:xfrm>
            <a:custGeom>
              <a:avLst/>
              <a:gdLst>
                <a:gd name="T0" fmla="*/ 1 w 2"/>
                <a:gd name="T1" fmla="*/ 0 h 3"/>
                <a:gd name="T2" fmla="*/ 1 w 2"/>
                <a:gd name="T3" fmla="*/ 3 h 3"/>
                <a:gd name="T4" fmla="*/ 1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cubicBezTo>
                    <a:pt x="1" y="0"/>
                    <a:pt x="0" y="3"/>
                    <a:pt x="1" y="3"/>
                  </a:cubicBezTo>
                  <a:cubicBezTo>
                    <a:pt x="2" y="3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grpSp>
          <p:nvGrpSpPr>
            <p:cNvPr id="97" name="Group 96"/>
            <p:cNvGrpSpPr/>
            <p:nvPr/>
          </p:nvGrpSpPr>
          <p:grpSpPr>
            <a:xfrm>
              <a:off x="8857183" y="3380889"/>
              <a:ext cx="348815" cy="331298"/>
              <a:chOff x="5961121" y="2686387"/>
              <a:chExt cx="288233" cy="273757"/>
            </a:xfrm>
            <a:grpFill/>
          </p:grpSpPr>
          <p:sp>
            <p:nvSpPr>
              <p:cNvPr id="359" name="Freeform 430"/>
              <p:cNvSpPr>
                <a:spLocks/>
              </p:cNvSpPr>
              <p:nvPr/>
            </p:nvSpPr>
            <p:spPr bwMode="auto">
              <a:xfrm>
                <a:off x="6130902" y="2686387"/>
                <a:ext cx="118452" cy="100026"/>
              </a:xfrm>
              <a:custGeom>
                <a:avLst/>
                <a:gdLst>
                  <a:gd name="T0" fmla="*/ 28 w 31"/>
                  <a:gd name="T1" fmla="*/ 10 h 26"/>
                  <a:gd name="T2" fmla="*/ 29 w 31"/>
                  <a:gd name="T3" fmla="*/ 7 h 26"/>
                  <a:gd name="T4" fmla="*/ 27 w 31"/>
                  <a:gd name="T5" fmla="*/ 10 h 26"/>
                  <a:gd name="T6" fmla="*/ 20 w 31"/>
                  <a:gd name="T7" fmla="*/ 8 h 26"/>
                  <a:gd name="T8" fmla="*/ 11 w 31"/>
                  <a:gd name="T9" fmla="*/ 1 h 26"/>
                  <a:gd name="T10" fmla="*/ 11 w 31"/>
                  <a:gd name="T11" fmla="*/ 5 h 26"/>
                  <a:gd name="T12" fmla="*/ 9 w 31"/>
                  <a:gd name="T13" fmla="*/ 11 h 26"/>
                  <a:gd name="T14" fmla="*/ 7 w 31"/>
                  <a:gd name="T15" fmla="*/ 14 h 26"/>
                  <a:gd name="T16" fmla="*/ 4 w 31"/>
                  <a:gd name="T17" fmla="*/ 14 h 26"/>
                  <a:gd name="T18" fmla="*/ 5 w 31"/>
                  <a:gd name="T19" fmla="*/ 16 h 26"/>
                  <a:gd name="T20" fmla="*/ 1 w 31"/>
                  <a:gd name="T21" fmla="*/ 18 h 26"/>
                  <a:gd name="T22" fmla="*/ 2 w 31"/>
                  <a:gd name="T23" fmla="*/ 23 h 26"/>
                  <a:gd name="T24" fmla="*/ 4 w 31"/>
                  <a:gd name="T25" fmla="*/ 25 h 26"/>
                  <a:gd name="T26" fmla="*/ 6 w 31"/>
                  <a:gd name="T27" fmla="*/ 23 h 26"/>
                  <a:gd name="T28" fmla="*/ 7 w 31"/>
                  <a:gd name="T29" fmla="*/ 23 h 26"/>
                  <a:gd name="T30" fmla="*/ 4 w 31"/>
                  <a:gd name="T31" fmla="*/ 20 h 26"/>
                  <a:gd name="T32" fmla="*/ 7 w 31"/>
                  <a:gd name="T33" fmla="*/ 19 h 26"/>
                  <a:gd name="T34" fmla="*/ 12 w 31"/>
                  <a:gd name="T35" fmla="*/ 18 h 26"/>
                  <a:gd name="T36" fmla="*/ 17 w 31"/>
                  <a:gd name="T37" fmla="*/ 21 h 26"/>
                  <a:gd name="T38" fmla="*/ 21 w 31"/>
                  <a:gd name="T39" fmla="*/ 16 h 26"/>
                  <a:gd name="T40" fmla="*/ 31 w 31"/>
                  <a:gd name="T41" fmla="*/ 14 h 26"/>
                  <a:gd name="T42" fmla="*/ 29 w 31"/>
                  <a:gd name="T43" fmla="*/ 12 h 26"/>
                  <a:gd name="T44" fmla="*/ 28 w 31"/>
                  <a:gd name="T45" fmla="*/ 10 h 26"/>
                  <a:gd name="T46" fmla="*/ 28 w 31"/>
                  <a:gd name="T47" fmla="*/ 1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31" h="26">
                    <a:moveTo>
                      <a:pt x="28" y="10"/>
                    </a:moveTo>
                    <a:cubicBezTo>
                      <a:pt x="28" y="10"/>
                      <a:pt x="29" y="8"/>
                      <a:pt x="29" y="7"/>
                    </a:cubicBezTo>
                    <a:cubicBezTo>
                      <a:pt x="29" y="8"/>
                      <a:pt x="27" y="10"/>
                      <a:pt x="27" y="10"/>
                    </a:cubicBezTo>
                    <a:cubicBezTo>
                      <a:pt x="25" y="10"/>
                      <a:pt x="21" y="9"/>
                      <a:pt x="20" y="8"/>
                    </a:cubicBezTo>
                    <a:cubicBezTo>
                      <a:pt x="17" y="7"/>
                      <a:pt x="15" y="2"/>
                      <a:pt x="11" y="1"/>
                    </a:cubicBezTo>
                    <a:cubicBezTo>
                      <a:pt x="9" y="0"/>
                      <a:pt x="10" y="4"/>
                      <a:pt x="11" y="5"/>
                    </a:cubicBezTo>
                    <a:cubicBezTo>
                      <a:pt x="11" y="7"/>
                      <a:pt x="10" y="9"/>
                      <a:pt x="9" y="11"/>
                    </a:cubicBezTo>
                    <a:cubicBezTo>
                      <a:pt x="8" y="12"/>
                      <a:pt x="10" y="15"/>
                      <a:pt x="7" y="14"/>
                    </a:cubicBezTo>
                    <a:cubicBezTo>
                      <a:pt x="7" y="14"/>
                      <a:pt x="5" y="13"/>
                      <a:pt x="4" y="14"/>
                    </a:cubicBezTo>
                    <a:cubicBezTo>
                      <a:pt x="4" y="15"/>
                      <a:pt x="5" y="16"/>
                      <a:pt x="5" y="16"/>
                    </a:cubicBezTo>
                    <a:cubicBezTo>
                      <a:pt x="5" y="16"/>
                      <a:pt x="2" y="18"/>
                      <a:pt x="1" y="18"/>
                    </a:cubicBezTo>
                    <a:cubicBezTo>
                      <a:pt x="0" y="20"/>
                      <a:pt x="3" y="21"/>
                      <a:pt x="2" y="23"/>
                    </a:cubicBezTo>
                    <a:cubicBezTo>
                      <a:pt x="1" y="24"/>
                      <a:pt x="3" y="26"/>
                      <a:pt x="4" y="25"/>
                    </a:cubicBezTo>
                    <a:cubicBezTo>
                      <a:pt x="5" y="24"/>
                      <a:pt x="5" y="23"/>
                      <a:pt x="6" y="23"/>
                    </a:cubicBezTo>
                    <a:cubicBezTo>
                      <a:pt x="6" y="23"/>
                      <a:pt x="7" y="24"/>
                      <a:pt x="7" y="23"/>
                    </a:cubicBezTo>
                    <a:cubicBezTo>
                      <a:pt x="7" y="22"/>
                      <a:pt x="5" y="21"/>
                      <a:pt x="4" y="20"/>
                    </a:cubicBezTo>
                    <a:cubicBezTo>
                      <a:pt x="3" y="18"/>
                      <a:pt x="7" y="19"/>
                      <a:pt x="7" y="19"/>
                    </a:cubicBezTo>
                    <a:cubicBezTo>
                      <a:pt x="9" y="19"/>
                      <a:pt x="10" y="17"/>
                      <a:pt x="12" y="18"/>
                    </a:cubicBezTo>
                    <a:cubicBezTo>
                      <a:pt x="14" y="19"/>
                      <a:pt x="15" y="20"/>
                      <a:pt x="17" y="21"/>
                    </a:cubicBezTo>
                    <a:cubicBezTo>
                      <a:pt x="20" y="23"/>
                      <a:pt x="19" y="17"/>
                      <a:pt x="21" y="16"/>
                    </a:cubicBezTo>
                    <a:cubicBezTo>
                      <a:pt x="21" y="16"/>
                      <a:pt x="31" y="16"/>
                      <a:pt x="31" y="14"/>
                    </a:cubicBezTo>
                    <a:cubicBezTo>
                      <a:pt x="30" y="13"/>
                      <a:pt x="27" y="15"/>
                      <a:pt x="29" y="12"/>
                    </a:cubicBezTo>
                    <a:cubicBezTo>
                      <a:pt x="30" y="11"/>
                      <a:pt x="27" y="12"/>
                      <a:pt x="28" y="10"/>
                    </a:cubicBezTo>
                    <a:cubicBezTo>
                      <a:pt x="29" y="7"/>
                      <a:pt x="28" y="11"/>
                      <a:pt x="28" y="10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60" name="Freeform 431"/>
              <p:cNvSpPr>
                <a:spLocks/>
              </p:cNvSpPr>
              <p:nvPr/>
            </p:nvSpPr>
            <p:spPr bwMode="auto">
              <a:xfrm>
                <a:off x="5961121" y="2778517"/>
                <a:ext cx="215847" cy="181627"/>
              </a:xfrm>
              <a:custGeom>
                <a:avLst/>
                <a:gdLst>
                  <a:gd name="T0" fmla="*/ 52 w 56"/>
                  <a:gd name="T1" fmla="*/ 1 h 47"/>
                  <a:gd name="T2" fmla="*/ 51 w 56"/>
                  <a:gd name="T3" fmla="*/ 1 h 47"/>
                  <a:gd name="T4" fmla="*/ 52 w 56"/>
                  <a:gd name="T5" fmla="*/ 3 h 47"/>
                  <a:gd name="T6" fmla="*/ 49 w 56"/>
                  <a:gd name="T7" fmla="*/ 3 h 47"/>
                  <a:gd name="T8" fmla="*/ 47 w 56"/>
                  <a:gd name="T9" fmla="*/ 5 h 47"/>
                  <a:gd name="T10" fmla="*/ 45 w 56"/>
                  <a:gd name="T11" fmla="*/ 6 h 47"/>
                  <a:gd name="T12" fmla="*/ 46 w 56"/>
                  <a:gd name="T13" fmla="*/ 7 h 47"/>
                  <a:gd name="T14" fmla="*/ 46 w 56"/>
                  <a:gd name="T15" fmla="*/ 10 h 47"/>
                  <a:gd name="T16" fmla="*/ 46 w 56"/>
                  <a:gd name="T17" fmla="*/ 13 h 47"/>
                  <a:gd name="T18" fmla="*/ 41 w 56"/>
                  <a:gd name="T19" fmla="*/ 22 h 47"/>
                  <a:gd name="T20" fmla="*/ 36 w 56"/>
                  <a:gd name="T21" fmla="*/ 27 h 47"/>
                  <a:gd name="T22" fmla="*/ 31 w 56"/>
                  <a:gd name="T23" fmla="*/ 27 h 47"/>
                  <a:gd name="T24" fmla="*/ 32 w 56"/>
                  <a:gd name="T25" fmla="*/ 24 h 47"/>
                  <a:gd name="T26" fmla="*/ 30 w 56"/>
                  <a:gd name="T27" fmla="*/ 25 h 47"/>
                  <a:gd name="T28" fmla="*/ 29 w 56"/>
                  <a:gd name="T29" fmla="*/ 27 h 47"/>
                  <a:gd name="T30" fmla="*/ 25 w 56"/>
                  <a:gd name="T31" fmla="*/ 33 h 47"/>
                  <a:gd name="T32" fmla="*/ 25 w 56"/>
                  <a:gd name="T33" fmla="*/ 34 h 47"/>
                  <a:gd name="T34" fmla="*/ 23 w 56"/>
                  <a:gd name="T35" fmla="*/ 36 h 47"/>
                  <a:gd name="T36" fmla="*/ 21 w 56"/>
                  <a:gd name="T37" fmla="*/ 35 h 47"/>
                  <a:gd name="T38" fmla="*/ 17 w 56"/>
                  <a:gd name="T39" fmla="*/ 35 h 47"/>
                  <a:gd name="T40" fmla="*/ 9 w 56"/>
                  <a:gd name="T41" fmla="*/ 36 h 47"/>
                  <a:gd name="T42" fmla="*/ 2 w 56"/>
                  <a:gd name="T43" fmla="*/ 42 h 47"/>
                  <a:gd name="T44" fmla="*/ 1 w 56"/>
                  <a:gd name="T45" fmla="*/ 44 h 47"/>
                  <a:gd name="T46" fmla="*/ 3 w 56"/>
                  <a:gd name="T47" fmla="*/ 43 h 47"/>
                  <a:gd name="T48" fmla="*/ 5 w 56"/>
                  <a:gd name="T49" fmla="*/ 44 h 47"/>
                  <a:gd name="T50" fmla="*/ 22 w 56"/>
                  <a:gd name="T51" fmla="*/ 40 h 47"/>
                  <a:gd name="T52" fmla="*/ 21 w 56"/>
                  <a:gd name="T53" fmla="*/ 43 h 47"/>
                  <a:gd name="T54" fmla="*/ 24 w 56"/>
                  <a:gd name="T55" fmla="*/ 47 h 47"/>
                  <a:gd name="T56" fmla="*/ 27 w 56"/>
                  <a:gd name="T57" fmla="*/ 44 h 47"/>
                  <a:gd name="T58" fmla="*/ 30 w 56"/>
                  <a:gd name="T59" fmla="*/ 43 h 47"/>
                  <a:gd name="T60" fmla="*/ 31 w 56"/>
                  <a:gd name="T61" fmla="*/ 40 h 47"/>
                  <a:gd name="T62" fmla="*/ 38 w 56"/>
                  <a:gd name="T63" fmla="*/ 39 h 47"/>
                  <a:gd name="T64" fmla="*/ 41 w 56"/>
                  <a:gd name="T65" fmla="*/ 40 h 47"/>
                  <a:gd name="T66" fmla="*/ 43 w 56"/>
                  <a:gd name="T67" fmla="*/ 37 h 47"/>
                  <a:gd name="T68" fmla="*/ 45 w 56"/>
                  <a:gd name="T69" fmla="*/ 35 h 47"/>
                  <a:gd name="T70" fmla="*/ 46 w 56"/>
                  <a:gd name="T71" fmla="*/ 38 h 47"/>
                  <a:gd name="T72" fmla="*/ 48 w 56"/>
                  <a:gd name="T73" fmla="*/ 37 h 47"/>
                  <a:gd name="T74" fmla="*/ 49 w 56"/>
                  <a:gd name="T75" fmla="*/ 35 h 47"/>
                  <a:gd name="T76" fmla="*/ 49 w 56"/>
                  <a:gd name="T77" fmla="*/ 32 h 47"/>
                  <a:gd name="T78" fmla="*/ 51 w 56"/>
                  <a:gd name="T79" fmla="*/ 26 h 47"/>
                  <a:gd name="T80" fmla="*/ 51 w 56"/>
                  <a:gd name="T81" fmla="*/ 19 h 47"/>
                  <a:gd name="T82" fmla="*/ 53 w 56"/>
                  <a:gd name="T83" fmla="*/ 19 h 47"/>
                  <a:gd name="T84" fmla="*/ 55 w 56"/>
                  <a:gd name="T85" fmla="*/ 17 h 47"/>
                  <a:gd name="T86" fmla="*/ 55 w 56"/>
                  <a:gd name="T87" fmla="*/ 9 h 47"/>
                  <a:gd name="T88" fmla="*/ 52 w 56"/>
                  <a:gd name="T89" fmla="*/ 1 h 47"/>
                  <a:gd name="T90" fmla="*/ 52 w 56"/>
                  <a:gd name="T91" fmla="*/ 1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6" h="47">
                    <a:moveTo>
                      <a:pt x="52" y="1"/>
                    </a:moveTo>
                    <a:cubicBezTo>
                      <a:pt x="51" y="1"/>
                      <a:pt x="51" y="0"/>
                      <a:pt x="51" y="1"/>
                    </a:cubicBezTo>
                    <a:cubicBezTo>
                      <a:pt x="49" y="2"/>
                      <a:pt x="51" y="2"/>
                      <a:pt x="52" y="3"/>
                    </a:cubicBezTo>
                    <a:cubicBezTo>
                      <a:pt x="53" y="4"/>
                      <a:pt x="50" y="5"/>
                      <a:pt x="49" y="3"/>
                    </a:cubicBezTo>
                    <a:cubicBezTo>
                      <a:pt x="48" y="1"/>
                      <a:pt x="47" y="4"/>
                      <a:pt x="47" y="5"/>
                    </a:cubicBezTo>
                    <a:cubicBezTo>
                      <a:pt x="46" y="5"/>
                      <a:pt x="45" y="6"/>
                      <a:pt x="45" y="6"/>
                    </a:cubicBezTo>
                    <a:cubicBezTo>
                      <a:pt x="45" y="8"/>
                      <a:pt x="46" y="7"/>
                      <a:pt x="46" y="7"/>
                    </a:cubicBezTo>
                    <a:cubicBezTo>
                      <a:pt x="46" y="8"/>
                      <a:pt x="46" y="9"/>
                      <a:pt x="46" y="10"/>
                    </a:cubicBezTo>
                    <a:cubicBezTo>
                      <a:pt x="46" y="11"/>
                      <a:pt x="47" y="11"/>
                      <a:pt x="46" y="13"/>
                    </a:cubicBezTo>
                    <a:cubicBezTo>
                      <a:pt x="44" y="16"/>
                      <a:pt x="43" y="19"/>
                      <a:pt x="41" y="22"/>
                    </a:cubicBezTo>
                    <a:cubicBezTo>
                      <a:pt x="40" y="23"/>
                      <a:pt x="37" y="27"/>
                      <a:pt x="36" y="27"/>
                    </a:cubicBezTo>
                    <a:cubicBezTo>
                      <a:pt x="34" y="27"/>
                      <a:pt x="32" y="28"/>
                      <a:pt x="31" y="27"/>
                    </a:cubicBezTo>
                    <a:cubicBezTo>
                      <a:pt x="30" y="26"/>
                      <a:pt x="32" y="25"/>
                      <a:pt x="32" y="24"/>
                    </a:cubicBezTo>
                    <a:cubicBezTo>
                      <a:pt x="33" y="23"/>
                      <a:pt x="30" y="25"/>
                      <a:pt x="30" y="25"/>
                    </a:cubicBezTo>
                    <a:cubicBezTo>
                      <a:pt x="29" y="26"/>
                      <a:pt x="29" y="26"/>
                      <a:pt x="29" y="27"/>
                    </a:cubicBezTo>
                    <a:cubicBezTo>
                      <a:pt x="29" y="30"/>
                      <a:pt x="26" y="31"/>
                      <a:pt x="25" y="33"/>
                    </a:cubicBezTo>
                    <a:cubicBezTo>
                      <a:pt x="25" y="33"/>
                      <a:pt x="25" y="34"/>
                      <a:pt x="25" y="34"/>
                    </a:cubicBezTo>
                    <a:cubicBezTo>
                      <a:pt x="25" y="35"/>
                      <a:pt x="23" y="36"/>
                      <a:pt x="23" y="36"/>
                    </a:cubicBezTo>
                    <a:cubicBezTo>
                      <a:pt x="22" y="36"/>
                      <a:pt x="23" y="35"/>
                      <a:pt x="21" y="35"/>
                    </a:cubicBezTo>
                    <a:cubicBezTo>
                      <a:pt x="20" y="35"/>
                      <a:pt x="19" y="35"/>
                      <a:pt x="17" y="35"/>
                    </a:cubicBezTo>
                    <a:cubicBezTo>
                      <a:pt x="14" y="36"/>
                      <a:pt x="12" y="35"/>
                      <a:pt x="9" y="36"/>
                    </a:cubicBezTo>
                    <a:cubicBezTo>
                      <a:pt x="7" y="38"/>
                      <a:pt x="4" y="40"/>
                      <a:pt x="2" y="42"/>
                    </a:cubicBezTo>
                    <a:cubicBezTo>
                      <a:pt x="0" y="42"/>
                      <a:pt x="0" y="45"/>
                      <a:pt x="1" y="44"/>
                    </a:cubicBezTo>
                    <a:cubicBezTo>
                      <a:pt x="2" y="44"/>
                      <a:pt x="2" y="43"/>
                      <a:pt x="3" y="43"/>
                    </a:cubicBezTo>
                    <a:cubicBezTo>
                      <a:pt x="4" y="44"/>
                      <a:pt x="5" y="45"/>
                      <a:pt x="5" y="44"/>
                    </a:cubicBezTo>
                    <a:cubicBezTo>
                      <a:pt x="10" y="43"/>
                      <a:pt x="17" y="39"/>
                      <a:pt x="22" y="40"/>
                    </a:cubicBezTo>
                    <a:cubicBezTo>
                      <a:pt x="23" y="41"/>
                      <a:pt x="21" y="43"/>
                      <a:pt x="21" y="43"/>
                    </a:cubicBezTo>
                    <a:cubicBezTo>
                      <a:pt x="22" y="44"/>
                      <a:pt x="23" y="47"/>
                      <a:pt x="24" y="47"/>
                    </a:cubicBezTo>
                    <a:cubicBezTo>
                      <a:pt x="25" y="46"/>
                      <a:pt x="26" y="45"/>
                      <a:pt x="27" y="44"/>
                    </a:cubicBezTo>
                    <a:cubicBezTo>
                      <a:pt x="28" y="42"/>
                      <a:pt x="28" y="43"/>
                      <a:pt x="30" y="43"/>
                    </a:cubicBezTo>
                    <a:cubicBezTo>
                      <a:pt x="29" y="43"/>
                      <a:pt x="28" y="35"/>
                      <a:pt x="31" y="40"/>
                    </a:cubicBezTo>
                    <a:cubicBezTo>
                      <a:pt x="32" y="42"/>
                      <a:pt x="37" y="40"/>
                      <a:pt x="38" y="39"/>
                    </a:cubicBezTo>
                    <a:cubicBezTo>
                      <a:pt x="40" y="36"/>
                      <a:pt x="40" y="42"/>
                      <a:pt x="41" y="40"/>
                    </a:cubicBezTo>
                    <a:cubicBezTo>
                      <a:pt x="41" y="39"/>
                      <a:pt x="42" y="37"/>
                      <a:pt x="43" y="37"/>
                    </a:cubicBezTo>
                    <a:cubicBezTo>
                      <a:pt x="44" y="36"/>
                      <a:pt x="44" y="37"/>
                      <a:pt x="45" y="35"/>
                    </a:cubicBezTo>
                    <a:cubicBezTo>
                      <a:pt x="45" y="35"/>
                      <a:pt x="45" y="39"/>
                      <a:pt x="46" y="38"/>
                    </a:cubicBezTo>
                    <a:cubicBezTo>
                      <a:pt x="46" y="38"/>
                      <a:pt x="47" y="38"/>
                      <a:pt x="48" y="37"/>
                    </a:cubicBezTo>
                    <a:cubicBezTo>
                      <a:pt x="49" y="37"/>
                      <a:pt x="48" y="36"/>
                      <a:pt x="49" y="35"/>
                    </a:cubicBezTo>
                    <a:cubicBezTo>
                      <a:pt x="51" y="34"/>
                      <a:pt x="51" y="34"/>
                      <a:pt x="49" y="32"/>
                    </a:cubicBezTo>
                    <a:cubicBezTo>
                      <a:pt x="48" y="31"/>
                      <a:pt x="51" y="28"/>
                      <a:pt x="51" y="26"/>
                    </a:cubicBezTo>
                    <a:cubicBezTo>
                      <a:pt x="52" y="24"/>
                      <a:pt x="50" y="21"/>
                      <a:pt x="51" y="19"/>
                    </a:cubicBezTo>
                    <a:cubicBezTo>
                      <a:pt x="52" y="18"/>
                      <a:pt x="52" y="19"/>
                      <a:pt x="53" y="19"/>
                    </a:cubicBezTo>
                    <a:cubicBezTo>
                      <a:pt x="54" y="19"/>
                      <a:pt x="55" y="17"/>
                      <a:pt x="55" y="17"/>
                    </a:cubicBezTo>
                    <a:cubicBezTo>
                      <a:pt x="56" y="14"/>
                      <a:pt x="56" y="11"/>
                      <a:pt x="55" y="9"/>
                    </a:cubicBezTo>
                    <a:cubicBezTo>
                      <a:pt x="55" y="8"/>
                      <a:pt x="52" y="1"/>
                      <a:pt x="52" y="1"/>
                    </a:cubicBezTo>
                    <a:cubicBezTo>
                      <a:pt x="52" y="1"/>
                      <a:pt x="52" y="1"/>
                      <a:pt x="52" y="1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sp>
          <p:nvSpPr>
            <p:cNvPr id="98" name="Freeform 432"/>
            <p:cNvSpPr>
              <a:spLocks/>
            </p:cNvSpPr>
            <p:nvPr/>
          </p:nvSpPr>
          <p:spPr bwMode="auto">
            <a:xfrm>
              <a:off x="8944782" y="3685109"/>
              <a:ext cx="9557" cy="12742"/>
            </a:xfrm>
            <a:custGeom>
              <a:avLst/>
              <a:gdLst>
                <a:gd name="T0" fmla="*/ 2 w 2"/>
                <a:gd name="T1" fmla="*/ 0 h 3"/>
                <a:gd name="T2" fmla="*/ 0 w 2"/>
                <a:gd name="T3" fmla="*/ 1 h 3"/>
                <a:gd name="T4" fmla="*/ 2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2" y="0"/>
                  </a:moveTo>
                  <a:cubicBezTo>
                    <a:pt x="2" y="0"/>
                    <a:pt x="0" y="1"/>
                    <a:pt x="0" y="1"/>
                  </a:cubicBezTo>
                  <a:cubicBezTo>
                    <a:pt x="1" y="3"/>
                    <a:pt x="2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9" name="Freeform 433"/>
            <p:cNvSpPr>
              <a:spLocks/>
            </p:cNvSpPr>
            <p:nvPr/>
          </p:nvSpPr>
          <p:spPr bwMode="auto">
            <a:xfrm>
              <a:off x="8889035" y="3685109"/>
              <a:ext cx="60524" cy="46190"/>
            </a:xfrm>
            <a:custGeom>
              <a:avLst/>
              <a:gdLst>
                <a:gd name="T0" fmla="*/ 11 w 13"/>
                <a:gd name="T1" fmla="*/ 2 h 10"/>
                <a:gd name="T2" fmla="*/ 7 w 13"/>
                <a:gd name="T3" fmla="*/ 2 h 10"/>
                <a:gd name="T4" fmla="*/ 5 w 13"/>
                <a:gd name="T5" fmla="*/ 3 h 10"/>
                <a:gd name="T6" fmla="*/ 3 w 13"/>
                <a:gd name="T7" fmla="*/ 4 h 10"/>
                <a:gd name="T8" fmla="*/ 0 w 13"/>
                <a:gd name="T9" fmla="*/ 6 h 10"/>
                <a:gd name="T10" fmla="*/ 3 w 13"/>
                <a:gd name="T11" fmla="*/ 9 h 10"/>
                <a:gd name="T12" fmla="*/ 6 w 13"/>
                <a:gd name="T13" fmla="*/ 6 h 10"/>
                <a:gd name="T14" fmla="*/ 10 w 13"/>
                <a:gd name="T15" fmla="*/ 6 h 10"/>
                <a:gd name="T16" fmla="*/ 11 w 13"/>
                <a:gd name="T17" fmla="*/ 2 h 10"/>
                <a:gd name="T18" fmla="*/ 11 w 13"/>
                <a:gd name="T1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3" h="10">
                  <a:moveTo>
                    <a:pt x="11" y="2"/>
                  </a:moveTo>
                  <a:cubicBezTo>
                    <a:pt x="9" y="2"/>
                    <a:pt x="9" y="0"/>
                    <a:pt x="7" y="2"/>
                  </a:cubicBezTo>
                  <a:cubicBezTo>
                    <a:pt x="6" y="2"/>
                    <a:pt x="5" y="4"/>
                    <a:pt x="5" y="3"/>
                  </a:cubicBezTo>
                  <a:cubicBezTo>
                    <a:pt x="4" y="2"/>
                    <a:pt x="3" y="4"/>
                    <a:pt x="3" y="4"/>
                  </a:cubicBezTo>
                  <a:cubicBezTo>
                    <a:pt x="2" y="6"/>
                    <a:pt x="1" y="5"/>
                    <a:pt x="0" y="6"/>
                  </a:cubicBezTo>
                  <a:cubicBezTo>
                    <a:pt x="0" y="5"/>
                    <a:pt x="2" y="9"/>
                    <a:pt x="3" y="9"/>
                  </a:cubicBezTo>
                  <a:cubicBezTo>
                    <a:pt x="3" y="10"/>
                    <a:pt x="5" y="6"/>
                    <a:pt x="6" y="6"/>
                  </a:cubicBezTo>
                  <a:cubicBezTo>
                    <a:pt x="7" y="6"/>
                    <a:pt x="9" y="7"/>
                    <a:pt x="10" y="6"/>
                  </a:cubicBezTo>
                  <a:cubicBezTo>
                    <a:pt x="11" y="6"/>
                    <a:pt x="13" y="3"/>
                    <a:pt x="11" y="2"/>
                  </a:cubicBezTo>
                  <a:cubicBezTo>
                    <a:pt x="10" y="2"/>
                    <a:pt x="11" y="2"/>
                    <a:pt x="1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0" name="Freeform 434"/>
            <p:cNvSpPr>
              <a:spLocks/>
            </p:cNvSpPr>
            <p:nvPr/>
          </p:nvSpPr>
          <p:spPr bwMode="auto">
            <a:xfrm>
              <a:off x="8828511" y="3702630"/>
              <a:ext cx="50967" cy="74861"/>
            </a:xfrm>
            <a:custGeom>
              <a:avLst/>
              <a:gdLst>
                <a:gd name="T0" fmla="*/ 7 w 11"/>
                <a:gd name="T1" fmla="*/ 0 h 16"/>
                <a:gd name="T2" fmla="*/ 2 w 11"/>
                <a:gd name="T3" fmla="*/ 2 h 16"/>
                <a:gd name="T4" fmla="*/ 0 w 11"/>
                <a:gd name="T5" fmla="*/ 6 h 16"/>
                <a:gd name="T6" fmla="*/ 2 w 11"/>
                <a:gd name="T7" fmla="*/ 6 h 16"/>
                <a:gd name="T8" fmla="*/ 3 w 11"/>
                <a:gd name="T9" fmla="*/ 4 h 16"/>
                <a:gd name="T10" fmla="*/ 4 w 11"/>
                <a:gd name="T11" fmla="*/ 5 h 16"/>
                <a:gd name="T12" fmla="*/ 3 w 11"/>
                <a:gd name="T13" fmla="*/ 10 h 16"/>
                <a:gd name="T14" fmla="*/ 3 w 11"/>
                <a:gd name="T15" fmla="*/ 11 h 16"/>
                <a:gd name="T16" fmla="*/ 3 w 11"/>
                <a:gd name="T17" fmla="*/ 13 h 16"/>
                <a:gd name="T18" fmla="*/ 5 w 11"/>
                <a:gd name="T19" fmla="*/ 12 h 16"/>
                <a:gd name="T20" fmla="*/ 6 w 11"/>
                <a:gd name="T21" fmla="*/ 15 h 16"/>
                <a:gd name="T22" fmla="*/ 8 w 11"/>
                <a:gd name="T23" fmla="*/ 12 h 16"/>
                <a:gd name="T24" fmla="*/ 11 w 11"/>
                <a:gd name="T25" fmla="*/ 7 h 16"/>
                <a:gd name="T26" fmla="*/ 10 w 11"/>
                <a:gd name="T27" fmla="*/ 2 h 16"/>
                <a:gd name="T28" fmla="*/ 7 w 11"/>
                <a:gd name="T2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" h="16">
                  <a:moveTo>
                    <a:pt x="7" y="0"/>
                  </a:moveTo>
                  <a:cubicBezTo>
                    <a:pt x="5" y="0"/>
                    <a:pt x="3" y="1"/>
                    <a:pt x="2" y="2"/>
                  </a:cubicBezTo>
                  <a:cubicBezTo>
                    <a:pt x="0" y="3"/>
                    <a:pt x="0" y="4"/>
                    <a:pt x="0" y="6"/>
                  </a:cubicBezTo>
                  <a:cubicBezTo>
                    <a:pt x="0" y="5"/>
                    <a:pt x="3" y="5"/>
                    <a:pt x="2" y="6"/>
                  </a:cubicBezTo>
                  <a:cubicBezTo>
                    <a:pt x="3" y="5"/>
                    <a:pt x="2" y="4"/>
                    <a:pt x="3" y="4"/>
                  </a:cubicBezTo>
                  <a:cubicBezTo>
                    <a:pt x="3" y="4"/>
                    <a:pt x="4" y="4"/>
                    <a:pt x="4" y="5"/>
                  </a:cubicBezTo>
                  <a:cubicBezTo>
                    <a:pt x="4" y="7"/>
                    <a:pt x="4" y="8"/>
                    <a:pt x="3" y="10"/>
                  </a:cubicBezTo>
                  <a:cubicBezTo>
                    <a:pt x="2" y="11"/>
                    <a:pt x="3" y="11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3" y="16"/>
                    <a:pt x="5" y="12"/>
                    <a:pt x="5" y="12"/>
                  </a:cubicBezTo>
                  <a:cubicBezTo>
                    <a:pt x="5" y="12"/>
                    <a:pt x="5" y="15"/>
                    <a:pt x="6" y="15"/>
                  </a:cubicBezTo>
                  <a:cubicBezTo>
                    <a:pt x="6" y="16"/>
                    <a:pt x="8" y="13"/>
                    <a:pt x="8" y="12"/>
                  </a:cubicBezTo>
                  <a:cubicBezTo>
                    <a:pt x="10" y="10"/>
                    <a:pt x="10" y="8"/>
                    <a:pt x="11" y="7"/>
                  </a:cubicBezTo>
                  <a:cubicBezTo>
                    <a:pt x="11" y="5"/>
                    <a:pt x="10" y="4"/>
                    <a:pt x="10" y="2"/>
                  </a:cubicBezTo>
                  <a:cubicBezTo>
                    <a:pt x="10" y="0"/>
                    <a:pt x="7" y="2"/>
                    <a:pt x="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1" name="Freeform 435"/>
            <p:cNvSpPr>
              <a:spLocks/>
            </p:cNvSpPr>
            <p:nvPr/>
          </p:nvSpPr>
          <p:spPr bwMode="auto">
            <a:xfrm>
              <a:off x="8777543" y="3885799"/>
              <a:ext cx="17521" cy="14335"/>
            </a:xfrm>
            <a:custGeom>
              <a:avLst/>
              <a:gdLst>
                <a:gd name="T0" fmla="*/ 4 w 4"/>
                <a:gd name="T1" fmla="*/ 0 h 3"/>
                <a:gd name="T2" fmla="*/ 1 w 4"/>
                <a:gd name="T3" fmla="*/ 3 h 3"/>
                <a:gd name="T4" fmla="*/ 4 w 4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3">
                  <a:moveTo>
                    <a:pt x="4" y="0"/>
                  </a:moveTo>
                  <a:cubicBezTo>
                    <a:pt x="3" y="0"/>
                    <a:pt x="0" y="1"/>
                    <a:pt x="1" y="3"/>
                  </a:cubicBezTo>
                  <a:cubicBezTo>
                    <a:pt x="1" y="3"/>
                    <a:pt x="4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2" name="Freeform 436"/>
            <p:cNvSpPr>
              <a:spLocks/>
            </p:cNvSpPr>
            <p:nvPr/>
          </p:nvSpPr>
          <p:spPr bwMode="auto">
            <a:xfrm>
              <a:off x="8818954" y="3839609"/>
              <a:ext cx="9557" cy="7964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1" y="0"/>
                    <a:pt x="0" y="1"/>
                    <a:pt x="0" y="1"/>
                  </a:cubicBezTo>
                  <a:cubicBezTo>
                    <a:pt x="0" y="2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3" name="Freeform 437"/>
            <p:cNvSpPr>
              <a:spLocks/>
            </p:cNvSpPr>
            <p:nvPr/>
          </p:nvSpPr>
          <p:spPr bwMode="auto">
            <a:xfrm>
              <a:off x="8693126" y="3936767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4" name="Freeform 438"/>
            <p:cNvSpPr>
              <a:spLocks/>
            </p:cNvSpPr>
            <p:nvPr/>
          </p:nvSpPr>
          <p:spPr bwMode="auto">
            <a:xfrm>
              <a:off x="8603931" y="3919247"/>
              <a:ext cx="55747" cy="78046"/>
            </a:xfrm>
            <a:custGeom>
              <a:avLst/>
              <a:gdLst>
                <a:gd name="T0" fmla="*/ 8 w 12"/>
                <a:gd name="T1" fmla="*/ 1 h 17"/>
                <a:gd name="T2" fmla="*/ 0 w 12"/>
                <a:gd name="T3" fmla="*/ 8 h 17"/>
                <a:gd name="T4" fmla="*/ 1 w 12"/>
                <a:gd name="T5" fmla="*/ 14 h 17"/>
                <a:gd name="T6" fmla="*/ 3 w 12"/>
                <a:gd name="T7" fmla="*/ 17 h 17"/>
                <a:gd name="T8" fmla="*/ 8 w 12"/>
                <a:gd name="T9" fmla="*/ 1 h 17"/>
                <a:gd name="T10" fmla="*/ 8 w 12"/>
                <a:gd name="T11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7">
                  <a:moveTo>
                    <a:pt x="8" y="1"/>
                  </a:moveTo>
                  <a:cubicBezTo>
                    <a:pt x="5" y="0"/>
                    <a:pt x="1" y="6"/>
                    <a:pt x="0" y="8"/>
                  </a:cubicBezTo>
                  <a:cubicBezTo>
                    <a:pt x="0" y="10"/>
                    <a:pt x="0" y="12"/>
                    <a:pt x="1" y="14"/>
                  </a:cubicBezTo>
                  <a:cubicBezTo>
                    <a:pt x="1" y="14"/>
                    <a:pt x="3" y="17"/>
                    <a:pt x="3" y="17"/>
                  </a:cubicBezTo>
                  <a:cubicBezTo>
                    <a:pt x="4" y="15"/>
                    <a:pt x="12" y="2"/>
                    <a:pt x="8" y="1"/>
                  </a:cubicBezTo>
                  <a:cubicBezTo>
                    <a:pt x="7" y="1"/>
                    <a:pt x="9" y="1"/>
                    <a:pt x="8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5" name="Freeform 439"/>
            <p:cNvSpPr>
              <a:spLocks/>
            </p:cNvSpPr>
            <p:nvPr/>
          </p:nvSpPr>
          <p:spPr bwMode="auto">
            <a:xfrm>
              <a:off x="8328381" y="4049855"/>
              <a:ext cx="65304" cy="46190"/>
            </a:xfrm>
            <a:custGeom>
              <a:avLst/>
              <a:gdLst>
                <a:gd name="T0" fmla="*/ 13 w 14"/>
                <a:gd name="T1" fmla="*/ 1 h 10"/>
                <a:gd name="T2" fmla="*/ 9 w 14"/>
                <a:gd name="T3" fmla="*/ 0 h 10"/>
                <a:gd name="T4" fmla="*/ 4 w 14"/>
                <a:gd name="T5" fmla="*/ 2 h 10"/>
                <a:gd name="T6" fmla="*/ 4 w 14"/>
                <a:gd name="T7" fmla="*/ 9 h 10"/>
                <a:gd name="T8" fmla="*/ 11 w 14"/>
                <a:gd name="T9" fmla="*/ 6 h 10"/>
                <a:gd name="T10" fmla="*/ 13 w 14"/>
                <a:gd name="T11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10">
                  <a:moveTo>
                    <a:pt x="13" y="1"/>
                  </a:moveTo>
                  <a:cubicBezTo>
                    <a:pt x="12" y="1"/>
                    <a:pt x="11" y="0"/>
                    <a:pt x="9" y="0"/>
                  </a:cubicBezTo>
                  <a:cubicBezTo>
                    <a:pt x="7" y="0"/>
                    <a:pt x="6" y="1"/>
                    <a:pt x="4" y="2"/>
                  </a:cubicBezTo>
                  <a:cubicBezTo>
                    <a:pt x="2" y="4"/>
                    <a:pt x="0" y="7"/>
                    <a:pt x="4" y="9"/>
                  </a:cubicBezTo>
                  <a:cubicBezTo>
                    <a:pt x="6" y="10"/>
                    <a:pt x="10" y="8"/>
                    <a:pt x="11" y="6"/>
                  </a:cubicBezTo>
                  <a:cubicBezTo>
                    <a:pt x="11" y="5"/>
                    <a:pt x="14" y="1"/>
                    <a:pt x="1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6" name="Freeform 440"/>
            <p:cNvSpPr>
              <a:spLocks/>
            </p:cNvSpPr>
            <p:nvPr/>
          </p:nvSpPr>
          <p:spPr bwMode="auto">
            <a:xfrm>
              <a:off x="8594374" y="4081710"/>
              <a:ext cx="93973" cy="132201"/>
            </a:xfrm>
            <a:custGeom>
              <a:avLst/>
              <a:gdLst>
                <a:gd name="T0" fmla="*/ 12 w 20"/>
                <a:gd name="T1" fmla="*/ 2 h 28"/>
                <a:gd name="T2" fmla="*/ 9 w 20"/>
                <a:gd name="T3" fmla="*/ 2 h 28"/>
                <a:gd name="T4" fmla="*/ 4 w 20"/>
                <a:gd name="T5" fmla="*/ 3 h 28"/>
                <a:gd name="T6" fmla="*/ 3 w 20"/>
                <a:gd name="T7" fmla="*/ 11 h 28"/>
                <a:gd name="T8" fmla="*/ 3 w 20"/>
                <a:gd name="T9" fmla="*/ 13 h 28"/>
                <a:gd name="T10" fmla="*/ 0 w 20"/>
                <a:gd name="T11" fmla="*/ 13 h 28"/>
                <a:gd name="T12" fmla="*/ 3 w 20"/>
                <a:gd name="T13" fmla="*/ 22 h 28"/>
                <a:gd name="T14" fmla="*/ 5 w 20"/>
                <a:gd name="T15" fmla="*/ 20 h 28"/>
                <a:gd name="T16" fmla="*/ 7 w 20"/>
                <a:gd name="T17" fmla="*/ 22 h 28"/>
                <a:gd name="T18" fmla="*/ 4 w 20"/>
                <a:gd name="T19" fmla="*/ 23 h 28"/>
                <a:gd name="T20" fmla="*/ 8 w 20"/>
                <a:gd name="T21" fmla="*/ 26 h 28"/>
                <a:gd name="T22" fmla="*/ 11 w 20"/>
                <a:gd name="T23" fmla="*/ 25 h 28"/>
                <a:gd name="T24" fmla="*/ 15 w 20"/>
                <a:gd name="T25" fmla="*/ 28 h 28"/>
                <a:gd name="T26" fmla="*/ 14 w 20"/>
                <a:gd name="T27" fmla="*/ 25 h 28"/>
                <a:gd name="T28" fmla="*/ 17 w 20"/>
                <a:gd name="T29" fmla="*/ 24 h 28"/>
                <a:gd name="T30" fmla="*/ 10 w 20"/>
                <a:gd name="T31" fmla="*/ 22 h 28"/>
                <a:gd name="T32" fmla="*/ 9 w 20"/>
                <a:gd name="T33" fmla="*/ 16 h 28"/>
                <a:gd name="T34" fmla="*/ 12 w 20"/>
                <a:gd name="T35" fmla="*/ 12 h 28"/>
                <a:gd name="T36" fmla="*/ 13 w 20"/>
                <a:gd name="T37" fmla="*/ 7 h 28"/>
                <a:gd name="T38" fmla="*/ 12 w 20"/>
                <a:gd name="T39" fmla="*/ 2 h 28"/>
                <a:gd name="T40" fmla="*/ 12 w 20"/>
                <a:gd name="T41" fmla="*/ 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" h="28">
                  <a:moveTo>
                    <a:pt x="12" y="2"/>
                  </a:moveTo>
                  <a:cubicBezTo>
                    <a:pt x="10" y="1"/>
                    <a:pt x="11" y="5"/>
                    <a:pt x="9" y="2"/>
                  </a:cubicBezTo>
                  <a:cubicBezTo>
                    <a:pt x="8" y="0"/>
                    <a:pt x="4" y="1"/>
                    <a:pt x="4" y="3"/>
                  </a:cubicBezTo>
                  <a:cubicBezTo>
                    <a:pt x="3" y="6"/>
                    <a:pt x="4" y="8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2" y="14"/>
                    <a:pt x="0" y="13"/>
                    <a:pt x="0" y="13"/>
                  </a:cubicBezTo>
                  <a:cubicBezTo>
                    <a:pt x="0" y="13"/>
                    <a:pt x="2" y="22"/>
                    <a:pt x="3" y="22"/>
                  </a:cubicBezTo>
                  <a:cubicBezTo>
                    <a:pt x="3" y="22"/>
                    <a:pt x="4" y="19"/>
                    <a:pt x="5" y="20"/>
                  </a:cubicBezTo>
                  <a:cubicBezTo>
                    <a:pt x="5" y="20"/>
                    <a:pt x="7" y="21"/>
                    <a:pt x="7" y="22"/>
                  </a:cubicBezTo>
                  <a:cubicBezTo>
                    <a:pt x="7" y="23"/>
                    <a:pt x="4" y="21"/>
                    <a:pt x="4" y="23"/>
                  </a:cubicBezTo>
                  <a:cubicBezTo>
                    <a:pt x="4" y="25"/>
                    <a:pt x="6" y="27"/>
                    <a:pt x="8" y="26"/>
                  </a:cubicBezTo>
                  <a:cubicBezTo>
                    <a:pt x="9" y="26"/>
                    <a:pt x="10" y="24"/>
                    <a:pt x="11" y="25"/>
                  </a:cubicBezTo>
                  <a:cubicBezTo>
                    <a:pt x="11" y="25"/>
                    <a:pt x="15" y="28"/>
                    <a:pt x="15" y="28"/>
                  </a:cubicBezTo>
                  <a:cubicBezTo>
                    <a:pt x="16" y="27"/>
                    <a:pt x="13" y="26"/>
                    <a:pt x="14" y="25"/>
                  </a:cubicBezTo>
                  <a:cubicBezTo>
                    <a:pt x="13" y="26"/>
                    <a:pt x="20" y="28"/>
                    <a:pt x="17" y="24"/>
                  </a:cubicBezTo>
                  <a:cubicBezTo>
                    <a:pt x="15" y="22"/>
                    <a:pt x="11" y="25"/>
                    <a:pt x="10" y="22"/>
                  </a:cubicBezTo>
                  <a:cubicBezTo>
                    <a:pt x="9" y="20"/>
                    <a:pt x="9" y="19"/>
                    <a:pt x="9" y="16"/>
                  </a:cubicBezTo>
                  <a:cubicBezTo>
                    <a:pt x="9" y="14"/>
                    <a:pt x="11" y="14"/>
                    <a:pt x="12" y="12"/>
                  </a:cubicBezTo>
                  <a:cubicBezTo>
                    <a:pt x="14" y="10"/>
                    <a:pt x="14" y="9"/>
                    <a:pt x="13" y="7"/>
                  </a:cubicBezTo>
                  <a:cubicBezTo>
                    <a:pt x="13" y="7"/>
                    <a:pt x="13" y="2"/>
                    <a:pt x="12" y="2"/>
                  </a:cubicBezTo>
                  <a:cubicBezTo>
                    <a:pt x="11" y="2"/>
                    <a:pt x="13" y="2"/>
                    <a:pt x="1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7" name="Freeform 441"/>
            <p:cNvSpPr>
              <a:spLocks/>
            </p:cNvSpPr>
            <p:nvPr/>
          </p:nvSpPr>
          <p:spPr bwMode="auto">
            <a:xfrm>
              <a:off x="8674013" y="4194797"/>
              <a:ext cx="28669" cy="36635"/>
            </a:xfrm>
            <a:custGeom>
              <a:avLst/>
              <a:gdLst>
                <a:gd name="T0" fmla="*/ 3 w 6"/>
                <a:gd name="T1" fmla="*/ 1 h 8"/>
                <a:gd name="T2" fmla="*/ 1 w 6"/>
                <a:gd name="T3" fmla="*/ 1 h 8"/>
                <a:gd name="T4" fmla="*/ 0 w 6"/>
                <a:gd name="T5" fmla="*/ 3 h 8"/>
                <a:gd name="T6" fmla="*/ 2 w 6"/>
                <a:gd name="T7" fmla="*/ 6 h 8"/>
                <a:gd name="T8" fmla="*/ 5 w 6"/>
                <a:gd name="T9" fmla="*/ 7 h 8"/>
                <a:gd name="T10" fmla="*/ 4 w 6"/>
                <a:gd name="T11" fmla="*/ 4 h 8"/>
                <a:gd name="T12" fmla="*/ 3 w 6"/>
                <a:gd name="T13" fmla="*/ 1 h 8"/>
                <a:gd name="T14" fmla="*/ 3 w 6"/>
                <a:gd name="T15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" h="8">
                  <a:moveTo>
                    <a:pt x="3" y="1"/>
                  </a:moveTo>
                  <a:cubicBezTo>
                    <a:pt x="3" y="1"/>
                    <a:pt x="2" y="0"/>
                    <a:pt x="1" y="1"/>
                  </a:cubicBezTo>
                  <a:cubicBezTo>
                    <a:pt x="1" y="2"/>
                    <a:pt x="0" y="2"/>
                    <a:pt x="0" y="3"/>
                  </a:cubicBezTo>
                  <a:cubicBezTo>
                    <a:pt x="1" y="4"/>
                    <a:pt x="0" y="5"/>
                    <a:pt x="2" y="6"/>
                  </a:cubicBezTo>
                  <a:cubicBezTo>
                    <a:pt x="2" y="6"/>
                    <a:pt x="6" y="8"/>
                    <a:pt x="5" y="7"/>
                  </a:cubicBezTo>
                  <a:cubicBezTo>
                    <a:pt x="5" y="6"/>
                    <a:pt x="5" y="5"/>
                    <a:pt x="4" y="4"/>
                  </a:cubicBezTo>
                  <a:cubicBezTo>
                    <a:pt x="2" y="4"/>
                    <a:pt x="2" y="1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8" name="Freeform 443"/>
            <p:cNvSpPr>
              <a:spLocks/>
            </p:cNvSpPr>
            <p:nvPr/>
          </p:nvSpPr>
          <p:spPr bwMode="auto">
            <a:xfrm>
              <a:off x="8608708" y="4199576"/>
              <a:ext cx="28669" cy="36635"/>
            </a:xfrm>
            <a:custGeom>
              <a:avLst/>
              <a:gdLst>
                <a:gd name="T0" fmla="*/ 6 w 6"/>
                <a:gd name="T1" fmla="*/ 5 h 8"/>
                <a:gd name="T2" fmla="*/ 0 w 6"/>
                <a:gd name="T3" fmla="*/ 2 h 8"/>
                <a:gd name="T4" fmla="*/ 3 w 6"/>
                <a:gd name="T5" fmla="*/ 6 h 8"/>
                <a:gd name="T6" fmla="*/ 6 w 6"/>
                <a:gd name="T7" fmla="*/ 5 h 8"/>
                <a:gd name="T8" fmla="*/ 6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6" y="5"/>
                  </a:moveTo>
                  <a:cubicBezTo>
                    <a:pt x="5" y="4"/>
                    <a:pt x="3" y="0"/>
                    <a:pt x="0" y="2"/>
                  </a:cubicBezTo>
                  <a:cubicBezTo>
                    <a:pt x="0" y="2"/>
                    <a:pt x="3" y="5"/>
                    <a:pt x="3" y="6"/>
                  </a:cubicBezTo>
                  <a:cubicBezTo>
                    <a:pt x="3" y="8"/>
                    <a:pt x="6" y="8"/>
                    <a:pt x="6" y="5"/>
                  </a:cubicBezTo>
                  <a:cubicBezTo>
                    <a:pt x="6" y="5"/>
                    <a:pt x="6" y="6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9" name="Freeform 444"/>
            <p:cNvSpPr>
              <a:spLocks/>
            </p:cNvSpPr>
            <p:nvPr/>
          </p:nvSpPr>
          <p:spPr bwMode="auto">
            <a:xfrm>
              <a:off x="8642157" y="4236209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2 h 10"/>
                <a:gd name="T4" fmla="*/ 2 w 9"/>
                <a:gd name="T5" fmla="*/ 4 h 10"/>
                <a:gd name="T6" fmla="*/ 1 w 9"/>
                <a:gd name="T7" fmla="*/ 9 h 10"/>
                <a:gd name="T8" fmla="*/ 6 w 9"/>
                <a:gd name="T9" fmla="*/ 6 h 10"/>
                <a:gd name="T10" fmla="*/ 3 w 9"/>
                <a:gd name="T11" fmla="*/ 2 h 10"/>
                <a:gd name="T12" fmla="*/ 3 w 9"/>
                <a:gd name="T13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2" y="1"/>
                    <a:pt x="1" y="1"/>
                    <a:pt x="0" y="2"/>
                  </a:cubicBezTo>
                  <a:cubicBezTo>
                    <a:pt x="0" y="3"/>
                    <a:pt x="2" y="3"/>
                    <a:pt x="2" y="4"/>
                  </a:cubicBezTo>
                  <a:cubicBezTo>
                    <a:pt x="3" y="5"/>
                    <a:pt x="0" y="8"/>
                    <a:pt x="1" y="9"/>
                  </a:cubicBezTo>
                  <a:cubicBezTo>
                    <a:pt x="1" y="10"/>
                    <a:pt x="5" y="6"/>
                    <a:pt x="6" y="6"/>
                  </a:cubicBezTo>
                  <a:cubicBezTo>
                    <a:pt x="9" y="6"/>
                    <a:pt x="3" y="2"/>
                    <a:pt x="3" y="2"/>
                  </a:cubicBezTo>
                  <a:cubicBezTo>
                    <a:pt x="1" y="0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0" name="Freeform 445"/>
            <p:cNvSpPr>
              <a:spLocks/>
            </p:cNvSpPr>
            <p:nvPr/>
          </p:nvSpPr>
          <p:spPr bwMode="auto">
            <a:xfrm>
              <a:off x="8651714" y="4264878"/>
              <a:ext cx="31856" cy="50968"/>
            </a:xfrm>
            <a:custGeom>
              <a:avLst/>
              <a:gdLst>
                <a:gd name="T0" fmla="*/ 6 w 7"/>
                <a:gd name="T1" fmla="*/ 1 h 11"/>
                <a:gd name="T2" fmla="*/ 3 w 7"/>
                <a:gd name="T3" fmla="*/ 5 h 11"/>
                <a:gd name="T4" fmla="*/ 3 w 7"/>
                <a:gd name="T5" fmla="*/ 9 h 11"/>
                <a:gd name="T6" fmla="*/ 5 w 7"/>
                <a:gd name="T7" fmla="*/ 6 h 11"/>
                <a:gd name="T8" fmla="*/ 6 w 7"/>
                <a:gd name="T9" fmla="*/ 1 h 11"/>
                <a:gd name="T10" fmla="*/ 6 w 7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11">
                  <a:moveTo>
                    <a:pt x="6" y="1"/>
                  </a:moveTo>
                  <a:cubicBezTo>
                    <a:pt x="3" y="1"/>
                    <a:pt x="4" y="4"/>
                    <a:pt x="3" y="5"/>
                  </a:cubicBezTo>
                  <a:cubicBezTo>
                    <a:pt x="0" y="7"/>
                    <a:pt x="1" y="7"/>
                    <a:pt x="3" y="9"/>
                  </a:cubicBezTo>
                  <a:cubicBezTo>
                    <a:pt x="6" y="11"/>
                    <a:pt x="4" y="8"/>
                    <a:pt x="5" y="6"/>
                  </a:cubicBezTo>
                  <a:cubicBezTo>
                    <a:pt x="5" y="6"/>
                    <a:pt x="7" y="0"/>
                    <a:pt x="6" y="1"/>
                  </a:cubicBezTo>
                  <a:cubicBezTo>
                    <a:pt x="5" y="1"/>
                    <a:pt x="6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1" name="Freeform 446"/>
            <p:cNvSpPr>
              <a:spLocks/>
            </p:cNvSpPr>
            <p:nvPr/>
          </p:nvSpPr>
          <p:spPr bwMode="auto">
            <a:xfrm>
              <a:off x="8678789" y="4260100"/>
              <a:ext cx="19114" cy="36635"/>
            </a:xfrm>
            <a:custGeom>
              <a:avLst/>
              <a:gdLst>
                <a:gd name="T0" fmla="*/ 3 w 4"/>
                <a:gd name="T1" fmla="*/ 1 h 8"/>
                <a:gd name="T2" fmla="*/ 0 w 4"/>
                <a:gd name="T3" fmla="*/ 8 h 8"/>
                <a:gd name="T4" fmla="*/ 3 w 4"/>
                <a:gd name="T5" fmla="*/ 5 h 8"/>
                <a:gd name="T6" fmla="*/ 3 w 4"/>
                <a:gd name="T7" fmla="*/ 1 h 8"/>
                <a:gd name="T8" fmla="*/ 3 w 4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8">
                  <a:moveTo>
                    <a:pt x="3" y="1"/>
                  </a:moveTo>
                  <a:cubicBezTo>
                    <a:pt x="2" y="1"/>
                    <a:pt x="0" y="7"/>
                    <a:pt x="0" y="8"/>
                  </a:cubicBezTo>
                  <a:cubicBezTo>
                    <a:pt x="0" y="8"/>
                    <a:pt x="2" y="6"/>
                    <a:pt x="3" y="5"/>
                  </a:cubicBezTo>
                  <a:cubicBezTo>
                    <a:pt x="3" y="5"/>
                    <a:pt x="4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2" name="Freeform 447"/>
            <p:cNvSpPr>
              <a:spLocks/>
            </p:cNvSpPr>
            <p:nvPr/>
          </p:nvSpPr>
          <p:spPr bwMode="auto">
            <a:xfrm>
              <a:off x="8688347" y="4283992"/>
              <a:ext cx="28669" cy="17521"/>
            </a:xfrm>
            <a:custGeom>
              <a:avLst/>
              <a:gdLst>
                <a:gd name="T0" fmla="*/ 1 w 6"/>
                <a:gd name="T1" fmla="*/ 1 h 4"/>
                <a:gd name="T2" fmla="*/ 3 w 6"/>
                <a:gd name="T3" fmla="*/ 3 h 4"/>
                <a:gd name="T4" fmla="*/ 1 w 6"/>
                <a:gd name="T5" fmla="*/ 1 h 4"/>
                <a:gd name="T6" fmla="*/ 1 w 6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1" y="1"/>
                  </a:moveTo>
                  <a:cubicBezTo>
                    <a:pt x="0" y="3"/>
                    <a:pt x="1" y="4"/>
                    <a:pt x="3" y="3"/>
                  </a:cubicBezTo>
                  <a:cubicBezTo>
                    <a:pt x="6" y="3"/>
                    <a:pt x="2" y="0"/>
                    <a:pt x="1" y="1"/>
                  </a:cubicBezTo>
                  <a:cubicBezTo>
                    <a:pt x="1" y="2"/>
                    <a:pt x="2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3" name="Freeform 450"/>
            <p:cNvSpPr>
              <a:spLocks/>
            </p:cNvSpPr>
            <p:nvPr/>
          </p:nvSpPr>
          <p:spPr bwMode="auto">
            <a:xfrm>
              <a:off x="8533849" y="4269658"/>
              <a:ext cx="55747" cy="55747"/>
            </a:xfrm>
            <a:custGeom>
              <a:avLst/>
              <a:gdLst>
                <a:gd name="T0" fmla="*/ 11 w 12"/>
                <a:gd name="T1" fmla="*/ 0 h 12"/>
                <a:gd name="T2" fmla="*/ 6 w 12"/>
                <a:gd name="T3" fmla="*/ 6 h 12"/>
                <a:gd name="T4" fmla="*/ 0 w 12"/>
                <a:gd name="T5" fmla="*/ 12 h 12"/>
                <a:gd name="T6" fmla="*/ 4 w 12"/>
                <a:gd name="T7" fmla="*/ 10 h 12"/>
                <a:gd name="T8" fmla="*/ 8 w 12"/>
                <a:gd name="T9" fmla="*/ 7 h 12"/>
                <a:gd name="T10" fmla="*/ 10 w 12"/>
                <a:gd name="T11" fmla="*/ 3 h 12"/>
                <a:gd name="T12" fmla="*/ 11 w 12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2">
                  <a:moveTo>
                    <a:pt x="11" y="0"/>
                  </a:moveTo>
                  <a:cubicBezTo>
                    <a:pt x="9" y="1"/>
                    <a:pt x="7" y="4"/>
                    <a:pt x="6" y="6"/>
                  </a:cubicBezTo>
                  <a:cubicBezTo>
                    <a:pt x="5" y="7"/>
                    <a:pt x="0" y="10"/>
                    <a:pt x="0" y="12"/>
                  </a:cubicBezTo>
                  <a:cubicBezTo>
                    <a:pt x="0" y="12"/>
                    <a:pt x="3" y="11"/>
                    <a:pt x="4" y="10"/>
                  </a:cubicBezTo>
                  <a:cubicBezTo>
                    <a:pt x="5" y="10"/>
                    <a:pt x="7" y="8"/>
                    <a:pt x="8" y="7"/>
                  </a:cubicBezTo>
                  <a:cubicBezTo>
                    <a:pt x="8" y="5"/>
                    <a:pt x="9" y="4"/>
                    <a:pt x="10" y="3"/>
                  </a:cubicBezTo>
                  <a:cubicBezTo>
                    <a:pt x="11" y="3"/>
                    <a:pt x="12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4" name="Freeform 451"/>
            <p:cNvSpPr>
              <a:spLocks/>
            </p:cNvSpPr>
            <p:nvPr/>
          </p:nvSpPr>
          <p:spPr bwMode="auto">
            <a:xfrm>
              <a:off x="8697904" y="4199576"/>
              <a:ext cx="9557" cy="4778"/>
            </a:xfrm>
            <a:custGeom>
              <a:avLst/>
              <a:gdLst>
                <a:gd name="T0" fmla="*/ 0 w 2"/>
                <a:gd name="T1" fmla="*/ 1 h 1"/>
                <a:gd name="T2" fmla="*/ 1 w 2"/>
                <a:gd name="T3" fmla="*/ 0 h 1"/>
                <a:gd name="T4" fmla="*/ 0 w 2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0" y="1"/>
                  </a:moveTo>
                  <a:cubicBezTo>
                    <a:pt x="1" y="1"/>
                    <a:pt x="2" y="0"/>
                    <a:pt x="1" y="0"/>
                  </a:cubicBezTo>
                  <a:cubicBezTo>
                    <a:pt x="0" y="0"/>
                    <a:pt x="0" y="1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5" name="Freeform 452"/>
            <p:cNvSpPr>
              <a:spLocks/>
            </p:cNvSpPr>
            <p:nvPr/>
          </p:nvSpPr>
          <p:spPr bwMode="auto">
            <a:xfrm>
              <a:off x="8020976" y="4390708"/>
              <a:ext cx="261215" cy="272364"/>
            </a:xfrm>
            <a:custGeom>
              <a:avLst/>
              <a:gdLst>
                <a:gd name="T0" fmla="*/ 12 w 56"/>
                <a:gd name="T1" fmla="*/ 3 h 58"/>
                <a:gd name="T2" fmla="*/ 4 w 56"/>
                <a:gd name="T3" fmla="*/ 2 h 58"/>
                <a:gd name="T4" fmla="*/ 2 w 56"/>
                <a:gd name="T5" fmla="*/ 3 h 58"/>
                <a:gd name="T6" fmla="*/ 6 w 56"/>
                <a:gd name="T7" fmla="*/ 9 h 58"/>
                <a:gd name="T8" fmla="*/ 11 w 56"/>
                <a:gd name="T9" fmla="*/ 13 h 58"/>
                <a:gd name="T10" fmla="*/ 13 w 56"/>
                <a:gd name="T11" fmla="*/ 17 h 58"/>
                <a:gd name="T12" fmla="*/ 17 w 56"/>
                <a:gd name="T13" fmla="*/ 19 h 58"/>
                <a:gd name="T14" fmla="*/ 20 w 56"/>
                <a:gd name="T15" fmla="*/ 26 h 58"/>
                <a:gd name="T16" fmla="*/ 22 w 56"/>
                <a:gd name="T17" fmla="*/ 28 h 58"/>
                <a:gd name="T18" fmla="*/ 26 w 56"/>
                <a:gd name="T19" fmla="*/ 33 h 58"/>
                <a:gd name="T20" fmla="*/ 30 w 56"/>
                <a:gd name="T21" fmla="*/ 42 h 58"/>
                <a:gd name="T22" fmla="*/ 41 w 56"/>
                <a:gd name="T23" fmla="*/ 52 h 58"/>
                <a:gd name="T24" fmla="*/ 46 w 56"/>
                <a:gd name="T25" fmla="*/ 57 h 58"/>
                <a:gd name="T26" fmla="*/ 54 w 56"/>
                <a:gd name="T27" fmla="*/ 57 h 58"/>
                <a:gd name="T28" fmla="*/ 54 w 56"/>
                <a:gd name="T29" fmla="*/ 46 h 58"/>
                <a:gd name="T30" fmla="*/ 55 w 56"/>
                <a:gd name="T31" fmla="*/ 44 h 58"/>
                <a:gd name="T32" fmla="*/ 52 w 56"/>
                <a:gd name="T33" fmla="*/ 41 h 58"/>
                <a:gd name="T34" fmla="*/ 50 w 56"/>
                <a:gd name="T35" fmla="*/ 40 h 58"/>
                <a:gd name="T36" fmla="*/ 48 w 56"/>
                <a:gd name="T37" fmla="*/ 42 h 58"/>
                <a:gd name="T38" fmla="*/ 48 w 56"/>
                <a:gd name="T39" fmla="*/ 38 h 58"/>
                <a:gd name="T40" fmla="*/ 47 w 56"/>
                <a:gd name="T41" fmla="*/ 36 h 58"/>
                <a:gd name="T42" fmla="*/ 44 w 56"/>
                <a:gd name="T43" fmla="*/ 34 h 58"/>
                <a:gd name="T44" fmla="*/ 42 w 56"/>
                <a:gd name="T45" fmla="*/ 30 h 58"/>
                <a:gd name="T46" fmla="*/ 42 w 56"/>
                <a:gd name="T47" fmla="*/ 29 h 58"/>
                <a:gd name="T48" fmla="*/ 43 w 56"/>
                <a:gd name="T49" fmla="*/ 28 h 58"/>
                <a:gd name="T50" fmla="*/ 38 w 56"/>
                <a:gd name="T51" fmla="*/ 27 h 58"/>
                <a:gd name="T52" fmla="*/ 38 w 56"/>
                <a:gd name="T53" fmla="*/ 25 h 58"/>
                <a:gd name="T54" fmla="*/ 36 w 56"/>
                <a:gd name="T55" fmla="*/ 24 h 58"/>
                <a:gd name="T56" fmla="*/ 37 w 56"/>
                <a:gd name="T57" fmla="*/ 23 h 58"/>
                <a:gd name="T58" fmla="*/ 35 w 56"/>
                <a:gd name="T59" fmla="*/ 22 h 58"/>
                <a:gd name="T60" fmla="*/ 34 w 56"/>
                <a:gd name="T61" fmla="*/ 21 h 58"/>
                <a:gd name="T62" fmla="*/ 31 w 56"/>
                <a:gd name="T63" fmla="*/ 19 h 58"/>
                <a:gd name="T64" fmla="*/ 30 w 56"/>
                <a:gd name="T65" fmla="*/ 19 h 58"/>
                <a:gd name="T66" fmla="*/ 25 w 56"/>
                <a:gd name="T67" fmla="*/ 16 h 58"/>
                <a:gd name="T68" fmla="*/ 21 w 56"/>
                <a:gd name="T69" fmla="*/ 11 h 58"/>
                <a:gd name="T70" fmla="*/ 16 w 56"/>
                <a:gd name="T71" fmla="*/ 7 h 58"/>
                <a:gd name="T72" fmla="*/ 12 w 56"/>
                <a:gd name="T73" fmla="*/ 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6" h="58">
                  <a:moveTo>
                    <a:pt x="12" y="3"/>
                  </a:moveTo>
                  <a:cubicBezTo>
                    <a:pt x="9" y="3"/>
                    <a:pt x="7" y="3"/>
                    <a:pt x="4" y="2"/>
                  </a:cubicBezTo>
                  <a:cubicBezTo>
                    <a:pt x="2" y="1"/>
                    <a:pt x="0" y="0"/>
                    <a:pt x="2" y="3"/>
                  </a:cubicBezTo>
                  <a:cubicBezTo>
                    <a:pt x="3" y="5"/>
                    <a:pt x="4" y="8"/>
                    <a:pt x="6" y="9"/>
                  </a:cubicBezTo>
                  <a:cubicBezTo>
                    <a:pt x="8" y="10"/>
                    <a:pt x="10" y="11"/>
                    <a:pt x="11" y="13"/>
                  </a:cubicBezTo>
                  <a:cubicBezTo>
                    <a:pt x="12" y="14"/>
                    <a:pt x="12" y="16"/>
                    <a:pt x="13" y="17"/>
                  </a:cubicBezTo>
                  <a:cubicBezTo>
                    <a:pt x="15" y="18"/>
                    <a:pt x="16" y="18"/>
                    <a:pt x="17" y="19"/>
                  </a:cubicBezTo>
                  <a:cubicBezTo>
                    <a:pt x="19" y="21"/>
                    <a:pt x="19" y="24"/>
                    <a:pt x="20" y="26"/>
                  </a:cubicBezTo>
                  <a:cubicBezTo>
                    <a:pt x="21" y="27"/>
                    <a:pt x="22" y="28"/>
                    <a:pt x="22" y="28"/>
                  </a:cubicBezTo>
                  <a:cubicBezTo>
                    <a:pt x="24" y="30"/>
                    <a:pt x="25" y="31"/>
                    <a:pt x="26" y="33"/>
                  </a:cubicBezTo>
                  <a:cubicBezTo>
                    <a:pt x="28" y="36"/>
                    <a:pt x="28" y="39"/>
                    <a:pt x="30" y="42"/>
                  </a:cubicBezTo>
                  <a:cubicBezTo>
                    <a:pt x="34" y="45"/>
                    <a:pt x="37" y="49"/>
                    <a:pt x="41" y="52"/>
                  </a:cubicBezTo>
                  <a:cubicBezTo>
                    <a:pt x="43" y="54"/>
                    <a:pt x="44" y="55"/>
                    <a:pt x="46" y="57"/>
                  </a:cubicBezTo>
                  <a:cubicBezTo>
                    <a:pt x="47" y="57"/>
                    <a:pt x="53" y="58"/>
                    <a:pt x="54" y="57"/>
                  </a:cubicBezTo>
                  <a:cubicBezTo>
                    <a:pt x="55" y="56"/>
                    <a:pt x="53" y="48"/>
                    <a:pt x="54" y="46"/>
                  </a:cubicBezTo>
                  <a:cubicBezTo>
                    <a:pt x="54" y="45"/>
                    <a:pt x="56" y="45"/>
                    <a:pt x="55" y="44"/>
                  </a:cubicBezTo>
                  <a:cubicBezTo>
                    <a:pt x="54" y="43"/>
                    <a:pt x="53" y="42"/>
                    <a:pt x="52" y="41"/>
                  </a:cubicBezTo>
                  <a:cubicBezTo>
                    <a:pt x="52" y="41"/>
                    <a:pt x="51" y="40"/>
                    <a:pt x="50" y="40"/>
                  </a:cubicBezTo>
                  <a:cubicBezTo>
                    <a:pt x="49" y="40"/>
                    <a:pt x="49" y="42"/>
                    <a:pt x="48" y="42"/>
                  </a:cubicBezTo>
                  <a:cubicBezTo>
                    <a:pt x="49" y="42"/>
                    <a:pt x="48" y="38"/>
                    <a:pt x="48" y="38"/>
                  </a:cubicBezTo>
                  <a:cubicBezTo>
                    <a:pt x="47" y="37"/>
                    <a:pt x="47" y="37"/>
                    <a:pt x="47" y="36"/>
                  </a:cubicBezTo>
                  <a:cubicBezTo>
                    <a:pt x="47" y="35"/>
                    <a:pt x="45" y="34"/>
                    <a:pt x="44" y="34"/>
                  </a:cubicBezTo>
                  <a:cubicBezTo>
                    <a:pt x="43" y="33"/>
                    <a:pt x="41" y="32"/>
                    <a:pt x="42" y="30"/>
                  </a:cubicBezTo>
                  <a:cubicBezTo>
                    <a:pt x="42" y="30"/>
                    <a:pt x="41" y="29"/>
                    <a:pt x="42" y="29"/>
                  </a:cubicBezTo>
                  <a:cubicBezTo>
                    <a:pt x="42" y="28"/>
                    <a:pt x="43" y="29"/>
                    <a:pt x="43" y="28"/>
                  </a:cubicBezTo>
                  <a:cubicBezTo>
                    <a:pt x="44" y="26"/>
                    <a:pt x="38" y="26"/>
                    <a:pt x="38" y="27"/>
                  </a:cubicBezTo>
                  <a:cubicBezTo>
                    <a:pt x="38" y="26"/>
                    <a:pt x="42" y="25"/>
                    <a:pt x="38" y="25"/>
                  </a:cubicBezTo>
                  <a:cubicBezTo>
                    <a:pt x="37" y="25"/>
                    <a:pt x="36" y="24"/>
                    <a:pt x="36" y="24"/>
                  </a:cubicBezTo>
                  <a:cubicBezTo>
                    <a:pt x="36" y="23"/>
                    <a:pt x="37" y="23"/>
                    <a:pt x="37" y="23"/>
                  </a:cubicBezTo>
                  <a:cubicBezTo>
                    <a:pt x="37" y="22"/>
                    <a:pt x="35" y="22"/>
                    <a:pt x="35" y="22"/>
                  </a:cubicBezTo>
                  <a:cubicBezTo>
                    <a:pt x="35" y="22"/>
                    <a:pt x="36" y="21"/>
                    <a:pt x="34" y="21"/>
                  </a:cubicBezTo>
                  <a:cubicBezTo>
                    <a:pt x="33" y="20"/>
                    <a:pt x="32" y="20"/>
                    <a:pt x="31" y="19"/>
                  </a:cubicBezTo>
                  <a:cubicBezTo>
                    <a:pt x="28" y="15"/>
                    <a:pt x="30" y="19"/>
                    <a:pt x="30" y="19"/>
                  </a:cubicBezTo>
                  <a:cubicBezTo>
                    <a:pt x="29" y="19"/>
                    <a:pt x="26" y="16"/>
                    <a:pt x="25" y="16"/>
                  </a:cubicBezTo>
                  <a:cubicBezTo>
                    <a:pt x="24" y="14"/>
                    <a:pt x="23" y="12"/>
                    <a:pt x="21" y="11"/>
                  </a:cubicBezTo>
                  <a:cubicBezTo>
                    <a:pt x="19" y="10"/>
                    <a:pt x="18" y="9"/>
                    <a:pt x="16" y="7"/>
                  </a:cubicBezTo>
                  <a:cubicBezTo>
                    <a:pt x="15" y="6"/>
                    <a:pt x="14" y="3"/>
                    <a:pt x="1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6" name="Freeform 453"/>
            <p:cNvSpPr>
              <a:spLocks/>
            </p:cNvSpPr>
            <p:nvPr/>
          </p:nvSpPr>
          <p:spPr bwMode="auto">
            <a:xfrm>
              <a:off x="8067165" y="4489461"/>
              <a:ext cx="23891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454"/>
            <p:cNvSpPr>
              <a:spLocks/>
            </p:cNvSpPr>
            <p:nvPr/>
          </p:nvSpPr>
          <p:spPr bwMode="auto">
            <a:xfrm>
              <a:off x="8100615" y="4545208"/>
              <a:ext cx="22298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8" name="Freeform 455"/>
            <p:cNvSpPr>
              <a:spLocks/>
            </p:cNvSpPr>
            <p:nvPr/>
          </p:nvSpPr>
          <p:spPr bwMode="auto">
            <a:xfrm>
              <a:off x="8258300" y="4559542"/>
              <a:ext cx="33448" cy="33448"/>
            </a:xfrm>
            <a:custGeom>
              <a:avLst/>
              <a:gdLst>
                <a:gd name="T0" fmla="*/ 7 w 7"/>
                <a:gd name="T1" fmla="*/ 7 h 7"/>
                <a:gd name="T2" fmla="*/ 5 w 7"/>
                <a:gd name="T3" fmla="*/ 3 h 7"/>
                <a:gd name="T4" fmla="*/ 0 w 7"/>
                <a:gd name="T5" fmla="*/ 1 h 7"/>
                <a:gd name="T6" fmla="*/ 1 w 7"/>
                <a:gd name="T7" fmla="*/ 3 h 7"/>
                <a:gd name="T8" fmla="*/ 3 w 7"/>
                <a:gd name="T9" fmla="*/ 5 h 7"/>
                <a:gd name="T10" fmla="*/ 7 w 7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7">
                  <a:moveTo>
                    <a:pt x="7" y="7"/>
                  </a:moveTo>
                  <a:cubicBezTo>
                    <a:pt x="7" y="5"/>
                    <a:pt x="5" y="5"/>
                    <a:pt x="5" y="3"/>
                  </a:cubicBezTo>
                  <a:cubicBezTo>
                    <a:pt x="5" y="1"/>
                    <a:pt x="2" y="0"/>
                    <a:pt x="0" y="1"/>
                  </a:cubicBezTo>
                  <a:cubicBezTo>
                    <a:pt x="0" y="2"/>
                    <a:pt x="0" y="3"/>
                    <a:pt x="1" y="3"/>
                  </a:cubicBezTo>
                  <a:cubicBezTo>
                    <a:pt x="3" y="3"/>
                    <a:pt x="2" y="4"/>
                    <a:pt x="3" y="5"/>
                  </a:cubicBezTo>
                  <a:cubicBezTo>
                    <a:pt x="3" y="6"/>
                    <a:pt x="7" y="7"/>
                    <a:pt x="7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9" name="Freeform 456"/>
            <p:cNvSpPr>
              <a:spLocks/>
            </p:cNvSpPr>
            <p:nvPr/>
          </p:nvSpPr>
          <p:spPr bwMode="auto">
            <a:xfrm>
              <a:off x="8310860" y="4583434"/>
              <a:ext cx="17521" cy="17521"/>
            </a:xfrm>
            <a:custGeom>
              <a:avLst/>
              <a:gdLst>
                <a:gd name="T0" fmla="*/ 2 w 4"/>
                <a:gd name="T1" fmla="*/ 3 h 4"/>
                <a:gd name="T2" fmla="*/ 2 w 4"/>
                <a:gd name="T3" fmla="*/ 0 h 4"/>
                <a:gd name="T4" fmla="*/ 2 w 4"/>
                <a:gd name="T5" fmla="*/ 3 h 4"/>
                <a:gd name="T6" fmla="*/ 2 w 4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3"/>
                  </a:moveTo>
                  <a:cubicBezTo>
                    <a:pt x="0" y="4"/>
                    <a:pt x="0" y="1"/>
                    <a:pt x="2" y="0"/>
                  </a:cubicBezTo>
                  <a:cubicBezTo>
                    <a:pt x="4" y="0"/>
                    <a:pt x="4" y="3"/>
                    <a:pt x="2" y="3"/>
                  </a:cubicBezTo>
                  <a:cubicBezTo>
                    <a:pt x="1" y="4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0" name="Freeform 457"/>
            <p:cNvSpPr>
              <a:spLocks/>
            </p:cNvSpPr>
            <p:nvPr/>
          </p:nvSpPr>
          <p:spPr bwMode="auto">
            <a:xfrm>
              <a:off x="8263077" y="4663072"/>
              <a:ext cx="215024" cy="70082"/>
            </a:xfrm>
            <a:custGeom>
              <a:avLst/>
              <a:gdLst>
                <a:gd name="T0" fmla="*/ 9 w 46"/>
                <a:gd name="T1" fmla="*/ 0 h 15"/>
                <a:gd name="T2" fmla="*/ 3 w 46"/>
                <a:gd name="T3" fmla="*/ 0 h 15"/>
                <a:gd name="T4" fmla="*/ 0 w 46"/>
                <a:gd name="T5" fmla="*/ 4 h 15"/>
                <a:gd name="T6" fmla="*/ 5 w 46"/>
                <a:gd name="T7" fmla="*/ 6 h 15"/>
                <a:gd name="T8" fmla="*/ 11 w 46"/>
                <a:gd name="T9" fmla="*/ 9 h 15"/>
                <a:gd name="T10" fmla="*/ 15 w 46"/>
                <a:gd name="T11" fmla="*/ 9 h 15"/>
                <a:gd name="T12" fmla="*/ 24 w 46"/>
                <a:gd name="T13" fmla="*/ 11 h 15"/>
                <a:gd name="T14" fmla="*/ 40 w 46"/>
                <a:gd name="T15" fmla="*/ 13 h 15"/>
                <a:gd name="T16" fmla="*/ 45 w 46"/>
                <a:gd name="T17" fmla="*/ 13 h 15"/>
                <a:gd name="T18" fmla="*/ 43 w 46"/>
                <a:gd name="T19" fmla="*/ 9 h 15"/>
                <a:gd name="T20" fmla="*/ 41 w 46"/>
                <a:gd name="T21" fmla="*/ 9 h 15"/>
                <a:gd name="T22" fmla="*/ 37 w 46"/>
                <a:gd name="T23" fmla="*/ 9 h 15"/>
                <a:gd name="T24" fmla="*/ 35 w 46"/>
                <a:gd name="T25" fmla="*/ 6 h 15"/>
                <a:gd name="T26" fmla="*/ 32 w 46"/>
                <a:gd name="T27" fmla="*/ 4 h 15"/>
                <a:gd name="T28" fmla="*/ 27 w 46"/>
                <a:gd name="T29" fmla="*/ 3 h 15"/>
                <a:gd name="T30" fmla="*/ 25 w 46"/>
                <a:gd name="T31" fmla="*/ 4 h 15"/>
                <a:gd name="T32" fmla="*/ 21 w 46"/>
                <a:gd name="T33" fmla="*/ 5 h 15"/>
                <a:gd name="T34" fmla="*/ 15 w 46"/>
                <a:gd name="T35" fmla="*/ 3 h 15"/>
                <a:gd name="T36" fmla="*/ 11 w 46"/>
                <a:gd name="T37" fmla="*/ 2 h 15"/>
                <a:gd name="T38" fmla="*/ 9 w 46"/>
                <a:gd name="T39" fmla="*/ 0 h 15"/>
                <a:gd name="T40" fmla="*/ 9 w 46"/>
                <a:gd name="T41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6" h="15">
                  <a:moveTo>
                    <a:pt x="9" y="0"/>
                  </a:moveTo>
                  <a:cubicBezTo>
                    <a:pt x="7" y="1"/>
                    <a:pt x="6" y="0"/>
                    <a:pt x="3" y="0"/>
                  </a:cubicBezTo>
                  <a:cubicBezTo>
                    <a:pt x="3" y="0"/>
                    <a:pt x="0" y="3"/>
                    <a:pt x="0" y="4"/>
                  </a:cubicBezTo>
                  <a:cubicBezTo>
                    <a:pt x="0" y="5"/>
                    <a:pt x="4" y="4"/>
                    <a:pt x="5" y="6"/>
                  </a:cubicBezTo>
                  <a:cubicBezTo>
                    <a:pt x="6" y="8"/>
                    <a:pt x="9" y="8"/>
                    <a:pt x="11" y="9"/>
                  </a:cubicBezTo>
                  <a:cubicBezTo>
                    <a:pt x="13" y="9"/>
                    <a:pt x="14" y="9"/>
                    <a:pt x="15" y="9"/>
                  </a:cubicBezTo>
                  <a:cubicBezTo>
                    <a:pt x="18" y="9"/>
                    <a:pt x="21" y="10"/>
                    <a:pt x="24" y="11"/>
                  </a:cubicBezTo>
                  <a:cubicBezTo>
                    <a:pt x="29" y="12"/>
                    <a:pt x="35" y="11"/>
                    <a:pt x="40" y="13"/>
                  </a:cubicBezTo>
                  <a:cubicBezTo>
                    <a:pt x="41" y="13"/>
                    <a:pt x="44" y="15"/>
                    <a:pt x="45" y="13"/>
                  </a:cubicBezTo>
                  <a:cubicBezTo>
                    <a:pt x="46" y="13"/>
                    <a:pt x="44" y="9"/>
                    <a:pt x="43" y="9"/>
                  </a:cubicBezTo>
                  <a:cubicBezTo>
                    <a:pt x="42" y="8"/>
                    <a:pt x="42" y="9"/>
                    <a:pt x="41" y="9"/>
                  </a:cubicBezTo>
                  <a:cubicBezTo>
                    <a:pt x="39" y="10"/>
                    <a:pt x="38" y="9"/>
                    <a:pt x="37" y="9"/>
                  </a:cubicBezTo>
                  <a:cubicBezTo>
                    <a:pt x="36" y="8"/>
                    <a:pt x="36" y="7"/>
                    <a:pt x="35" y="6"/>
                  </a:cubicBezTo>
                  <a:cubicBezTo>
                    <a:pt x="35" y="5"/>
                    <a:pt x="33" y="5"/>
                    <a:pt x="32" y="4"/>
                  </a:cubicBezTo>
                  <a:cubicBezTo>
                    <a:pt x="31" y="4"/>
                    <a:pt x="28" y="3"/>
                    <a:pt x="27" y="3"/>
                  </a:cubicBezTo>
                  <a:cubicBezTo>
                    <a:pt x="26" y="3"/>
                    <a:pt x="25" y="4"/>
                    <a:pt x="25" y="4"/>
                  </a:cubicBezTo>
                  <a:cubicBezTo>
                    <a:pt x="24" y="5"/>
                    <a:pt x="23" y="5"/>
                    <a:pt x="21" y="5"/>
                  </a:cubicBezTo>
                  <a:cubicBezTo>
                    <a:pt x="19" y="5"/>
                    <a:pt x="17" y="4"/>
                    <a:pt x="15" y="3"/>
                  </a:cubicBezTo>
                  <a:cubicBezTo>
                    <a:pt x="14" y="2"/>
                    <a:pt x="12" y="2"/>
                    <a:pt x="11" y="2"/>
                  </a:cubicBezTo>
                  <a:cubicBezTo>
                    <a:pt x="11" y="2"/>
                    <a:pt x="10" y="0"/>
                    <a:pt x="9" y="0"/>
                  </a:cubicBezTo>
                  <a:cubicBezTo>
                    <a:pt x="8" y="1"/>
                    <a:pt x="10" y="0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1" name="Freeform 458"/>
            <p:cNvSpPr>
              <a:spLocks/>
            </p:cNvSpPr>
            <p:nvPr/>
          </p:nvSpPr>
          <p:spPr bwMode="auto">
            <a:xfrm>
              <a:off x="8422354" y="4680592"/>
              <a:ext cx="36634" cy="14335"/>
            </a:xfrm>
            <a:custGeom>
              <a:avLst/>
              <a:gdLst>
                <a:gd name="T0" fmla="*/ 3 w 8"/>
                <a:gd name="T1" fmla="*/ 3 h 3"/>
                <a:gd name="T2" fmla="*/ 8 w 8"/>
                <a:gd name="T3" fmla="*/ 1 h 3"/>
                <a:gd name="T4" fmla="*/ 3 w 8"/>
                <a:gd name="T5" fmla="*/ 3 h 3"/>
                <a:gd name="T6" fmla="*/ 3 w 8"/>
                <a:gd name="T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3">
                  <a:moveTo>
                    <a:pt x="3" y="3"/>
                  </a:moveTo>
                  <a:cubicBezTo>
                    <a:pt x="0" y="2"/>
                    <a:pt x="7" y="0"/>
                    <a:pt x="8" y="1"/>
                  </a:cubicBezTo>
                  <a:cubicBezTo>
                    <a:pt x="8" y="2"/>
                    <a:pt x="4" y="3"/>
                    <a:pt x="3" y="3"/>
                  </a:cubicBezTo>
                  <a:cubicBezTo>
                    <a:pt x="2" y="3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2" name="Freeform 459"/>
            <p:cNvSpPr>
              <a:spLocks/>
            </p:cNvSpPr>
            <p:nvPr/>
          </p:nvSpPr>
          <p:spPr bwMode="auto">
            <a:xfrm>
              <a:off x="8473322" y="4714041"/>
              <a:ext cx="28669" cy="19114"/>
            </a:xfrm>
            <a:custGeom>
              <a:avLst/>
              <a:gdLst>
                <a:gd name="T0" fmla="*/ 3 w 6"/>
                <a:gd name="T1" fmla="*/ 0 h 4"/>
                <a:gd name="T2" fmla="*/ 1 w 6"/>
                <a:gd name="T3" fmla="*/ 1 h 4"/>
                <a:gd name="T4" fmla="*/ 3 w 6"/>
                <a:gd name="T5" fmla="*/ 4 h 4"/>
                <a:gd name="T6" fmla="*/ 3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0"/>
                  </a:moveTo>
                  <a:cubicBezTo>
                    <a:pt x="2" y="0"/>
                    <a:pt x="0" y="0"/>
                    <a:pt x="1" y="1"/>
                  </a:cubicBezTo>
                  <a:cubicBezTo>
                    <a:pt x="1" y="1"/>
                    <a:pt x="3" y="4"/>
                    <a:pt x="3" y="4"/>
                  </a:cubicBezTo>
                  <a:cubicBezTo>
                    <a:pt x="5" y="4"/>
                    <a:pt x="6" y="0"/>
                    <a:pt x="3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3" name="Freeform 460"/>
            <p:cNvSpPr>
              <a:spLocks/>
            </p:cNvSpPr>
            <p:nvPr/>
          </p:nvSpPr>
          <p:spPr bwMode="auto">
            <a:xfrm>
              <a:off x="8501993" y="4718818"/>
              <a:ext cx="22298" cy="14335"/>
            </a:xfrm>
            <a:custGeom>
              <a:avLst/>
              <a:gdLst>
                <a:gd name="T0" fmla="*/ 4 w 5"/>
                <a:gd name="T1" fmla="*/ 1 h 3"/>
                <a:gd name="T2" fmla="*/ 2 w 5"/>
                <a:gd name="T3" fmla="*/ 0 h 3"/>
                <a:gd name="T4" fmla="*/ 1 w 5"/>
                <a:gd name="T5" fmla="*/ 2 h 3"/>
                <a:gd name="T6" fmla="*/ 2 w 5"/>
                <a:gd name="T7" fmla="*/ 2 h 3"/>
                <a:gd name="T8" fmla="*/ 4 w 5"/>
                <a:gd name="T9" fmla="*/ 1 h 3"/>
                <a:gd name="T10" fmla="*/ 4 w 5"/>
                <a:gd name="T11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3">
                  <a:moveTo>
                    <a:pt x="4" y="1"/>
                  </a:moveTo>
                  <a:cubicBezTo>
                    <a:pt x="4" y="1"/>
                    <a:pt x="3" y="0"/>
                    <a:pt x="2" y="0"/>
                  </a:cubicBezTo>
                  <a:cubicBezTo>
                    <a:pt x="2" y="1"/>
                    <a:pt x="0" y="2"/>
                    <a:pt x="1" y="2"/>
                  </a:cubicBezTo>
                  <a:cubicBezTo>
                    <a:pt x="1" y="2"/>
                    <a:pt x="2" y="3"/>
                    <a:pt x="2" y="2"/>
                  </a:cubicBezTo>
                  <a:cubicBezTo>
                    <a:pt x="3" y="2"/>
                    <a:pt x="5" y="2"/>
                    <a:pt x="4" y="1"/>
                  </a:cubicBezTo>
                  <a:cubicBezTo>
                    <a:pt x="4" y="1"/>
                    <a:pt x="5" y="2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4" name="Freeform 461"/>
            <p:cNvSpPr>
              <a:spLocks/>
            </p:cNvSpPr>
            <p:nvPr/>
          </p:nvSpPr>
          <p:spPr bwMode="auto">
            <a:xfrm>
              <a:off x="8519513" y="4718818"/>
              <a:ext cx="33448" cy="19114"/>
            </a:xfrm>
            <a:custGeom>
              <a:avLst/>
              <a:gdLst>
                <a:gd name="T0" fmla="*/ 2 w 7"/>
                <a:gd name="T1" fmla="*/ 1 h 4"/>
                <a:gd name="T2" fmla="*/ 2 w 7"/>
                <a:gd name="T3" fmla="*/ 4 h 4"/>
                <a:gd name="T4" fmla="*/ 6 w 7"/>
                <a:gd name="T5" fmla="*/ 3 h 4"/>
                <a:gd name="T6" fmla="*/ 5 w 7"/>
                <a:gd name="T7" fmla="*/ 1 h 4"/>
                <a:gd name="T8" fmla="*/ 2 w 7"/>
                <a:gd name="T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4">
                  <a:moveTo>
                    <a:pt x="2" y="1"/>
                  </a:moveTo>
                  <a:cubicBezTo>
                    <a:pt x="1" y="2"/>
                    <a:pt x="0" y="4"/>
                    <a:pt x="2" y="4"/>
                  </a:cubicBezTo>
                  <a:cubicBezTo>
                    <a:pt x="4" y="4"/>
                    <a:pt x="5" y="4"/>
                    <a:pt x="6" y="3"/>
                  </a:cubicBezTo>
                  <a:cubicBezTo>
                    <a:pt x="7" y="3"/>
                    <a:pt x="5" y="2"/>
                    <a:pt x="5" y="1"/>
                  </a:cubicBezTo>
                  <a:cubicBezTo>
                    <a:pt x="4" y="0"/>
                    <a:pt x="3" y="0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5" name="Freeform 462"/>
            <p:cNvSpPr>
              <a:spLocks/>
            </p:cNvSpPr>
            <p:nvPr/>
          </p:nvSpPr>
          <p:spPr bwMode="auto">
            <a:xfrm>
              <a:off x="8543404" y="4714041"/>
              <a:ext cx="38226" cy="23893"/>
            </a:xfrm>
            <a:custGeom>
              <a:avLst/>
              <a:gdLst>
                <a:gd name="T0" fmla="*/ 1 w 8"/>
                <a:gd name="T1" fmla="*/ 0 h 5"/>
                <a:gd name="T2" fmla="*/ 0 w 8"/>
                <a:gd name="T3" fmla="*/ 1 h 5"/>
                <a:gd name="T4" fmla="*/ 2 w 8"/>
                <a:gd name="T5" fmla="*/ 2 h 5"/>
                <a:gd name="T6" fmla="*/ 2 w 8"/>
                <a:gd name="T7" fmla="*/ 3 h 5"/>
                <a:gd name="T8" fmla="*/ 7 w 8"/>
                <a:gd name="T9" fmla="*/ 4 h 5"/>
                <a:gd name="T10" fmla="*/ 7 w 8"/>
                <a:gd name="T11" fmla="*/ 1 h 5"/>
                <a:gd name="T12" fmla="*/ 1 w 8"/>
                <a:gd name="T1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5">
                  <a:moveTo>
                    <a:pt x="1" y="0"/>
                  </a:moveTo>
                  <a:cubicBezTo>
                    <a:pt x="0" y="0"/>
                    <a:pt x="0" y="0"/>
                    <a:pt x="0" y="1"/>
                  </a:cubicBezTo>
                  <a:cubicBezTo>
                    <a:pt x="0" y="1"/>
                    <a:pt x="2" y="1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4"/>
                    <a:pt x="6" y="5"/>
                    <a:pt x="7" y="4"/>
                  </a:cubicBezTo>
                  <a:cubicBezTo>
                    <a:pt x="8" y="3"/>
                    <a:pt x="8" y="2"/>
                    <a:pt x="7" y="1"/>
                  </a:cubicBezTo>
                  <a:cubicBezTo>
                    <a:pt x="5" y="1"/>
                    <a:pt x="3" y="1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6" name="Freeform 463"/>
            <p:cNvSpPr>
              <a:spLocks/>
            </p:cNvSpPr>
            <p:nvPr/>
          </p:nvSpPr>
          <p:spPr bwMode="auto">
            <a:xfrm>
              <a:off x="8594374" y="4718818"/>
              <a:ext cx="57340" cy="19114"/>
            </a:xfrm>
            <a:custGeom>
              <a:avLst/>
              <a:gdLst>
                <a:gd name="T0" fmla="*/ 2 w 12"/>
                <a:gd name="T1" fmla="*/ 0 h 4"/>
                <a:gd name="T2" fmla="*/ 0 w 12"/>
                <a:gd name="T3" fmla="*/ 2 h 4"/>
                <a:gd name="T4" fmla="*/ 12 w 12"/>
                <a:gd name="T5" fmla="*/ 2 h 4"/>
                <a:gd name="T6" fmla="*/ 9 w 12"/>
                <a:gd name="T7" fmla="*/ 2 h 4"/>
                <a:gd name="T8" fmla="*/ 2 w 12"/>
                <a:gd name="T9" fmla="*/ 0 h 4"/>
                <a:gd name="T10" fmla="*/ 2 w 12"/>
                <a:gd name="T1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4">
                  <a:moveTo>
                    <a:pt x="2" y="0"/>
                  </a:moveTo>
                  <a:cubicBezTo>
                    <a:pt x="2" y="0"/>
                    <a:pt x="0" y="1"/>
                    <a:pt x="0" y="2"/>
                  </a:cubicBezTo>
                  <a:cubicBezTo>
                    <a:pt x="0" y="2"/>
                    <a:pt x="11" y="4"/>
                    <a:pt x="12" y="2"/>
                  </a:cubicBezTo>
                  <a:cubicBezTo>
                    <a:pt x="12" y="1"/>
                    <a:pt x="9" y="2"/>
                    <a:pt x="9" y="2"/>
                  </a:cubicBezTo>
                  <a:cubicBezTo>
                    <a:pt x="7" y="2"/>
                    <a:pt x="4" y="1"/>
                    <a:pt x="2" y="0"/>
                  </a:cubicBezTo>
                  <a:cubicBezTo>
                    <a:pt x="2" y="0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7" name="Freeform 464"/>
            <p:cNvSpPr>
              <a:spLocks/>
            </p:cNvSpPr>
            <p:nvPr/>
          </p:nvSpPr>
          <p:spPr bwMode="auto">
            <a:xfrm>
              <a:off x="8576853" y="4745895"/>
              <a:ext cx="50967" cy="28669"/>
            </a:xfrm>
            <a:custGeom>
              <a:avLst/>
              <a:gdLst>
                <a:gd name="T0" fmla="*/ 0 w 11"/>
                <a:gd name="T1" fmla="*/ 0 h 6"/>
                <a:gd name="T2" fmla="*/ 8 w 11"/>
                <a:gd name="T3" fmla="*/ 4 h 6"/>
                <a:gd name="T4" fmla="*/ 0 w 11"/>
                <a:gd name="T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" h="6">
                  <a:moveTo>
                    <a:pt x="0" y="0"/>
                  </a:moveTo>
                  <a:cubicBezTo>
                    <a:pt x="1" y="0"/>
                    <a:pt x="7" y="6"/>
                    <a:pt x="8" y="4"/>
                  </a:cubicBezTo>
                  <a:cubicBezTo>
                    <a:pt x="11" y="1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8" name="Freeform 465"/>
            <p:cNvSpPr>
              <a:spLocks/>
            </p:cNvSpPr>
            <p:nvPr/>
          </p:nvSpPr>
          <p:spPr bwMode="auto">
            <a:xfrm>
              <a:off x="8739315" y="4596177"/>
              <a:ext cx="28669" cy="19114"/>
            </a:xfrm>
            <a:custGeom>
              <a:avLst/>
              <a:gdLst>
                <a:gd name="T0" fmla="*/ 3 w 6"/>
                <a:gd name="T1" fmla="*/ 3 h 4"/>
                <a:gd name="T2" fmla="*/ 4 w 6"/>
                <a:gd name="T3" fmla="*/ 0 h 4"/>
                <a:gd name="T4" fmla="*/ 3 w 6"/>
                <a:gd name="T5" fmla="*/ 3 h 4"/>
                <a:gd name="T6" fmla="*/ 3 w 6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3"/>
                  </a:moveTo>
                  <a:cubicBezTo>
                    <a:pt x="0" y="4"/>
                    <a:pt x="1" y="0"/>
                    <a:pt x="4" y="0"/>
                  </a:cubicBezTo>
                  <a:cubicBezTo>
                    <a:pt x="6" y="0"/>
                    <a:pt x="5" y="3"/>
                    <a:pt x="3" y="3"/>
                  </a:cubicBezTo>
                  <a:cubicBezTo>
                    <a:pt x="2" y="4"/>
                    <a:pt x="5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9" name="Freeform 466"/>
            <p:cNvSpPr>
              <a:spLocks/>
            </p:cNvSpPr>
            <p:nvPr/>
          </p:nvSpPr>
          <p:spPr bwMode="auto">
            <a:xfrm>
              <a:off x="8787099" y="4592991"/>
              <a:ext cx="70082" cy="22298"/>
            </a:xfrm>
            <a:custGeom>
              <a:avLst/>
              <a:gdLst>
                <a:gd name="T0" fmla="*/ 2 w 15"/>
                <a:gd name="T1" fmla="*/ 3 h 5"/>
                <a:gd name="T2" fmla="*/ 1 w 15"/>
                <a:gd name="T3" fmla="*/ 1 h 5"/>
                <a:gd name="T4" fmla="*/ 5 w 15"/>
                <a:gd name="T5" fmla="*/ 0 h 5"/>
                <a:gd name="T6" fmla="*/ 13 w 15"/>
                <a:gd name="T7" fmla="*/ 2 h 5"/>
                <a:gd name="T8" fmla="*/ 15 w 15"/>
                <a:gd name="T9" fmla="*/ 5 h 5"/>
                <a:gd name="T10" fmla="*/ 11 w 15"/>
                <a:gd name="T11" fmla="*/ 3 h 5"/>
                <a:gd name="T12" fmla="*/ 2 w 15"/>
                <a:gd name="T13" fmla="*/ 3 h 5"/>
                <a:gd name="T14" fmla="*/ 2 w 15"/>
                <a:gd name="T15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5">
                  <a:moveTo>
                    <a:pt x="2" y="3"/>
                  </a:moveTo>
                  <a:cubicBezTo>
                    <a:pt x="1" y="3"/>
                    <a:pt x="0" y="2"/>
                    <a:pt x="1" y="1"/>
                  </a:cubicBezTo>
                  <a:cubicBezTo>
                    <a:pt x="2" y="0"/>
                    <a:pt x="3" y="0"/>
                    <a:pt x="5" y="0"/>
                  </a:cubicBezTo>
                  <a:cubicBezTo>
                    <a:pt x="8" y="0"/>
                    <a:pt x="10" y="0"/>
                    <a:pt x="13" y="2"/>
                  </a:cubicBezTo>
                  <a:cubicBezTo>
                    <a:pt x="14" y="3"/>
                    <a:pt x="15" y="4"/>
                    <a:pt x="15" y="5"/>
                  </a:cubicBezTo>
                  <a:cubicBezTo>
                    <a:pt x="14" y="5"/>
                    <a:pt x="11" y="3"/>
                    <a:pt x="11" y="3"/>
                  </a:cubicBezTo>
                  <a:cubicBezTo>
                    <a:pt x="8" y="2"/>
                    <a:pt x="5" y="3"/>
                    <a:pt x="2" y="3"/>
                  </a:cubicBezTo>
                  <a:cubicBezTo>
                    <a:pt x="1" y="3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0" name="Freeform 467"/>
            <p:cNvSpPr>
              <a:spLocks/>
            </p:cNvSpPr>
            <p:nvPr/>
          </p:nvSpPr>
          <p:spPr bwMode="auto">
            <a:xfrm>
              <a:off x="8572075" y="4484680"/>
              <a:ext cx="149720" cy="168834"/>
            </a:xfrm>
            <a:custGeom>
              <a:avLst/>
              <a:gdLst>
                <a:gd name="T0" fmla="*/ 13 w 32"/>
                <a:gd name="T1" fmla="*/ 32 h 36"/>
                <a:gd name="T2" fmla="*/ 14 w 32"/>
                <a:gd name="T3" fmla="*/ 30 h 36"/>
                <a:gd name="T4" fmla="*/ 11 w 32"/>
                <a:gd name="T5" fmla="*/ 28 h 36"/>
                <a:gd name="T6" fmla="*/ 12 w 32"/>
                <a:gd name="T7" fmla="*/ 23 h 36"/>
                <a:gd name="T8" fmla="*/ 8 w 32"/>
                <a:gd name="T9" fmla="*/ 23 h 36"/>
                <a:gd name="T10" fmla="*/ 8 w 32"/>
                <a:gd name="T11" fmla="*/ 29 h 36"/>
                <a:gd name="T12" fmla="*/ 8 w 32"/>
                <a:gd name="T13" fmla="*/ 30 h 36"/>
                <a:gd name="T14" fmla="*/ 7 w 32"/>
                <a:gd name="T15" fmla="*/ 34 h 36"/>
                <a:gd name="T16" fmla="*/ 4 w 32"/>
                <a:gd name="T17" fmla="*/ 36 h 36"/>
                <a:gd name="T18" fmla="*/ 4 w 32"/>
                <a:gd name="T19" fmla="*/ 31 h 36"/>
                <a:gd name="T20" fmla="*/ 2 w 32"/>
                <a:gd name="T21" fmla="*/ 26 h 36"/>
                <a:gd name="T22" fmla="*/ 1 w 32"/>
                <a:gd name="T23" fmla="*/ 21 h 36"/>
                <a:gd name="T24" fmla="*/ 3 w 32"/>
                <a:gd name="T25" fmla="*/ 14 h 36"/>
                <a:gd name="T26" fmla="*/ 9 w 32"/>
                <a:gd name="T27" fmla="*/ 5 h 36"/>
                <a:gd name="T28" fmla="*/ 11 w 32"/>
                <a:gd name="T29" fmla="*/ 2 h 36"/>
                <a:gd name="T30" fmla="*/ 18 w 32"/>
                <a:gd name="T31" fmla="*/ 4 h 36"/>
                <a:gd name="T32" fmla="*/ 25 w 32"/>
                <a:gd name="T33" fmla="*/ 4 h 36"/>
                <a:gd name="T34" fmla="*/ 32 w 32"/>
                <a:gd name="T35" fmla="*/ 1 h 36"/>
                <a:gd name="T36" fmla="*/ 29 w 32"/>
                <a:gd name="T37" fmla="*/ 6 h 36"/>
                <a:gd name="T38" fmla="*/ 23 w 32"/>
                <a:gd name="T39" fmla="*/ 7 h 36"/>
                <a:gd name="T40" fmla="*/ 10 w 32"/>
                <a:gd name="T41" fmla="*/ 7 h 36"/>
                <a:gd name="T42" fmla="*/ 6 w 32"/>
                <a:gd name="T43" fmla="*/ 10 h 36"/>
                <a:gd name="T44" fmla="*/ 10 w 32"/>
                <a:gd name="T45" fmla="*/ 15 h 36"/>
                <a:gd name="T46" fmla="*/ 13 w 32"/>
                <a:gd name="T47" fmla="*/ 14 h 36"/>
                <a:gd name="T48" fmla="*/ 20 w 32"/>
                <a:gd name="T49" fmla="*/ 13 h 36"/>
                <a:gd name="T50" fmla="*/ 17 w 32"/>
                <a:gd name="T51" fmla="*/ 16 h 36"/>
                <a:gd name="T52" fmla="*/ 13 w 32"/>
                <a:gd name="T53" fmla="*/ 17 h 36"/>
                <a:gd name="T54" fmla="*/ 14 w 32"/>
                <a:gd name="T55" fmla="*/ 20 h 36"/>
                <a:gd name="T56" fmla="*/ 18 w 32"/>
                <a:gd name="T57" fmla="*/ 25 h 36"/>
                <a:gd name="T58" fmla="*/ 19 w 32"/>
                <a:gd name="T59" fmla="*/ 28 h 36"/>
                <a:gd name="T60" fmla="*/ 22 w 32"/>
                <a:gd name="T61" fmla="*/ 30 h 36"/>
                <a:gd name="T62" fmla="*/ 13 w 32"/>
                <a:gd name="T63" fmla="*/ 32 h 36"/>
                <a:gd name="T64" fmla="*/ 13 w 32"/>
                <a:gd name="T65" fmla="*/ 3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6">
                  <a:moveTo>
                    <a:pt x="13" y="32"/>
                  </a:moveTo>
                  <a:cubicBezTo>
                    <a:pt x="13" y="31"/>
                    <a:pt x="14" y="31"/>
                    <a:pt x="14" y="30"/>
                  </a:cubicBezTo>
                  <a:cubicBezTo>
                    <a:pt x="14" y="29"/>
                    <a:pt x="12" y="28"/>
                    <a:pt x="11" y="28"/>
                  </a:cubicBezTo>
                  <a:cubicBezTo>
                    <a:pt x="10" y="26"/>
                    <a:pt x="12" y="25"/>
                    <a:pt x="12" y="23"/>
                  </a:cubicBezTo>
                  <a:cubicBezTo>
                    <a:pt x="12" y="22"/>
                    <a:pt x="8" y="22"/>
                    <a:pt x="8" y="23"/>
                  </a:cubicBezTo>
                  <a:cubicBezTo>
                    <a:pt x="7" y="25"/>
                    <a:pt x="8" y="27"/>
                    <a:pt x="8" y="29"/>
                  </a:cubicBezTo>
                  <a:cubicBezTo>
                    <a:pt x="7" y="29"/>
                    <a:pt x="8" y="30"/>
                    <a:pt x="8" y="30"/>
                  </a:cubicBezTo>
                  <a:cubicBezTo>
                    <a:pt x="8" y="32"/>
                    <a:pt x="7" y="33"/>
                    <a:pt x="7" y="34"/>
                  </a:cubicBezTo>
                  <a:cubicBezTo>
                    <a:pt x="6" y="36"/>
                    <a:pt x="7" y="36"/>
                    <a:pt x="4" y="36"/>
                  </a:cubicBezTo>
                  <a:cubicBezTo>
                    <a:pt x="1" y="36"/>
                    <a:pt x="4" y="32"/>
                    <a:pt x="4" y="31"/>
                  </a:cubicBezTo>
                  <a:cubicBezTo>
                    <a:pt x="5" y="30"/>
                    <a:pt x="4" y="27"/>
                    <a:pt x="2" y="26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" y="19"/>
                    <a:pt x="2" y="16"/>
                    <a:pt x="3" y="14"/>
                  </a:cubicBezTo>
                  <a:cubicBezTo>
                    <a:pt x="5" y="11"/>
                    <a:pt x="4" y="5"/>
                    <a:pt x="9" y="5"/>
                  </a:cubicBezTo>
                  <a:cubicBezTo>
                    <a:pt x="10" y="5"/>
                    <a:pt x="9" y="2"/>
                    <a:pt x="11" y="2"/>
                  </a:cubicBezTo>
                  <a:cubicBezTo>
                    <a:pt x="14" y="3"/>
                    <a:pt x="16" y="4"/>
                    <a:pt x="18" y="4"/>
                  </a:cubicBezTo>
                  <a:cubicBezTo>
                    <a:pt x="20" y="4"/>
                    <a:pt x="23" y="5"/>
                    <a:pt x="25" y="4"/>
                  </a:cubicBezTo>
                  <a:cubicBezTo>
                    <a:pt x="26" y="4"/>
                    <a:pt x="32" y="0"/>
                    <a:pt x="32" y="1"/>
                  </a:cubicBezTo>
                  <a:cubicBezTo>
                    <a:pt x="32" y="2"/>
                    <a:pt x="29" y="5"/>
                    <a:pt x="29" y="6"/>
                  </a:cubicBezTo>
                  <a:cubicBezTo>
                    <a:pt x="27" y="7"/>
                    <a:pt x="25" y="7"/>
                    <a:pt x="23" y="7"/>
                  </a:cubicBezTo>
                  <a:cubicBezTo>
                    <a:pt x="18" y="6"/>
                    <a:pt x="14" y="7"/>
                    <a:pt x="10" y="7"/>
                  </a:cubicBezTo>
                  <a:cubicBezTo>
                    <a:pt x="7" y="6"/>
                    <a:pt x="6" y="7"/>
                    <a:pt x="6" y="10"/>
                  </a:cubicBezTo>
                  <a:cubicBezTo>
                    <a:pt x="6" y="13"/>
                    <a:pt x="9" y="13"/>
                    <a:pt x="10" y="15"/>
                  </a:cubicBezTo>
                  <a:cubicBezTo>
                    <a:pt x="11" y="17"/>
                    <a:pt x="12" y="15"/>
                    <a:pt x="13" y="14"/>
                  </a:cubicBezTo>
                  <a:cubicBezTo>
                    <a:pt x="13" y="13"/>
                    <a:pt x="20" y="12"/>
                    <a:pt x="20" y="13"/>
                  </a:cubicBezTo>
                  <a:cubicBezTo>
                    <a:pt x="21" y="13"/>
                    <a:pt x="18" y="16"/>
                    <a:pt x="17" y="16"/>
                  </a:cubicBezTo>
                  <a:cubicBezTo>
                    <a:pt x="15" y="18"/>
                    <a:pt x="15" y="18"/>
                    <a:pt x="13" y="17"/>
                  </a:cubicBezTo>
                  <a:cubicBezTo>
                    <a:pt x="13" y="17"/>
                    <a:pt x="14" y="20"/>
                    <a:pt x="14" y="20"/>
                  </a:cubicBezTo>
                  <a:cubicBezTo>
                    <a:pt x="15" y="21"/>
                    <a:pt x="18" y="23"/>
                    <a:pt x="18" y="25"/>
                  </a:cubicBezTo>
                  <a:cubicBezTo>
                    <a:pt x="18" y="26"/>
                    <a:pt x="18" y="27"/>
                    <a:pt x="19" y="28"/>
                  </a:cubicBezTo>
                  <a:cubicBezTo>
                    <a:pt x="19" y="28"/>
                    <a:pt x="21" y="30"/>
                    <a:pt x="22" y="30"/>
                  </a:cubicBezTo>
                  <a:cubicBezTo>
                    <a:pt x="20" y="31"/>
                    <a:pt x="15" y="33"/>
                    <a:pt x="13" y="32"/>
                  </a:cubicBezTo>
                  <a:cubicBezTo>
                    <a:pt x="13" y="31"/>
                    <a:pt x="14" y="33"/>
                    <a:pt x="13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1" name="Freeform 468"/>
            <p:cNvSpPr>
              <a:spLocks/>
            </p:cNvSpPr>
            <p:nvPr/>
          </p:nvSpPr>
          <p:spPr bwMode="auto">
            <a:xfrm>
              <a:off x="8772764" y="4475125"/>
              <a:ext cx="36634" cy="70082"/>
            </a:xfrm>
            <a:custGeom>
              <a:avLst/>
              <a:gdLst>
                <a:gd name="T0" fmla="*/ 3 w 8"/>
                <a:gd name="T1" fmla="*/ 2 h 15"/>
                <a:gd name="T2" fmla="*/ 3 w 8"/>
                <a:gd name="T3" fmla="*/ 0 h 15"/>
                <a:gd name="T4" fmla="*/ 0 w 8"/>
                <a:gd name="T5" fmla="*/ 4 h 15"/>
                <a:gd name="T6" fmla="*/ 1 w 8"/>
                <a:gd name="T7" fmla="*/ 8 h 15"/>
                <a:gd name="T8" fmla="*/ 2 w 8"/>
                <a:gd name="T9" fmla="*/ 12 h 15"/>
                <a:gd name="T10" fmla="*/ 5 w 8"/>
                <a:gd name="T11" fmla="*/ 15 h 15"/>
                <a:gd name="T12" fmla="*/ 4 w 8"/>
                <a:gd name="T13" fmla="*/ 13 h 15"/>
                <a:gd name="T14" fmla="*/ 3 w 8"/>
                <a:gd name="T15" fmla="*/ 9 h 15"/>
                <a:gd name="T16" fmla="*/ 7 w 8"/>
                <a:gd name="T17" fmla="*/ 9 h 15"/>
                <a:gd name="T18" fmla="*/ 5 w 8"/>
                <a:gd name="T19" fmla="*/ 7 h 15"/>
                <a:gd name="T20" fmla="*/ 6 w 8"/>
                <a:gd name="T21" fmla="*/ 5 h 15"/>
                <a:gd name="T22" fmla="*/ 2 w 8"/>
                <a:gd name="T23" fmla="*/ 6 h 15"/>
                <a:gd name="T24" fmla="*/ 3 w 8"/>
                <a:gd name="T25" fmla="*/ 2 h 15"/>
                <a:gd name="T26" fmla="*/ 3 w 8"/>
                <a:gd name="T27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" h="15">
                  <a:moveTo>
                    <a:pt x="3" y="2"/>
                  </a:moveTo>
                  <a:cubicBezTo>
                    <a:pt x="3" y="1"/>
                    <a:pt x="3" y="1"/>
                    <a:pt x="3" y="0"/>
                  </a:cubicBezTo>
                  <a:cubicBezTo>
                    <a:pt x="2" y="0"/>
                    <a:pt x="0" y="3"/>
                    <a:pt x="0" y="4"/>
                  </a:cubicBezTo>
                  <a:cubicBezTo>
                    <a:pt x="0" y="5"/>
                    <a:pt x="1" y="6"/>
                    <a:pt x="1" y="8"/>
                  </a:cubicBezTo>
                  <a:cubicBezTo>
                    <a:pt x="1" y="9"/>
                    <a:pt x="1" y="11"/>
                    <a:pt x="2" y="12"/>
                  </a:cubicBezTo>
                  <a:cubicBezTo>
                    <a:pt x="2" y="12"/>
                    <a:pt x="5" y="15"/>
                    <a:pt x="5" y="15"/>
                  </a:cubicBezTo>
                  <a:cubicBezTo>
                    <a:pt x="5" y="15"/>
                    <a:pt x="4" y="13"/>
                    <a:pt x="4" y="13"/>
                  </a:cubicBezTo>
                  <a:cubicBezTo>
                    <a:pt x="3" y="12"/>
                    <a:pt x="3" y="10"/>
                    <a:pt x="3" y="9"/>
                  </a:cubicBezTo>
                  <a:cubicBezTo>
                    <a:pt x="3" y="8"/>
                    <a:pt x="7" y="9"/>
                    <a:pt x="7" y="9"/>
                  </a:cubicBezTo>
                  <a:cubicBezTo>
                    <a:pt x="8" y="9"/>
                    <a:pt x="6" y="8"/>
                    <a:pt x="5" y="7"/>
                  </a:cubicBezTo>
                  <a:cubicBezTo>
                    <a:pt x="5" y="7"/>
                    <a:pt x="6" y="6"/>
                    <a:pt x="6" y="5"/>
                  </a:cubicBezTo>
                  <a:cubicBezTo>
                    <a:pt x="7" y="1"/>
                    <a:pt x="3" y="6"/>
                    <a:pt x="2" y="6"/>
                  </a:cubicBezTo>
                  <a:cubicBezTo>
                    <a:pt x="2" y="6"/>
                    <a:pt x="4" y="3"/>
                    <a:pt x="3" y="2"/>
                  </a:cubicBezTo>
                  <a:cubicBezTo>
                    <a:pt x="3" y="1"/>
                    <a:pt x="4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2" name="Freeform 469"/>
            <p:cNvSpPr>
              <a:spLocks/>
            </p:cNvSpPr>
            <p:nvPr/>
          </p:nvSpPr>
          <p:spPr bwMode="auto">
            <a:xfrm>
              <a:off x="8791879" y="4465569"/>
              <a:ext cx="12742" cy="9557"/>
            </a:xfrm>
            <a:custGeom>
              <a:avLst/>
              <a:gdLst>
                <a:gd name="T0" fmla="*/ 1 w 3"/>
                <a:gd name="T1" fmla="*/ 2 h 2"/>
                <a:gd name="T2" fmla="*/ 2 w 3"/>
                <a:gd name="T3" fmla="*/ 0 h 2"/>
                <a:gd name="T4" fmla="*/ 1 w 3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2">
                  <a:moveTo>
                    <a:pt x="1" y="2"/>
                  </a:moveTo>
                  <a:cubicBezTo>
                    <a:pt x="0" y="2"/>
                    <a:pt x="1" y="0"/>
                    <a:pt x="2" y="0"/>
                  </a:cubicBezTo>
                  <a:cubicBezTo>
                    <a:pt x="3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3" name="Freeform 470"/>
            <p:cNvSpPr>
              <a:spLocks/>
            </p:cNvSpPr>
            <p:nvPr/>
          </p:nvSpPr>
          <p:spPr bwMode="auto">
            <a:xfrm>
              <a:off x="8842847" y="4526093"/>
              <a:ext cx="22298" cy="9557"/>
            </a:xfrm>
            <a:custGeom>
              <a:avLst/>
              <a:gdLst>
                <a:gd name="T0" fmla="*/ 5 w 5"/>
                <a:gd name="T1" fmla="*/ 1 h 2"/>
                <a:gd name="T2" fmla="*/ 0 w 5"/>
                <a:gd name="T3" fmla="*/ 1 h 2"/>
                <a:gd name="T4" fmla="*/ 5 w 5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2">
                  <a:moveTo>
                    <a:pt x="5" y="1"/>
                  </a:moveTo>
                  <a:cubicBezTo>
                    <a:pt x="5" y="0"/>
                    <a:pt x="0" y="0"/>
                    <a:pt x="0" y="1"/>
                  </a:cubicBezTo>
                  <a:cubicBezTo>
                    <a:pt x="0" y="1"/>
                    <a:pt x="5" y="2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4" name="Freeform 471"/>
            <p:cNvSpPr>
              <a:spLocks/>
            </p:cNvSpPr>
            <p:nvPr/>
          </p:nvSpPr>
          <p:spPr bwMode="auto">
            <a:xfrm>
              <a:off x="8847626" y="4530872"/>
              <a:ext cx="87602" cy="52563"/>
            </a:xfrm>
            <a:custGeom>
              <a:avLst/>
              <a:gdLst>
                <a:gd name="T0" fmla="*/ 10 w 19"/>
                <a:gd name="T1" fmla="*/ 1 h 11"/>
                <a:gd name="T2" fmla="*/ 4 w 19"/>
                <a:gd name="T3" fmla="*/ 3 h 11"/>
                <a:gd name="T4" fmla="*/ 3 w 19"/>
                <a:gd name="T5" fmla="*/ 4 h 11"/>
                <a:gd name="T6" fmla="*/ 1 w 19"/>
                <a:gd name="T7" fmla="*/ 3 h 11"/>
                <a:gd name="T8" fmla="*/ 3 w 19"/>
                <a:gd name="T9" fmla="*/ 6 h 11"/>
                <a:gd name="T10" fmla="*/ 6 w 19"/>
                <a:gd name="T11" fmla="*/ 7 h 11"/>
                <a:gd name="T12" fmla="*/ 9 w 19"/>
                <a:gd name="T13" fmla="*/ 10 h 11"/>
                <a:gd name="T14" fmla="*/ 14 w 19"/>
                <a:gd name="T15" fmla="*/ 10 h 11"/>
                <a:gd name="T16" fmla="*/ 18 w 19"/>
                <a:gd name="T17" fmla="*/ 5 h 11"/>
                <a:gd name="T18" fmla="*/ 15 w 19"/>
                <a:gd name="T19" fmla="*/ 2 h 11"/>
                <a:gd name="T20" fmla="*/ 10 w 19"/>
                <a:gd name="T21" fmla="*/ 1 h 11"/>
                <a:gd name="T22" fmla="*/ 10 w 19"/>
                <a:gd name="T23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" h="11">
                  <a:moveTo>
                    <a:pt x="10" y="1"/>
                  </a:moveTo>
                  <a:cubicBezTo>
                    <a:pt x="9" y="0"/>
                    <a:pt x="5" y="2"/>
                    <a:pt x="4" y="3"/>
                  </a:cubicBezTo>
                  <a:cubicBezTo>
                    <a:pt x="3" y="3"/>
                    <a:pt x="4" y="3"/>
                    <a:pt x="3" y="4"/>
                  </a:cubicBezTo>
                  <a:cubicBezTo>
                    <a:pt x="3" y="5"/>
                    <a:pt x="2" y="3"/>
                    <a:pt x="1" y="3"/>
                  </a:cubicBezTo>
                  <a:cubicBezTo>
                    <a:pt x="0" y="3"/>
                    <a:pt x="2" y="6"/>
                    <a:pt x="3" y="6"/>
                  </a:cubicBezTo>
                  <a:cubicBezTo>
                    <a:pt x="3" y="7"/>
                    <a:pt x="5" y="7"/>
                    <a:pt x="6" y="7"/>
                  </a:cubicBezTo>
                  <a:cubicBezTo>
                    <a:pt x="8" y="7"/>
                    <a:pt x="8" y="9"/>
                    <a:pt x="9" y="10"/>
                  </a:cubicBezTo>
                  <a:cubicBezTo>
                    <a:pt x="10" y="11"/>
                    <a:pt x="13" y="10"/>
                    <a:pt x="14" y="10"/>
                  </a:cubicBezTo>
                  <a:cubicBezTo>
                    <a:pt x="18" y="10"/>
                    <a:pt x="19" y="8"/>
                    <a:pt x="18" y="5"/>
                  </a:cubicBezTo>
                  <a:cubicBezTo>
                    <a:pt x="18" y="3"/>
                    <a:pt x="17" y="2"/>
                    <a:pt x="15" y="2"/>
                  </a:cubicBezTo>
                  <a:cubicBezTo>
                    <a:pt x="14" y="2"/>
                    <a:pt x="12" y="1"/>
                    <a:pt x="10" y="1"/>
                  </a:cubicBezTo>
                  <a:cubicBezTo>
                    <a:pt x="10" y="1"/>
                    <a:pt x="11" y="1"/>
                    <a:pt x="1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5" name="Freeform 472"/>
            <p:cNvSpPr>
              <a:spLocks/>
            </p:cNvSpPr>
            <p:nvPr/>
          </p:nvSpPr>
          <p:spPr bwMode="auto">
            <a:xfrm>
              <a:off x="9263339" y="4620068"/>
              <a:ext cx="97159" cy="55747"/>
            </a:xfrm>
            <a:custGeom>
              <a:avLst/>
              <a:gdLst>
                <a:gd name="T0" fmla="*/ 0 w 21"/>
                <a:gd name="T1" fmla="*/ 8 h 12"/>
                <a:gd name="T2" fmla="*/ 6 w 21"/>
                <a:gd name="T3" fmla="*/ 8 h 12"/>
                <a:gd name="T4" fmla="*/ 9 w 21"/>
                <a:gd name="T5" fmla="*/ 7 h 12"/>
                <a:gd name="T6" fmla="*/ 13 w 21"/>
                <a:gd name="T7" fmla="*/ 7 h 12"/>
                <a:gd name="T8" fmla="*/ 14 w 21"/>
                <a:gd name="T9" fmla="*/ 5 h 12"/>
                <a:gd name="T10" fmla="*/ 17 w 21"/>
                <a:gd name="T11" fmla="*/ 3 h 12"/>
                <a:gd name="T12" fmla="*/ 20 w 21"/>
                <a:gd name="T13" fmla="*/ 4 h 12"/>
                <a:gd name="T14" fmla="*/ 18 w 21"/>
                <a:gd name="T15" fmla="*/ 7 h 12"/>
                <a:gd name="T16" fmla="*/ 11 w 21"/>
                <a:gd name="T17" fmla="*/ 11 h 12"/>
                <a:gd name="T18" fmla="*/ 0 w 21"/>
                <a:gd name="T19" fmla="*/ 8 h 12"/>
                <a:gd name="T20" fmla="*/ 0 w 21"/>
                <a:gd name="T21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" h="12">
                  <a:moveTo>
                    <a:pt x="0" y="8"/>
                  </a:moveTo>
                  <a:cubicBezTo>
                    <a:pt x="1" y="7"/>
                    <a:pt x="5" y="8"/>
                    <a:pt x="6" y="8"/>
                  </a:cubicBezTo>
                  <a:cubicBezTo>
                    <a:pt x="7" y="8"/>
                    <a:pt x="8" y="6"/>
                    <a:pt x="9" y="7"/>
                  </a:cubicBezTo>
                  <a:cubicBezTo>
                    <a:pt x="10" y="8"/>
                    <a:pt x="12" y="8"/>
                    <a:pt x="13" y="7"/>
                  </a:cubicBezTo>
                  <a:cubicBezTo>
                    <a:pt x="13" y="6"/>
                    <a:pt x="14" y="5"/>
                    <a:pt x="14" y="5"/>
                  </a:cubicBezTo>
                  <a:cubicBezTo>
                    <a:pt x="15" y="5"/>
                    <a:pt x="17" y="5"/>
                    <a:pt x="17" y="3"/>
                  </a:cubicBezTo>
                  <a:cubicBezTo>
                    <a:pt x="17" y="0"/>
                    <a:pt x="21" y="2"/>
                    <a:pt x="20" y="4"/>
                  </a:cubicBezTo>
                  <a:cubicBezTo>
                    <a:pt x="19" y="5"/>
                    <a:pt x="18" y="7"/>
                    <a:pt x="18" y="7"/>
                  </a:cubicBezTo>
                  <a:cubicBezTo>
                    <a:pt x="15" y="8"/>
                    <a:pt x="14" y="10"/>
                    <a:pt x="11" y="11"/>
                  </a:cubicBezTo>
                  <a:cubicBezTo>
                    <a:pt x="9" y="12"/>
                    <a:pt x="0" y="11"/>
                    <a:pt x="0" y="8"/>
                  </a:cubicBezTo>
                  <a:cubicBezTo>
                    <a:pt x="0" y="7"/>
                    <a:pt x="0" y="10"/>
                    <a:pt x="0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6" name="Freeform 473"/>
            <p:cNvSpPr>
              <a:spLocks/>
            </p:cNvSpPr>
            <p:nvPr/>
          </p:nvSpPr>
          <p:spPr bwMode="auto">
            <a:xfrm>
              <a:off x="9403503" y="4648737"/>
              <a:ext cx="41412" cy="50968"/>
            </a:xfrm>
            <a:custGeom>
              <a:avLst/>
              <a:gdLst>
                <a:gd name="T0" fmla="*/ 1 w 9"/>
                <a:gd name="T1" fmla="*/ 0 h 11"/>
                <a:gd name="T2" fmla="*/ 8 w 9"/>
                <a:gd name="T3" fmla="*/ 8 h 11"/>
                <a:gd name="T4" fmla="*/ 5 w 9"/>
                <a:gd name="T5" fmla="*/ 4 h 11"/>
                <a:gd name="T6" fmla="*/ 1 w 9"/>
                <a:gd name="T7" fmla="*/ 0 h 11"/>
                <a:gd name="T8" fmla="*/ 1 w 9"/>
                <a:gd name="T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1">
                  <a:moveTo>
                    <a:pt x="1" y="0"/>
                  </a:moveTo>
                  <a:cubicBezTo>
                    <a:pt x="0" y="1"/>
                    <a:pt x="5" y="11"/>
                    <a:pt x="8" y="8"/>
                  </a:cubicBezTo>
                  <a:cubicBezTo>
                    <a:pt x="9" y="6"/>
                    <a:pt x="6" y="4"/>
                    <a:pt x="5" y="4"/>
                  </a:cubicBezTo>
                  <a:cubicBezTo>
                    <a:pt x="4" y="3"/>
                    <a:pt x="1" y="0"/>
                    <a:pt x="1" y="0"/>
                  </a:cubicBezTo>
                  <a:cubicBezTo>
                    <a:pt x="0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7" name="Freeform 474"/>
            <p:cNvSpPr>
              <a:spLocks/>
            </p:cNvSpPr>
            <p:nvPr/>
          </p:nvSpPr>
          <p:spPr bwMode="auto">
            <a:xfrm>
              <a:off x="9524553" y="4742712"/>
              <a:ext cx="27077" cy="27077"/>
            </a:xfrm>
            <a:custGeom>
              <a:avLst/>
              <a:gdLst>
                <a:gd name="T0" fmla="*/ 6 w 6"/>
                <a:gd name="T1" fmla="*/ 4 h 6"/>
                <a:gd name="T2" fmla="*/ 1 w 6"/>
                <a:gd name="T3" fmla="*/ 2 h 6"/>
                <a:gd name="T4" fmla="*/ 6 w 6"/>
                <a:gd name="T5" fmla="*/ 4 h 6"/>
                <a:gd name="T6" fmla="*/ 6 w 6"/>
                <a:gd name="T7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6">
                  <a:moveTo>
                    <a:pt x="6" y="4"/>
                  </a:moveTo>
                  <a:cubicBezTo>
                    <a:pt x="6" y="2"/>
                    <a:pt x="0" y="0"/>
                    <a:pt x="1" y="2"/>
                  </a:cubicBezTo>
                  <a:cubicBezTo>
                    <a:pt x="1" y="3"/>
                    <a:pt x="6" y="5"/>
                    <a:pt x="6" y="4"/>
                  </a:cubicBezTo>
                  <a:cubicBezTo>
                    <a:pt x="6" y="3"/>
                    <a:pt x="6" y="6"/>
                    <a:pt x="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8" name="Freeform 475"/>
            <p:cNvSpPr>
              <a:spLocks/>
            </p:cNvSpPr>
            <p:nvPr/>
          </p:nvSpPr>
          <p:spPr bwMode="auto">
            <a:xfrm>
              <a:off x="9495882" y="4699706"/>
              <a:ext cx="43004" cy="28669"/>
            </a:xfrm>
            <a:custGeom>
              <a:avLst/>
              <a:gdLst>
                <a:gd name="T0" fmla="*/ 8 w 9"/>
                <a:gd name="T1" fmla="*/ 6 h 6"/>
                <a:gd name="T2" fmla="*/ 0 w 9"/>
                <a:gd name="T3" fmla="*/ 1 h 6"/>
                <a:gd name="T4" fmla="*/ 3 w 9"/>
                <a:gd name="T5" fmla="*/ 4 h 6"/>
                <a:gd name="T6" fmla="*/ 8 w 9"/>
                <a:gd name="T7" fmla="*/ 6 h 6"/>
                <a:gd name="T8" fmla="*/ 8 w 9"/>
                <a:gd name="T9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6">
                  <a:moveTo>
                    <a:pt x="8" y="6"/>
                  </a:moveTo>
                  <a:cubicBezTo>
                    <a:pt x="6" y="5"/>
                    <a:pt x="3" y="0"/>
                    <a:pt x="0" y="1"/>
                  </a:cubicBezTo>
                  <a:cubicBezTo>
                    <a:pt x="0" y="2"/>
                    <a:pt x="3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9" y="6"/>
                    <a:pt x="6" y="5"/>
                    <a:pt x="8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9" name="Freeform 476"/>
            <p:cNvSpPr>
              <a:spLocks/>
            </p:cNvSpPr>
            <p:nvPr/>
          </p:nvSpPr>
          <p:spPr bwMode="auto">
            <a:xfrm>
              <a:off x="9454470" y="4680592"/>
              <a:ext cx="19114" cy="23893"/>
            </a:xfrm>
            <a:custGeom>
              <a:avLst/>
              <a:gdLst>
                <a:gd name="T0" fmla="*/ 4 w 4"/>
                <a:gd name="T1" fmla="*/ 4 h 5"/>
                <a:gd name="T2" fmla="*/ 0 w 4"/>
                <a:gd name="T3" fmla="*/ 0 h 5"/>
                <a:gd name="T4" fmla="*/ 4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4" y="4"/>
                  </a:moveTo>
                  <a:cubicBezTo>
                    <a:pt x="4" y="2"/>
                    <a:pt x="0" y="0"/>
                    <a:pt x="0" y="0"/>
                  </a:cubicBezTo>
                  <a:cubicBezTo>
                    <a:pt x="0" y="1"/>
                    <a:pt x="4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0" name="Freeform 477"/>
            <p:cNvSpPr>
              <a:spLocks/>
            </p:cNvSpPr>
            <p:nvPr/>
          </p:nvSpPr>
          <p:spPr bwMode="auto">
            <a:xfrm>
              <a:off x="9626489" y="5008704"/>
              <a:ext cx="74860" cy="55747"/>
            </a:xfrm>
            <a:custGeom>
              <a:avLst/>
              <a:gdLst>
                <a:gd name="T0" fmla="*/ 15 w 16"/>
                <a:gd name="T1" fmla="*/ 11 h 12"/>
                <a:gd name="T2" fmla="*/ 2 w 16"/>
                <a:gd name="T3" fmla="*/ 0 h 12"/>
                <a:gd name="T4" fmla="*/ 15 w 16"/>
                <a:gd name="T5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12">
                  <a:moveTo>
                    <a:pt x="15" y="11"/>
                  </a:moveTo>
                  <a:cubicBezTo>
                    <a:pt x="16" y="12"/>
                    <a:pt x="3" y="0"/>
                    <a:pt x="2" y="0"/>
                  </a:cubicBezTo>
                  <a:cubicBezTo>
                    <a:pt x="0" y="0"/>
                    <a:pt x="7" y="9"/>
                    <a:pt x="15" y="1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1" name="Freeform 482"/>
            <p:cNvSpPr>
              <a:spLocks/>
            </p:cNvSpPr>
            <p:nvPr/>
          </p:nvSpPr>
          <p:spPr bwMode="auto">
            <a:xfrm>
              <a:off x="9174143" y="5532727"/>
              <a:ext cx="89196" cy="84416"/>
            </a:xfrm>
            <a:custGeom>
              <a:avLst/>
              <a:gdLst>
                <a:gd name="T0" fmla="*/ 0 w 19"/>
                <a:gd name="T1" fmla="*/ 2 h 18"/>
                <a:gd name="T2" fmla="*/ 2 w 19"/>
                <a:gd name="T3" fmla="*/ 7 h 18"/>
                <a:gd name="T4" fmla="*/ 4 w 19"/>
                <a:gd name="T5" fmla="*/ 10 h 18"/>
                <a:gd name="T6" fmla="*/ 3 w 19"/>
                <a:gd name="T7" fmla="*/ 12 h 18"/>
                <a:gd name="T8" fmla="*/ 9 w 19"/>
                <a:gd name="T9" fmla="*/ 18 h 18"/>
                <a:gd name="T10" fmla="*/ 12 w 19"/>
                <a:gd name="T11" fmla="*/ 15 h 18"/>
                <a:gd name="T12" fmla="*/ 13 w 19"/>
                <a:gd name="T13" fmla="*/ 17 h 18"/>
                <a:gd name="T14" fmla="*/ 14 w 19"/>
                <a:gd name="T15" fmla="*/ 14 h 18"/>
                <a:gd name="T16" fmla="*/ 16 w 19"/>
                <a:gd name="T17" fmla="*/ 15 h 18"/>
                <a:gd name="T18" fmla="*/ 18 w 19"/>
                <a:gd name="T19" fmla="*/ 7 h 18"/>
                <a:gd name="T20" fmla="*/ 16 w 19"/>
                <a:gd name="T21" fmla="*/ 1 h 18"/>
                <a:gd name="T22" fmla="*/ 7 w 19"/>
                <a:gd name="T23" fmla="*/ 3 h 18"/>
                <a:gd name="T24" fmla="*/ 0 w 19"/>
                <a:gd name="T25" fmla="*/ 2 h 18"/>
                <a:gd name="T26" fmla="*/ 0 w 19"/>
                <a:gd name="T27" fmla="*/ 2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9" h="18">
                  <a:moveTo>
                    <a:pt x="0" y="2"/>
                  </a:moveTo>
                  <a:cubicBezTo>
                    <a:pt x="0" y="3"/>
                    <a:pt x="2" y="6"/>
                    <a:pt x="2" y="7"/>
                  </a:cubicBezTo>
                  <a:cubicBezTo>
                    <a:pt x="3" y="8"/>
                    <a:pt x="4" y="9"/>
                    <a:pt x="4" y="10"/>
                  </a:cubicBezTo>
                  <a:cubicBezTo>
                    <a:pt x="4" y="11"/>
                    <a:pt x="3" y="11"/>
                    <a:pt x="3" y="12"/>
                  </a:cubicBezTo>
                  <a:cubicBezTo>
                    <a:pt x="4" y="15"/>
                    <a:pt x="7" y="17"/>
                    <a:pt x="9" y="18"/>
                  </a:cubicBezTo>
                  <a:cubicBezTo>
                    <a:pt x="11" y="18"/>
                    <a:pt x="11" y="16"/>
                    <a:pt x="12" y="15"/>
                  </a:cubicBezTo>
                  <a:cubicBezTo>
                    <a:pt x="12" y="15"/>
                    <a:pt x="13" y="17"/>
                    <a:pt x="13" y="17"/>
                  </a:cubicBezTo>
                  <a:cubicBezTo>
                    <a:pt x="13" y="16"/>
                    <a:pt x="13" y="14"/>
                    <a:pt x="14" y="14"/>
                  </a:cubicBezTo>
                  <a:cubicBezTo>
                    <a:pt x="15" y="13"/>
                    <a:pt x="15" y="15"/>
                    <a:pt x="16" y="15"/>
                  </a:cubicBezTo>
                  <a:cubicBezTo>
                    <a:pt x="15" y="15"/>
                    <a:pt x="18" y="8"/>
                    <a:pt x="18" y="7"/>
                  </a:cubicBezTo>
                  <a:cubicBezTo>
                    <a:pt x="18" y="6"/>
                    <a:pt x="19" y="0"/>
                    <a:pt x="16" y="1"/>
                  </a:cubicBezTo>
                  <a:cubicBezTo>
                    <a:pt x="13" y="2"/>
                    <a:pt x="10" y="4"/>
                    <a:pt x="7" y="3"/>
                  </a:cubicBezTo>
                  <a:cubicBezTo>
                    <a:pt x="6" y="3"/>
                    <a:pt x="1" y="0"/>
                    <a:pt x="0" y="2"/>
                  </a:cubicBezTo>
                  <a:cubicBezTo>
                    <a:pt x="0" y="3"/>
                    <a:pt x="1" y="0"/>
                    <a:pt x="0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2" name="Freeform 483"/>
            <p:cNvSpPr>
              <a:spLocks/>
            </p:cNvSpPr>
            <p:nvPr/>
          </p:nvSpPr>
          <p:spPr bwMode="auto">
            <a:xfrm>
              <a:off x="9244224" y="5508835"/>
              <a:ext cx="14335" cy="23893"/>
            </a:xfrm>
            <a:custGeom>
              <a:avLst/>
              <a:gdLst>
                <a:gd name="T0" fmla="*/ 3 w 3"/>
                <a:gd name="T1" fmla="*/ 4 h 5"/>
                <a:gd name="T2" fmla="*/ 1 w 3"/>
                <a:gd name="T3" fmla="*/ 0 h 5"/>
                <a:gd name="T4" fmla="*/ 3 w 3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5">
                  <a:moveTo>
                    <a:pt x="3" y="4"/>
                  </a:moveTo>
                  <a:cubicBezTo>
                    <a:pt x="3" y="5"/>
                    <a:pt x="0" y="1"/>
                    <a:pt x="1" y="0"/>
                  </a:cubicBezTo>
                  <a:cubicBezTo>
                    <a:pt x="2" y="0"/>
                    <a:pt x="3" y="1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3" name="Freeform 484"/>
            <p:cNvSpPr>
              <a:spLocks/>
            </p:cNvSpPr>
            <p:nvPr/>
          </p:nvSpPr>
          <p:spPr bwMode="auto">
            <a:xfrm>
              <a:off x="9150251" y="5508835"/>
              <a:ext cx="9557" cy="9557"/>
            </a:xfrm>
            <a:custGeom>
              <a:avLst/>
              <a:gdLst>
                <a:gd name="T0" fmla="*/ 1 w 2"/>
                <a:gd name="T1" fmla="*/ 2 h 2"/>
                <a:gd name="T2" fmla="*/ 1 w 2"/>
                <a:gd name="T3" fmla="*/ 0 h 2"/>
                <a:gd name="T4" fmla="*/ 1 w 2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1" y="2"/>
                  </a:moveTo>
                  <a:cubicBezTo>
                    <a:pt x="0" y="2"/>
                    <a:pt x="0" y="0"/>
                    <a:pt x="1" y="0"/>
                  </a:cubicBezTo>
                  <a:cubicBezTo>
                    <a:pt x="2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4" name="Freeform 486"/>
            <p:cNvSpPr>
              <a:spLocks/>
            </p:cNvSpPr>
            <p:nvPr/>
          </p:nvSpPr>
          <p:spPr bwMode="auto">
            <a:xfrm>
              <a:off x="6834361" y="4803237"/>
              <a:ext cx="168834" cy="326518"/>
            </a:xfrm>
            <a:custGeom>
              <a:avLst/>
              <a:gdLst>
                <a:gd name="T0" fmla="*/ 31 w 36"/>
                <a:gd name="T1" fmla="*/ 2 h 70"/>
                <a:gd name="T2" fmla="*/ 29 w 36"/>
                <a:gd name="T3" fmla="*/ 0 h 70"/>
                <a:gd name="T4" fmla="*/ 28 w 36"/>
                <a:gd name="T5" fmla="*/ 3 h 70"/>
                <a:gd name="T6" fmla="*/ 26 w 36"/>
                <a:gd name="T7" fmla="*/ 8 h 70"/>
                <a:gd name="T8" fmla="*/ 23 w 36"/>
                <a:gd name="T9" fmla="*/ 8 h 70"/>
                <a:gd name="T10" fmla="*/ 23 w 36"/>
                <a:gd name="T11" fmla="*/ 10 h 70"/>
                <a:gd name="T12" fmla="*/ 22 w 36"/>
                <a:gd name="T13" fmla="*/ 12 h 70"/>
                <a:gd name="T14" fmla="*/ 23 w 36"/>
                <a:gd name="T15" fmla="*/ 13 h 70"/>
                <a:gd name="T16" fmla="*/ 21 w 36"/>
                <a:gd name="T17" fmla="*/ 14 h 70"/>
                <a:gd name="T18" fmla="*/ 19 w 36"/>
                <a:gd name="T19" fmla="*/ 16 h 70"/>
                <a:gd name="T20" fmla="*/ 15 w 36"/>
                <a:gd name="T21" fmla="*/ 18 h 70"/>
                <a:gd name="T22" fmla="*/ 15 w 36"/>
                <a:gd name="T23" fmla="*/ 19 h 70"/>
                <a:gd name="T24" fmla="*/ 13 w 36"/>
                <a:gd name="T25" fmla="*/ 19 h 70"/>
                <a:gd name="T26" fmla="*/ 8 w 36"/>
                <a:gd name="T27" fmla="*/ 21 h 70"/>
                <a:gd name="T28" fmla="*/ 6 w 36"/>
                <a:gd name="T29" fmla="*/ 21 h 70"/>
                <a:gd name="T30" fmla="*/ 4 w 36"/>
                <a:gd name="T31" fmla="*/ 27 h 70"/>
                <a:gd name="T32" fmla="*/ 4 w 36"/>
                <a:gd name="T33" fmla="*/ 44 h 70"/>
                <a:gd name="T34" fmla="*/ 0 w 36"/>
                <a:gd name="T35" fmla="*/ 51 h 70"/>
                <a:gd name="T36" fmla="*/ 0 w 36"/>
                <a:gd name="T37" fmla="*/ 55 h 70"/>
                <a:gd name="T38" fmla="*/ 2 w 36"/>
                <a:gd name="T39" fmla="*/ 59 h 70"/>
                <a:gd name="T40" fmla="*/ 5 w 36"/>
                <a:gd name="T41" fmla="*/ 68 h 70"/>
                <a:gd name="T42" fmla="*/ 16 w 36"/>
                <a:gd name="T43" fmla="*/ 68 h 70"/>
                <a:gd name="T44" fmla="*/ 24 w 36"/>
                <a:gd name="T45" fmla="*/ 50 h 70"/>
                <a:gd name="T46" fmla="*/ 31 w 36"/>
                <a:gd name="T47" fmla="*/ 30 h 70"/>
                <a:gd name="T48" fmla="*/ 32 w 36"/>
                <a:gd name="T49" fmla="*/ 23 h 70"/>
                <a:gd name="T50" fmla="*/ 34 w 36"/>
                <a:gd name="T51" fmla="*/ 19 h 70"/>
                <a:gd name="T52" fmla="*/ 36 w 36"/>
                <a:gd name="T53" fmla="*/ 17 h 70"/>
                <a:gd name="T54" fmla="*/ 35 w 36"/>
                <a:gd name="T55" fmla="*/ 11 h 70"/>
                <a:gd name="T56" fmla="*/ 31 w 36"/>
                <a:gd name="T57" fmla="*/ 2 h 70"/>
                <a:gd name="T58" fmla="*/ 31 w 36"/>
                <a:gd name="T59" fmla="*/ 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6" h="70">
                  <a:moveTo>
                    <a:pt x="31" y="2"/>
                  </a:moveTo>
                  <a:cubicBezTo>
                    <a:pt x="31" y="2"/>
                    <a:pt x="30" y="0"/>
                    <a:pt x="29" y="0"/>
                  </a:cubicBezTo>
                  <a:cubicBezTo>
                    <a:pt x="29" y="1"/>
                    <a:pt x="28" y="2"/>
                    <a:pt x="28" y="3"/>
                  </a:cubicBezTo>
                  <a:cubicBezTo>
                    <a:pt x="27" y="5"/>
                    <a:pt x="27" y="6"/>
                    <a:pt x="26" y="8"/>
                  </a:cubicBezTo>
                  <a:cubicBezTo>
                    <a:pt x="25" y="9"/>
                    <a:pt x="24" y="8"/>
                    <a:pt x="23" y="8"/>
                  </a:cubicBezTo>
                  <a:cubicBezTo>
                    <a:pt x="23" y="8"/>
                    <a:pt x="24" y="9"/>
                    <a:pt x="23" y="10"/>
                  </a:cubicBezTo>
                  <a:cubicBezTo>
                    <a:pt x="23" y="11"/>
                    <a:pt x="22" y="11"/>
                    <a:pt x="22" y="12"/>
                  </a:cubicBezTo>
                  <a:cubicBezTo>
                    <a:pt x="22" y="12"/>
                    <a:pt x="23" y="13"/>
                    <a:pt x="23" y="13"/>
                  </a:cubicBezTo>
                  <a:cubicBezTo>
                    <a:pt x="23" y="14"/>
                    <a:pt x="22" y="13"/>
                    <a:pt x="21" y="14"/>
                  </a:cubicBezTo>
                  <a:cubicBezTo>
                    <a:pt x="20" y="14"/>
                    <a:pt x="20" y="15"/>
                    <a:pt x="19" y="16"/>
                  </a:cubicBezTo>
                  <a:cubicBezTo>
                    <a:pt x="18" y="17"/>
                    <a:pt x="17" y="17"/>
                    <a:pt x="15" y="18"/>
                  </a:cubicBezTo>
                  <a:cubicBezTo>
                    <a:pt x="14" y="18"/>
                    <a:pt x="16" y="19"/>
                    <a:pt x="15" y="19"/>
                  </a:cubicBezTo>
                  <a:cubicBezTo>
                    <a:pt x="15" y="20"/>
                    <a:pt x="13" y="18"/>
                    <a:pt x="13" y="19"/>
                  </a:cubicBezTo>
                  <a:cubicBezTo>
                    <a:pt x="11" y="20"/>
                    <a:pt x="10" y="20"/>
                    <a:pt x="8" y="21"/>
                  </a:cubicBezTo>
                  <a:cubicBezTo>
                    <a:pt x="7" y="21"/>
                    <a:pt x="6" y="20"/>
                    <a:pt x="6" y="21"/>
                  </a:cubicBezTo>
                  <a:cubicBezTo>
                    <a:pt x="5" y="23"/>
                    <a:pt x="5" y="25"/>
                    <a:pt x="4" y="27"/>
                  </a:cubicBezTo>
                  <a:cubicBezTo>
                    <a:pt x="3" y="32"/>
                    <a:pt x="8" y="39"/>
                    <a:pt x="4" y="44"/>
                  </a:cubicBezTo>
                  <a:cubicBezTo>
                    <a:pt x="3" y="46"/>
                    <a:pt x="1" y="48"/>
                    <a:pt x="0" y="51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1" y="56"/>
                    <a:pt x="3" y="57"/>
                    <a:pt x="2" y="59"/>
                  </a:cubicBezTo>
                  <a:cubicBezTo>
                    <a:pt x="1" y="62"/>
                    <a:pt x="2" y="66"/>
                    <a:pt x="5" y="68"/>
                  </a:cubicBezTo>
                  <a:cubicBezTo>
                    <a:pt x="8" y="70"/>
                    <a:pt x="11" y="70"/>
                    <a:pt x="16" y="68"/>
                  </a:cubicBezTo>
                  <a:cubicBezTo>
                    <a:pt x="21" y="66"/>
                    <a:pt x="22" y="55"/>
                    <a:pt x="24" y="50"/>
                  </a:cubicBezTo>
                  <a:cubicBezTo>
                    <a:pt x="26" y="43"/>
                    <a:pt x="29" y="37"/>
                    <a:pt x="31" y="30"/>
                  </a:cubicBezTo>
                  <a:cubicBezTo>
                    <a:pt x="31" y="28"/>
                    <a:pt x="31" y="25"/>
                    <a:pt x="32" y="23"/>
                  </a:cubicBezTo>
                  <a:cubicBezTo>
                    <a:pt x="33" y="22"/>
                    <a:pt x="31" y="14"/>
                    <a:pt x="34" y="19"/>
                  </a:cubicBezTo>
                  <a:cubicBezTo>
                    <a:pt x="35" y="20"/>
                    <a:pt x="35" y="18"/>
                    <a:pt x="36" y="17"/>
                  </a:cubicBezTo>
                  <a:cubicBezTo>
                    <a:pt x="36" y="15"/>
                    <a:pt x="35" y="13"/>
                    <a:pt x="35" y="11"/>
                  </a:cubicBezTo>
                  <a:cubicBezTo>
                    <a:pt x="34" y="9"/>
                    <a:pt x="33" y="4"/>
                    <a:pt x="31" y="2"/>
                  </a:cubicBezTo>
                  <a:cubicBezTo>
                    <a:pt x="30" y="1"/>
                    <a:pt x="32" y="2"/>
                    <a:pt x="3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5" name="Freeform 489"/>
            <p:cNvSpPr>
              <a:spLocks/>
            </p:cNvSpPr>
            <p:nvPr/>
          </p:nvSpPr>
          <p:spPr bwMode="auto">
            <a:xfrm>
              <a:off x="7474656" y="2383813"/>
              <a:ext cx="41412" cy="23893"/>
            </a:xfrm>
            <a:custGeom>
              <a:avLst/>
              <a:gdLst>
                <a:gd name="T0" fmla="*/ 9 w 9"/>
                <a:gd name="T1" fmla="*/ 3 h 5"/>
                <a:gd name="T2" fmla="*/ 4 w 9"/>
                <a:gd name="T3" fmla="*/ 5 h 5"/>
                <a:gd name="T4" fmla="*/ 1 w 9"/>
                <a:gd name="T5" fmla="*/ 1 h 5"/>
                <a:gd name="T6" fmla="*/ 6 w 9"/>
                <a:gd name="T7" fmla="*/ 1 h 5"/>
                <a:gd name="T8" fmla="*/ 9 w 9"/>
                <a:gd name="T9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5">
                  <a:moveTo>
                    <a:pt x="9" y="3"/>
                  </a:moveTo>
                  <a:cubicBezTo>
                    <a:pt x="7" y="4"/>
                    <a:pt x="6" y="4"/>
                    <a:pt x="4" y="5"/>
                  </a:cubicBezTo>
                  <a:cubicBezTo>
                    <a:pt x="2" y="5"/>
                    <a:pt x="0" y="3"/>
                    <a:pt x="1" y="1"/>
                  </a:cubicBezTo>
                  <a:cubicBezTo>
                    <a:pt x="1" y="0"/>
                    <a:pt x="5" y="0"/>
                    <a:pt x="6" y="1"/>
                  </a:cubicBezTo>
                  <a:cubicBezTo>
                    <a:pt x="7" y="1"/>
                    <a:pt x="8" y="3"/>
                    <a:pt x="9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6" name="Freeform 490"/>
            <p:cNvSpPr>
              <a:spLocks/>
            </p:cNvSpPr>
            <p:nvPr/>
          </p:nvSpPr>
          <p:spPr bwMode="auto">
            <a:xfrm>
              <a:off x="8408019" y="2337622"/>
              <a:ext cx="46190" cy="22298"/>
            </a:xfrm>
            <a:custGeom>
              <a:avLst/>
              <a:gdLst>
                <a:gd name="T0" fmla="*/ 6 w 10"/>
                <a:gd name="T1" fmla="*/ 5 h 5"/>
                <a:gd name="T2" fmla="*/ 1 w 10"/>
                <a:gd name="T3" fmla="*/ 4 h 5"/>
                <a:gd name="T4" fmla="*/ 4 w 10"/>
                <a:gd name="T5" fmla="*/ 1 h 5"/>
                <a:gd name="T6" fmla="*/ 9 w 10"/>
                <a:gd name="T7" fmla="*/ 1 h 5"/>
                <a:gd name="T8" fmla="*/ 6 w 10"/>
                <a:gd name="T9" fmla="*/ 5 h 5"/>
                <a:gd name="T10" fmla="*/ 6 w 10"/>
                <a:gd name="T11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5">
                  <a:moveTo>
                    <a:pt x="6" y="5"/>
                  </a:moveTo>
                  <a:cubicBezTo>
                    <a:pt x="4" y="5"/>
                    <a:pt x="2" y="4"/>
                    <a:pt x="1" y="4"/>
                  </a:cubicBezTo>
                  <a:cubicBezTo>
                    <a:pt x="0" y="3"/>
                    <a:pt x="3" y="1"/>
                    <a:pt x="4" y="1"/>
                  </a:cubicBezTo>
                  <a:cubicBezTo>
                    <a:pt x="5" y="0"/>
                    <a:pt x="8" y="0"/>
                    <a:pt x="9" y="1"/>
                  </a:cubicBezTo>
                  <a:cubicBezTo>
                    <a:pt x="10" y="2"/>
                    <a:pt x="7" y="5"/>
                    <a:pt x="6" y="5"/>
                  </a:cubicBezTo>
                  <a:cubicBezTo>
                    <a:pt x="4" y="5"/>
                    <a:pt x="6" y="5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7" name="Freeform 492"/>
            <p:cNvSpPr>
              <a:spLocks/>
            </p:cNvSpPr>
            <p:nvPr/>
          </p:nvSpPr>
          <p:spPr bwMode="auto">
            <a:xfrm>
              <a:off x="7675345" y="2402927"/>
              <a:ext cx="27077" cy="19114"/>
            </a:xfrm>
            <a:custGeom>
              <a:avLst/>
              <a:gdLst>
                <a:gd name="T0" fmla="*/ 5 w 6"/>
                <a:gd name="T1" fmla="*/ 4 h 4"/>
                <a:gd name="T2" fmla="*/ 2 w 6"/>
                <a:gd name="T3" fmla="*/ 1 h 4"/>
                <a:gd name="T4" fmla="*/ 5 w 6"/>
                <a:gd name="T5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4">
                  <a:moveTo>
                    <a:pt x="5" y="4"/>
                  </a:moveTo>
                  <a:cubicBezTo>
                    <a:pt x="4" y="4"/>
                    <a:pt x="0" y="3"/>
                    <a:pt x="2" y="1"/>
                  </a:cubicBezTo>
                  <a:cubicBezTo>
                    <a:pt x="5" y="0"/>
                    <a:pt x="6" y="4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8" name="Freeform 493"/>
            <p:cNvSpPr>
              <a:spLocks/>
            </p:cNvSpPr>
            <p:nvPr/>
          </p:nvSpPr>
          <p:spPr bwMode="auto">
            <a:xfrm>
              <a:off x="6050717" y="3446193"/>
              <a:ext cx="27077" cy="50968"/>
            </a:xfrm>
            <a:custGeom>
              <a:avLst/>
              <a:gdLst>
                <a:gd name="T0" fmla="*/ 5 w 6"/>
                <a:gd name="T1" fmla="*/ 1 h 11"/>
                <a:gd name="T2" fmla="*/ 5 w 6"/>
                <a:gd name="T3" fmla="*/ 7 h 11"/>
                <a:gd name="T4" fmla="*/ 3 w 6"/>
                <a:gd name="T5" fmla="*/ 10 h 11"/>
                <a:gd name="T6" fmla="*/ 1 w 6"/>
                <a:gd name="T7" fmla="*/ 4 h 11"/>
                <a:gd name="T8" fmla="*/ 5 w 6"/>
                <a:gd name="T9" fmla="*/ 1 h 11"/>
                <a:gd name="T10" fmla="*/ 5 w 6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5" y="1"/>
                  </a:moveTo>
                  <a:cubicBezTo>
                    <a:pt x="5" y="3"/>
                    <a:pt x="6" y="5"/>
                    <a:pt x="5" y="7"/>
                  </a:cubicBezTo>
                  <a:cubicBezTo>
                    <a:pt x="4" y="8"/>
                    <a:pt x="5" y="11"/>
                    <a:pt x="3" y="10"/>
                  </a:cubicBezTo>
                  <a:cubicBezTo>
                    <a:pt x="1" y="8"/>
                    <a:pt x="0" y="6"/>
                    <a:pt x="1" y="4"/>
                  </a:cubicBezTo>
                  <a:cubicBezTo>
                    <a:pt x="1" y="3"/>
                    <a:pt x="5" y="0"/>
                    <a:pt x="5" y="1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9" name="Freeform 494"/>
            <p:cNvSpPr>
              <a:spLocks/>
            </p:cNvSpPr>
            <p:nvPr/>
          </p:nvSpPr>
          <p:spPr bwMode="auto">
            <a:xfrm>
              <a:off x="6041160" y="3492384"/>
              <a:ext cx="41412" cy="70082"/>
            </a:xfrm>
            <a:custGeom>
              <a:avLst/>
              <a:gdLst>
                <a:gd name="T0" fmla="*/ 7 w 9"/>
                <a:gd name="T1" fmla="*/ 3 h 15"/>
                <a:gd name="T2" fmla="*/ 5 w 9"/>
                <a:gd name="T3" fmla="*/ 2 h 15"/>
                <a:gd name="T4" fmla="*/ 0 w 9"/>
                <a:gd name="T5" fmla="*/ 2 h 15"/>
                <a:gd name="T6" fmla="*/ 1 w 9"/>
                <a:gd name="T7" fmla="*/ 8 h 15"/>
                <a:gd name="T8" fmla="*/ 2 w 9"/>
                <a:gd name="T9" fmla="*/ 13 h 15"/>
                <a:gd name="T10" fmla="*/ 4 w 9"/>
                <a:gd name="T11" fmla="*/ 14 h 15"/>
                <a:gd name="T12" fmla="*/ 8 w 9"/>
                <a:gd name="T13" fmla="*/ 10 h 15"/>
                <a:gd name="T14" fmla="*/ 7 w 9"/>
                <a:gd name="T15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5">
                  <a:moveTo>
                    <a:pt x="7" y="3"/>
                  </a:moveTo>
                  <a:cubicBezTo>
                    <a:pt x="6" y="3"/>
                    <a:pt x="7" y="0"/>
                    <a:pt x="5" y="2"/>
                  </a:cubicBezTo>
                  <a:cubicBezTo>
                    <a:pt x="2" y="4"/>
                    <a:pt x="3" y="4"/>
                    <a:pt x="0" y="2"/>
                  </a:cubicBezTo>
                  <a:cubicBezTo>
                    <a:pt x="0" y="2"/>
                    <a:pt x="1" y="8"/>
                    <a:pt x="1" y="8"/>
                  </a:cubicBezTo>
                  <a:cubicBezTo>
                    <a:pt x="2" y="10"/>
                    <a:pt x="2" y="11"/>
                    <a:pt x="2" y="13"/>
                  </a:cubicBezTo>
                  <a:cubicBezTo>
                    <a:pt x="2" y="14"/>
                    <a:pt x="2" y="15"/>
                    <a:pt x="4" y="14"/>
                  </a:cubicBezTo>
                  <a:cubicBezTo>
                    <a:pt x="6" y="13"/>
                    <a:pt x="8" y="13"/>
                    <a:pt x="8" y="10"/>
                  </a:cubicBezTo>
                  <a:cubicBezTo>
                    <a:pt x="8" y="9"/>
                    <a:pt x="9" y="3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0" name="Freeform 496"/>
            <p:cNvSpPr>
              <a:spLocks/>
            </p:cNvSpPr>
            <p:nvPr/>
          </p:nvSpPr>
          <p:spPr bwMode="auto">
            <a:xfrm>
              <a:off x="6582703" y="3642104"/>
              <a:ext cx="60524" cy="33448"/>
            </a:xfrm>
            <a:custGeom>
              <a:avLst/>
              <a:gdLst>
                <a:gd name="T0" fmla="*/ 12 w 13"/>
                <a:gd name="T1" fmla="*/ 1 h 7"/>
                <a:gd name="T2" fmla="*/ 10 w 13"/>
                <a:gd name="T3" fmla="*/ 2 h 7"/>
                <a:gd name="T4" fmla="*/ 10 w 13"/>
                <a:gd name="T5" fmla="*/ 5 h 7"/>
                <a:gd name="T6" fmla="*/ 6 w 13"/>
                <a:gd name="T7" fmla="*/ 6 h 7"/>
                <a:gd name="T8" fmla="*/ 2 w 13"/>
                <a:gd name="T9" fmla="*/ 6 h 7"/>
                <a:gd name="T10" fmla="*/ 5 w 13"/>
                <a:gd name="T11" fmla="*/ 3 h 7"/>
                <a:gd name="T12" fmla="*/ 12 w 13"/>
                <a:gd name="T13" fmla="*/ 1 h 7"/>
                <a:gd name="T14" fmla="*/ 12 w 13"/>
                <a:gd name="T1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" h="7">
                  <a:moveTo>
                    <a:pt x="12" y="1"/>
                  </a:moveTo>
                  <a:cubicBezTo>
                    <a:pt x="12" y="1"/>
                    <a:pt x="10" y="2"/>
                    <a:pt x="10" y="2"/>
                  </a:cubicBezTo>
                  <a:cubicBezTo>
                    <a:pt x="9" y="3"/>
                    <a:pt x="10" y="5"/>
                    <a:pt x="10" y="5"/>
                  </a:cubicBezTo>
                  <a:cubicBezTo>
                    <a:pt x="9" y="5"/>
                    <a:pt x="7" y="5"/>
                    <a:pt x="6" y="6"/>
                  </a:cubicBezTo>
                  <a:cubicBezTo>
                    <a:pt x="4" y="7"/>
                    <a:pt x="3" y="7"/>
                    <a:pt x="2" y="6"/>
                  </a:cubicBezTo>
                  <a:cubicBezTo>
                    <a:pt x="0" y="4"/>
                    <a:pt x="4" y="3"/>
                    <a:pt x="5" y="3"/>
                  </a:cubicBezTo>
                  <a:cubicBezTo>
                    <a:pt x="7" y="3"/>
                    <a:pt x="10" y="2"/>
                    <a:pt x="12" y="1"/>
                  </a:cubicBezTo>
                  <a:cubicBezTo>
                    <a:pt x="13" y="0"/>
                    <a:pt x="11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1" name="Freeform 497"/>
            <p:cNvSpPr>
              <a:spLocks/>
            </p:cNvSpPr>
            <p:nvPr/>
          </p:nvSpPr>
          <p:spPr bwMode="auto">
            <a:xfrm>
              <a:off x="6382015" y="3646883"/>
              <a:ext cx="70082" cy="19114"/>
            </a:xfrm>
            <a:custGeom>
              <a:avLst/>
              <a:gdLst>
                <a:gd name="T0" fmla="*/ 8 w 15"/>
                <a:gd name="T1" fmla="*/ 4 h 4"/>
                <a:gd name="T2" fmla="*/ 1 w 15"/>
                <a:gd name="T3" fmla="*/ 1 h 4"/>
                <a:gd name="T4" fmla="*/ 7 w 15"/>
                <a:gd name="T5" fmla="*/ 1 h 4"/>
                <a:gd name="T6" fmla="*/ 15 w 15"/>
                <a:gd name="T7" fmla="*/ 2 h 4"/>
                <a:gd name="T8" fmla="*/ 13 w 15"/>
                <a:gd name="T9" fmla="*/ 3 h 4"/>
                <a:gd name="T10" fmla="*/ 8 w 15"/>
                <a:gd name="T11" fmla="*/ 4 h 4"/>
                <a:gd name="T12" fmla="*/ 8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8" y="4"/>
                  </a:moveTo>
                  <a:cubicBezTo>
                    <a:pt x="7" y="4"/>
                    <a:pt x="0" y="2"/>
                    <a:pt x="1" y="1"/>
                  </a:cubicBezTo>
                  <a:cubicBezTo>
                    <a:pt x="1" y="0"/>
                    <a:pt x="7" y="1"/>
                    <a:pt x="7" y="1"/>
                  </a:cubicBezTo>
                  <a:cubicBezTo>
                    <a:pt x="10" y="2"/>
                    <a:pt x="12" y="2"/>
                    <a:pt x="15" y="2"/>
                  </a:cubicBezTo>
                  <a:cubicBezTo>
                    <a:pt x="15" y="2"/>
                    <a:pt x="13" y="3"/>
                    <a:pt x="13" y="3"/>
                  </a:cubicBezTo>
                  <a:cubicBezTo>
                    <a:pt x="12" y="4"/>
                    <a:pt x="10" y="4"/>
                    <a:pt x="8" y="4"/>
                  </a:cubicBezTo>
                  <a:cubicBezTo>
                    <a:pt x="6" y="4"/>
                    <a:pt x="9" y="4"/>
                    <a:pt x="8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2" name="Freeform 498"/>
            <p:cNvSpPr>
              <a:spLocks/>
            </p:cNvSpPr>
            <p:nvPr/>
          </p:nvSpPr>
          <p:spPr bwMode="auto">
            <a:xfrm>
              <a:off x="6348566" y="2958805"/>
              <a:ext cx="33448" cy="33448"/>
            </a:xfrm>
            <a:custGeom>
              <a:avLst/>
              <a:gdLst>
                <a:gd name="T0" fmla="*/ 1 w 7"/>
                <a:gd name="T1" fmla="*/ 4 h 7"/>
                <a:gd name="T2" fmla="*/ 1 w 7"/>
                <a:gd name="T3" fmla="*/ 1 h 7"/>
                <a:gd name="T4" fmla="*/ 7 w 7"/>
                <a:gd name="T5" fmla="*/ 1 h 7"/>
                <a:gd name="T6" fmla="*/ 1 w 7"/>
                <a:gd name="T7" fmla="*/ 4 h 7"/>
                <a:gd name="T8" fmla="*/ 1 w 7"/>
                <a:gd name="T9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4"/>
                  </a:moveTo>
                  <a:cubicBezTo>
                    <a:pt x="1" y="3"/>
                    <a:pt x="0" y="1"/>
                    <a:pt x="1" y="1"/>
                  </a:cubicBezTo>
                  <a:cubicBezTo>
                    <a:pt x="2" y="1"/>
                    <a:pt x="7" y="0"/>
                    <a:pt x="7" y="1"/>
                  </a:cubicBezTo>
                  <a:cubicBezTo>
                    <a:pt x="7" y="2"/>
                    <a:pt x="2" y="6"/>
                    <a:pt x="1" y="4"/>
                  </a:cubicBezTo>
                  <a:cubicBezTo>
                    <a:pt x="1" y="1"/>
                    <a:pt x="2" y="7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3" name="Freeform 499"/>
            <p:cNvSpPr>
              <a:spLocks/>
            </p:cNvSpPr>
            <p:nvPr/>
          </p:nvSpPr>
          <p:spPr bwMode="auto">
            <a:xfrm>
              <a:off x="6353343" y="2946063"/>
              <a:ext cx="23891" cy="12742"/>
            </a:xfrm>
            <a:custGeom>
              <a:avLst/>
              <a:gdLst>
                <a:gd name="T0" fmla="*/ 3 w 5"/>
                <a:gd name="T1" fmla="*/ 2 h 3"/>
                <a:gd name="T2" fmla="*/ 0 w 5"/>
                <a:gd name="T3" fmla="*/ 1 h 3"/>
                <a:gd name="T4" fmla="*/ 4 w 5"/>
                <a:gd name="T5" fmla="*/ 1 h 3"/>
                <a:gd name="T6" fmla="*/ 3 w 5"/>
                <a:gd name="T7" fmla="*/ 2 h 3"/>
                <a:gd name="T8" fmla="*/ 3 w 5"/>
                <a:gd name="T9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3">
                  <a:moveTo>
                    <a:pt x="3" y="2"/>
                  </a:moveTo>
                  <a:cubicBezTo>
                    <a:pt x="2" y="2"/>
                    <a:pt x="0" y="1"/>
                    <a:pt x="0" y="1"/>
                  </a:cubicBezTo>
                  <a:cubicBezTo>
                    <a:pt x="0" y="1"/>
                    <a:pt x="4" y="0"/>
                    <a:pt x="4" y="1"/>
                  </a:cubicBezTo>
                  <a:cubicBezTo>
                    <a:pt x="5" y="2"/>
                    <a:pt x="4" y="3"/>
                    <a:pt x="3" y="2"/>
                  </a:cubicBezTo>
                  <a:cubicBezTo>
                    <a:pt x="1" y="2"/>
                    <a:pt x="5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4" name="Freeform 500"/>
            <p:cNvSpPr>
              <a:spLocks/>
            </p:cNvSpPr>
            <p:nvPr/>
          </p:nvSpPr>
          <p:spPr bwMode="auto">
            <a:xfrm>
              <a:off x="6256185" y="2977917"/>
              <a:ext cx="27077" cy="46190"/>
            </a:xfrm>
            <a:custGeom>
              <a:avLst/>
              <a:gdLst>
                <a:gd name="T0" fmla="*/ 6 w 6"/>
                <a:gd name="T1" fmla="*/ 2 h 10"/>
                <a:gd name="T2" fmla="*/ 3 w 6"/>
                <a:gd name="T3" fmla="*/ 9 h 10"/>
                <a:gd name="T4" fmla="*/ 6 w 6"/>
                <a:gd name="T5" fmla="*/ 2 h 10"/>
                <a:gd name="T6" fmla="*/ 6 w 6"/>
                <a:gd name="T7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10">
                  <a:moveTo>
                    <a:pt x="6" y="2"/>
                  </a:moveTo>
                  <a:cubicBezTo>
                    <a:pt x="6" y="0"/>
                    <a:pt x="0" y="10"/>
                    <a:pt x="3" y="9"/>
                  </a:cubicBezTo>
                  <a:cubicBezTo>
                    <a:pt x="4" y="9"/>
                    <a:pt x="6" y="3"/>
                    <a:pt x="6" y="2"/>
                  </a:cubicBezTo>
                  <a:cubicBezTo>
                    <a:pt x="6" y="1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5" name="Freeform 501"/>
            <p:cNvSpPr>
              <a:spLocks/>
            </p:cNvSpPr>
            <p:nvPr/>
          </p:nvSpPr>
          <p:spPr bwMode="auto">
            <a:xfrm>
              <a:off x="6297597" y="2898279"/>
              <a:ext cx="19114" cy="19114"/>
            </a:xfrm>
            <a:custGeom>
              <a:avLst/>
              <a:gdLst>
                <a:gd name="T0" fmla="*/ 3 w 4"/>
                <a:gd name="T1" fmla="*/ 3 h 4"/>
                <a:gd name="T2" fmla="*/ 1 w 4"/>
                <a:gd name="T3" fmla="*/ 1 h 4"/>
                <a:gd name="T4" fmla="*/ 3 w 4"/>
                <a:gd name="T5" fmla="*/ 0 h 4"/>
                <a:gd name="T6" fmla="*/ 3 w 4"/>
                <a:gd name="T7" fmla="*/ 3 h 4"/>
                <a:gd name="T8" fmla="*/ 3 w 4"/>
                <a:gd name="T9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3" y="3"/>
                  </a:moveTo>
                  <a:cubicBezTo>
                    <a:pt x="2" y="3"/>
                    <a:pt x="0" y="2"/>
                    <a:pt x="1" y="1"/>
                  </a:cubicBezTo>
                  <a:cubicBezTo>
                    <a:pt x="2" y="1"/>
                    <a:pt x="3" y="0"/>
                    <a:pt x="3" y="0"/>
                  </a:cubicBezTo>
                  <a:cubicBezTo>
                    <a:pt x="4" y="0"/>
                    <a:pt x="4" y="2"/>
                    <a:pt x="3" y="3"/>
                  </a:cubicBezTo>
                  <a:cubicBezTo>
                    <a:pt x="2" y="4"/>
                    <a:pt x="4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6" name="Freeform 502"/>
            <p:cNvSpPr>
              <a:spLocks/>
            </p:cNvSpPr>
            <p:nvPr/>
          </p:nvSpPr>
          <p:spPr bwMode="auto">
            <a:xfrm>
              <a:off x="6111243" y="3043221"/>
              <a:ext cx="27077" cy="43004"/>
            </a:xfrm>
            <a:custGeom>
              <a:avLst/>
              <a:gdLst>
                <a:gd name="T0" fmla="*/ 6 w 6"/>
                <a:gd name="T1" fmla="*/ 2 h 9"/>
                <a:gd name="T2" fmla="*/ 6 w 6"/>
                <a:gd name="T3" fmla="*/ 4 h 9"/>
                <a:gd name="T4" fmla="*/ 5 w 6"/>
                <a:gd name="T5" fmla="*/ 9 h 9"/>
                <a:gd name="T6" fmla="*/ 0 w 6"/>
                <a:gd name="T7" fmla="*/ 3 h 9"/>
                <a:gd name="T8" fmla="*/ 3 w 6"/>
                <a:gd name="T9" fmla="*/ 3 h 9"/>
                <a:gd name="T10" fmla="*/ 6 w 6"/>
                <a:gd name="T11" fmla="*/ 2 h 9"/>
                <a:gd name="T12" fmla="*/ 6 w 6"/>
                <a:gd name="T13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9">
                  <a:moveTo>
                    <a:pt x="6" y="2"/>
                  </a:moveTo>
                  <a:cubicBezTo>
                    <a:pt x="6" y="1"/>
                    <a:pt x="6" y="4"/>
                    <a:pt x="6" y="4"/>
                  </a:cubicBezTo>
                  <a:cubicBezTo>
                    <a:pt x="6" y="6"/>
                    <a:pt x="6" y="8"/>
                    <a:pt x="5" y="9"/>
                  </a:cubicBezTo>
                  <a:cubicBezTo>
                    <a:pt x="5" y="9"/>
                    <a:pt x="0" y="5"/>
                    <a:pt x="0" y="3"/>
                  </a:cubicBezTo>
                  <a:cubicBezTo>
                    <a:pt x="0" y="3"/>
                    <a:pt x="2" y="2"/>
                    <a:pt x="3" y="3"/>
                  </a:cubicBezTo>
                  <a:cubicBezTo>
                    <a:pt x="4" y="4"/>
                    <a:pt x="5" y="4"/>
                    <a:pt x="6" y="2"/>
                  </a:cubicBezTo>
                  <a:cubicBezTo>
                    <a:pt x="6" y="0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7" name="Freeform 503"/>
            <p:cNvSpPr>
              <a:spLocks/>
            </p:cNvSpPr>
            <p:nvPr/>
          </p:nvSpPr>
          <p:spPr bwMode="auto">
            <a:xfrm>
              <a:off x="6077796" y="3052778"/>
              <a:ext cx="38226" cy="38226"/>
            </a:xfrm>
            <a:custGeom>
              <a:avLst/>
              <a:gdLst>
                <a:gd name="T0" fmla="*/ 6 w 8"/>
                <a:gd name="T1" fmla="*/ 7 h 8"/>
                <a:gd name="T2" fmla="*/ 1 w 8"/>
                <a:gd name="T3" fmla="*/ 4 h 8"/>
                <a:gd name="T4" fmla="*/ 6 w 8"/>
                <a:gd name="T5" fmla="*/ 7 h 8"/>
                <a:gd name="T6" fmla="*/ 6 w 8"/>
                <a:gd name="T7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6" y="7"/>
                  </a:moveTo>
                  <a:cubicBezTo>
                    <a:pt x="5" y="8"/>
                    <a:pt x="0" y="5"/>
                    <a:pt x="1" y="4"/>
                  </a:cubicBezTo>
                  <a:cubicBezTo>
                    <a:pt x="3" y="0"/>
                    <a:pt x="8" y="5"/>
                    <a:pt x="6" y="7"/>
                  </a:cubicBezTo>
                  <a:cubicBezTo>
                    <a:pt x="5" y="8"/>
                    <a:pt x="7" y="6"/>
                    <a:pt x="6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8" name="Freeform 504"/>
            <p:cNvSpPr>
              <a:spLocks/>
            </p:cNvSpPr>
            <p:nvPr/>
          </p:nvSpPr>
          <p:spPr bwMode="auto">
            <a:xfrm>
              <a:off x="5910553" y="3535388"/>
              <a:ext cx="22298" cy="17521"/>
            </a:xfrm>
            <a:custGeom>
              <a:avLst/>
              <a:gdLst>
                <a:gd name="T0" fmla="*/ 4 w 5"/>
                <a:gd name="T1" fmla="*/ 2 h 4"/>
                <a:gd name="T2" fmla="*/ 3 w 5"/>
                <a:gd name="T3" fmla="*/ 3 h 4"/>
                <a:gd name="T4" fmla="*/ 0 w 5"/>
                <a:gd name="T5" fmla="*/ 2 h 4"/>
                <a:gd name="T6" fmla="*/ 4 w 5"/>
                <a:gd name="T7" fmla="*/ 0 h 4"/>
                <a:gd name="T8" fmla="*/ 4 w 5"/>
                <a:gd name="T9" fmla="*/ 2 h 4"/>
                <a:gd name="T10" fmla="*/ 4 w 5"/>
                <a:gd name="T11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4">
                  <a:moveTo>
                    <a:pt x="4" y="2"/>
                  </a:moveTo>
                  <a:cubicBezTo>
                    <a:pt x="5" y="1"/>
                    <a:pt x="4" y="4"/>
                    <a:pt x="3" y="3"/>
                  </a:cubicBezTo>
                  <a:cubicBezTo>
                    <a:pt x="3" y="3"/>
                    <a:pt x="0" y="2"/>
                    <a:pt x="0" y="2"/>
                  </a:cubicBezTo>
                  <a:cubicBezTo>
                    <a:pt x="0" y="2"/>
                    <a:pt x="3" y="0"/>
                    <a:pt x="4" y="0"/>
                  </a:cubicBezTo>
                  <a:cubicBezTo>
                    <a:pt x="4" y="0"/>
                    <a:pt x="3" y="2"/>
                    <a:pt x="4" y="2"/>
                  </a:cubicBezTo>
                  <a:cubicBezTo>
                    <a:pt x="5" y="1"/>
                    <a:pt x="3" y="2"/>
                    <a:pt x="4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9" name="Freeform 505"/>
            <p:cNvSpPr>
              <a:spLocks/>
            </p:cNvSpPr>
            <p:nvPr/>
          </p:nvSpPr>
          <p:spPr bwMode="auto">
            <a:xfrm>
              <a:off x="5681192" y="2963582"/>
              <a:ext cx="28669" cy="28669"/>
            </a:xfrm>
            <a:custGeom>
              <a:avLst/>
              <a:gdLst>
                <a:gd name="T0" fmla="*/ 5 w 6"/>
                <a:gd name="T1" fmla="*/ 1 h 6"/>
                <a:gd name="T2" fmla="*/ 4 w 6"/>
                <a:gd name="T3" fmla="*/ 5 h 6"/>
                <a:gd name="T4" fmla="*/ 1 w 6"/>
                <a:gd name="T5" fmla="*/ 5 h 6"/>
                <a:gd name="T6" fmla="*/ 5 w 6"/>
                <a:gd name="T7" fmla="*/ 1 h 6"/>
                <a:gd name="T8" fmla="*/ 5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5" y="1"/>
                  </a:moveTo>
                  <a:cubicBezTo>
                    <a:pt x="6" y="2"/>
                    <a:pt x="4" y="3"/>
                    <a:pt x="4" y="5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0" y="4"/>
                    <a:pt x="5" y="0"/>
                    <a:pt x="5" y="1"/>
                  </a:cubicBezTo>
                  <a:cubicBezTo>
                    <a:pt x="6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0" name="Freeform 506"/>
            <p:cNvSpPr>
              <a:spLocks/>
            </p:cNvSpPr>
            <p:nvPr/>
          </p:nvSpPr>
          <p:spPr bwMode="auto">
            <a:xfrm>
              <a:off x="5695529" y="2997032"/>
              <a:ext cx="14335" cy="14335"/>
            </a:xfrm>
            <a:custGeom>
              <a:avLst/>
              <a:gdLst>
                <a:gd name="T0" fmla="*/ 3 w 3"/>
                <a:gd name="T1" fmla="*/ 1 h 3"/>
                <a:gd name="T2" fmla="*/ 0 w 3"/>
                <a:gd name="T3" fmla="*/ 2 h 3"/>
                <a:gd name="T4" fmla="*/ 2 w 3"/>
                <a:gd name="T5" fmla="*/ 3 h 3"/>
                <a:gd name="T6" fmla="*/ 3 w 3"/>
                <a:gd name="T7" fmla="*/ 1 h 3"/>
                <a:gd name="T8" fmla="*/ 3 w 3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3" y="1"/>
                  </a:moveTo>
                  <a:cubicBezTo>
                    <a:pt x="2" y="1"/>
                    <a:pt x="0" y="1"/>
                    <a:pt x="0" y="2"/>
                  </a:cubicBezTo>
                  <a:cubicBezTo>
                    <a:pt x="0" y="3"/>
                    <a:pt x="2" y="3"/>
                    <a:pt x="2" y="3"/>
                  </a:cubicBezTo>
                  <a:cubicBezTo>
                    <a:pt x="3" y="3"/>
                    <a:pt x="3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1" name="Freeform 507"/>
            <p:cNvSpPr>
              <a:spLocks/>
            </p:cNvSpPr>
            <p:nvPr/>
          </p:nvSpPr>
          <p:spPr bwMode="auto">
            <a:xfrm>
              <a:off x="5709864" y="3011366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2" name="Freeform 508"/>
            <p:cNvSpPr>
              <a:spLocks/>
            </p:cNvSpPr>
            <p:nvPr/>
          </p:nvSpPr>
          <p:spPr bwMode="auto">
            <a:xfrm>
              <a:off x="5709864" y="3024109"/>
              <a:ext cx="4778" cy="9557"/>
            </a:xfrm>
            <a:custGeom>
              <a:avLst/>
              <a:gdLst>
                <a:gd name="T0" fmla="*/ 1 w 1"/>
                <a:gd name="T1" fmla="*/ 0 h 2"/>
                <a:gd name="T2" fmla="*/ 0 w 1"/>
                <a:gd name="T3" fmla="*/ 2 h 2"/>
                <a:gd name="T4" fmla="*/ 1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cubicBezTo>
                    <a:pt x="1" y="1"/>
                    <a:pt x="0" y="2"/>
                    <a:pt x="0" y="2"/>
                  </a:cubicBezTo>
                  <a:cubicBezTo>
                    <a:pt x="1" y="2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3" name="Freeform 509"/>
            <p:cNvSpPr>
              <a:spLocks/>
            </p:cNvSpPr>
            <p:nvPr/>
          </p:nvSpPr>
          <p:spPr bwMode="auto">
            <a:xfrm>
              <a:off x="5709864" y="3033664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4" name="Freeform 510"/>
            <p:cNvSpPr>
              <a:spLocks/>
            </p:cNvSpPr>
            <p:nvPr/>
          </p:nvSpPr>
          <p:spPr bwMode="auto">
            <a:xfrm>
              <a:off x="5746497" y="3103747"/>
              <a:ext cx="4778" cy="9557"/>
            </a:xfrm>
            <a:custGeom>
              <a:avLst/>
              <a:gdLst>
                <a:gd name="T0" fmla="*/ 0 w 1"/>
                <a:gd name="T1" fmla="*/ 0 h 2"/>
                <a:gd name="T2" fmla="*/ 0 w 1"/>
                <a:gd name="T3" fmla="*/ 2 h 2"/>
                <a:gd name="T4" fmla="*/ 0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cubicBezTo>
                    <a:pt x="0" y="1"/>
                    <a:pt x="0" y="2"/>
                    <a:pt x="0" y="2"/>
                  </a:cubicBezTo>
                  <a:cubicBezTo>
                    <a:pt x="0" y="2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5" name="Freeform 511"/>
            <p:cNvSpPr>
              <a:spLocks/>
            </p:cNvSpPr>
            <p:nvPr/>
          </p:nvSpPr>
          <p:spPr bwMode="auto">
            <a:xfrm>
              <a:off x="5816580" y="2893502"/>
              <a:ext cx="9557" cy="19114"/>
            </a:xfrm>
            <a:custGeom>
              <a:avLst/>
              <a:gdLst>
                <a:gd name="T0" fmla="*/ 1 w 2"/>
                <a:gd name="T1" fmla="*/ 4 h 4"/>
                <a:gd name="T2" fmla="*/ 2 w 2"/>
                <a:gd name="T3" fmla="*/ 1 h 4"/>
                <a:gd name="T4" fmla="*/ 1 w 2"/>
                <a:gd name="T5" fmla="*/ 4 h 4"/>
                <a:gd name="T6" fmla="*/ 1 w 2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" h="4">
                  <a:moveTo>
                    <a:pt x="1" y="4"/>
                  </a:moveTo>
                  <a:cubicBezTo>
                    <a:pt x="0" y="3"/>
                    <a:pt x="0" y="1"/>
                    <a:pt x="2" y="1"/>
                  </a:cubicBezTo>
                  <a:cubicBezTo>
                    <a:pt x="2" y="0"/>
                    <a:pt x="2" y="4"/>
                    <a:pt x="1" y="4"/>
                  </a:cubicBezTo>
                  <a:cubicBezTo>
                    <a:pt x="0" y="3"/>
                    <a:pt x="1" y="4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6" name="Freeform 522"/>
            <p:cNvSpPr>
              <a:spLocks/>
            </p:cNvSpPr>
            <p:nvPr/>
          </p:nvSpPr>
          <p:spPr bwMode="auto">
            <a:xfrm>
              <a:off x="4112315" y="5556618"/>
              <a:ext cx="28669" cy="50968"/>
            </a:xfrm>
            <a:custGeom>
              <a:avLst/>
              <a:gdLst>
                <a:gd name="T0" fmla="*/ 3 w 6"/>
                <a:gd name="T1" fmla="*/ 10 h 11"/>
                <a:gd name="T2" fmla="*/ 0 w 6"/>
                <a:gd name="T3" fmla="*/ 9 h 11"/>
                <a:gd name="T4" fmla="*/ 1 w 6"/>
                <a:gd name="T5" fmla="*/ 2 h 11"/>
                <a:gd name="T6" fmla="*/ 4 w 6"/>
                <a:gd name="T7" fmla="*/ 3 h 11"/>
                <a:gd name="T8" fmla="*/ 3 w 6"/>
                <a:gd name="T9" fmla="*/ 10 h 11"/>
                <a:gd name="T10" fmla="*/ 3 w 6"/>
                <a:gd name="T11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3" y="10"/>
                  </a:moveTo>
                  <a:cubicBezTo>
                    <a:pt x="1" y="11"/>
                    <a:pt x="0" y="11"/>
                    <a:pt x="0" y="9"/>
                  </a:cubicBezTo>
                  <a:cubicBezTo>
                    <a:pt x="1" y="7"/>
                    <a:pt x="1" y="4"/>
                    <a:pt x="1" y="2"/>
                  </a:cubicBezTo>
                  <a:cubicBezTo>
                    <a:pt x="1" y="0"/>
                    <a:pt x="5" y="0"/>
                    <a:pt x="4" y="3"/>
                  </a:cubicBezTo>
                  <a:cubicBezTo>
                    <a:pt x="4" y="5"/>
                    <a:pt x="6" y="8"/>
                    <a:pt x="3" y="10"/>
                  </a:cubicBezTo>
                  <a:cubicBezTo>
                    <a:pt x="2" y="10"/>
                    <a:pt x="4" y="9"/>
                    <a:pt x="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7" name="Freeform 523"/>
            <p:cNvSpPr>
              <a:spLocks/>
            </p:cNvSpPr>
            <p:nvPr/>
          </p:nvSpPr>
          <p:spPr bwMode="auto">
            <a:xfrm>
              <a:off x="4206287" y="4231429"/>
              <a:ext cx="22298" cy="19114"/>
            </a:xfrm>
            <a:custGeom>
              <a:avLst/>
              <a:gdLst>
                <a:gd name="T0" fmla="*/ 3 w 5"/>
                <a:gd name="T1" fmla="*/ 3 h 4"/>
                <a:gd name="T2" fmla="*/ 1 w 5"/>
                <a:gd name="T3" fmla="*/ 1 h 4"/>
                <a:gd name="T4" fmla="*/ 3 w 5"/>
                <a:gd name="T5" fmla="*/ 3 h 4"/>
                <a:gd name="T6" fmla="*/ 3 w 5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3" y="3"/>
                  </a:moveTo>
                  <a:cubicBezTo>
                    <a:pt x="2" y="4"/>
                    <a:pt x="0" y="3"/>
                    <a:pt x="1" y="1"/>
                  </a:cubicBezTo>
                  <a:cubicBezTo>
                    <a:pt x="1" y="0"/>
                    <a:pt x="5" y="2"/>
                    <a:pt x="3" y="3"/>
                  </a:cubicBezTo>
                  <a:cubicBezTo>
                    <a:pt x="2" y="4"/>
                    <a:pt x="5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8" name="Freeform 524"/>
            <p:cNvSpPr>
              <a:spLocks/>
            </p:cNvSpPr>
            <p:nvPr/>
          </p:nvSpPr>
          <p:spPr bwMode="auto">
            <a:xfrm>
              <a:off x="4406976" y="4260100"/>
              <a:ext cx="27077" cy="36635"/>
            </a:xfrm>
            <a:custGeom>
              <a:avLst/>
              <a:gdLst>
                <a:gd name="T0" fmla="*/ 1 w 6"/>
                <a:gd name="T1" fmla="*/ 5 h 8"/>
                <a:gd name="T2" fmla="*/ 2 w 6"/>
                <a:gd name="T3" fmla="*/ 4 h 8"/>
                <a:gd name="T4" fmla="*/ 4 w 6"/>
                <a:gd name="T5" fmla="*/ 2 h 8"/>
                <a:gd name="T6" fmla="*/ 1 w 6"/>
                <a:gd name="T7" fmla="*/ 5 h 8"/>
                <a:gd name="T8" fmla="*/ 1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1" y="5"/>
                  </a:moveTo>
                  <a:cubicBezTo>
                    <a:pt x="0" y="4"/>
                    <a:pt x="2" y="4"/>
                    <a:pt x="2" y="4"/>
                  </a:cubicBezTo>
                  <a:cubicBezTo>
                    <a:pt x="3" y="4"/>
                    <a:pt x="3" y="0"/>
                    <a:pt x="4" y="2"/>
                  </a:cubicBezTo>
                  <a:cubicBezTo>
                    <a:pt x="6" y="4"/>
                    <a:pt x="2" y="8"/>
                    <a:pt x="1" y="5"/>
                  </a:cubicBezTo>
                  <a:cubicBezTo>
                    <a:pt x="0" y="4"/>
                    <a:pt x="1" y="6"/>
                    <a:pt x="1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9" name="Freeform 525"/>
            <p:cNvSpPr>
              <a:spLocks/>
            </p:cNvSpPr>
            <p:nvPr/>
          </p:nvSpPr>
          <p:spPr bwMode="auto">
            <a:xfrm>
              <a:off x="4663414" y="4513352"/>
              <a:ext cx="65304" cy="60526"/>
            </a:xfrm>
            <a:custGeom>
              <a:avLst/>
              <a:gdLst>
                <a:gd name="T0" fmla="*/ 12 w 14"/>
                <a:gd name="T1" fmla="*/ 4 h 13"/>
                <a:gd name="T2" fmla="*/ 10 w 14"/>
                <a:gd name="T3" fmla="*/ 3 h 13"/>
                <a:gd name="T4" fmla="*/ 6 w 14"/>
                <a:gd name="T5" fmla="*/ 1 h 13"/>
                <a:gd name="T6" fmla="*/ 2 w 14"/>
                <a:gd name="T7" fmla="*/ 1 h 13"/>
                <a:gd name="T8" fmla="*/ 1 w 14"/>
                <a:gd name="T9" fmla="*/ 2 h 13"/>
                <a:gd name="T10" fmla="*/ 2 w 14"/>
                <a:gd name="T11" fmla="*/ 4 h 13"/>
                <a:gd name="T12" fmla="*/ 1 w 14"/>
                <a:gd name="T13" fmla="*/ 7 h 13"/>
                <a:gd name="T14" fmla="*/ 2 w 14"/>
                <a:gd name="T15" fmla="*/ 10 h 13"/>
                <a:gd name="T16" fmla="*/ 4 w 14"/>
                <a:gd name="T17" fmla="*/ 10 h 13"/>
                <a:gd name="T18" fmla="*/ 7 w 14"/>
                <a:gd name="T19" fmla="*/ 12 h 13"/>
                <a:gd name="T20" fmla="*/ 10 w 14"/>
                <a:gd name="T21" fmla="*/ 10 h 13"/>
                <a:gd name="T22" fmla="*/ 12 w 14"/>
                <a:gd name="T23" fmla="*/ 4 h 13"/>
                <a:gd name="T24" fmla="*/ 12 w 14"/>
                <a:gd name="T25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" h="13">
                  <a:moveTo>
                    <a:pt x="12" y="4"/>
                  </a:moveTo>
                  <a:cubicBezTo>
                    <a:pt x="12" y="3"/>
                    <a:pt x="11" y="3"/>
                    <a:pt x="10" y="3"/>
                  </a:cubicBezTo>
                  <a:cubicBezTo>
                    <a:pt x="8" y="2"/>
                    <a:pt x="8" y="1"/>
                    <a:pt x="6" y="1"/>
                  </a:cubicBezTo>
                  <a:cubicBezTo>
                    <a:pt x="5" y="0"/>
                    <a:pt x="3" y="0"/>
                    <a:pt x="2" y="1"/>
                  </a:cubicBezTo>
                  <a:cubicBezTo>
                    <a:pt x="2" y="1"/>
                    <a:pt x="2" y="2"/>
                    <a:pt x="1" y="2"/>
                  </a:cubicBezTo>
                  <a:cubicBezTo>
                    <a:pt x="0" y="4"/>
                    <a:pt x="1" y="3"/>
                    <a:pt x="2" y="4"/>
                  </a:cubicBezTo>
                  <a:cubicBezTo>
                    <a:pt x="2" y="4"/>
                    <a:pt x="1" y="7"/>
                    <a:pt x="1" y="7"/>
                  </a:cubicBezTo>
                  <a:cubicBezTo>
                    <a:pt x="1" y="9"/>
                    <a:pt x="1" y="9"/>
                    <a:pt x="2" y="10"/>
                  </a:cubicBezTo>
                  <a:cubicBezTo>
                    <a:pt x="3" y="11"/>
                    <a:pt x="3" y="10"/>
                    <a:pt x="4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3"/>
                    <a:pt x="8" y="11"/>
                    <a:pt x="10" y="10"/>
                  </a:cubicBezTo>
                  <a:cubicBezTo>
                    <a:pt x="12" y="8"/>
                    <a:pt x="14" y="7"/>
                    <a:pt x="12" y="4"/>
                  </a:cubicBezTo>
                  <a:cubicBezTo>
                    <a:pt x="12" y="2"/>
                    <a:pt x="14" y="8"/>
                    <a:pt x="1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0" name="Freeform 526"/>
            <p:cNvSpPr>
              <a:spLocks/>
            </p:cNvSpPr>
            <p:nvPr/>
          </p:nvSpPr>
          <p:spPr bwMode="auto">
            <a:xfrm>
              <a:off x="4281148" y="4081710"/>
              <a:ext cx="46190" cy="19114"/>
            </a:xfrm>
            <a:custGeom>
              <a:avLst/>
              <a:gdLst>
                <a:gd name="T0" fmla="*/ 9 w 10"/>
                <a:gd name="T1" fmla="*/ 2 h 4"/>
                <a:gd name="T2" fmla="*/ 4 w 10"/>
                <a:gd name="T3" fmla="*/ 0 h 4"/>
                <a:gd name="T4" fmla="*/ 1 w 10"/>
                <a:gd name="T5" fmla="*/ 3 h 4"/>
                <a:gd name="T6" fmla="*/ 9 w 10"/>
                <a:gd name="T7" fmla="*/ 2 h 4"/>
                <a:gd name="T8" fmla="*/ 9 w 10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4">
                  <a:moveTo>
                    <a:pt x="9" y="2"/>
                  </a:moveTo>
                  <a:cubicBezTo>
                    <a:pt x="7" y="1"/>
                    <a:pt x="6" y="0"/>
                    <a:pt x="4" y="0"/>
                  </a:cubicBezTo>
                  <a:cubicBezTo>
                    <a:pt x="3" y="0"/>
                    <a:pt x="0" y="1"/>
                    <a:pt x="1" y="3"/>
                  </a:cubicBezTo>
                  <a:cubicBezTo>
                    <a:pt x="2" y="4"/>
                    <a:pt x="9" y="2"/>
                    <a:pt x="9" y="2"/>
                  </a:cubicBezTo>
                  <a:cubicBezTo>
                    <a:pt x="6" y="1"/>
                    <a:pt x="10" y="3"/>
                    <a:pt x="9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1" name="Freeform 529"/>
            <p:cNvSpPr>
              <a:spLocks/>
            </p:cNvSpPr>
            <p:nvPr/>
          </p:nvSpPr>
          <p:spPr bwMode="auto">
            <a:xfrm>
              <a:off x="4018341" y="3919247"/>
              <a:ext cx="19114" cy="17521"/>
            </a:xfrm>
            <a:custGeom>
              <a:avLst/>
              <a:gdLst>
                <a:gd name="T0" fmla="*/ 2 w 4"/>
                <a:gd name="T1" fmla="*/ 4 h 4"/>
                <a:gd name="T2" fmla="*/ 1 w 4"/>
                <a:gd name="T3" fmla="*/ 0 h 4"/>
                <a:gd name="T4" fmla="*/ 2 w 4"/>
                <a:gd name="T5" fmla="*/ 4 h 4"/>
                <a:gd name="T6" fmla="*/ 2 w 4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4"/>
                  </a:moveTo>
                  <a:cubicBezTo>
                    <a:pt x="0" y="4"/>
                    <a:pt x="1" y="1"/>
                    <a:pt x="1" y="0"/>
                  </a:cubicBezTo>
                  <a:cubicBezTo>
                    <a:pt x="2" y="0"/>
                    <a:pt x="4" y="4"/>
                    <a:pt x="2" y="4"/>
                  </a:cubicBezTo>
                  <a:cubicBezTo>
                    <a:pt x="1" y="4"/>
                    <a:pt x="4" y="4"/>
                    <a:pt x="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2" name="Freeform 531"/>
            <p:cNvSpPr>
              <a:spLocks/>
            </p:cNvSpPr>
            <p:nvPr/>
          </p:nvSpPr>
          <p:spPr bwMode="auto">
            <a:xfrm>
              <a:off x="4416533" y="3328328"/>
              <a:ext cx="27077" cy="47783"/>
            </a:xfrm>
            <a:custGeom>
              <a:avLst/>
              <a:gdLst>
                <a:gd name="T0" fmla="*/ 3 w 6"/>
                <a:gd name="T1" fmla="*/ 8 h 10"/>
                <a:gd name="T2" fmla="*/ 0 w 6"/>
                <a:gd name="T3" fmla="*/ 7 h 10"/>
                <a:gd name="T4" fmla="*/ 4 w 6"/>
                <a:gd name="T5" fmla="*/ 2 h 10"/>
                <a:gd name="T6" fmla="*/ 6 w 6"/>
                <a:gd name="T7" fmla="*/ 4 h 10"/>
                <a:gd name="T8" fmla="*/ 3 w 6"/>
                <a:gd name="T9" fmla="*/ 8 h 10"/>
                <a:gd name="T10" fmla="*/ 3 w 6"/>
                <a:gd name="T11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0">
                  <a:moveTo>
                    <a:pt x="3" y="8"/>
                  </a:moveTo>
                  <a:cubicBezTo>
                    <a:pt x="2" y="10"/>
                    <a:pt x="0" y="9"/>
                    <a:pt x="0" y="7"/>
                  </a:cubicBezTo>
                  <a:cubicBezTo>
                    <a:pt x="1" y="6"/>
                    <a:pt x="3" y="3"/>
                    <a:pt x="4" y="2"/>
                  </a:cubicBezTo>
                  <a:cubicBezTo>
                    <a:pt x="6" y="0"/>
                    <a:pt x="6" y="3"/>
                    <a:pt x="6" y="4"/>
                  </a:cubicBezTo>
                  <a:cubicBezTo>
                    <a:pt x="6" y="6"/>
                    <a:pt x="3" y="6"/>
                    <a:pt x="3" y="8"/>
                  </a:cubicBezTo>
                  <a:cubicBezTo>
                    <a:pt x="2" y="10"/>
                    <a:pt x="3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3" name="Freeform 532"/>
            <p:cNvSpPr>
              <a:spLocks/>
            </p:cNvSpPr>
            <p:nvPr/>
          </p:nvSpPr>
          <p:spPr bwMode="auto">
            <a:xfrm>
              <a:off x="4429276" y="3352220"/>
              <a:ext cx="33448" cy="19114"/>
            </a:xfrm>
            <a:custGeom>
              <a:avLst/>
              <a:gdLst>
                <a:gd name="T0" fmla="*/ 3 w 7"/>
                <a:gd name="T1" fmla="*/ 4 h 4"/>
                <a:gd name="T2" fmla="*/ 5 w 7"/>
                <a:gd name="T3" fmla="*/ 1 h 4"/>
                <a:gd name="T4" fmla="*/ 3 w 7"/>
                <a:gd name="T5" fmla="*/ 4 h 4"/>
                <a:gd name="T6" fmla="*/ 3 w 7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3" y="4"/>
                  </a:moveTo>
                  <a:cubicBezTo>
                    <a:pt x="0" y="4"/>
                    <a:pt x="3" y="0"/>
                    <a:pt x="5" y="1"/>
                  </a:cubicBezTo>
                  <a:cubicBezTo>
                    <a:pt x="7" y="1"/>
                    <a:pt x="4" y="4"/>
                    <a:pt x="3" y="4"/>
                  </a:cubicBezTo>
                  <a:cubicBezTo>
                    <a:pt x="2" y="4"/>
                    <a:pt x="4" y="4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4" name="Freeform 533"/>
            <p:cNvSpPr>
              <a:spLocks/>
            </p:cNvSpPr>
            <p:nvPr/>
          </p:nvSpPr>
          <p:spPr bwMode="auto">
            <a:xfrm>
              <a:off x="4336894" y="3333107"/>
              <a:ext cx="70082" cy="33448"/>
            </a:xfrm>
            <a:custGeom>
              <a:avLst/>
              <a:gdLst>
                <a:gd name="T0" fmla="*/ 11 w 15"/>
                <a:gd name="T1" fmla="*/ 6 h 7"/>
                <a:gd name="T2" fmla="*/ 10 w 15"/>
                <a:gd name="T3" fmla="*/ 5 h 7"/>
                <a:gd name="T4" fmla="*/ 7 w 15"/>
                <a:gd name="T5" fmla="*/ 5 h 7"/>
                <a:gd name="T6" fmla="*/ 3 w 15"/>
                <a:gd name="T7" fmla="*/ 0 h 7"/>
                <a:gd name="T8" fmla="*/ 6 w 15"/>
                <a:gd name="T9" fmla="*/ 2 h 7"/>
                <a:gd name="T10" fmla="*/ 8 w 15"/>
                <a:gd name="T11" fmla="*/ 3 h 7"/>
                <a:gd name="T12" fmla="*/ 15 w 15"/>
                <a:gd name="T13" fmla="*/ 3 h 7"/>
                <a:gd name="T14" fmla="*/ 11 w 15"/>
                <a:gd name="T15" fmla="*/ 6 h 7"/>
                <a:gd name="T16" fmla="*/ 11 w 15"/>
                <a:gd name="T1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7">
                  <a:moveTo>
                    <a:pt x="11" y="6"/>
                  </a:moveTo>
                  <a:cubicBezTo>
                    <a:pt x="10" y="6"/>
                    <a:pt x="10" y="6"/>
                    <a:pt x="10" y="5"/>
                  </a:cubicBezTo>
                  <a:cubicBezTo>
                    <a:pt x="10" y="5"/>
                    <a:pt x="8" y="6"/>
                    <a:pt x="7" y="5"/>
                  </a:cubicBezTo>
                  <a:cubicBezTo>
                    <a:pt x="7" y="4"/>
                    <a:pt x="0" y="1"/>
                    <a:pt x="3" y="0"/>
                  </a:cubicBezTo>
                  <a:cubicBezTo>
                    <a:pt x="4" y="0"/>
                    <a:pt x="5" y="2"/>
                    <a:pt x="6" y="2"/>
                  </a:cubicBezTo>
                  <a:cubicBezTo>
                    <a:pt x="7" y="3"/>
                    <a:pt x="7" y="2"/>
                    <a:pt x="8" y="3"/>
                  </a:cubicBezTo>
                  <a:cubicBezTo>
                    <a:pt x="9" y="4"/>
                    <a:pt x="13" y="2"/>
                    <a:pt x="15" y="3"/>
                  </a:cubicBezTo>
                  <a:cubicBezTo>
                    <a:pt x="14" y="3"/>
                    <a:pt x="12" y="6"/>
                    <a:pt x="11" y="6"/>
                  </a:cubicBezTo>
                  <a:cubicBezTo>
                    <a:pt x="9" y="7"/>
                    <a:pt x="12" y="6"/>
                    <a:pt x="1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5" name="Freeform 534"/>
            <p:cNvSpPr>
              <a:spLocks/>
            </p:cNvSpPr>
            <p:nvPr/>
          </p:nvSpPr>
          <p:spPr bwMode="auto">
            <a:xfrm>
              <a:off x="4351231" y="3240726"/>
              <a:ext cx="73267" cy="36635"/>
            </a:xfrm>
            <a:custGeom>
              <a:avLst/>
              <a:gdLst>
                <a:gd name="T0" fmla="*/ 13 w 16"/>
                <a:gd name="T1" fmla="*/ 6 h 8"/>
                <a:gd name="T2" fmla="*/ 0 w 16"/>
                <a:gd name="T3" fmla="*/ 2 h 8"/>
                <a:gd name="T4" fmla="*/ 13 w 16"/>
                <a:gd name="T5" fmla="*/ 6 h 8"/>
                <a:gd name="T6" fmla="*/ 13 w 16"/>
                <a:gd name="T7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3" y="6"/>
                  </a:moveTo>
                  <a:cubicBezTo>
                    <a:pt x="11" y="8"/>
                    <a:pt x="1" y="4"/>
                    <a:pt x="0" y="2"/>
                  </a:cubicBezTo>
                  <a:cubicBezTo>
                    <a:pt x="0" y="0"/>
                    <a:pt x="16" y="4"/>
                    <a:pt x="13" y="6"/>
                  </a:cubicBezTo>
                  <a:cubicBezTo>
                    <a:pt x="12" y="7"/>
                    <a:pt x="14" y="5"/>
                    <a:pt x="1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6" name="Freeform 535"/>
            <p:cNvSpPr>
              <a:spLocks/>
            </p:cNvSpPr>
            <p:nvPr/>
          </p:nvSpPr>
          <p:spPr bwMode="auto">
            <a:xfrm>
              <a:off x="4467502" y="3192943"/>
              <a:ext cx="149720" cy="144942"/>
            </a:xfrm>
            <a:custGeom>
              <a:avLst/>
              <a:gdLst>
                <a:gd name="T0" fmla="*/ 19 w 32"/>
                <a:gd name="T1" fmla="*/ 1 h 31"/>
                <a:gd name="T2" fmla="*/ 17 w 32"/>
                <a:gd name="T3" fmla="*/ 0 h 31"/>
                <a:gd name="T4" fmla="*/ 14 w 32"/>
                <a:gd name="T5" fmla="*/ 2 h 31"/>
                <a:gd name="T6" fmla="*/ 11 w 32"/>
                <a:gd name="T7" fmla="*/ 5 h 31"/>
                <a:gd name="T8" fmla="*/ 9 w 32"/>
                <a:gd name="T9" fmla="*/ 7 h 31"/>
                <a:gd name="T10" fmla="*/ 7 w 32"/>
                <a:gd name="T11" fmla="*/ 13 h 31"/>
                <a:gd name="T12" fmla="*/ 5 w 32"/>
                <a:gd name="T13" fmla="*/ 17 h 31"/>
                <a:gd name="T14" fmla="*/ 2 w 32"/>
                <a:gd name="T15" fmla="*/ 19 h 31"/>
                <a:gd name="T16" fmla="*/ 4 w 32"/>
                <a:gd name="T17" fmla="*/ 21 h 31"/>
                <a:gd name="T18" fmla="*/ 0 w 32"/>
                <a:gd name="T19" fmla="*/ 25 h 31"/>
                <a:gd name="T20" fmla="*/ 4 w 32"/>
                <a:gd name="T21" fmla="*/ 25 h 31"/>
                <a:gd name="T22" fmla="*/ 10 w 32"/>
                <a:gd name="T23" fmla="*/ 26 h 31"/>
                <a:gd name="T24" fmla="*/ 19 w 32"/>
                <a:gd name="T25" fmla="*/ 27 h 31"/>
                <a:gd name="T26" fmla="*/ 22 w 32"/>
                <a:gd name="T27" fmla="*/ 26 h 31"/>
                <a:gd name="T28" fmla="*/ 19 w 32"/>
                <a:gd name="T29" fmla="*/ 30 h 31"/>
                <a:gd name="T30" fmla="*/ 22 w 32"/>
                <a:gd name="T31" fmla="*/ 28 h 31"/>
                <a:gd name="T32" fmla="*/ 27 w 32"/>
                <a:gd name="T33" fmla="*/ 26 h 31"/>
                <a:gd name="T34" fmla="*/ 32 w 32"/>
                <a:gd name="T35" fmla="*/ 20 h 31"/>
                <a:gd name="T36" fmla="*/ 29 w 32"/>
                <a:gd name="T37" fmla="*/ 20 h 31"/>
                <a:gd name="T38" fmla="*/ 26 w 32"/>
                <a:gd name="T39" fmla="*/ 18 h 31"/>
                <a:gd name="T40" fmla="*/ 29 w 32"/>
                <a:gd name="T41" fmla="*/ 15 h 31"/>
                <a:gd name="T42" fmla="*/ 26 w 32"/>
                <a:gd name="T43" fmla="*/ 15 h 31"/>
                <a:gd name="T44" fmla="*/ 24 w 32"/>
                <a:gd name="T45" fmla="*/ 13 h 31"/>
                <a:gd name="T46" fmla="*/ 21 w 32"/>
                <a:gd name="T47" fmla="*/ 16 h 31"/>
                <a:gd name="T48" fmla="*/ 18 w 32"/>
                <a:gd name="T49" fmla="*/ 13 h 31"/>
                <a:gd name="T50" fmla="*/ 19 w 32"/>
                <a:gd name="T51" fmla="*/ 11 h 31"/>
                <a:gd name="T52" fmla="*/ 16 w 32"/>
                <a:gd name="T53" fmla="*/ 9 h 31"/>
                <a:gd name="T54" fmla="*/ 14 w 32"/>
                <a:gd name="T55" fmla="*/ 12 h 31"/>
                <a:gd name="T56" fmla="*/ 16 w 32"/>
                <a:gd name="T57" fmla="*/ 7 h 31"/>
                <a:gd name="T58" fmla="*/ 18 w 32"/>
                <a:gd name="T59" fmla="*/ 4 h 31"/>
                <a:gd name="T60" fmla="*/ 18 w 32"/>
                <a:gd name="T61" fmla="*/ 2 h 31"/>
                <a:gd name="T62" fmla="*/ 19 w 32"/>
                <a:gd name="T63" fmla="*/ 1 h 31"/>
                <a:gd name="T64" fmla="*/ 19 w 32"/>
                <a:gd name="T65" fmla="*/ 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1">
                  <a:moveTo>
                    <a:pt x="19" y="1"/>
                  </a:moveTo>
                  <a:cubicBezTo>
                    <a:pt x="20" y="0"/>
                    <a:pt x="17" y="0"/>
                    <a:pt x="17" y="0"/>
                  </a:cubicBezTo>
                  <a:cubicBezTo>
                    <a:pt x="16" y="0"/>
                    <a:pt x="15" y="1"/>
                    <a:pt x="14" y="2"/>
                  </a:cubicBezTo>
                  <a:cubicBezTo>
                    <a:pt x="13" y="3"/>
                    <a:pt x="12" y="4"/>
                    <a:pt x="11" y="5"/>
                  </a:cubicBezTo>
                  <a:cubicBezTo>
                    <a:pt x="11" y="6"/>
                    <a:pt x="10" y="7"/>
                    <a:pt x="9" y="7"/>
                  </a:cubicBezTo>
                  <a:cubicBezTo>
                    <a:pt x="9" y="9"/>
                    <a:pt x="8" y="11"/>
                    <a:pt x="7" y="13"/>
                  </a:cubicBezTo>
                  <a:cubicBezTo>
                    <a:pt x="7" y="15"/>
                    <a:pt x="6" y="16"/>
                    <a:pt x="5" y="17"/>
                  </a:cubicBezTo>
                  <a:cubicBezTo>
                    <a:pt x="4" y="18"/>
                    <a:pt x="2" y="19"/>
                    <a:pt x="2" y="19"/>
                  </a:cubicBezTo>
                  <a:cubicBezTo>
                    <a:pt x="2" y="20"/>
                    <a:pt x="4" y="20"/>
                    <a:pt x="4" y="21"/>
                  </a:cubicBezTo>
                  <a:cubicBezTo>
                    <a:pt x="4" y="22"/>
                    <a:pt x="0" y="24"/>
                    <a:pt x="0" y="25"/>
                  </a:cubicBezTo>
                  <a:cubicBezTo>
                    <a:pt x="0" y="27"/>
                    <a:pt x="3" y="26"/>
                    <a:pt x="4" y="25"/>
                  </a:cubicBezTo>
                  <a:cubicBezTo>
                    <a:pt x="6" y="25"/>
                    <a:pt x="8" y="26"/>
                    <a:pt x="10" y="26"/>
                  </a:cubicBezTo>
                  <a:cubicBezTo>
                    <a:pt x="13" y="27"/>
                    <a:pt x="16" y="26"/>
                    <a:pt x="19" y="27"/>
                  </a:cubicBezTo>
                  <a:cubicBezTo>
                    <a:pt x="19" y="27"/>
                    <a:pt x="22" y="25"/>
                    <a:pt x="22" y="26"/>
                  </a:cubicBezTo>
                  <a:cubicBezTo>
                    <a:pt x="22" y="27"/>
                    <a:pt x="19" y="30"/>
                    <a:pt x="19" y="30"/>
                  </a:cubicBezTo>
                  <a:cubicBezTo>
                    <a:pt x="20" y="31"/>
                    <a:pt x="22" y="28"/>
                    <a:pt x="22" y="28"/>
                  </a:cubicBezTo>
                  <a:cubicBezTo>
                    <a:pt x="24" y="27"/>
                    <a:pt x="26" y="27"/>
                    <a:pt x="27" y="26"/>
                  </a:cubicBezTo>
                  <a:cubicBezTo>
                    <a:pt x="27" y="25"/>
                    <a:pt x="32" y="20"/>
                    <a:pt x="32" y="20"/>
                  </a:cubicBezTo>
                  <a:cubicBezTo>
                    <a:pt x="31" y="19"/>
                    <a:pt x="30" y="20"/>
                    <a:pt x="29" y="20"/>
                  </a:cubicBezTo>
                  <a:cubicBezTo>
                    <a:pt x="29" y="20"/>
                    <a:pt x="26" y="18"/>
                    <a:pt x="26" y="18"/>
                  </a:cubicBezTo>
                  <a:cubicBezTo>
                    <a:pt x="26" y="17"/>
                    <a:pt x="30" y="16"/>
                    <a:pt x="29" y="15"/>
                  </a:cubicBezTo>
                  <a:cubicBezTo>
                    <a:pt x="29" y="14"/>
                    <a:pt x="27" y="15"/>
                    <a:pt x="26" y="15"/>
                  </a:cubicBezTo>
                  <a:cubicBezTo>
                    <a:pt x="25" y="15"/>
                    <a:pt x="25" y="13"/>
                    <a:pt x="24" y="13"/>
                  </a:cubicBezTo>
                  <a:cubicBezTo>
                    <a:pt x="24" y="13"/>
                    <a:pt x="21" y="16"/>
                    <a:pt x="21" y="16"/>
                  </a:cubicBezTo>
                  <a:cubicBezTo>
                    <a:pt x="20" y="14"/>
                    <a:pt x="20" y="14"/>
                    <a:pt x="18" y="13"/>
                  </a:cubicBezTo>
                  <a:cubicBezTo>
                    <a:pt x="16" y="12"/>
                    <a:pt x="19" y="12"/>
                    <a:pt x="19" y="11"/>
                  </a:cubicBezTo>
                  <a:cubicBezTo>
                    <a:pt x="19" y="11"/>
                    <a:pt x="17" y="9"/>
                    <a:pt x="16" y="9"/>
                  </a:cubicBezTo>
                  <a:cubicBezTo>
                    <a:pt x="16" y="10"/>
                    <a:pt x="14" y="13"/>
                    <a:pt x="14" y="12"/>
                  </a:cubicBezTo>
                  <a:cubicBezTo>
                    <a:pt x="12" y="11"/>
                    <a:pt x="15" y="7"/>
                    <a:pt x="16" y="7"/>
                  </a:cubicBezTo>
                  <a:cubicBezTo>
                    <a:pt x="17" y="6"/>
                    <a:pt x="17" y="5"/>
                    <a:pt x="18" y="4"/>
                  </a:cubicBezTo>
                  <a:cubicBezTo>
                    <a:pt x="18" y="3"/>
                    <a:pt x="18" y="2"/>
                    <a:pt x="18" y="2"/>
                  </a:cubicBezTo>
                  <a:cubicBezTo>
                    <a:pt x="18" y="2"/>
                    <a:pt x="19" y="1"/>
                    <a:pt x="19" y="1"/>
                  </a:cubicBezTo>
                  <a:cubicBezTo>
                    <a:pt x="20" y="0"/>
                    <a:pt x="19" y="1"/>
                    <a:pt x="19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7" name="Freeform 536"/>
            <p:cNvSpPr>
              <a:spLocks/>
            </p:cNvSpPr>
            <p:nvPr/>
          </p:nvSpPr>
          <p:spPr bwMode="auto">
            <a:xfrm>
              <a:off x="4588553" y="3296473"/>
              <a:ext cx="38226" cy="46190"/>
            </a:xfrm>
            <a:custGeom>
              <a:avLst/>
              <a:gdLst>
                <a:gd name="T0" fmla="*/ 6 w 8"/>
                <a:gd name="T1" fmla="*/ 1 h 10"/>
                <a:gd name="T2" fmla="*/ 1 w 8"/>
                <a:gd name="T3" fmla="*/ 9 h 10"/>
                <a:gd name="T4" fmla="*/ 4 w 8"/>
                <a:gd name="T5" fmla="*/ 7 h 10"/>
                <a:gd name="T6" fmla="*/ 3 w 8"/>
                <a:gd name="T7" fmla="*/ 10 h 10"/>
                <a:gd name="T8" fmla="*/ 6 w 8"/>
                <a:gd name="T9" fmla="*/ 8 h 10"/>
                <a:gd name="T10" fmla="*/ 8 w 8"/>
                <a:gd name="T11" fmla="*/ 4 h 10"/>
                <a:gd name="T12" fmla="*/ 5 w 8"/>
                <a:gd name="T13" fmla="*/ 4 h 10"/>
                <a:gd name="T14" fmla="*/ 6 w 8"/>
                <a:gd name="T15" fmla="*/ 1 h 10"/>
                <a:gd name="T16" fmla="*/ 6 w 8"/>
                <a:gd name="T17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" h="10">
                  <a:moveTo>
                    <a:pt x="6" y="1"/>
                  </a:moveTo>
                  <a:cubicBezTo>
                    <a:pt x="5" y="2"/>
                    <a:pt x="0" y="6"/>
                    <a:pt x="1" y="9"/>
                  </a:cubicBezTo>
                  <a:cubicBezTo>
                    <a:pt x="1" y="9"/>
                    <a:pt x="3" y="6"/>
                    <a:pt x="4" y="7"/>
                  </a:cubicBezTo>
                  <a:cubicBezTo>
                    <a:pt x="4" y="7"/>
                    <a:pt x="3" y="10"/>
                    <a:pt x="3" y="10"/>
                  </a:cubicBezTo>
                  <a:cubicBezTo>
                    <a:pt x="4" y="10"/>
                    <a:pt x="6" y="9"/>
                    <a:pt x="6" y="8"/>
                  </a:cubicBezTo>
                  <a:cubicBezTo>
                    <a:pt x="6" y="7"/>
                    <a:pt x="7" y="6"/>
                    <a:pt x="8" y="4"/>
                  </a:cubicBezTo>
                  <a:cubicBezTo>
                    <a:pt x="8" y="2"/>
                    <a:pt x="6" y="4"/>
                    <a:pt x="5" y="4"/>
                  </a:cubicBezTo>
                  <a:cubicBezTo>
                    <a:pt x="6" y="4"/>
                    <a:pt x="6" y="0"/>
                    <a:pt x="6" y="1"/>
                  </a:cubicBezTo>
                  <a:cubicBezTo>
                    <a:pt x="5" y="1"/>
                    <a:pt x="7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8" name="Freeform 537"/>
            <p:cNvSpPr>
              <a:spLocks/>
            </p:cNvSpPr>
            <p:nvPr/>
          </p:nvSpPr>
          <p:spPr bwMode="auto">
            <a:xfrm>
              <a:off x="4327339" y="2847309"/>
              <a:ext cx="14335" cy="27077"/>
            </a:xfrm>
            <a:custGeom>
              <a:avLst/>
              <a:gdLst>
                <a:gd name="T0" fmla="*/ 3 w 3"/>
                <a:gd name="T1" fmla="*/ 4 h 6"/>
                <a:gd name="T2" fmla="*/ 1 w 3"/>
                <a:gd name="T3" fmla="*/ 1 h 6"/>
                <a:gd name="T4" fmla="*/ 1 w 3"/>
                <a:gd name="T5" fmla="*/ 2 h 6"/>
                <a:gd name="T6" fmla="*/ 0 w 3"/>
                <a:gd name="T7" fmla="*/ 2 h 6"/>
                <a:gd name="T8" fmla="*/ 3 w 3"/>
                <a:gd name="T9" fmla="*/ 4 h 6"/>
                <a:gd name="T10" fmla="*/ 3 w 3"/>
                <a:gd name="T11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4"/>
                  </a:moveTo>
                  <a:cubicBezTo>
                    <a:pt x="3" y="3"/>
                    <a:pt x="1" y="0"/>
                    <a:pt x="1" y="1"/>
                  </a:cubicBezTo>
                  <a:cubicBezTo>
                    <a:pt x="1" y="1"/>
                    <a:pt x="1" y="1"/>
                    <a:pt x="1" y="2"/>
                  </a:cubicBezTo>
                  <a:cubicBezTo>
                    <a:pt x="1" y="2"/>
                    <a:pt x="0" y="2"/>
                    <a:pt x="0" y="2"/>
                  </a:cubicBezTo>
                  <a:cubicBezTo>
                    <a:pt x="0" y="2"/>
                    <a:pt x="3" y="6"/>
                    <a:pt x="3" y="4"/>
                  </a:cubicBezTo>
                  <a:cubicBezTo>
                    <a:pt x="3" y="3"/>
                    <a:pt x="3" y="6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9" name="Freeform 538"/>
            <p:cNvSpPr>
              <a:spLocks/>
            </p:cNvSpPr>
            <p:nvPr/>
          </p:nvSpPr>
          <p:spPr bwMode="auto">
            <a:xfrm>
              <a:off x="4257258" y="2893502"/>
              <a:ext cx="14335" cy="14335"/>
            </a:xfrm>
            <a:custGeom>
              <a:avLst/>
              <a:gdLst>
                <a:gd name="T0" fmla="*/ 2 w 3"/>
                <a:gd name="T1" fmla="*/ 1 h 3"/>
                <a:gd name="T2" fmla="*/ 0 w 3"/>
                <a:gd name="T3" fmla="*/ 2 h 3"/>
                <a:gd name="T4" fmla="*/ 2 w 3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3">
                  <a:moveTo>
                    <a:pt x="2" y="1"/>
                  </a:moveTo>
                  <a:cubicBezTo>
                    <a:pt x="2" y="0"/>
                    <a:pt x="0" y="2"/>
                    <a:pt x="0" y="2"/>
                  </a:cubicBezTo>
                  <a:cubicBezTo>
                    <a:pt x="1" y="3"/>
                    <a:pt x="3" y="2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0" name="Freeform 539"/>
            <p:cNvSpPr>
              <a:spLocks/>
            </p:cNvSpPr>
            <p:nvPr/>
          </p:nvSpPr>
          <p:spPr bwMode="auto">
            <a:xfrm>
              <a:off x="3935517" y="3141974"/>
              <a:ext cx="31856" cy="19114"/>
            </a:xfrm>
            <a:custGeom>
              <a:avLst/>
              <a:gdLst>
                <a:gd name="T0" fmla="*/ 7 w 7"/>
                <a:gd name="T1" fmla="*/ 3 h 4"/>
                <a:gd name="T2" fmla="*/ 1 w 7"/>
                <a:gd name="T3" fmla="*/ 1 h 4"/>
                <a:gd name="T4" fmla="*/ 7 w 7"/>
                <a:gd name="T5" fmla="*/ 3 h 4"/>
                <a:gd name="T6" fmla="*/ 7 w 7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7" y="3"/>
                  </a:moveTo>
                  <a:cubicBezTo>
                    <a:pt x="7" y="0"/>
                    <a:pt x="3" y="0"/>
                    <a:pt x="1" y="1"/>
                  </a:cubicBezTo>
                  <a:cubicBezTo>
                    <a:pt x="0" y="1"/>
                    <a:pt x="7" y="4"/>
                    <a:pt x="7" y="3"/>
                  </a:cubicBezTo>
                  <a:cubicBezTo>
                    <a:pt x="7" y="0"/>
                    <a:pt x="7" y="4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1" name="Freeform 540"/>
            <p:cNvSpPr>
              <a:spLocks/>
            </p:cNvSpPr>
            <p:nvPr/>
          </p:nvSpPr>
          <p:spPr bwMode="auto">
            <a:xfrm>
              <a:off x="3986484" y="3028887"/>
              <a:ext cx="28669" cy="28669"/>
            </a:xfrm>
            <a:custGeom>
              <a:avLst/>
              <a:gdLst>
                <a:gd name="T0" fmla="*/ 3 w 6"/>
                <a:gd name="T1" fmla="*/ 5 h 6"/>
                <a:gd name="T2" fmla="*/ 0 w 6"/>
                <a:gd name="T3" fmla="*/ 3 h 6"/>
                <a:gd name="T4" fmla="*/ 4 w 6"/>
                <a:gd name="T5" fmla="*/ 2 h 6"/>
                <a:gd name="T6" fmla="*/ 3 w 6"/>
                <a:gd name="T7" fmla="*/ 5 h 6"/>
                <a:gd name="T8" fmla="*/ 3 w 6"/>
                <a:gd name="T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3" y="5"/>
                  </a:moveTo>
                  <a:cubicBezTo>
                    <a:pt x="2" y="4"/>
                    <a:pt x="1" y="4"/>
                    <a:pt x="0" y="3"/>
                  </a:cubicBezTo>
                  <a:cubicBezTo>
                    <a:pt x="1" y="3"/>
                    <a:pt x="3" y="0"/>
                    <a:pt x="4" y="2"/>
                  </a:cubicBezTo>
                  <a:cubicBezTo>
                    <a:pt x="6" y="3"/>
                    <a:pt x="5" y="6"/>
                    <a:pt x="3" y="5"/>
                  </a:cubicBezTo>
                  <a:cubicBezTo>
                    <a:pt x="2" y="4"/>
                    <a:pt x="4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2" name="Freeform 541"/>
            <p:cNvSpPr>
              <a:spLocks/>
            </p:cNvSpPr>
            <p:nvPr/>
          </p:nvSpPr>
          <p:spPr bwMode="auto">
            <a:xfrm>
              <a:off x="3972150" y="2828196"/>
              <a:ext cx="28669" cy="33448"/>
            </a:xfrm>
            <a:custGeom>
              <a:avLst/>
              <a:gdLst>
                <a:gd name="T0" fmla="*/ 3 w 6"/>
                <a:gd name="T1" fmla="*/ 6 h 7"/>
                <a:gd name="T2" fmla="*/ 4 w 6"/>
                <a:gd name="T3" fmla="*/ 1 h 7"/>
                <a:gd name="T4" fmla="*/ 3 w 6"/>
                <a:gd name="T5" fmla="*/ 6 h 7"/>
                <a:gd name="T6" fmla="*/ 3 w 6"/>
                <a:gd name="T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7">
                  <a:moveTo>
                    <a:pt x="3" y="6"/>
                  </a:moveTo>
                  <a:cubicBezTo>
                    <a:pt x="0" y="7"/>
                    <a:pt x="1" y="0"/>
                    <a:pt x="4" y="1"/>
                  </a:cubicBezTo>
                  <a:cubicBezTo>
                    <a:pt x="6" y="1"/>
                    <a:pt x="5" y="6"/>
                    <a:pt x="3" y="6"/>
                  </a:cubicBezTo>
                  <a:cubicBezTo>
                    <a:pt x="2" y="6"/>
                    <a:pt x="6" y="6"/>
                    <a:pt x="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3" name="Freeform 542"/>
            <p:cNvSpPr>
              <a:spLocks/>
            </p:cNvSpPr>
            <p:nvPr/>
          </p:nvSpPr>
          <p:spPr bwMode="auto">
            <a:xfrm>
              <a:off x="3892511" y="2809083"/>
              <a:ext cx="55747" cy="28669"/>
            </a:xfrm>
            <a:custGeom>
              <a:avLst/>
              <a:gdLst>
                <a:gd name="T0" fmla="*/ 4 w 12"/>
                <a:gd name="T1" fmla="*/ 6 h 6"/>
                <a:gd name="T2" fmla="*/ 1 w 12"/>
                <a:gd name="T3" fmla="*/ 3 h 6"/>
                <a:gd name="T4" fmla="*/ 8 w 12"/>
                <a:gd name="T5" fmla="*/ 0 h 6"/>
                <a:gd name="T6" fmla="*/ 4 w 12"/>
                <a:gd name="T7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6">
                  <a:moveTo>
                    <a:pt x="4" y="6"/>
                  </a:moveTo>
                  <a:cubicBezTo>
                    <a:pt x="2" y="6"/>
                    <a:pt x="0" y="5"/>
                    <a:pt x="1" y="3"/>
                  </a:cubicBezTo>
                  <a:cubicBezTo>
                    <a:pt x="2" y="1"/>
                    <a:pt x="5" y="1"/>
                    <a:pt x="8" y="0"/>
                  </a:cubicBezTo>
                  <a:cubicBezTo>
                    <a:pt x="12" y="0"/>
                    <a:pt x="6" y="6"/>
                    <a:pt x="4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4" name="Freeform 543"/>
            <p:cNvSpPr>
              <a:spLocks/>
            </p:cNvSpPr>
            <p:nvPr/>
          </p:nvSpPr>
          <p:spPr bwMode="auto">
            <a:xfrm>
              <a:off x="4010376" y="2791563"/>
              <a:ext cx="31856" cy="12742"/>
            </a:xfrm>
            <a:custGeom>
              <a:avLst/>
              <a:gdLst>
                <a:gd name="T0" fmla="*/ 5 w 7"/>
                <a:gd name="T1" fmla="*/ 3 h 3"/>
                <a:gd name="T2" fmla="*/ 3 w 7"/>
                <a:gd name="T3" fmla="*/ 0 h 3"/>
                <a:gd name="T4" fmla="*/ 7 w 7"/>
                <a:gd name="T5" fmla="*/ 1 h 3"/>
                <a:gd name="T6" fmla="*/ 5 w 7"/>
                <a:gd name="T7" fmla="*/ 3 h 3"/>
                <a:gd name="T8" fmla="*/ 5 w 7"/>
                <a:gd name="T9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3">
                  <a:moveTo>
                    <a:pt x="5" y="3"/>
                  </a:moveTo>
                  <a:cubicBezTo>
                    <a:pt x="4" y="3"/>
                    <a:pt x="0" y="0"/>
                    <a:pt x="3" y="0"/>
                  </a:cubicBezTo>
                  <a:cubicBezTo>
                    <a:pt x="4" y="0"/>
                    <a:pt x="6" y="0"/>
                    <a:pt x="7" y="1"/>
                  </a:cubicBezTo>
                  <a:cubicBezTo>
                    <a:pt x="7" y="1"/>
                    <a:pt x="6" y="3"/>
                    <a:pt x="5" y="3"/>
                  </a:cubicBezTo>
                  <a:cubicBezTo>
                    <a:pt x="4" y="3"/>
                    <a:pt x="7" y="3"/>
                    <a:pt x="5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5" name="Freeform 544"/>
            <p:cNvSpPr>
              <a:spLocks/>
            </p:cNvSpPr>
            <p:nvPr/>
          </p:nvSpPr>
          <p:spPr bwMode="auto">
            <a:xfrm>
              <a:off x="3812873" y="2697590"/>
              <a:ext cx="159278" cy="111495"/>
            </a:xfrm>
            <a:custGeom>
              <a:avLst/>
              <a:gdLst>
                <a:gd name="T0" fmla="*/ 31 w 34"/>
                <a:gd name="T1" fmla="*/ 21 h 24"/>
                <a:gd name="T2" fmla="*/ 25 w 34"/>
                <a:gd name="T3" fmla="*/ 18 h 24"/>
                <a:gd name="T4" fmla="*/ 24 w 34"/>
                <a:gd name="T5" fmla="*/ 16 h 24"/>
                <a:gd name="T6" fmla="*/ 22 w 34"/>
                <a:gd name="T7" fmla="*/ 17 h 24"/>
                <a:gd name="T8" fmla="*/ 18 w 34"/>
                <a:gd name="T9" fmla="*/ 16 h 24"/>
                <a:gd name="T10" fmla="*/ 16 w 34"/>
                <a:gd name="T11" fmla="*/ 19 h 24"/>
                <a:gd name="T12" fmla="*/ 11 w 34"/>
                <a:gd name="T13" fmla="*/ 23 h 24"/>
                <a:gd name="T14" fmla="*/ 8 w 34"/>
                <a:gd name="T15" fmla="*/ 19 h 24"/>
                <a:gd name="T16" fmla="*/ 2 w 34"/>
                <a:gd name="T17" fmla="*/ 19 h 24"/>
                <a:gd name="T18" fmla="*/ 4 w 34"/>
                <a:gd name="T19" fmla="*/ 16 h 24"/>
                <a:gd name="T20" fmla="*/ 5 w 34"/>
                <a:gd name="T21" fmla="*/ 10 h 24"/>
                <a:gd name="T22" fmla="*/ 6 w 34"/>
                <a:gd name="T23" fmla="*/ 3 h 24"/>
                <a:gd name="T24" fmla="*/ 11 w 34"/>
                <a:gd name="T25" fmla="*/ 3 h 24"/>
                <a:gd name="T26" fmla="*/ 12 w 34"/>
                <a:gd name="T27" fmla="*/ 5 h 24"/>
                <a:gd name="T28" fmla="*/ 14 w 34"/>
                <a:gd name="T29" fmla="*/ 4 h 24"/>
                <a:gd name="T30" fmla="*/ 17 w 34"/>
                <a:gd name="T31" fmla="*/ 6 h 24"/>
                <a:gd name="T32" fmla="*/ 20 w 34"/>
                <a:gd name="T33" fmla="*/ 7 h 24"/>
                <a:gd name="T34" fmla="*/ 25 w 34"/>
                <a:gd name="T35" fmla="*/ 10 h 24"/>
                <a:gd name="T36" fmla="*/ 28 w 34"/>
                <a:gd name="T37" fmla="*/ 15 h 24"/>
                <a:gd name="T38" fmla="*/ 30 w 34"/>
                <a:gd name="T39" fmla="*/ 15 h 24"/>
                <a:gd name="T40" fmla="*/ 33 w 34"/>
                <a:gd name="T41" fmla="*/ 17 h 24"/>
                <a:gd name="T42" fmla="*/ 34 w 34"/>
                <a:gd name="T43" fmla="*/ 18 h 24"/>
                <a:gd name="T44" fmla="*/ 31 w 34"/>
                <a:gd name="T45" fmla="*/ 21 h 24"/>
                <a:gd name="T46" fmla="*/ 31 w 34"/>
                <a:gd name="T47" fmla="*/ 21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4" h="24">
                  <a:moveTo>
                    <a:pt x="31" y="21"/>
                  </a:moveTo>
                  <a:cubicBezTo>
                    <a:pt x="30" y="20"/>
                    <a:pt x="27" y="19"/>
                    <a:pt x="25" y="18"/>
                  </a:cubicBezTo>
                  <a:cubicBezTo>
                    <a:pt x="24" y="18"/>
                    <a:pt x="25" y="17"/>
                    <a:pt x="24" y="16"/>
                  </a:cubicBezTo>
                  <a:cubicBezTo>
                    <a:pt x="24" y="16"/>
                    <a:pt x="22" y="17"/>
                    <a:pt x="22" y="17"/>
                  </a:cubicBezTo>
                  <a:cubicBezTo>
                    <a:pt x="20" y="17"/>
                    <a:pt x="20" y="15"/>
                    <a:pt x="18" y="16"/>
                  </a:cubicBezTo>
                  <a:cubicBezTo>
                    <a:pt x="18" y="17"/>
                    <a:pt x="17" y="18"/>
                    <a:pt x="16" y="19"/>
                  </a:cubicBezTo>
                  <a:cubicBezTo>
                    <a:pt x="14" y="20"/>
                    <a:pt x="13" y="22"/>
                    <a:pt x="11" y="23"/>
                  </a:cubicBezTo>
                  <a:cubicBezTo>
                    <a:pt x="8" y="24"/>
                    <a:pt x="10" y="20"/>
                    <a:pt x="8" y="19"/>
                  </a:cubicBezTo>
                  <a:cubicBezTo>
                    <a:pt x="8" y="18"/>
                    <a:pt x="3" y="19"/>
                    <a:pt x="2" y="19"/>
                  </a:cubicBezTo>
                  <a:cubicBezTo>
                    <a:pt x="0" y="19"/>
                    <a:pt x="4" y="16"/>
                    <a:pt x="4" y="16"/>
                  </a:cubicBezTo>
                  <a:cubicBezTo>
                    <a:pt x="6" y="14"/>
                    <a:pt x="5" y="12"/>
                    <a:pt x="5" y="10"/>
                  </a:cubicBezTo>
                  <a:cubicBezTo>
                    <a:pt x="5" y="8"/>
                    <a:pt x="5" y="5"/>
                    <a:pt x="6" y="3"/>
                  </a:cubicBezTo>
                  <a:cubicBezTo>
                    <a:pt x="7" y="0"/>
                    <a:pt x="10" y="0"/>
                    <a:pt x="11" y="3"/>
                  </a:cubicBezTo>
                  <a:cubicBezTo>
                    <a:pt x="11" y="4"/>
                    <a:pt x="11" y="6"/>
                    <a:pt x="12" y="5"/>
                  </a:cubicBezTo>
                  <a:cubicBezTo>
                    <a:pt x="13" y="5"/>
                    <a:pt x="13" y="4"/>
                    <a:pt x="14" y="4"/>
                  </a:cubicBezTo>
                  <a:cubicBezTo>
                    <a:pt x="15" y="5"/>
                    <a:pt x="16" y="6"/>
                    <a:pt x="17" y="6"/>
                  </a:cubicBezTo>
                  <a:cubicBezTo>
                    <a:pt x="18" y="7"/>
                    <a:pt x="19" y="7"/>
                    <a:pt x="20" y="7"/>
                  </a:cubicBezTo>
                  <a:cubicBezTo>
                    <a:pt x="21" y="8"/>
                    <a:pt x="23" y="9"/>
                    <a:pt x="25" y="10"/>
                  </a:cubicBezTo>
                  <a:cubicBezTo>
                    <a:pt x="28" y="11"/>
                    <a:pt x="28" y="12"/>
                    <a:pt x="28" y="15"/>
                  </a:cubicBezTo>
                  <a:cubicBezTo>
                    <a:pt x="28" y="16"/>
                    <a:pt x="30" y="16"/>
                    <a:pt x="30" y="15"/>
                  </a:cubicBezTo>
                  <a:cubicBezTo>
                    <a:pt x="32" y="15"/>
                    <a:pt x="32" y="16"/>
                    <a:pt x="33" y="17"/>
                  </a:cubicBezTo>
                  <a:cubicBezTo>
                    <a:pt x="34" y="17"/>
                    <a:pt x="34" y="17"/>
                    <a:pt x="34" y="18"/>
                  </a:cubicBezTo>
                  <a:cubicBezTo>
                    <a:pt x="33" y="19"/>
                    <a:pt x="33" y="21"/>
                    <a:pt x="31" y="21"/>
                  </a:cubicBezTo>
                  <a:cubicBezTo>
                    <a:pt x="30" y="20"/>
                    <a:pt x="33" y="21"/>
                    <a:pt x="31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6" name="Freeform 545"/>
            <p:cNvSpPr>
              <a:spLocks/>
            </p:cNvSpPr>
            <p:nvPr/>
          </p:nvSpPr>
          <p:spPr bwMode="auto">
            <a:xfrm>
              <a:off x="3874991" y="2688031"/>
              <a:ext cx="31856" cy="23893"/>
            </a:xfrm>
            <a:custGeom>
              <a:avLst/>
              <a:gdLst>
                <a:gd name="T0" fmla="*/ 5 w 7"/>
                <a:gd name="T1" fmla="*/ 4 h 5"/>
                <a:gd name="T2" fmla="*/ 1 w 7"/>
                <a:gd name="T3" fmla="*/ 0 h 5"/>
                <a:gd name="T4" fmla="*/ 5 w 7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5" y="4"/>
                  </a:moveTo>
                  <a:cubicBezTo>
                    <a:pt x="3" y="5"/>
                    <a:pt x="0" y="0"/>
                    <a:pt x="1" y="0"/>
                  </a:cubicBezTo>
                  <a:cubicBezTo>
                    <a:pt x="2" y="1"/>
                    <a:pt x="7" y="3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7" name="Freeform 546"/>
            <p:cNvSpPr>
              <a:spLocks/>
            </p:cNvSpPr>
            <p:nvPr/>
          </p:nvSpPr>
          <p:spPr bwMode="auto">
            <a:xfrm>
              <a:off x="3865434" y="2692810"/>
              <a:ext cx="17521" cy="23893"/>
            </a:xfrm>
            <a:custGeom>
              <a:avLst/>
              <a:gdLst>
                <a:gd name="T0" fmla="*/ 3 w 4"/>
                <a:gd name="T1" fmla="*/ 4 h 5"/>
                <a:gd name="T2" fmla="*/ 0 w 4"/>
                <a:gd name="T3" fmla="*/ 1 h 5"/>
                <a:gd name="T4" fmla="*/ 3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3" y="4"/>
                  </a:moveTo>
                  <a:cubicBezTo>
                    <a:pt x="1" y="5"/>
                    <a:pt x="0" y="2"/>
                    <a:pt x="0" y="1"/>
                  </a:cubicBezTo>
                  <a:cubicBezTo>
                    <a:pt x="1" y="0"/>
                    <a:pt x="4" y="3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8" name="Freeform 547"/>
            <p:cNvSpPr>
              <a:spLocks/>
            </p:cNvSpPr>
            <p:nvPr/>
          </p:nvSpPr>
          <p:spPr bwMode="auto">
            <a:xfrm>
              <a:off x="3822429" y="2603618"/>
              <a:ext cx="14335" cy="28669"/>
            </a:xfrm>
            <a:custGeom>
              <a:avLst/>
              <a:gdLst>
                <a:gd name="T0" fmla="*/ 3 w 3"/>
                <a:gd name="T1" fmla="*/ 5 h 6"/>
                <a:gd name="T2" fmla="*/ 3 w 3"/>
                <a:gd name="T3" fmla="*/ 2 h 6"/>
                <a:gd name="T4" fmla="*/ 1 w 3"/>
                <a:gd name="T5" fmla="*/ 1 h 6"/>
                <a:gd name="T6" fmla="*/ 1 w 3"/>
                <a:gd name="T7" fmla="*/ 4 h 6"/>
                <a:gd name="T8" fmla="*/ 3 w 3"/>
                <a:gd name="T9" fmla="*/ 5 h 6"/>
                <a:gd name="T10" fmla="*/ 3 w 3"/>
                <a:gd name="T11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5"/>
                  </a:moveTo>
                  <a:cubicBezTo>
                    <a:pt x="3" y="4"/>
                    <a:pt x="3" y="3"/>
                    <a:pt x="3" y="2"/>
                  </a:cubicBezTo>
                  <a:cubicBezTo>
                    <a:pt x="3" y="2"/>
                    <a:pt x="1" y="0"/>
                    <a:pt x="1" y="1"/>
                  </a:cubicBezTo>
                  <a:cubicBezTo>
                    <a:pt x="1" y="2"/>
                    <a:pt x="0" y="4"/>
                    <a:pt x="1" y="4"/>
                  </a:cubicBezTo>
                  <a:cubicBezTo>
                    <a:pt x="1" y="5"/>
                    <a:pt x="2" y="6"/>
                    <a:pt x="3" y="5"/>
                  </a:cubicBezTo>
                  <a:cubicBezTo>
                    <a:pt x="3" y="4"/>
                    <a:pt x="2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9" name="Freeform 548"/>
            <p:cNvSpPr>
              <a:spLocks/>
            </p:cNvSpPr>
            <p:nvPr/>
          </p:nvSpPr>
          <p:spPr bwMode="auto">
            <a:xfrm>
              <a:off x="3752347" y="2359923"/>
              <a:ext cx="672150" cy="492166"/>
            </a:xfrm>
            <a:custGeom>
              <a:avLst/>
              <a:gdLst>
                <a:gd name="T0" fmla="*/ 63 w 144"/>
                <a:gd name="T1" fmla="*/ 86 h 105"/>
                <a:gd name="T2" fmla="*/ 81 w 144"/>
                <a:gd name="T3" fmla="*/ 76 h 105"/>
                <a:gd name="T4" fmla="*/ 91 w 144"/>
                <a:gd name="T5" fmla="*/ 67 h 105"/>
                <a:gd name="T6" fmla="*/ 103 w 144"/>
                <a:gd name="T7" fmla="*/ 68 h 105"/>
                <a:gd name="T8" fmla="*/ 87 w 144"/>
                <a:gd name="T9" fmla="*/ 66 h 105"/>
                <a:gd name="T10" fmla="*/ 80 w 144"/>
                <a:gd name="T11" fmla="*/ 48 h 105"/>
                <a:gd name="T12" fmla="*/ 67 w 144"/>
                <a:gd name="T13" fmla="*/ 49 h 105"/>
                <a:gd name="T14" fmla="*/ 64 w 144"/>
                <a:gd name="T15" fmla="*/ 40 h 105"/>
                <a:gd name="T16" fmla="*/ 54 w 144"/>
                <a:gd name="T17" fmla="*/ 32 h 105"/>
                <a:gd name="T18" fmla="*/ 53 w 144"/>
                <a:gd name="T19" fmla="*/ 38 h 105"/>
                <a:gd name="T20" fmla="*/ 52 w 144"/>
                <a:gd name="T21" fmla="*/ 39 h 105"/>
                <a:gd name="T22" fmla="*/ 37 w 144"/>
                <a:gd name="T23" fmla="*/ 38 h 105"/>
                <a:gd name="T24" fmla="*/ 5 w 144"/>
                <a:gd name="T25" fmla="*/ 32 h 105"/>
                <a:gd name="T26" fmla="*/ 8 w 144"/>
                <a:gd name="T27" fmla="*/ 26 h 105"/>
                <a:gd name="T28" fmla="*/ 16 w 144"/>
                <a:gd name="T29" fmla="*/ 2 h 105"/>
                <a:gd name="T30" fmla="*/ 18 w 144"/>
                <a:gd name="T31" fmla="*/ 18 h 105"/>
                <a:gd name="T32" fmla="*/ 26 w 144"/>
                <a:gd name="T33" fmla="*/ 29 h 105"/>
                <a:gd name="T34" fmla="*/ 20 w 144"/>
                <a:gd name="T35" fmla="*/ 19 h 105"/>
                <a:gd name="T36" fmla="*/ 22 w 144"/>
                <a:gd name="T37" fmla="*/ 13 h 105"/>
                <a:gd name="T38" fmla="*/ 25 w 144"/>
                <a:gd name="T39" fmla="*/ 7 h 105"/>
                <a:gd name="T40" fmla="*/ 34 w 144"/>
                <a:gd name="T41" fmla="*/ 3 h 105"/>
                <a:gd name="T42" fmla="*/ 43 w 144"/>
                <a:gd name="T43" fmla="*/ 16 h 105"/>
                <a:gd name="T44" fmla="*/ 52 w 144"/>
                <a:gd name="T45" fmla="*/ 16 h 105"/>
                <a:gd name="T46" fmla="*/ 54 w 144"/>
                <a:gd name="T47" fmla="*/ 15 h 105"/>
                <a:gd name="T48" fmla="*/ 66 w 144"/>
                <a:gd name="T49" fmla="*/ 13 h 105"/>
                <a:gd name="T50" fmla="*/ 70 w 144"/>
                <a:gd name="T51" fmla="*/ 21 h 105"/>
                <a:gd name="T52" fmla="*/ 76 w 144"/>
                <a:gd name="T53" fmla="*/ 22 h 105"/>
                <a:gd name="T54" fmla="*/ 81 w 144"/>
                <a:gd name="T55" fmla="*/ 23 h 105"/>
                <a:gd name="T56" fmla="*/ 86 w 144"/>
                <a:gd name="T57" fmla="*/ 23 h 105"/>
                <a:gd name="T58" fmla="*/ 92 w 144"/>
                <a:gd name="T59" fmla="*/ 28 h 105"/>
                <a:gd name="T60" fmla="*/ 94 w 144"/>
                <a:gd name="T61" fmla="*/ 31 h 105"/>
                <a:gd name="T62" fmla="*/ 100 w 144"/>
                <a:gd name="T63" fmla="*/ 29 h 105"/>
                <a:gd name="T64" fmla="*/ 99 w 144"/>
                <a:gd name="T65" fmla="*/ 38 h 105"/>
                <a:gd name="T66" fmla="*/ 104 w 144"/>
                <a:gd name="T67" fmla="*/ 38 h 105"/>
                <a:gd name="T68" fmla="*/ 109 w 144"/>
                <a:gd name="T69" fmla="*/ 40 h 105"/>
                <a:gd name="T70" fmla="*/ 106 w 144"/>
                <a:gd name="T71" fmla="*/ 45 h 105"/>
                <a:gd name="T72" fmla="*/ 118 w 144"/>
                <a:gd name="T73" fmla="*/ 54 h 105"/>
                <a:gd name="T74" fmla="*/ 124 w 144"/>
                <a:gd name="T75" fmla="*/ 55 h 105"/>
                <a:gd name="T76" fmla="*/ 128 w 144"/>
                <a:gd name="T77" fmla="*/ 60 h 105"/>
                <a:gd name="T78" fmla="*/ 141 w 144"/>
                <a:gd name="T79" fmla="*/ 64 h 105"/>
                <a:gd name="T80" fmla="*/ 139 w 144"/>
                <a:gd name="T81" fmla="*/ 69 h 105"/>
                <a:gd name="T82" fmla="*/ 133 w 144"/>
                <a:gd name="T83" fmla="*/ 73 h 105"/>
                <a:gd name="T84" fmla="*/ 128 w 144"/>
                <a:gd name="T85" fmla="*/ 77 h 105"/>
                <a:gd name="T86" fmla="*/ 125 w 144"/>
                <a:gd name="T87" fmla="*/ 74 h 105"/>
                <a:gd name="T88" fmla="*/ 120 w 144"/>
                <a:gd name="T89" fmla="*/ 72 h 105"/>
                <a:gd name="T90" fmla="*/ 113 w 144"/>
                <a:gd name="T91" fmla="*/ 67 h 105"/>
                <a:gd name="T92" fmla="*/ 108 w 144"/>
                <a:gd name="T93" fmla="*/ 70 h 105"/>
                <a:gd name="T94" fmla="*/ 118 w 144"/>
                <a:gd name="T95" fmla="*/ 80 h 105"/>
                <a:gd name="T96" fmla="*/ 123 w 144"/>
                <a:gd name="T97" fmla="*/ 82 h 105"/>
                <a:gd name="T98" fmla="*/ 128 w 144"/>
                <a:gd name="T99" fmla="*/ 93 h 105"/>
                <a:gd name="T100" fmla="*/ 126 w 144"/>
                <a:gd name="T101" fmla="*/ 95 h 105"/>
                <a:gd name="T102" fmla="*/ 118 w 144"/>
                <a:gd name="T103" fmla="*/ 96 h 105"/>
                <a:gd name="T104" fmla="*/ 110 w 144"/>
                <a:gd name="T105" fmla="*/ 93 h 105"/>
                <a:gd name="T106" fmla="*/ 109 w 144"/>
                <a:gd name="T107" fmla="*/ 94 h 105"/>
                <a:gd name="T108" fmla="*/ 103 w 144"/>
                <a:gd name="T109" fmla="*/ 99 h 105"/>
                <a:gd name="T110" fmla="*/ 91 w 144"/>
                <a:gd name="T111" fmla="*/ 90 h 105"/>
                <a:gd name="T112" fmla="*/ 77 w 144"/>
                <a:gd name="T113" fmla="*/ 83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44" h="105">
                  <a:moveTo>
                    <a:pt x="77" y="83"/>
                  </a:moveTo>
                  <a:cubicBezTo>
                    <a:pt x="76" y="86"/>
                    <a:pt x="74" y="83"/>
                    <a:pt x="71" y="84"/>
                  </a:cubicBezTo>
                  <a:cubicBezTo>
                    <a:pt x="70" y="84"/>
                    <a:pt x="69" y="85"/>
                    <a:pt x="68" y="86"/>
                  </a:cubicBezTo>
                  <a:cubicBezTo>
                    <a:pt x="66" y="87"/>
                    <a:pt x="65" y="86"/>
                    <a:pt x="63" y="86"/>
                  </a:cubicBezTo>
                  <a:cubicBezTo>
                    <a:pt x="60" y="85"/>
                    <a:pt x="56" y="83"/>
                    <a:pt x="60" y="80"/>
                  </a:cubicBezTo>
                  <a:cubicBezTo>
                    <a:pt x="62" y="78"/>
                    <a:pt x="62" y="76"/>
                    <a:pt x="65" y="76"/>
                  </a:cubicBezTo>
                  <a:cubicBezTo>
                    <a:pt x="68" y="77"/>
                    <a:pt x="71" y="78"/>
                    <a:pt x="75" y="77"/>
                  </a:cubicBezTo>
                  <a:cubicBezTo>
                    <a:pt x="77" y="77"/>
                    <a:pt x="79" y="76"/>
                    <a:pt x="81" y="76"/>
                  </a:cubicBezTo>
                  <a:cubicBezTo>
                    <a:pt x="82" y="76"/>
                    <a:pt x="81" y="75"/>
                    <a:pt x="81" y="74"/>
                  </a:cubicBezTo>
                  <a:cubicBezTo>
                    <a:pt x="78" y="72"/>
                    <a:pt x="77" y="71"/>
                    <a:pt x="80" y="69"/>
                  </a:cubicBezTo>
                  <a:cubicBezTo>
                    <a:pt x="82" y="66"/>
                    <a:pt x="84" y="66"/>
                    <a:pt x="87" y="66"/>
                  </a:cubicBezTo>
                  <a:cubicBezTo>
                    <a:pt x="88" y="66"/>
                    <a:pt x="90" y="66"/>
                    <a:pt x="91" y="67"/>
                  </a:cubicBezTo>
                  <a:cubicBezTo>
                    <a:pt x="93" y="68"/>
                    <a:pt x="93" y="69"/>
                    <a:pt x="93" y="71"/>
                  </a:cubicBezTo>
                  <a:cubicBezTo>
                    <a:pt x="94" y="73"/>
                    <a:pt x="95" y="70"/>
                    <a:pt x="96" y="70"/>
                  </a:cubicBezTo>
                  <a:cubicBezTo>
                    <a:pt x="96" y="69"/>
                    <a:pt x="99" y="70"/>
                    <a:pt x="99" y="70"/>
                  </a:cubicBezTo>
                  <a:cubicBezTo>
                    <a:pt x="100" y="70"/>
                    <a:pt x="103" y="70"/>
                    <a:pt x="103" y="68"/>
                  </a:cubicBezTo>
                  <a:cubicBezTo>
                    <a:pt x="103" y="67"/>
                    <a:pt x="100" y="66"/>
                    <a:pt x="99" y="66"/>
                  </a:cubicBezTo>
                  <a:cubicBezTo>
                    <a:pt x="97" y="65"/>
                    <a:pt x="96" y="64"/>
                    <a:pt x="95" y="63"/>
                  </a:cubicBezTo>
                  <a:cubicBezTo>
                    <a:pt x="94" y="63"/>
                    <a:pt x="93" y="65"/>
                    <a:pt x="93" y="66"/>
                  </a:cubicBezTo>
                  <a:cubicBezTo>
                    <a:pt x="92" y="67"/>
                    <a:pt x="88" y="66"/>
                    <a:pt x="87" y="66"/>
                  </a:cubicBezTo>
                  <a:cubicBezTo>
                    <a:pt x="81" y="65"/>
                    <a:pt x="89" y="63"/>
                    <a:pt x="88" y="61"/>
                  </a:cubicBezTo>
                  <a:cubicBezTo>
                    <a:pt x="87" y="58"/>
                    <a:pt x="86" y="54"/>
                    <a:pt x="84" y="52"/>
                  </a:cubicBezTo>
                  <a:cubicBezTo>
                    <a:pt x="83" y="52"/>
                    <a:pt x="81" y="53"/>
                    <a:pt x="81" y="52"/>
                  </a:cubicBezTo>
                  <a:cubicBezTo>
                    <a:pt x="81" y="51"/>
                    <a:pt x="81" y="49"/>
                    <a:pt x="80" y="48"/>
                  </a:cubicBezTo>
                  <a:cubicBezTo>
                    <a:pt x="79" y="47"/>
                    <a:pt x="78" y="53"/>
                    <a:pt x="79" y="53"/>
                  </a:cubicBezTo>
                  <a:cubicBezTo>
                    <a:pt x="78" y="53"/>
                    <a:pt x="75" y="46"/>
                    <a:pt x="75" y="46"/>
                  </a:cubicBezTo>
                  <a:cubicBezTo>
                    <a:pt x="73" y="46"/>
                    <a:pt x="72" y="47"/>
                    <a:pt x="71" y="48"/>
                  </a:cubicBezTo>
                  <a:cubicBezTo>
                    <a:pt x="70" y="48"/>
                    <a:pt x="67" y="50"/>
                    <a:pt x="67" y="49"/>
                  </a:cubicBezTo>
                  <a:cubicBezTo>
                    <a:pt x="67" y="46"/>
                    <a:pt x="66" y="46"/>
                    <a:pt x="69" y="46"/>
                  </a:cubicBezTo>
                  <a:cubicBezTo>
                    <a:pt x="70" y="46"/>
                    <a:pt x="71" y="45"/>
                    <a:pt x="71" y="44"/>
                  </a:cubicBezTo>
                  <a:cubicBezTo>
                    <a:pt x="72" y="43"/>
                    <a:pt x="69" y="43"/>
                    <a:pt x="69" y="43"/>
                  </a:cubicBezTo>
                  <a:cubicBezTo>
                    <a:pt x="68" y="42"/>
                    <a:pt x="64" y="40"/>
                    <a:pt x="64" y="40"/>
                  </a:cubicBezTo>
                  <a:cubicBezTo>
                    <a:pt x="64" y="37"/>
                    <a:pt x="63" y="39"/>
                    <a:pt x="62" y="39"/>
                  </a:cubicBezTo>
                  <a:cubicBezTo>
                    <a:pt x="61" y="39"/>
                    <a:pt x="62" y="34"/>
                    <a:pt x="60" y="35"/>
                  </a:cubicBezTo>
                  <a:cubicBezTo>
                    <a:pt x="59" y="35"/>
                    <a:pt x="59" y="36"/>
                    <a:pt x="57" y="34"/>
                  </a:cubicBezTo>
                  <a:cubicBezTo>
                    <a:pt x="56" y="34"/>
                    <a:pt x="55" y="32"/>
                    <a:pt x="54" y="32"/>
                  </a:cubicBezTo>
                  <a:cubicBezTo>
                    <a:pt x="54" y="32"/>
                    <a:pt x="55" y="33"/>
                    <a:pt x="55" y="33"/>
                  </a:cubicBezTo>
                  <a:cubicBezTo>
                    <a:pt x="55" y="33"/>
                    <a:pt x="52" y="33"/>
                    <a:pt x="52" y="34"/>
                  </a:cubicBezTo>
                  <a:cubicBezTo>
                    <a:pt x="53" y="35"/>
                    <a:pt x="55" y="34"/>
                    <a:pt x="56" y="36"/>
                  </a:cubicBezTo>
                  <a:cubicBezTo>
                    <a:pt x="56" y="38"/>
                    <a:pt x="54" y="38"/>
                    <a:pt x="53" y="38"/>
                  </a:cubicBezTo>
                  <a:cubicBezTo>
                    <a:pt x="51" y="39"/>
                    <a:pt x="46" y="35"/>
                    <a:pt x="44" y="37"/>
                  </a:cubicBezTo>
                  <a:cubicBezTo>
                    <a:pt x="43" y="37"/>
                    <a:pt x="45" y="38"/>
                    <a:pt x="46" y="39"/>
                  </a:cubicBezTo>
                  <a:cubicBezTo>
                    <a:pt x="46" y="40"/>
                    <a:pt x="47" y="39"/>
                    <a:pt x="48" y="39"/>
                  </a:cubicBezTo>
                  <a:cubicBezTo>
                    <a:pt x="49" y="39"/>
                    <a:pt x="52" y="38"/>
                    <a:pt x="52" y="39"/>
                  </a:cubicBezTo>
                  <a:cubicBezTo>
                    <a:pt x="52" y="40"/>
                    <a:pt x="51" y="41"/>
                    <a:pt x="50" y="42"/>
                  </a:cubicBezTo>
                  <a:cubicBezTo>
                    <a:pt x="50" y="42"/>
                    <a:pt x="39" y="35"/>
                    <a:pt x="37" y="36"/>
                  </a:cubicBezTo>
                  <a:cubicBezTo>
                    <a:pt x="38" y="36"/>
                    <a:pt x="39" y="37"/>
                    <a:pt x="40" y="37"/>
                  </a:cubicBezTo>
                  <a:cubicBezTo>
                    <a:pt x="42" y="39"/>
                    <a:pt x="37" y="38"/>
                    <a:pt x="37" y="38"/>
                  </a:cubicBezTo>
                  <a:cubicBezTo>
                    <a:pt x="34" y="36"/>
                    <a:pt x="30" y="38"/>
                    <a:pt x="27" y="37"/>
                  </a:cubicBezTo>
                  <a:cubicBezTo>
                    <a:pt x="23" y="36"/>
                    <a:pt x="20" y="37"/>
                    <a:pt x="17" y="34"/>
                  </a:cubicBezTo>
                  <a:cubicBezTo>
                    <a:pt x="14" y="32"/>
                    <a:pt x="12" y="35"/>
                    <a:pt x="9" y="34"/>
                  </a:cubicBezTo>
                  <a:cubicBezTo>
                    <a:pt x="8" y="33"/>
                    <a:pt x="6" y="33"/>
                    <a:pt x="5" y="32"/>
                  </a:cubicBezTo>
                  <a:cubicBezTo>
                    <a:pt x="5" y="31"/>
                    <a:pt x="2" y="28"/>
                    <a:pt x="4" y="28"/>
                  </a:cubicBezTo>
                  <a:cubicBezTo>
                    <a:pt x="7" y="28"/>
                    <a:pt x="11" y="31"/>
                    <a:pt x="14" y="29"/>
                  </a:cubicBezTo>
                  <a:cubicBezTo>
                    <a:pt x="15" y="28"/>
                    <a:pt x="13" y="27"/>
                    <a:pt x="13" y="27"/>
                  </a:cubicBezTo>
                  <a:cubicBezTo>
                    <a:pt x="11" y="26"/>
                    <a:pt x="9" y="26"/>
                    <a:pt x="8" y="26"/>
                  </a:cubicBezTo>
                  <a:cubicBezTo>
                    <a:pt x="5" y="26"/>
                    <a:pt x="0" y="26"/>
                    <a:pt x="0" y="23"/>
                  </a:cubicBezTo>
                  <a:cubicBezTo>
                    <a:pt x="0" y="19"/>
                    <a:pt x="0" y="16"/>
                    <a:pt x="2" y="12"/>
                  </a:cubicBezTo>
                  <a:cubicBezTo>
                    <a:pt x="3" y="9"/>
                    <a:pt x="6" y="7"/>
                    <a:pt x="9" y="5"/>
                  </a:cubicBezTo>
                  <a:cubicBezTo>
                    <a:pt x="11" y="3"/>
                    <a:pt x="13" y="3"/>
                    <a:pt x="16" y="2"/>
                  </a:cubicBezTo>
                  <a:cubicBezTo>
                    <a:pt x="18" y="2"/>
                    <a:pt x="24" y="0"/>
                    <a:pt x="25" y="3"/>
                  </a:cubicBezTo>
                  <a:cubicBezTo>
                    <a:pt x="25" y="2"/>
                    <a:pt x="20" y="7"/>
                    <a:pt x="19" y="7"/>
                  </a:cubicBezTo>
                  <a:cubicBezTo>
                    <a:pt x="17" y="9"/>
                    <a:pt x="15" y="11"/>
                    <a:pt x="17" y="13"/>
                  </a:cubicBezTo>
                  <a:cubicBezTo>
                    <a:pt x="19" y="15"/>
                    <a:pt x="17" y="16"/>
                    <a:pt x="18" y="18"/>
                  </a:cubicBezTo>
                  <a:cubicBezTo>
                    <a:pt x="18" y="20"/>
                    <a:pt x="20" y="21"/>
                    <a:pt x="21" y="22"/>
                  </a:cubicBezTo>
                  <a:cubicBezTo>
                    <a:pt x="22" y="23"/>
                    <a:pt x="24" y="24"/>
                    <a:pt x="25" y="25"/>
                  </a:cubicBezTo>
                  <a:cubicBezTo>
                    <a:pt x="26" y="26"/>
                    <a:pt x="22" y="26"/>
                    <a:pt x="22" y="27"/>
                  </a:cubicBezTo>
                  <a:cubicBezTo>
                    <a:pt x="22" y="26"/>
                    <a:pt x="26" y="29"/>
                    <a:pt x="26" y="29"/>
                  </a:cubicBezTo>
                  <a:cubicBezTo>
                    <a:pt x="27" y="28"/>
                    <a:pt x="26" y="26"/>
                    <a:pt x="26" y="25"/>
                  </a:cubicBezTo>
                  <a:cubicBezTo>
                    <a:pt x="26" y="25"/>
                    <a:pt x="28" y="24"/>
                    <a:pt x="27" y="23"/>
                  </a:cubicBezTo>
                  <a:cubicBezTo>
                    <a:pt x="26" y="22"/>
                    <a:pt x="22" y="21"/>
                    <a:pt x="21" y="20"/>
                  </a:cubicBezTo>
                  <a:cubicBezTo>
                    <a:pt x="20" y="20"/>
                    <a:pt x="19" y="19"/>
                    <a:pt x="20" y="19"/>
                  </a:cubicBezTo>
                  <a:cubicBezTo>
                    <a:pt x="22" y="19"/>
                    <a:pt x="22" y="18"/>
                    <a:pt x="23" y="17"/>
                  </a:cubicBezTo>
                  <a:cubicBezTo>
                    <a:pt x="25" y="16"/>
                    <a:pt x="28" y="18"/>
                    <a:pt x="29" y="19"/>
                  </a:cubicBezTo>
                  <a:cubicBezTo>
                    <a:pt x="28" y="18"/>
                    <a:pt x="27" y="17"/>
                    <a:pt x="27" y="16"/>
                  </a:cubicBezTo>
                  <a:cubicBezTo>
                    <a:pt x="27" y="14"/>
                    <a:pt x="22" y="15"/>
                    <a:pt x="22" y="13"/>
                  </a:cubicBezTo>
                  <a:cubicBezTo>
                    <a:pt x="20" y="7"/>
                    <a:pt x="29" y="12"/>
                    <a:pt x="29" y="12"/>
                  </a:cubicBezTo>
                  <a:cubicBezTo>
                    <a:pt x="29" y="11"/>
                    <a:pt x="23" y="9"/>
                    <a:pt x="23" y="9"/>
                  </a:cubicBezTo>
                  <a:cubicBezTo>
                    <a:pt x="23" y="8"/>
                    <a:pt x="28" y="9"/>
                    <a:pt x="28" y="9"/>
                  </a:cubicBezTo>
                  <a:cubicBezTo>
                    <a:pt x="28" y="8"/>
                    <a:pt x="25" y="7"/>
                    <a:pt x="25" y="7"/>
                  </a:cubicBezTo>
                  <a:cubicBezTo>
                    <a:pt x="24" y="6"/>
                    <a:pt x="25" y="6"/>
                    <a:pt x="26" y="6"/>
                  </a:cubicBezTo>
                  <a:cubicBezTo>
                    <a:pt x="27" y="7"/>
                    <a:pt x="27" y="6"/>
                    <a:pt x="28" y="6"/>
                  </a:cubicBezTo>
                  <a:cubicBezTo>
                    <a:pt x="30" y="5"/>
                    <a:pt x="30" y="6"/>
                    <a:pt x="32" y="6"/>
                  </a:cubicBezTo>
                  <a:cubicBezTo>
                    <a:pt x="29" y="5"/>
                    <a:pt x="33" y="3"/>
                    <a:pt x="34" y="3"/>
                  </a:cubicBezTo>
                  <a:cubicBezTo>
                    <a:pt x="36" y="2"/>
                    <a:pt x="42" y="2"/>
                    <a:pt x="43" y="4"/>
                  </a:cubicBezTo>
                  <a:cubicBezTo>
                    <a:pt x="44" y="5"/>
                    <a:pt x="44" y="6"/>
                    <a:pt x="44" y="7"/>
                  </a:cubicBezTo>
                  <a:cubicBezTo>
                    <a:pt x="45" y="8"/>
                    <a:pt x="46" y="9"/>
                    <a:pt x="47" y="10"/>
                  </a:cubicBezTo>
                  <a:cubicBezTo>
                    <a:pt x="48" y="12"/>
                    <a:pt x="43" y="16"/>
                    <a:pt x="43" y="16"/>
                  </a:cubicBezTo>
                  <a:cubicBezTo>
                    <a:pt x="44" y="17"/>
                    <a:pt x="46" y="14"/>
                    <a:pt x="47" y="14"/>
                  </a:cubicBezTo>
                  <a:cubicBezTo>
                    <a:pt x="47" y="14"/>
                    <a:pt x="45" y="20"/>
                    <a:pt x="46" y="19"/>
                  </a:cubicBezTo>
                  <a:cubicBezTo>
                    <a:pt x="47" y="19"/>
                    <a:pt x="47" y="17"/>
                    <a:pt x="48" y="17"/>
                  </a:cubicBezTo>
                  <a:cubicBezTo>
                    <a:pt x="50" y="17"/>
                    <a:pt x="50" y="18"/>
                    <a:pt x="52" y="16"/>
                  </a:cubicBezTo>
                  <a:cubicBezTo>
                    <a:pt x="53" y="15"/>
                    <a:pt x="53" y="16"/>
                    <a:pt x="54" y="17"/>
                  </a:cubicBezTo>
                  <a:cubicBezTo>
                    <a:pt x="55" y="18"/>
                    <a:pt x="54" y="18"/>
                    <a:pt x="54" y="19"/>
                  </a:cubicBezTo>
                  <a:cubicBezTo>
                    <a:pt x="54" y="20"/>
                    <a:pt x="59" y="21"/>
                    <a:pt x="60" y="21"/>
                  </a:cubicBezTo>
                  <a:cubicBezTo>
                    <a:pt x="60" y="21"/>
                    <a:pt x="55" y="16"/>
                    <a:pt x="54" y="15"/>
                  </a:cubicBezTo>
                  <a:cubicBezTo>
                    <a:pt x="54" y="15"/>
                    <a:pt x="63" y="18"/>
                    <a:pt x="63" y="17"/>
                  </a:cubicBezTo>
                  <a:cubicBezTo>
                    <a:pt x="63" y="17"/>
                    <a:pt x="57" y="16"/>
                    <a:pt x="57" y="14"/>
                  </a:cubicBezTo>
                  <a:cubicBezTo>
                    <a:pt x="57" y="13"/>
                    <a:pt x="60" y="12"/>
                    <a:pt x="61" y="12"/>
                  </a:cubicBezTo>
                  <a:cubicBezTo>
                    <a:pt x="63" y="11"/>
                    <a:pt x="64" y="12"/>
                    <a:pt x="66" y="13"/>
                  </a:cubicBezTo>
                  <a:cubicBezTo>
                    <a:pt x="69" y="14"/>
                    <a:pt x="73" y="13"/>
                    <a:pt x="74" y="17"/>
                  </a:cubicBezTo>
                  <a:cubicBezTo>
                    <a:pt x="74" y="17"/>
                    <a:pt x="67" y="17"/>
                    <a:pt x="68" y="20"/>
                  </a:cubicBezTo>
                  <a:cubicBezTo>
                    <a:pt x="68" y="19"/>
                    <a:pt x="71" y="18"/>
                    <a:pt x="71" y="18"/>
                  </a:cubicBezTo>
                  <a:cubicBezTo>
                    <a:pt x="73" y="18"/>
                    <a:pt x="70" y="20"/>
                    <a:pt x="70" y="21"/>
                  </a:cubicBezTo>
                  <a:cubicBezTo>
                    <a:pt x="70" y="21"/>
                    <a:pt x="73" y="19"/>
                    <a:pt x="73" y="19"/>
                  </a:cubicBezTo>
                  <a:cubicBezTo>
                    <a:pt x="73" y="18"/>
                    <a:pt x="77" y="18"/>
                    <a:pt x="78" y="19"/>
                  </a:cubicBezTo>
                  <a:cubicBezTo>
                    <a:pt x="82" y="19"/>
                    <a:pt x="73" y="22"/>
                    <a:pt x="74" y="23"/>
                  </a:cubicBezTo>
                  <a:cubicBezTo>
                    <a:pt x="74" y="23"/>
                    <a:pt x="76" y="21"/>
                    <a:pt x="76" y="22"/>
                  </a:cubicBezTo>
                  <a:cubicBezTo>
                    <a:pt x="76" y="23"/>
                    <a:pt x="74" y="25"/>
                    <a:pt x="75" y="26"/>
                  </a:cubicBezTo>
                  <a:cubicBezTo>
                    <a:pt x="74" y="25"/>
                    <a:pt x="78" y="21"/>
                    <a:pt x="79" y="22"/>
                  </a:cubicBezTo>
                  <a:cubicBezTo>
                    <a:pt x="79" y="24"/>
                    <a:pt x="78" y="26"/>
                    <a:pt x="79" y="27"/>
                  </a:cubicBezTo>
                  <a:cubicBezTo>
                    <a:pt x="79" y="27"/>
                    <a:pt x="79" y="23"/>
                    <a:pt x="81" y="23"/>
                  </a:cubicBezTo>
                  <a:cubicBezTo>
                    <a:pt x="83" y="24"/>
                    <a:pt x="80" y="27"/>
                    <a:pt x="81" y="28"/>
                  </a:cubicBezTo>
                  <a:cubicBezTo>
                    <a:pt x="81" y="28"/>
                    <a:pt x="82" y="25"/>
                    <a:pt x="83" y="25"/>
                  </a:cubicBezTo>
                  <a:cubicBezTo>
                    <a:pt x="83" y="25"/>
                    <a:pt x="82" y="28"/>
                    <a:pt x="83" y="28"/>
                  </a:cubicBezTo>
                  <a:cubicBezTo>
                    <a:pt x="82" y="28"/>
                    <a:pt x="85" y="24"/>
                    <a:pt x="86" y="23"/>
                  </a:cubicBezTo>
                  <a:cubicBezTo>
                    <a:pt x="87" y="22"/>
                    <a:pt x="90" y="23"/>
                    <a:pt x="91" y="24"/>
                  </a:cubicBezTo>
                  <a:cubicBezTo>
                    <a:pt x="93" y="25"/>
                    <a:pt x="94" y="27"/>
                    <a:pt x="91" y="27"/>
                  </a:cubicBezTo>
                  <a:cubicBezTo>
                    <a:pt x="90" y="27"/>
                    <a:pt x="86" y="27"/>
                    <a:pt x="86" y="30"/>
                  </a:cubicBezTo>
                  <a:cubicBezTo>
                    <a:pt x="86" y="29"/>
                    <a:pt x="92" y="27"/>
                    <a:pt x="92" y="28"/>
                  </a:cubicBezTo>
                  <a:cubicBezTo>
                    <a:pt x="92" y="28"/>
                    <a:pt x="88" y="30"/>
                    <a:pt x="88" y="31"/>
                  </a:cubicBezTo>
                  <a:cubicBezTo>
                    <a:pt x="88" y="30"/>
                    <a:pt x="92" y="30"/>
                    <a:pt x="92" y="30"/>
                  </a:cubicBezTo>
                  <a:cubicBezTo>
                    <a:pt x="93" y="29"/>
                    <a:pt x="95" y="26"/>
                    <a:pt x="96" y="27"/>
                  </a:cubicBezTo>
                  <a:cubicBezTo>
                    <a:pt x="97" y="29"/>
                    <a:pt x="96" y="31"/>
                    <a:pt x="94" y="31"/>
                  </a:cubicBezTo>
                  <a:cubicBezTo>
                    <a:pt x="93" y="32"/>
                    <a:pt x="92" y="33"/>
                    <a:pt x="91" y="34"/>
                  </a:cubicBezTo>
                  <a:cubicBezTo>
                    <a:pt x="91" y="34"/>
                    <a:pt x="93" y="32"/>
                    <a:pt x="94" y="32"/>
                  </a:cubicBezTo>
                  <a:cubicBezTo>
                    <a:pt x="94" y="32"/>
                    <a:pt x="93" y="36"/>
                    <a:pt x="93" y="36"/>
                  </a:cubicBezTo>
                  <a:cubicBezTo>
                    <a:pt x="92" y="34"/>
                    <a:pt x="99" y="27"/>
                    <a:pt x="100" y="29"/>
                  </a:cubicBezTo>
                  <a:cubicBezTo>
                    <a:pt x="101" y="30"/>
                    <a:pt x="99" y="31"/>
                    <a:pt x="98" y="31"/>
                  </a:cubicBezTo>
                  <a:cubicBezTo>
                    <a:pt x="99" y="31"/>
                    <a:pt x="102" y="31"/>
                    <a:pt x="103" y="31"/>
                  </a:cubicBezTo>
                  <a:cubicBezTo>
                    <a:pt x="104" y="31"/>
                    <a:pt x="106" y="31"/>
                    <a:pt x="107" y="32"/>
                  </a:cubicBezTo>
                  <a:cubicBezTo>
                    <a:pt x="108" y="35"/>
                    <a:pt x="98" y="35"/>
                    <a:pt x="99" y="38"/>
                  </a:cubicBezTo>
                  <a:cubicBezTo>
                    <a:pt x="99" y="38"/>
                    <a:pt x="102" y="35"/>
                    <a:pt x="103" y="35"/>
                  </a:cubicBezTo>
                  <a:cubicBezTo>
                    <a:pt x="104" y="35"/>
                    <a:pt x="106" y="35"/>
                    <a:pt x="106" y="36"/>
                  </a:cubicBezTo>
                  <a:cubicBezTo>
                    <a:pt x="107" y="37"/>
                    <a:pt x="101" y="39"/>
                    <a:pt x="101" y="39"/>
                  </a:cubicBezTo>
                  <a:cubicBezTo>
                    <a:pt x="101" y="39"/>
                    <a:pt x="104" y="38"/>
                    <a:pt x="104" y="38"/>
                  </a:cubicBezTo>
                  <a:cubicBezTo>
                    <a:pt x="105" y="38"/>
                    <a:pt x="107" y="37"/>
                    <a:pt x="108" y="36"/>
                  </a:cubicBezTo>
                  <a:cubicBezTo>
                    <a:pt x="109" y="36"/>
                    <a:pt x="108" y="35"/>
                    <a:pt x="109" y="34"/>
                  </a:cubicBezTo>
                  <a:cubicBezTo>
                    <a:pt x="110" y="34"/>
                    <a:pt x="112" y="36"/>
                    <a:pt x="112" y="37"/>
                  </a:cubicBezTo>
                  <a:cubicBezTo>
                    <a:pt x="116" y="40"/>
                    <a:pt x="112" y="39"/>
                    <a:pt x="109" y="40"/>
                  </a:cubicBezTo>
                  <a:cubicBezTo>
                    <a:pt x="109" y="40"/>
                    <a:pt x="102" y="42"/>
                    <a:pt x="102" y="41"/>
                  </a:cubicBezTo>
                  <a:cubicBezTo>
                    <a:pt x="102" y="42"/>
                    <a:pt x="118" y="42"/>
                    <a:pt x="117" y="44"/>
                  </a:cubicBezTo>
                  <a:cubicBezTo>
                    <a:pt x="116" y="45"/>
                    <a:pt x="111" y="45"/>
                    <a:pt x="110" y="44"/>
                  </a:cubicBezTo>
                  <a:cubicBezTo>
                    <a:pt x="110" y="44"/>
                    <a:pt x="106" y="45"/>
                    <a:pt x="106" y="45"/>
                  </a:cubicBezTo>
                  <a:cubicBezTo>
                    <a:pt x="107" y="46"/>
                    <a:pt x="110" y="45"/>
                    <a:pt x="110" y="46"/>
                  </a:cubicBezTo>
                  <a:cubicBezTo>
                    <a:pt x="111" y="46"/>
                    <a:pt x="107" y="47"/>
                    <a:pt x="107" y="48"/>
                  </a:cubicBezTo>
                  <a:cubicBezTo>
                    <a:pt x="107" y="50"/>
                    <a:pt x="111" y="51"/>
                    <a:pt x="112" y="51"/>
                  </a:cubicBezTo>
                  <a:cubicBezTo>
                    <a:pt x="114" y="52"/>
                    <a:pt x="117" y="52"/>
                    <a:pt x="118" y="54"/>
                  </a:cubicBezTo>
                  <a:cubicBezTo>
                    <a:pt x="119" y="55"/>
                    <a:pt x="119" y="56"/>
                    <a:pt x="120" y="56"/>
                  </a:cubicBezTo>
                  <a:cubicBezTo>
                    <a:pt x="120" y="56"/>
                    <a:pt x="122" y="55"/>
                    <a:pt x="122" y="55"/>
                  </a:cubicBezTo>
                  <a:cubicBezTo>
                    <a:pt x="122" y="55"/>
                    <a:pt x="122" y="57"/>
                    <a:pt x="123" y="57"/>
                  </a:cubicBezTo>
                  <a:cubicBezTo>
                    <a:pt x="123" y="57"/>
                    <a:pt x="123" y="55"/>
                    <a:pt x="124" y="55"/>
                  </a:cubicBezTo>
                  <a:cubicBezTo>
                    <a:pt x="124" y="55"/>
                    <a:pt x="124" y="57"/>
                    <a:pt x="124" y="57"/>
                  </a:cubicBezTo>
                  <a:cubicBezTo>
                    <a:pt x="124" y="58"/>
                    <a:pt x="126" y="57"/>
                    <a:pt x="127" y="57"/>
                  </a:cubicBezTo>
                  <a:cubicBezTo>
                    <a:pt x="127" y="57"/>
                    <a:pt x="129" y="58"/>
                    <a:pt x="129" y="59"/>
                  </a:cubicBezTo>
                  <a:cubicBezTo>
                    <a:pt x="129" y="60"/>
                    <a:pt x="128" y="59"/>
                    <a:pt x="128" y="60"/>
                  </a:cubicBezTo>
                  <a:cubicBezTo>
                    <a:pt x="129" y="59"/>
                    <a:pt x="138" y="62"/>
                    <a:pt x="138" y="62"/>
                  </a:cubicBezTo>
                  <a:cubicBezTo>
                    <a:pt x="137" y="63"/>
                    <a:pt x="137" y="63"/>
                    <a:pt x="137" y="63"/>
                  </a:cubicBezTo>
                  <a:cubicBezTo>
                    <a:pt x="137" y="64"/>
                    <a:pt x="139" y="63"/>
                    <a:pt x="139" y="63"/>
                  </a:cubicBezTo>
                  <a:cubicBezTo>
                    <a:pt x="140" y="62"/>
                    <a:pt x="140" y="63"/>
                    <a:pt x="141" y="64"/>
                  </a:cubicBezTo>
                  <a:cubicBezTo>
                    <a:pt x="142" y="64"/>
                    <a:pt x="144" y="66"/>
                    <a:pt x="143" y="67"/>
                  </a:cubicBezTo>
                  <a:cubicBezTo>
                    <a:pt x="143" y="67"/>
                    <a:pt x="141" y="67"/>
                    <a:pt x="141" y="67"/>
                  </a:cubicBezTo>
                  <a:cubicBezTo>
                    <a:pt x="141" y="68"/>
                    <a:pt x="143" y="68"/>
                    <a:pt x="142" y="69"/>
                  </a:cubicBezTo>
                  <a:cubicBezTo>
                    <a:pt x="142" y="69"/>
                    <a:pt x="139" y="69"/>
                    <a:pt x="139" y="69"/>
                  </a:cubicBezTo>
                  <a:cubicBezTo>
                    <a:pt x="137" y="70"/>
                    <a:pt x="139" y="70"/>
                    <a:pt x="139" y="71"/>
                  </a:cubicBezTo>
                  <a:cubicBezTo>
                    <a:pt x="140" y="73"/>
                    <a:pt x="136" y="71"/>
                    <a:pt x="135" y="71"/>
                  </a:cubicBezTo>
                  <a:cubicBezTo>
                    <a:pt x="136" y="72"/>
                    <a:pt x="138" y="73"/>
                    <a:pt x="137" y="74"/>
                  </a:cubicBezTo>
                  <a:cubicBezTo>
                    <a:pt x="136" y="74"/>
                    <a:pt x="132" y="74"/>
                    <a:pt x="133" y="73"/>
                  </a:cubicBezTo>
                  <a:cubicBezTo>
                    <a:pt x="132" y="74"/>
                    <a:pt x="135" y="76"/>
                    <a:pt x="134" y="77"/>
                  </a:cubicBezTo>
                  <a:cubicBezTo>
                    <a:pt x="133" y="77"/>
                    <a:pt x="133" y="75"/>
                    <a:pt x="132" y="76"/>
                  </a:cubicBezTo>
                  <a:cubicBezTo>
                    <a:pt x="131" y="77"/>
                    <a:pt x="135" y="82"/>
                    <a:pt x="131" y="79"/>
                  </a:cubicBezTo>
                  <a:cubicBezTo>
                    <a:pt x="131" y="79"/>
                    <a:pt x="128" y="77"/>
                    <a:pt x="128" y="77"/>
                  </a:cubicBezTo>
                  <a:cubicBezTo>
                    <a:pt x="127" y="78"/>
                    <a:pt x="127" y="79"/>
                    <a:pt x="126" y="79"/>
                  </a:cubicBezTo>
                  <a:cubicBezTo>
                    <a:pt x="126" y="78"/>
                    <a:pt x="127" y="77"/>
                    <a:pt x="127" y="76"/>
                  </a:cubicBezTo>
                  <a:cubicBezTo>
                    <a:pt x="127" y="77"/>
                    <a:pt x="125" y="77"/>
                    <a:pt x="125" y="77"/>
                  </a:cubicBezTo>
                  <a:cubicBezTo>
                    <a:pt x="124" y="76"/>
                    <a:pt x="126" y="75"/>
                    <a:pt x="125" y="74"/>
                  </a:cubicBezTo>
                  <a:cubicBezTo>
                    <a:pt x="125" y="74"/>
                    <a:pt x="123" y="75"/>
                    <a:pt x="123" y="75"/>
                  </a:cubicBezTo>
                  <a:cubicBezTo>
                    <a:pt x="122" y="74"/>
                    <a:pt x="123" y="72"/>
                    <a:pt x="123" y="72"/>
                  </a:cubicBezTo>
                  <a:cubicBezTo>
                    <a:pt x="124" y="72"/>
                    <a:pt x="128" y="70"/>
                    <a:pt x="127" y="70"/>
                  </a:cubicBezTo>
                  <a:cubicBezTo>
                    <a:pt x="126" y="69"/>
                    <a:pt x="122" y="73"/>
                    <a:pt x="120" y="72"/>
                  </a:cubicBezTo>
                  <a:cubicBezTo>
                    <a:pt x="120" y="72"/>
                    <a:pt x="123" y="69"/>
                    <a:pt x="122" y="69"/>
                  </a:cubicBezTo>
                  <a:cubicBezTo>
                    <a:pt x="121" y="69"/>
                    <a:pt x="120" y="71"/>
                    <a:pt x="119" y="70"/>
                  </a:cubicBezTo>
                  <a:cubicBezTo>
                    <a:pt x="118" y="69"/>
                    <a:pt x="117" y="69"/>
                    <a:pt x="116" y="68"/>
                  </a:cubicBezTo>
                  <a:cubicBezTo>
                    <a:pt x="115" y="67"/>
                    <a:pt x="114" y="66"/>
                    <a:pt x="113" y="67"/>
                  </a:cubicBezTo>
                  <a:cubicBezTo>
                    <a:pt x="113" y="68"/>
                    <a:pt x="113" y="68"/>
                    <a:pt x="113" y="69"/>
                  </a:cubicBezTo>
                  <a:cubicBezTo>
                    <a:pt x="113" y="69"/>
                    <a:pt x="112" y="69"/>
                    <a:pt x="112" y="69"/>
                  </a:cubicBezTo>
                  <a:cubicBezTo>
                    <a:pt x="112" y="70"/>
                    <a:pt x="116" y="72"/>
                    <a:pt x="112" y="72"/>
                  </a:cubicBezTo>
                  <a:cubicBezTo>
                    <a:pt x="111" y="72"/>
                    <a:pt x="107" y="71"/>
                    <a:pt x="108" y="70"/>
                  </a:cubicBezTo>
                  <a:cubicBezTo>
                    <a:pt x="107" y="72"/>
                    <a:pt x="111" y="74"/>
                    <a:pt x="112" y="75"/>
                  </a:cubicBezTo>
                  <a:cubicBezTo>
                    <a:pt x="114" y="75"/>
                    <a:pt x="114" y="78"/>
                    <a:pt x="115" y="79"/>
                  </a:cubicBezTo>
                  <a:cubicBezTo>
                    <a:pt x="116" y="80"/>
                    <a:pt x="116" y="81"/>
                    <a:pt x="117" y="81"/>
                  </a:cubicBezTo>
                  <a:cubicBezTo>
                    <a:pt x="118" y="81"/>
                    <a:pt x="117" y="80"/>
                    <a:pt x="118" y="80"/>
                  </a:cubicBezTo>
                  <a:cubicBezTo>
                    <a:pt x="118" y="80"/>
                    <a:pt x="119" y="81"/>
                    <a:pt x="119" y="82"/>
                  </a:cubicBezTo>
                  <a:cubicBezTo>
                    <a:pt x="120" y="83"/>
                    <a:pt x="120" y="82"/>
                    <a:pt x="121" y="81"/>
                  </a:cubicBezTo>
                  <a:cubicBezTo>
                    <a:pt x="122" y="81"/>
                    <a:pt x="121" y="85"/>
                    <a:pt x="122" y="84"/>
                  </a:cubicBezTo>
                  <a:cubicBezTo>
                    <a:pt x="123" y="84"/>
                    <a:pt x="122" y="83"/>
                    <a:pt x="123" y="82"/>
                  </a:cubicBezTo>
                  <a:cubicBezTo>
                    <a:pt x="123" y="82"/>
                    <a:pt x="123" y="84"/>
                    <a:pt x="123" y="85"/>
                  </a:cubicBezTo>
                  <a:cubicBezTo>
                    <a:pt x="123" y="86"/>
                    <a:pt x="123" y="86"/>
                    <a:pt x="124" y="87"/>
                  </a:cubicBezTo>
                  <a:cubicBezTo>
                    <a:pt x="125" y="87"/>
                    <a:pt x="126" y="88"/>
                    <a:pt x="126" y="89"/>
                  </a:cubicBezTo>
                  <a:cubicBezTo>
                    <a:pt x="127" y="89"/>
                    <a:pt x="128" y="93"/>
                    <a:pt x="128" y="93"/>
                  </a:cubicBezTo>
                  <a:cubicBezTo>
                    <a:pt x="127" y="92"/>
                    <a:pt x="127" y="91"/>
                    <a:pt x="127" y="91"/>
                  </a:cubicBezTo>
                  <a:cubicBezTo>
                    <a:pt x="126" y="91"/>
                    <a:pt x="127" y="95"/>
                    <a:pt x="127" y="95"/>
                  </a:cubicBezTo>
                  <a:cubicBezTo>
                    <a:pt x="127" y="95"/>
                    <a:pt x="125" y="91"/>
                    <a:pt x="124" y="90"/>
                  </a:cubicBezTo>
                  <a:cubicBezTo>
                    <a:pt x="124" y="90"/>
                    <a:pt x="125" y="94"/>
                    <a:pt x="126" y="95"/>
                  </a:cubicBezTo>
                  <a:cubicBezTo>
                    <a:pt x="126" y="98"/>
                    <a:pt x="124" y="95"/>
                    <a:pt x="124" y="96"/>
                  </a:cubicBezTo>
                  <a:cubicBezTo>
                    <a:pt x="123" y="97"/>
                    <a:pt x="128" y="99"/>
                    <a:pt x="128" y="100"/>
                  </a:cubicBezTo>
                  <a:cubicBezTo>
                    <a:pt x="128" y="101"/>
                    <a:pt x="119" y="95"/>
                    <a:pt x="118" y="95"/>
                  </a:cubicBezTo>
                  <a:cubicBezTo>
                    <a:pt x="118" y="95"/>
                    <a:pt x="118" y="96"/>
                    <a:pt x="118" y="96"/>
                  </a:cubicBezTo>
                  <a:cubicBezTo>
                    <a:pt x="118" y="97"/>
                    <a:pt x="116" y="93"/>
                    <a:pt x="115" y="93"/>
                  </a:cubicBezTo>
                  <a:cubicBezTo>
                    <a:pt x="115" y="93"/>
                    <a:pt x="116" y="95"/>
                    <a:pt x="116" y="95"/>
                  </a:cubicBezTo>
                  <a:cubicBezTo>
                    <a:pt x="115" y="96"/>
                    <a:pt x="113" y="92"/>
                    <a:pt x="112" y="91"/>
                  </a:cubicBezTo>
                  <a:cubicBezTo>
                    <a:pt x="111" y="90"/>
                    <a:pt x="111" y="92"/>
                    <a:pt x="110" y="93"/>
                  </a:cubicBezTo>
                  <a:cubicBezTo>
                    <a:pt x="110" y="94"/>
                    <a:pt x="108" y="90"/>
                    <a:pt x="108" y="90"/>
                  </a:cubicBezTo>
                  <a:cubicBezTo>
                    <a:pt x="108" y="90"/>
                    <a:pt x="105" y="90"/>
                    <a:pt x="105" y="90"/>
                  </a:cubicBezTo>
                  <a:cubicBezTo>
                    <a:pt x="105" y="91"/>
                    <a:pt x="106" y="92"/>
                    <a:pt x="107" y="92"/>
                  </a:cubicBezTo>
                  <a:cubicBezTo>
                    <a:pt x="108" y="93"/>
                    <a:pt x="108" y="93"/>
                    <a:pt x="109" y="94"/>
                  </a:cubicBezTo>
                  <a:cubicBezTo>
                    <a:pt x="110" y="95"/>
                    <a:pt x="112" y="96"/>
                    <a:pt x="114" y="97"/>
                  </a:cubicBezTo>
                  <a:cubicBezTo>
                    <a:pt x="116" y="99"/>
                    <a:pt x="117" y="100"/>
                    <a:pt x="118" y="102"/>
                  </a:cubicBezTo>
                  <a:cubicBezTo>
                    <a:pt x="120" y="105"/>
                    <a:pt x="120" y="105"/>
                    <a:pt x="117" y="104"/>
                  </a:cubicBezTo>
                  <a:cubicBezTo>
                    <a:pt x="113" y="102"/>
                    <a:pt x="106" y="103"/>
                    <a:pt x="103" y="99"/>
                  </a:cubicBezTo>
                  <a:cubicBezTo>
                    <a:pt x="102" y="97"/>
                    <a:pt x="99" y="99"/>
                    <a:pt x="97" y="97"/>
                  </a:cubicBezTo>
                  <a:cubicBezTo>
                    <a:pt x="96" y="96"/>
                    <a:pt x="90" y="94"/>
                    <a:pt x="90" y="93"/>
                  </a:cubicBezTo>
                  <a:cubicBezTo>
                    <a:pt x="90" y="92"/>
                    <a:pt x="93" y="93"/>
                    <a:pt x="93" y="92"/>
                  </a:cubicBezTo>
                  <a:cubicBezTo>
                    <a:pt x="94" y="91"/>
                    <a:pt x="91" y="90"/>
                    <a:pt x="91" y="90"/>
                  </a:cubicBezTo>
                  <a:cubicBezTo>
                    <a:pt x="88" y="89"/>
                    <a:pt x="86" y="87"/>
                    <a:pt x="84" y="86"/>
                  </a:cubicBezTo>
                  <a:cubicBezTo>
                    <a:pt x="83" y="85"/>
                    <a:pt x="84" y="84"/>
                    <a:pt x="82" y="84"/>
                  </a:cubicBezTo>
                  <a:cubicBezTo>
                    <a:pt x="82" y="83"/>
                    <a:pt x="77" y="83"/>
                    <a:pt x="77" y="83"/>
                  </a:cubicBezTo>
                  <a:cubicBezTo>
                    <a:pt x="77" y="84"/>
                    <a:pt x="78" y="82"/>
                    <a:pt x="77" y="8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0" name="Freeform 549"/>
            <p:cNvSpPr>
              <a:spLocks/>
            </p:cNvSpPr>
            <p:nvPr/>
          </p:nvSpPr>
          <p:spPr bwMode="auto">
            <a:xfrm>
              <a:off x="4187173" y="2818641"/>
              <a:ext cx="28669" cy="9557"/>
            </a:xfrm>
            <a:custGeom>
              <a:avLst/>
              <a:gdLst>
                <a:gd name="T0" fmla="*/ 5 w 6"/>
                <a:gd name="T1" fmla="*/ 1 h 2"/>
                <a:gd name="T2" fmla="*/ 1 w 6"/>
                <a:gd name="T3" fmla="*/ 0 h 2"/>
                <a:gd name="T4" fmla="*/ 5 w 6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2">
                  <a:moveTo>
                    <a:pt x="5" y="1"/>
                  </a:moveTo>
                  <a:cubicBezTo>
                    <a:pt x="5" y="2"/>
                    <a:pt x="0" y="0"/>
                    <a:pt x="1" y="0"/>
                  </a:cubicBezTo>
                  <a:cubicBezTo>
                    <a:pt x="3" y="0"/>
                    <a:pt x="6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1" name="Freeform 550"/>
            <p:cNvSpPr>
              <a:spLocks/>
            </p:cNvSpPr>
            <p:nvPr/>
          </p:nvSpPr>
          <p:spPr bwMode="auto">
            <a:xfrm>
              <a:off x="4102757" y="2613173"/>
              <a:ext cx="38226" cy="9557"/>
            </a:xfrm>
            <a:custGeom>
              <a:avLst/>
              <a:gdLst>
                <a:gd name="T0" fmla="*/ 7 w 8"/>
                <a:gd name="T1" fmla="*/ 1 h 2"/>
                <a:gd name="T2" fmla="*/ 2 w 8"/>
                <a:gd name="T3" fmla="*/ 2 h 2"/>
                <a:gd name="T4" fmla="*/ 3 w 8"/>
                <a:gd name="T5" fmla="*/ 0 h 2"/>
                <a:gd name="T6" fmla="*/ 7 w 8"/>
                <a:gd name="T7" fmla="*/ 1 h 2"/>
                <a:gd name="T8" fmla="*/ 7 w 8"/>
                <a:gd name="T9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2">
                  <a:moveTo>
                    <a:pt x="7" y="1"/>
                  </a:moveTo>
                  <a:cubicBezTo>
                    <a:pt x="8" y="2"/>
                    <a:pt x="3" y="2"/>
                    <a:pt x="2" y="2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5" y="0"/>
                    <a:pt x="7" y="0"/>
                    <a:pt x="7" y="1"/>
                  </a:cubicBezTo>
                  <a:cubicBezTo>
                    <a:pt x="8" y="2"/>
                    <a:pt x="7" y="0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2" name="Freeform 551"/>
            <p:cNvSpPr>
              <a:spLocks/>
            </p:cNvSpPr>
            <p:nvPr/>
          </p:nvSpPr>
          <p:spPr bwMode="auto">
            <a:xfrm>
              <a:off x="4047011" y="2603618"/>
              <a:ext cx="55747" cy="46190"/>
            </a:xfrm>
            <a:custGeom>
              <a:avLst/>
              <a:gdLst>
                <a:gd name="T0" fmla="*/ 10 w 12"/>
                <a:gd name="T1" fmla="*/ 7 h 10"/>
                <a:gd name="T2" fmla="*/ 3 w 12"/>
                <a:gd name="T3" fmla="*/ 9 h 10"/>
                <a:gd name="T4" fmla="*/ 2 w 12"/>
                <a:gd name="T5" fmla="*/ 2 h 10"/>
                <a:gd name="T6" fmla="*/ 9 w 12"/>
                <a:gd name="T7" fmla="*/ 0 h 10"/>
                <a:gd name="T8" fmla="*/ 10 w 12"/>
                <a:gd name="T9" fmla="*/ 7 h 10"/>
                <a:gd name="T10" fmla="*/ 10 w 12"/>
                <a:gd name="T11" fmla="*/ 7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0">
                  <a:moveTo>
                    <a:pt x="10" y="7"/>
                  </a:moveTo>
                  <a:cubicBezTo>
                    <a:pt x="8" y="8"/>
                    <a:pt x="6" y="10"/>
                    <a:pt x="3" y="9"/>
                  </a:cubicBezTo>
                  <a:cubicBezTo>
                    <a:pt x="0" y="7"/>
                    <a:pt x="0" y="4"/>
                    <a:pt x="2" y="2"/>
                  </a:cubicBezTo>
                  <a:cubicBezTo>
                    <a:pt x="3" y="0"/>
                    <a:pt x="7" y="0"/>
                    <a:pt x="9" y="0"/>
                  </a:cubicBezTo>
                  <a:cubicBezTo>
                    <a:pt x="11" y="0"/>
                    <a:pt x="12" y="5"/>
                    <a:pt x="10" y="7"/>
                  </a:cubicBezTo>
                  <a:cubicBezTo>
                    <a:pt x="9" y="8"/>
                    <a:pt x="12" y="6"/>
                    <a:pt x="10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3" name="Freeform 553"/>
            <p:cNvSpPr>
              <a:spLocks/>
            </p:cNvSpPr>
            <p:nvPr/>
          </p:nvSpPr>
          <p:spPr bwMode="auto">
            <a:xfrm>
              <a:off x="4042233" y="2557425"/>
              <a:ext cx="28669" cy="14335"/>
            </a:xfrm>
            <a:custGeom>
              <a:avLst/>
              <a:gdLst>
                <a:gd name="T0" fmla="*/ 2 w 6"/>
                <a:gd name="T1" fmla="*/ 3 h 3"/>
                <a:gd name="T2" fmla="*/ 2 w 6"/>
                <a:gd name="T3" fmla="*/ 1 h 3"/>
                <a:gd name="T4" fmla="*/ 2 w 6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3">
                  <a:moveTo>
                    <a:pt x="2" y="3"/>
                  </a:moveTo>
                  <a:cubicBezTo>
                    <a:pt x="2" y="3"/>
                    <a:pt x="0" y="1"/>
                    <a:pt x="2" y="1"/>
                  </a:cubicBezTo>
                  <a:cubicBezTo>
                    <a:pt x="3" y="0"/>
                    <a:pt x="6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4" name="Freeform 555"/>
            <p:cNvSpPr>
              <a:spLocks/>
            </p:cNvSpPr>
            <p:nvPr/>
          </p:nvSpPr>
          <p:spPr bwMode="auto">
            <a:xfrm>
              <a:off x="3957815" y="2369478"/>
              <a:ext cx="122642" cy="52563"/>
            </a:xfrm>
            <a:custGeom>
              <a:avLst/>
              <a:gdLst>
                <a:gd name="T0" fmla="*/ 25 w 26"/>
                <a:gd name="T1" fmla="*/ 9 h 11"/>
                <a:gd name="T2" fmla="*/ 18 w 26"/>
                <a:gd name="T3" fmla="*/ 8 h 11"/>
                <a:gd name="T4" fmla="*/ 10 w 26"/>
                <a:gd name="T5" fmla="*/ 10 h 11"/>
                <a:gd name="T6" fmla="*/ 3 w 26"/>
                <a:gd name="T7" fmla="*/ 6 h 11"/>
                <a:gd name="T8" fmla="*/ 2 w 26"/>
                <a:gd name="T9" fmla="*/ 1 h 11"/>
                <a:gd name="T10" fmla="*/ 8 w 26"/>
                <a:gd name="T11" fmla="*/ 2 h 11"/>
                <a:gd name="T12" fmla="*/ 17 w 26"/>
                <a:gd name="T13" fmla="*/ 2 h 11"/>
                <a:gd name="T14" fmla="*/ 22 w 26"/>
                <a:gd name="T15" fmla="*/ 5 h 11"/>
                <a:gd name="T16" fmla="*/ 25 w 26"/>
                <a:gd name="T17" fmla="*/ 9 h 11"/>
                <a:gd name="T18" fmla="*/ 25 w 26"/>
                <a:gd name="T19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11">
                  <a:moveTo>
                    <a:pt x="25" y="9"/>
                  </a:moveTo>
                  <a:cubicBezTo>
                    <a:pt x="22" y="9"/>
                    <a:pt x="20" y="8"/>
                    <a:pt x="18" y="8"/>
                  </a:cubicBezTo>
                  <a:cubicBezTo>
                    <a:pt x="15" y="8"/>
                    <a:pt x="13" y="10"/>
                    <a:pt x="10" y="10"/>
                  </a:cubicBezTo>
                  <a:cubicBezTo>
                    <a:pt x="7" y="11"/>
                    <a:pt x="6" y="7"/>
                    <a:pt x="3" y="6"/>
                  </a:cubicBezTo>
                  <a:cubicBezTo>
                    <a:pt x="2" y="5"/>
                    <a:pt x="0" y="3"/>
                    <a:pt x="2" y="1"/>
                  </a:cubicBezTo>
                  <a:cubicBezTo>
                    <a:pt x="3" y="0"/>
                    <a:pt x="7" y="2"/>
                    <a:pt x="8" y="2"/>
                  </a:cubicBezTo>
                  <a:cubicBezTo>
                    <a:pt x="11" y="3"/>
                    <a:pt x="14" y="1"/>
                    <a:pt x="17" y="2"/>
                  </a:cubicBezTo>
                  <a:cubicBezTo>
                    <a:pt x="19" y="2"/>
                    <a:pt x="20" y="4"/>
                    <a:pt x="22" y="5"/>
                  </a:cubicBezTo>
                  <a:cubicBezTo>
                    <a:pt x="22" y="6"/>
                    <a:pt x="25" y="9"/>
                    <a:pt x="25" y="9"/>
                  </a:cubicBezTo>
                  <a:cubicBezTo>
                    <a:pt x="23" y="9"/>
                    <a:pt x="26" y="9"/>
                    <a:pt x="25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5" name="Freeform 602"/>
            <p:cNvSpPr>
              <a:spLocks/>
            </p:cNvSpPr>
            <p:nvPr/>
          </p:nvSpPr>
          <p:spPr bwMode="auto">
            <a:xfrm>
              <a:off x="3710934" y="1883684"/>
              <a:ext cx="727897" cy="379079"/>
            </a:xfrm>
            <a:custGeom>
              <a:avLst/>
              <a:gdLst>
                <a:gd name="T0" fmla="*/ 15 w 156"/>
                <a:gd name="T1" fmla="*/ 77 h 81"/>
                <a:gd name="T2" fmla="*/ 27 w 156"/>
                <a:gd name="T3" fmla="*/ 76 h 81"/>
                <a:gd name="T4" fmla="*/ 37 w 156"/>
                <a:gd name="T5" fmla="*/ 78 h 81"/>
                <a:gd name="T6" fmla="*/ 48 w 156"/>
                <a:gd name="T7" fmla="*/ 77 h 81"/>
                <a:gd name="T8" fmla="*/ 65 w 156"/>
                <a:gd name="T9" fmla="*/ 76 h 81"/>
                <a:gd name="T10" fmla="*/ 59 w 156"/>
                <a:gd name="T11" fmla="*/ 70 h 81"/>
                <a:gd name="T12" fmla="*/ 50 w 156"/>
                <a:gd name="T13" fmla="*/ 65 h 81"/>
                <a:gd name="T14" fmla="*/ 73 w 156"/>
                <a:gd name="T15" fmla="*/ 61 h 81"/>
                <a:gd name="T16" fmla="*/ 76 w 156"/>
                <a:gd name="T17" fmla="*/ 55 h 81"/>
                <a:gd name="T18" fmla="*/ 71 w 156"/>
                <a:gd name="T19" fmla="*/ 50 h 81"/>
                <a:gd name="T20" fmla="*/ 72 w 156"/>
                <a:gd name="T21" fmla="*/ 48 h 81"/>
                <a:gd name="T22" fmla="*/ 78 w 156"/>
                <a:gd name="T23" fmla="*/ 45 h 81"/>
                <a:gd name="T24" fmla="*/ 90 w 156"/>
                <a:gd name="T25" fmla="*/ 44 h 81"/>
                <a:gd name="T26" fmla="*/ 105 w 156"/>
                <a:gd name="T27" fmla="*/ 37 h 81"/>
                <a:gd name="T28" fmla="*/ 105 w 156"/>
                <a:gd name="T29" fmla="*/ 32 h 81"/>
                <a:gd name="T30" fmla="*/ 136 w 156"/>
                <a:gd name="T31" fmla="*/ 21 h 81"/>
                <a:gd name="T32" fmla="*/ 115 w 156"/>
                <a:gd name="T33" fmla="*/ 23 h 81"/>
                <a:gd name="T34" fmla="*/ 134 w 156"/>
                <a:gd name="T35" fmla="*/ 18 h 81"/>
                <a:gd name="T36" fmla="*/ 146 w 156"/>
                <a:gd name="T37" fmla="*/ 10 h 81"/>
                <a:gd name="T38" fmla="*/ 133 w 156"/>
                <a:gd name="T39" fmla="*/ 5 h 81"/>
                <a:gd name="T40" fmla="*/ 121 w 156"/>
                <a:gd name="T41" fmla="*/ 5 h 81"/>
                <a:gd name="T42" fmla="*/ 100 w 156"/>
                <a:gd name="T43" fmla="*/ 2 h 81"/>
                <a:gd name="T44" fmla="*/ 91 w 156"/>
                <a:gd name="T45" fmla="*/ 5 h 81"/>
                <a:gd name="T46" fmla="*/ 80 w 156"/>
                <a:gd name="T47" fmla="*/ 8 h 81"/>
                <a:gd name="T48" fmla="*/ 58 w 156"/>
                <a:gd name="T49" fmla="*/ 4 h 81"/>
                <a:gd name="T50" fmla="*/ 52 w 156"/>
                <a:gd name="T51" fmla="*/ 5 h 81"/>
                <a:gd name="T52" fmla="*/ 46 w 156"/>
                <a:gd name="T53" fmla="*/ 10 h 81"/>
                <a:gd name="T54" fmla="*/ 45 w 156"/>
                <a:gd name="T55" fmla="*/ 12 h 81"/>
                <a:gd name="T56" fmla="*/ 31 w 156"/>
                <a:gd name="T57" fmla="*/ 10 h 81"/>
                <a:gd name="T58" fmla="*/ 34 w 156"/>
                <a:gd name="T59" fmla="*/ 16 h 81"/>
                <a:gd name="T60" fmla="*/ 23 w 156"/>
                <a:gd name="T61" fmla="*/ 16 h 81"/>
                <a:gd name="T62" fmla="*/ 5 w 156"/>
                <a:gd name="T63" fmla="*/ 17 h 81"/>
                <a:gd name="T64" fmla="*/ 11 w 156"/>
                <a:gd name="T65" fmla="*/ 21 h 81"/>
                <a:gd name="T66" fmla="*/ 13 w 156"/>
                <a:gd name="T67" fmla="*/ 26 h 81"/>
                <a:gd name="T68" fmla="*/ 23 w 156"/>
                <a:gd name="T69" fmla="*/ 27 h 81"/>
                <a:gd name="T70" fmla="*/ 20 w 156"/>
                <a:gd name="T71" fmla="*/ 31 h 81"/>
                <a:gd name="T72" fmla="*/ 26 w 156"/>
                <a:gd name="T73" fmla="*/ 30 h 81"/>
                <a:gd name="T74" fmla="*/ 42 w 156"/>
                <a:gd name="T75" fmla="*/ 30 h 81"/>
                <a:gd name="T76" fmla="*/ 52 w 156"/>
                <a:gd name="T77" fmla="*/ 31 h 81"/>
                <a:gd name="T78" fmla="*/ 73 w 156"/>
                <a:gd name="T79" fmla="*/ 21 h 81"/>
                <a:gd name="T80" fmla="*/ 60 w 156"/>
                <a:gd name="T81" fmla="*/ 31 h 81"/>
                <a:gd name="T82" fmla="*/ 44 w 156"/>
                <a:gd name="T83" fmla="*/ 35 h 81"/>
                <a:gd name="T84" fmla="*/ 58 w 156"/>
                <a:gd name="T85" fmla="*/ 42 h 81"/>
                <a:gd name="T86" fmla="*/ 32 w 156"/>
                <a:gd name="T87" fmla="*/ 39 h 81"/>
                <a:gd name="T88" fmla="*/ 42 w 156"/>
                <a:gd name="T89" fmla="*/ 50 h 81"/>
                <a:gd name="T90" fmla="*/ 44 w 156"/>
                <a:gd name="T91" fmla="*/ 52 h 81"/>
                <a:gd name="T92" fmla="*/ 30 w 156"/>
                <a:gd name="T93" fmla="*/ 52 h 81"/>
                <a:gd name="T94" fmla="*/ 27 w 156"/>
                <a:gd name="T95" fmla="*/ 59 h 81"/>
                <a:gd name="T96" fmla="*/ 36 w 156"/>
                <a:gd name="T97" fmla="*/ 57 h 81"/>
                <a:gd name="T98" fmla="*/ 34 w 156"/>
                <a:gd name="T99" fmla="*/ 60 h 81"/>
                <a:gd name="T100" fmla="*/ 37 w 156"/>
                <a:gd name="T101" fmla="*/ 65 h 81"/>
                <a:gd name="T102" fmla="*/ 38 w 156"/>
                <a:gd name="T103" fmla="*/ 68 h 81"/>
                <a:gd name="T104" fmla="*/ 19 w 156"/>
                <a:gd name="T105" fmla="*/ 65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6" h="81">
                  <a:moveTo>
                    <a:pt x="26" y="70"/>
                  </a:moveTo>
                  <a:cubicBezTo>
                    <a:pt x="22" y="70"/>
                    <a:pt x="17" y="70"/>
                    <a:pt x="13" y="71"/>
                  </a:cubicBezTo>
                  <a:cubicBezTo>
                    <a:pt x="11" y="72"/>
                    <a:pt x="11" y="75"/>
                    <a:pt x="12" y="76"/>
                  </a:cubicBezTo>
                  <a:cubicBezTo>
                    <a:pt x="13" y="77"/>
                    <a:pt x="15" y="78"/>
                    <a:pt x="15" y="77"/>
                  </a:cubicBezTo>
                  <a:cubicBezTo>
                    <a:pt x="17" y="77"/>
                    <a:pt x="16" y="76"/>
                    <a:pt x="17" y="75"/>
                  </a:cubicBezTo>
                  <a:cubicBezTo>
                    <a:pt x="17" y="75"/>
                    <a:pt x="17" y="78"/>
                    <a:pt x="17" y="78"/>
                  </a:cubicBezTo>
                  <a:cubicBezTo>
                    <a:pt x="19" y="78"/>
                    <a:pt x="22" y="78"/>
                    <a:pt x="24" y="78"/>
                  </a:cubicBezTo>
                  <a:cubicBezTo>
                    <a:pt x="26" y="78"/>
                    <a:pt x="26" y="76"/>
                    <a:pt x="27" y="76"/>
                  </a:cubicBezTo>
                  <a:cubicBezTo>
                    <a:pt x="29" y="76"/>
                    <a:pt x="27" y="78"/>
                    <a:pt x="27" y="78"/>
                  </a:cubicBezTo>
                  <a:cubicBezTo>
                    <a:pt x="27" y="78"/>
                    <a:pt x="37" y="79"/>
                    <a:pt x="37" y="78"/>
                  </a:cubicBezTo>
                  <a:cubicBezTo>
                    <a:pt x="37" y="78"/>
                    <a:pt x="35" y="77"/>
                    <a:pt x="34" y="76"/>
                  </a:cubicBezTo>
                  <a:cubicBezTo>
                    <a:pt x="34" y="76"/>
                    <a:pt x="38" y="77"/>
                    <a:pt x="37" y="78"/>
                  </a:cubicBezTo>
                  <a:cubicBezTo>
                    <a:pt x="38" y="77"/>
                    <a:pt x="37" y="76"/>
                    <a:pt x="38" y="76"/>
                  </a:cubicBezTo>
                  <a:cubicBezTo>
                    <a:pt x="38" y="76"/>
                    <a:pt x="40" y="77"/>
                    <a:pt x="41" y="77"/>
                  </a:cubicBezTo>
                  <a:cubicBezTo>
                    <a:pt x="43" y="79"/>
                    <a:pt x="41" y="76"/>
                    <a:pt x="42" y="75"/>
                  </a:cubicBezTo>
                  <a:cubicBezTo>
                    <a:pt x="42" y="75"/>
                    <a:pt x="48" y="78"/>
                    <a:pt x="48" y="77"/>
                  </a:cubicBezTo>
                  <a:cubicBezTo>
                    <a:pt x="48" y="76"/>
                    <a:pt x="46" y="76"/>
                    <a:pt x="46" y="75"/>
                  </a:cubicBezTo>
                  <a:cubicBezTo>
                    <a:pt x="46" y="75"/>
                    <a:pt x="53" y="76"/>
                    <a:pt x="53" y="76"/>
                  </a:cubicBezTo>
                  <a:cubicBezTo>
                    <a:pt x="57" y="76"/>
                    <a:pt x="52" y="79"/>
                    <a:pt x="52" y="80"/>
                  </a:cubicBezTo>
                  <a:cubicBezTo>
                    <a:pt x="52" y="81"/>
                    <a:pt x="64" y="76"/>
                    <a:pt x="65" y="76"/>
                  </a:cubicBezTo>
                  <a:cubicBezTo>
                    <a:pt x="67" y="76"/>
                    <a:pt x="72" y="73"/>
                    <a:pt x="68" y="72"/>
                  </a:cubicBezTo>
                  <a:cubicBezTo>
                    <a:pt x="66" y="71"/>
                    <a:pt x="63" y="73"/>
                    <a:pt x="61" y="72"/>
                  </a:cubicBezTo>
                  <a:cubicBezTo>
                    <a:pt x="61" y="72"/>
                    <a:pt x="63" y="70"/>
                    <a:pt x="63" y="70"/>
                  </a:cubicBezTo>
                  <a:cubicBezTo>
                    <a:pt x="63" y="69"/>
                    <a:pt x="60" y="70"/>
                    <a:pt x="59" y="70"/>
                  </a:cubicBezTo>
                  <a:cubicBezTo>
                    <a:pt x="57" y="70"/>
                    <a:pt x="56" y="68"/>
                    <a:pt x="54" y="68"/>
                  </a:cubicBezTo>
                  <a:cubicBezTo>
                    <a:pt x="53" y="69"/>
                    <a:pt x="50" y="70"/>
                    <a:pt x="48" y="69"/>
                  </a:cubicBezTo>
                  <a:cubicBezTo>
                    <a:pt x="49" y="69"/>
                    <a:pt x="50" y="69"/>
                    <a:pt x="51" y="69"/>
                  </a:cubicBezTo>
                  <a:cubicBezTo>
                    <a:pt x="52" y="68"/>
                    <a:pt x="50" y="66"/>
                    <a:pt x="50" y="65"/>
                  </a:cubicBezTo>
                  <a:cubicBezTo>
                    <a:pt x="50" y="67"/>
                    <a:pt x="59" y="68"/>
                    <a:pt x="60" y="68"/>
                  </a:cubicBezTo>
                  <a:cubicBezTo>
                    <a:pt x="61" y="68"/>
                    <a:pt x="63" y="68"/>
                    <a:pt x="65" y="68"/>
                  </a:cubicBezTo>
                  <a:cubicBezTo>
                    <a:pt x="67" y="68"/>
                    <a:pt x="69" y="65"/>
                    <a:pt x="68" y="64"/>
                  </a:cubicBezTo>
                  <a:cubicBezTo>
                    <a:pt x="65" y="61"/>
                    <a:pt x="71" y="61"/>
                    <a:pt x="73" y="61"/>
                  </a:cubicBezTo>
                  <a:cubicBezTo>
                    <a:pt x="74" y="61"/>
                    <a:pt x="79" y="61"/>
                    <a:pt x="80" y="60"/>
                  </a:cubicBezTo>
                  <a:cubicBezTo>
                    <a:pt x="80" y="60"/>
                    <a:pt x="75" y="58"/>
                    <a:pt x="75" y="58"/>
                  </a:cubicBezTo>
                  <a:cubicBezTo>
                    <a:pt x="77" y="57"/>
                    <a:pt x="81" y="59"/>
                    <a:pt x="82" y="57"/>
                  </a:cubicBezTo>
                  <a:cubicBezTo>
                    <a:pt x="83" y="56"/>
                    <a:pt x="77" y="55"/>
                    <a:pt x="76" y="55"/>
                  </a:cubicBezTo>
                  <a:cubicBezTo>
                    <a:pt x="77" y="55"/>
                    <a:pt x="84" y="54"/>
                    <a:pt x="85" y="53"/>
                  </a:cubicBezTo>
                  <a:cubicBezTo>
                    <a:pt x="87" y="52"/>
                    <a:pt x="77" y="50"/>
                    <a:pt x="77" y="51"/>
                  </a:cubicBezTo>
                  <a:cubicBezTo>
                    <a:pt x="77" y="50"/>
                    <a:pt x="79" y="50"/>
                    <a:pt x="79" y="50"/>
                  </a:cubicBezTo>
                  <a:cubicBezTo>
                    <a:pt x="79" y="49"/>
                    <a:pt x="72" y="50"/>
                    <a:pt x="71" y="50"/>
                  </a:cubicBezTo>
                  <a:cubicBezTo>
                    <a:pt x="69" y="50"/>
                    <a:pt x="68" y="51"/>
                    <a:pt x="66" y="52"/>
                  </a:cubicBezTo>
                  <a:cubicBezTo>
                    <a:pt x="67" y="52"/>
                    <a:pt x="70" y="49"/>
                    <a:pt x="68" y="49"/>
                  </a:cubicBezTo>
                  <a:cubicBezTo>
                    <a:pt x="68" y="49"/>
                    <a:pt x="64" y="49"/>
                    <a:pt x="64" y="48"/>
                  </a:cubicBezTo>
                  <a:cubicBezTo>
                    <a:pt x="64" y="48"/>
                    <a:pt x="71" y="48"/>
                    <a:pt x="72" y="48"/>
                  </a:cubicBezTo>
                  <a:cubicBezTo>
                    <a:pt x="71" y="48"/>
                    <a:pt x="68" y="47"/>
                    <a:pt x="68" y="47"/>
                  </a:cubicBezTo>
                  <a:cubicBezTo>
                    <a:pt x="69" y="46"/>
                    <a:pt x="72" y="48"/>
                    <a:pt x="74" y="47"/>
                  </a:cubicBezTo>
                  <a:cubicBezTo>
                    <a:pt x="73" y="47"/>
                    <a:pt x="69" y="46"/>
                    <a:pt x="69" y="46"/>
                  </a:cubicBezTo>
                  <a:cubicBezTo>
                    <a:pt x="69" y="45"/>
                    <a:pt x="77" y="46"/>
                    <a:pt x="78" y="45"/>
                  </a:cubicBezTo>
                  <a:cubicBezTo>
                    <a:pt x="78" y="45"/>
                    <a:pt x="75" y="44"/>
                    <a:pt x="75" y="44"/>
                  </a:cubicBezTo>
                  <a:cubicBezTo>
                    <a:pt x="74" y="44"/>
                    <a:pt x="77" y="44"/>
                    <a:pt x="77" y="44"/>
                  </a:cubicBezTo>
                  <a:cubicBezTo>
                    <a:pt x="79" y="45"/>
                    <a:pt x="80" y="46"/>
                    <a:pt x="82" y="46"/>
                  </a:cubicBezTo>
                  <a:cubicBezTo>
                    <a:pt x="84" y="46"/>
                    <a:pt x="87" y="45"/>
                    <a:pt x="90" y="44"/>
                  </a:cubicBezTo>
                  <a:cubicBezTo>
                    <a:pt x="98" y="43"/>
                    <a:pt x="85" y="42"/>
                    <a:pt x="84" y="40"/>
                  </a:cubicBezTo>
                  <a:cubicBezTo>
                    <a:pt x="84" y="39"/>
                    <a:pt x="93" y="40"/>
                    <a:pt x="94" y="41"/>
                  </a:cubicBezTo>
                  <a:cubicBezTo>
                    <a:pt x="96" y="42"/>
                    <a:pt x="97" y="42"/>
                    <a:pt x="100" y="41"/>
                  </a:cubicBezTo>
                  <a:cubicBezTo>
                    <a:pt x="101" y="41"/>
                    <a:pt x="106" y="39"/>
                    <a:pt x="105" y="37"/>
                  </a:cubicBezTo>
                  <a:cubicBezTo>
                    <a:pt x="105" y="36"/>
                    <a:pt x="94" y="41"/>
                    <a:pt x="97" y="36"/>
                  </a:cubicBezTo>
                  <a:cubicBezTo>
                    <a:pt x="96" y="37"/>
                    <a:pt x="101" y="37"/>
                    <a:pt x="101" y="37"/>
                  </a:cubicBezTo>
                  <a:cubicBezTo>
                    <a:pt x="104" y="37"/>
                    <a:pt x="106" y="36"/>
                    <a:pt x="108" y="36"/>
                  </a:cubicBezTo>
                  <a:cubicBezTo>
                    <a:pt x="108" y="35"/>
                    <a:pt x="105" y="32"/>
                    <a:pt x="105" y="32"/>
                  </a:cubicBezTo>
                  <a:cubicBezTo>
                    <a:pt x="106" y="32"/>
                    <a:pt x="107" y="33"/>
                    <a:pt x="107" y="34"/>
                  </a:cubicBezTo>
                  <a:cubicBezTo>
                    <a:pt x="108" y="35"/>
                    <a:pt x="110" y="34"/>
                    <a:pt x="111" y="34"/>
                  </a:cubicBezTo>
                  <a:cubicBezTo>
                    <a:pt x="114" y="32"/>
                    <a:pt x="116" y="30"/>
                    <a:pt x="119" y="29"/>
                  </a:cubicBezTo>
                  <a:cubicBezTo>
                    <a:pt x="121" y="28"/>
                    <a:pt x="136" y="22"/>
                    <a:pt x="136" y="21"/>
                  </a:cubicBezTo>
                  <a:cubicBezTo>
                    <a:pt x="136" y="20"/>
                    <a:pt x="123" y="23"/>
                    <a:pt x="122" y="23"/>
                  </a:cubicBezTo>
                  <a:cubicBezTo>
                    <a:pt x="119" y="24"/>
                    <a:pt x="116" y="24"/>
                    <a:pt x="112" y="25"/>
                  </a:cubicBezTo>
                  <a:cubicBezTo>
                    <a:pt x="112" y="25"/>
                    <a:pt x="108" y="25"/>
                    <a:pt x="108" y="25"/>
                  </a:cubicBezTo>
                  <a:cubicBezTo>
                    <a:pt x="108" y="24"/>
                    <a:pt x="114" y="24"/>
                    <a:pt x="115" y="23"/>
                  </a:cubicBezTo>
                  <a:cubicBezTo>
                    <a:pt x="116" y="23"/>
                    <a:pt x="123" y="22"/>
                    <a:pt x="123" y="21"/>
                  </a:cubicBezTo>
                  <a:cubicBezTo>
                    <a:pt x="123" y="22"/>
                    <a:pt x="113" y="20"/>
                    <a:pt x="114" y="19"/>
                  </a:cubicBezTo>
                  <a:cubicBezTo>
                    <a:pt x="114" y="19"/>
                    <a:pt x="126" y="20"/>
                    <a:pt x="127" y="19"/>
                  </a:cubicBezTo>
                  <a:cubicBezTo>
                    <a:pt x="129" y="19"/>
                    <a:pt x="132" y="18"/>
                    <a:pt x="134" y="18"/>
                  </a:cubicBezTo>
                  <a:cubicBezTo>
                    <a:pt x="135" y="18"/>
                    <a:pt x="137" y="18"/>
                    <a:pt x="138" y="18"/>
                  </a:cubicBezTo>
                  <a:cubicBezTo>
                    <a:pt x="142" y="17"/>
                    <a:pt x="146" y="16"/>
                    <a:pt x="149" y="15"/>
                  </a:cubicBezTo>
                  <a:cubicBezTo>
                    <a:pt x="149" y="15"/>
                    <a:pt x="156" y="11"/>
                    <a:pt x="153" y="10"/>
                  </a:cubicBezTo>
                  <a:cubicBezTo>
                    <a:pt x="151" y="10"/>
                    <a:pt x="148" y="10"/>
                    <a:pt x="146" y="10"/>
                  </a:cubicBezTo>
                  <a:cubicBezTo>
                    <a:pt x="145" y="9"/>
                    <a:pt x="143" y="10"/>
                    <a:pt x="143" y="9"/>
                  </a:cubicBezTo>
                  <a:cubicBezTo>
                    <a:pt x="143" y="7"/>
                    <a:pt x="141" y="7"/>
                    <a:pt x="141" y="5"/>
                  </a:cubicBezTo>
                  <a:cubicBezTo>
                    <a:pt x="141" y="5"/>
                    <a:pt x="137" y="6"/>
                    <a:pt x="136" y="6"/>
                  </a:cubicBezTo>
                  <a:cubicBezTo>
                    <a:pt x="135" y="5"/>
                    <a:pt x="134" y="3"/>
                    <a:pt x="133" y="5"/>
                  </a:cubicBezTo>
                  <a:cubicBezTo>
                    <a:pt x="133" y="5"/>
                    <a:pt x="127" y="6"/>
                    <a:pt x="126" y="6"/>
                  </a:cubicBezTo>
                  <a:cubicBezTo>
                    <a:pt x="124" y="7"/>
                    <a:pt x="122" y="7"/>
                    <a:pt x="120" y="7"/>
                  </a:cubicBezTo>
                  <a:cubicBezTo>
                    <a:pt x="120" y="7"/>
                    <a:pt x="116" y="7"/>
                    <a:pt x="116" y="7"/>
                  </a:cubicBezTo>
                  <a:cubicBezTo>
                    <a:pt x="116" y="6"/>
                    <a:pt x="120" y="6"/>
                    <a:pt x="121" y="5"/>
                  </a:cubicBezTo>
                  <a:cubicBezTo>
                    <a:pt x="123" y="5"/>
                    <a:pt x="125" y="4"/>
                    <a:pt x="126" y="3"/>
                  </a:cubicBezTo>
                  <a:cubicBezTo>
                    <a:pt x="124" y="6"/>
                    <a:pt x="103" y="0"/>
                    <a:pt x="102" y="2"/>
                  </a:cubicBezTo>
                  <a:cubicBezTo>
                    <a:pt x="102" y="3"/>
                    <a:pt x="104" y="3"/>
                    <a:pt x="105" y="4"/>
                  </a:cubicBezTo>
                  <a:cubicBezTo>
                    <a:pt x="105" y="5"/>
                    <a:pt x="100" y="2"/>
                    <a:pt x="100" y="2"/>
                  </a:cubicBezTo>
                  <a:cubicBezTo>
                    <a:pt x="98" y="1"/>
                    <a:pt x="95" y="2"/>
                    <a:pt x="94" y="2"/>
                  </a:cubicBezTo>
                  <a:cubicBezTo>
                    <a:pt x="93" y="2"/>
                    <a:pt x="90" y="2"/>
                    <a:pt x="91" y="3"/>
                  </a:cubicBezTo>
                  <a:cubicBezTo>
                    <a:pt x="92" y="4"/>
                    <a:pt x="94" y="7"/>
                    <a:pt x="95" y="6"/>
                  </a:cubicBezTo>
                  <a:cubicBezTo>
                    <a:pt x="95" y="7"/>
                    <a:pt x="91" y="6"/>
                    <a:pt x="91" y="5"/>
                  </a:cubicBezTo>
                  <a:cubicBezTo>
                    <a:pt x="88" y="5"/>
                    <a:pt x="87" y="2"/>
                    <a:pt x="85" y="2"/>
                  </a:cubicBezTo>
                  <a:cubicBezTo>
                    <a:pt x="81" y="2"/>
                    <a:pt x="78" y="2"/>
                    <a:pt x="75" y="2"/>
                  </a:cubicBezTo>
                  <a:cubicBezTo>
                    <a:pt x="70" y="3"/>
                    <a:pt x="73" y="4"/>
                    <a:pt x="76" y="5"/>
                  </a:cubicBezTo>
                  <a:cubicBezTo>
                    <a:pt x="77" y="6"/>
                    <a:pt x="79" y="7"/>
                    <a:pt x="80" y="8"/>
                  </a:cubicBezTo>
                  <a:cubicBezTo>
                    <a:pt x="80" y="8"/>
                    <a:pt x="77" y="10"/>
                    <a:pt x="77" y="10"/>
                  </a:cubicBezTo>
                  <a:cubicBezTo>
                    <a:pt x="76" y="10"/>
                    <a:pt x="78" y="9"/>
                    <a:pt x="78" y="9"/>
                  </a:cubicBezTo>
                  <a:cubicBezTo>
                    <a:pt x="78" y="8"/>
                    <a:pt x="71" y="4"/>
                    <a:pt x="70" y="4"/>
                  </a:cubicBezTo>
                  <a:cubicBezTo>
                    <a:pt x="66" y="4"/>
                    <a:pt x="62" y="3"/>
                    <a:pt x="58" y="4"/>
                  </a:cubicBezTo>
                  <a:cubicBezTo>
                    <a:pt x="58" y="4"/>
                    <a:pt x="60" y="6"/>
                    <a:pt x="61" y="6"/>
                  </a:cubicBezTo>
                  <a:cubicBezTo>
                    <a:pt x="62" y="6"/>
                    <a:pt x="64" y="7"/>
                    <a:pt x="66" y="6"/>
                  </a:cubicBezTo>
                  <a:cubicBezTo>
                    <a:pt x="64" y="7"/>
                    <a:pt x="61" y="8"/>
                    <a:pt x="59" y="7"/>
                  </a:cubicBezTo>
                  <a:cubicBezTo>
                    <a:pt x="58" y="7"/>
                    <a:pt x="51" y="4"/>
                    <a:pt x="52" y="5"/>
                  </a:cubicBezTo>
                  <a:cubicBezTo>
                    <a:pt x="52" y="4"/>
                    <a:pt x="57" y="10"/>
                    <a:pt x="53" y="9"/>
                  </a:cubicBezTo>
                  <a:cubicBezTo>
                    <a:pt x="52" y="8"/>
                    <a:pt x="49" y="7"/>
                    <a:pt x="47" y="8"/>
                  </a:cubicBezTo>
                  <a:cubicBezTo>
                    <a:pt x="48" y="8"/>
                    <a:pt x="51" y="9"/>
                    <a:pt x="51" y="9"/>
                  </a:cubicBezTo>
                  <a:cubicBezTo>
                    <a:pt x="50" y="10"/>
                    <a:pt x="46" y="8"/>
                    <a:pt x="46" y="10"/>
                  </a:cubicBezTo>
                  <a:cubicBezTo>
                    <a:pt x="46" y="11"/>
                    <a:pt x="50" y="12"/>
                    <a:pt x="51" y="13"/>
                  </a:cubicBezTo>
                  <a:cubicBezTo>
                    <a:pt x="54" y="13"/>
                    <a:pt x="61" y="14"/>
                    <a:pt x="61" y="17"/>
                  </a:cubicBezTo>
                  <a:cubicBezTo>
                    <a:pt x="61" y="16"/>
                    <a:pt x="54" y="15"/>
                    <a:pt x="52" y="14"/>
                  </a:cubicBezTo>
                  <a:cubicBezTo>
                    <a:pt x="50" y="14"/>
                    <a:pt x="47" y="11"/>
                    <a:pt x="45" y="12"/>
                  </a:cubicBezTo>
                  <a:cubicBezTo>
                    <a:pt x="45" y="12"/>
                    <a:pt x="48" y="14"/>
                    <a:pt x="48" y="14"/>
                  </a:cubicBezTo>
                  <a:cubicBezTo>
                    <a:pt x="48" y="14"/>
                    <a:pt x="45" y="15"/>
                    <a:pt x="45" y="14"/>
                  </a:cubicBezTo>
                  <a:cubicBezTo>
                    <a:pt x="43" y="13"/>
                    <a:pt x="42" y="12"/>
                    <a:pt x="40" y="11"/>
                  </a:cubicBezTo>
                  <a:cubicBezTo>
                    <a:pt x="39" y="10"/>
                    <a:pt x="31" y="10"/>
                    <a:pt x="31" y="10"/>
                  </a:cubicBezTo>
                  <a:cubicBezTo>
                    <a:pt x="31" y="11"/>
                    <a:pt x="34" y="11"/>
                    <a:pt x="31" y="12"/>
                  </a:cubicBezTo>
                  <a:cubicBezTo>
                    <a:pt x="30" y="12"/>
                    <a:pt x="25" y="14"/>
                    <a:pt x="25" y="14"/>
                  </a:cubicBezTo>
                  <a:cubicBezTo>
                    <a:pt x="26" y="14"/>
                    <a:pt x="29" y="13"/>
                    <a:pt x="29" y="13"/>
                  </a:cubicBezTo>
                  <a:cubicBezTo>
                    <a:pt x="30" y="14"/>
                    <a:pt x="34" y="16"/>
                    <a:pt x="34" y="16"/>
                  </a:cubicBezTo>
                  <a:cubicBezTo>
                    <a:pt x="34" y="16"/>
                    <a:pt x="31" y="15"/>
                    <a:pt x="31" y="16"/>
                  </a:cubicBezTo>
                  <a:cubicBezTo>
                    <a:pt x="31" y="16"/>
                    <a:pt x="32" y="19"/>
                    <a:pt x="30" y="17"/>
                  </a:cubicBezTo>
                  <a:cubicBezTo>
                    <a:pt x="29" y="16"/>
                    <a:pt x="28" y="14"/>
                    <a:pt x="26" y="15"/>
                  </a:cubicBezTo>
                  <a:cubicBezTo>
                    <a:pt x="25" y="15"/>
                    <a:pt x="24" y="17"/>
                    <a:pt x="23" y="16"/>
                  </a:cubicBezTo>
                  <a:cubicBezTo>
                    <a:pt x="22" y="15"/>
                    <a:pt x="21" y="14"/>
                    <a:pt x="19" y="14"/>
                  </a:cubicBezTo>
                  <a:cubicBezTo>
                    <a:pt x="18" y="14"/>
                    <a:pt x="15" y="15"/>
                    <a:pt x="14" y="16"/>
                  </a:cubicBezTo>
                  <a:cubicBezTo>
                    <a:pt x="12" y="17"/>
                    <a:pt x="13" y="18"/>
                    <a:pt x="10" y="17"/>
                  </a:cubicBezTo>
                  <a:cubicBezTo>
                    <a:pt x="8" y="16"/>
                    <a:pt x="7" y="17"/>
                    <a:pt x="5" y="17"/>
                  </a:cubicBezTo>
                  <a:cubicBezTo>
                    <a:pt x="4" y="18"/>
                    <a:pt x="0" y="18"/>
                    <a:pt x="0" y="19"/>
                  </a:cubicBezTo>
                  <a:cubicBezTo>
                    <a:pt x="0" y="21"/>
                    <a:pt x="9" y="19"/>
                    <a:pt x="9" y="20"/>
                  </a:cubicBezTo>
                  <a:cubicBezTo>
                    <a:pt x="9" y="21"/>
                    <a:pt x="6" y="21"/>
                    <a:pt x="5" y="22"/>
                  </a:cubicBezTo>
                  <a:cubicBezTo>
                    <a:pt x="5" y="21"/>
                    <a:pt x="10" y="21"/>
                    <a:pt x="11" y="21"/>
                  </a:cubicBezTo>
                  <a:cubicBezTo>
                    <a:pt x="12" y="21"/>
                    <a:pt x="17" y="21"/>
                    <a:pt x="17" y="21"/>
                  </a:cubicBezTo>
                  <a:cubicBezTo>
                    <a:pt x="17" y="21"/>
                    <a:pt x="15" y="22"/>
                    <a:pt x="14" y="22"/>
                  </a:cubicBezTo>
                  <a:cubicBezTo>
                    <a:pt x="12" y="22"/>
                    <a:pt x="11" y="22"/>
                    <a:pt x="9" y="24"/>
                  </a:cubicBezTo>
                  <a:cubicBezTo>
                    <a:pt x="5" y="26"/>
                    <a:pt x="12" y="26"/>
                    <a:pt x="13" y="26"/>
                  </a:cubicBezTo>
                  <a:cubicBezTo>
                    <a:pt x="17" y="27"/>
                    <a:pt x="20" y="27"/>
                    <a:pt x="24" y="26"/>
                  </a:cubicBezTo>
                  <a:cubicBezTo>
                    <a:pt x="26" y="25"/>
                    <a:pt x="31" y="22"/>
                    <a:pt x="34" y="24"/>
                  </a:cubicBezTo>
                  <a:cubicBezTo>
                    <a:pt x="34" y="24"/>
                    <a:pt x="29" y="26"/>
                    <a:pt x="29" y="26"/>
                  </a:cubicBezTo>
                  <a:cubicBezTo>
                    <a:pt x="27" y="26"/>
                    <a:pt x="25" y="26"/>
                    <a:pt x="23" y="27"/>
                  </a:cubicBezTo>
                  <a:cubicBezTo>
                    <a:pt x="22" y="27"/>
                    <a:pt x="20" y="27"/>
                    <a:pt x="18" y="27"/>
                  </a:cubicBezTo>
                  <a:cubicBezTo>
                    <a:pt x="16" y="28"/>
                    <a:pt x="14" y="27"/>
                    <a:pt x="12" y="28"/>
                  </a:cubicBezTo>
                  <a:cubicBezTo>
                    <a:pt x="13" y="28"/>
                    <a:pt x="16" y="29"/>
                    <a:pt x="16" y="29"/>
                  </a:cubicBezTo>
                  <a:cubicBezTo>
                    <a:pt x="17" y="30"/>
                    <a:pt x="18" y="31"/>
                    <a:pt x="20" y="31"/>
                  </a:cubicBezTo>
                  <a:cubicBezTo>
                    <a:pt x="24" y="31"/>
                    <a:pt x="26" y="28"/>
                    <a:pt x="30" y="27"/>
                  </a:cubicBezTo>
                  <a:cubicBezTo>
                    <a:pt x="31" y="27"/>
                    <a:pt x="44" y="26"/>
                    <a:pt x="44" y="25"/>
                  </a:cubicBezTo>
                  <a:cubicBezTo>
                    <a:pt x="44" y="26"/>
                    <a:pt x="38" y="26"/>
                    <a:pt x="37" y="26"/>
                  </a:cubicBezTo>
                  <a:cubicBezTo>
                    <a:pt x="34" y="27"/>
                    <a:pt x="29" y="28"/>
                    <a:pt x="26" y="30"/>
                  </a:cubicBezTo>
                  <a:cubicBezTo>
                    <a:pt x="23" y="33"/>
                    <a:pt x="32" y="32"/>
                    <a:pt x="33" y="32"/>
                  </a:cubicBezTo>
                  <a:cubicBezTo>
                    <a:pt x="35" y="32"/>
                    <a:pt x="37" y="33"/>
                    <a:pt x="39" y="31"/>
                  </a:cubicBezTo>
                  <a:cubicBezTo>
                    <a:pt x="40" y="31"/>
                    <a:pt x="40" y="30"/>
                    <a:pt x="40" y="29"/>
                  </a:cubicBezTo>
                  <a:cubicBezTo>
                    <a:pt x="41" y="29"/>
                    <a:pt x="42" y="29"/>
                    <a:pt x="42" y="30"/>
                  </a:cubicBezTo>
                  <a:cubicBezTo>
                    <a:pt x="42" y="30"/>
                    <a:pt x="42" y="30"/>
                    <a:pt x="41" y="30"/>
                  </a:cubicBezTo>
                  <a:cubicBezTo>
                    <a:pt x="43" y="30"/>
                    <a:pt x="48" y="28"/>
                    <a:pt x="50" y="29"/>
                  </a:cubicBezTo>
                  <a:cubicBezTo>
                    <a:pt x="49" y="28"/>
                    <a:pt x="44" y="32"/>
                    <a:pt x="43" y="32"/>
                  </a:cubicBezTo>
                  <a:cubicBezTo>
                    <a:pt x="44" y="33"/>
                    <a:pt x="50" y="31"/>
                    <a:pt x="52" y="31"/>
                  </a:cubicBezTo>
                  <a:cubicBezTo>
                    <a:pt x="55" y="31"/>
                    <a:pt x="58" y="30"/>
                    <a:pt x="61" y="28"/>
                  </a:cubicBezTo>
                  <a:cubicBezTo>
                    <a:pt x="62" y="27"/>
                    <a:pt x="62" y="25"/>
                    <a:pt x="62" y="25"/>
                  </a:cubicBezTo>
                  <a:cubicBezTo>
                    <a:pt x="64" y="25"/>
                    <a:pt x="64" y="25"/>
                    <a:pt x="65" y="24"/>
                  </a:cubicBezTo>
                  <a:cubicBezTo>
                    <a:pt x="66" y="24"/>
                    <a:pt x="73" y="20"/>
                    <a:pt x="73" y="21"/>
                  </a:cubicBezTo>
                  <a:cubicBezTo>
                    <a:pt x="73" y="21"/>
                    <a:pt x="69" y="24"/>
                    <a:pt x="69" y="24"/>
                  </a:cubicBezTo>
                  <a:cubicBezTo>
                    <a:pt x="68" y="25"/>
                    <a:pt x="64" y="27"/>
                    <a:pt x="64" y="28"/>
                  </a:cubicBezTo>
                  <a:cubicBezTo>
                    <a:pt x="64" y="29"/>
                    <a:pt x="75" y="28"/>
                    <a:pt x="75" y="29"/>
                  </a:cubicBezTo>
                  <a:cubicBezTo>
                    <a:pt x="75" y="28"/>
                    <a:pt x="60" y="32"/>
                    <a:pt x="60" y="31"/>
                  </a:cubicBezTo>
                  <a:cubicBezTo>
                    <a:pt x="60" y="31"/>
                    <a:pt x="69" y="32"/>
                    <a:pt x="68" y="32"/>
                  </a:cubicBezTo>
                  <a:cubicBezTo>
                    <a:pt x="68" y="33"/>
                    <a:pt x="64" y="33"/>
                    <a:pt x="63" y="33"/>
                  </a:cubicBezTo>
                  <a:cubicBezTo>
                    <a:pt x="61" y="33"/>
                    <a:pt x="58" y="33"/>
                    <a:pt x="56" y="34"/>
                  </a:cubicBezTo>
                  <a:cubicBezTo>
                    <a:pt x="52" y="34"/>
                    <a:pt x="48" y="34"/>
                    <a:pt x="44" y="35"/>
                  </a:cubicBezTo>
                  <a:cubicBezTo>
                    <a:pt x="43" y="35"/>
                    <a:pt x="43" y="36"/>
                    <a:pt x="45" y="36"/>
                  </a:cubicBezTo>
                  <a:cubicBezTo>
                    <a:pt x="46" y="37"/>
                    <a:pt x="49" y="38"/>
                    <a:pt x="50" y="39"/>
                  </a:cubicBezTo>
                  <a:cubicBezTo>
                    <a:pt x="52" y="41"/>
                    <a:pt x="50" y="43"/>
                    <a:pt x="53" y="43"/>
                  </a:cubicBezTo>
                  <a:cubicBezTo>
                    <a:pt x="54" y="42"/>
                    <a:pt x="57" y="43"/>
                    <a:pt x="58" y="42"/>
                  </a:cubicBezTo>
                  <a:cubicBezTo>
                    <a:pt x="49" y="47"/>
                    <a:pt x="44" y="36"/>
                    <a:pt x="37" y="36"/>
                  </a:cubicBezTo>
                  <a:cubicBezTo>
                    <a:pt x="35" y="36"/>
                    <a:pt x="26" y="34"/>
                    <a:pt x="26" y="36"/>
                  </a:cubicBezTo>
                  <a:cubicBezTo>
                    <a:pt x="26" y="36"/>
                    <a:pt x="25" y="38"/>
                    <a:pt x="25" y="38"/>
                  </a:cubicBezTo>
                  <a:cubicBezTo>
                    <a:pt x="26" y="38"/>
                    <a:pt x="32" y="38"/>
                    <a:pt x="32" y="39"/>
                  </a:cubicBezTo>
                  <a:cubicBezTo>
                    <a:pt x="32" y="39"/>
                    <a:pt x="26" y="39"/>
                    <a:pt x="26" y="41"/>
                  </a:cubicBezTo>
                  <a:cubicBezTo>
                    <a:pt x="26" y="42"/>
                    <a:pt x="32" y="42"/>
                    <a:pt x="34" y="43"/>
                  </a:cubicBezTo>
                  <a:cubicBezTo>
                    <a:pt x="35" y="44"/>
                    <a:pt x="36" y="45"/>
                    <a:pt x="37" y="46"/>
                  </a:cubicBezTo>
                  <a:cubicBezTo>
                    <a:pt x="38" y="48"/>
                    <a:pt x="40" y="49"/>
                    <a:pt x="42" y="50"/>
                  </a:cubicBezTo>
                  <a:cubicBezTo>
                    <a:pt x="44" y="51"/>
                    <a:pt x="45" y="51"/>
                    <a:pt x="47" y="50"/>
                  </a:cubicBezTo>
                  <a:cubicBezTo>
                    <a:pt x="48" y="50"/>
                    <a:pt x="50" y="49"/>
                    <a:pt x="51" y="50"/>
                  </a:cubicBezTo>
                  <a:cubicBezTo>
                    <a:pt x="51" y="50"/>
                    <a:pt x="50" y="52"/>
                    <a:pt x="50" y="52"/>
                  </a:cubicBezTo>
                  <a:cubicBezTo>
                    <a:pt x="48" y="52"/>
                    <a:pt x="45" y="51"/>
                    <a:pt x="44" y="52"/>
                  </a:cubicBezTo>
                  <a:cubicBezTo>
                    <a:pt x="44" y="51"/>
                    <a:pt x="48" y="54"/>
                    <a:pt x="48" y="54"/>
                  </a:cubicBezTo>
                  <a:cubicBezTo>
                    <a:pt x="48" y="55"/>
                    <a:pt x="43" y="53"/>
                    <a:pt x="43" y="53"/>
                  </a:cubicBezTo>
                  <a:cubicBezTo>
                    <a:pt x="40" y="51"/>
                    <a:pt x="38" y="51"/>
                    <a:pt x="35" y="51"/>
                  </a:cubicBezTo>
                  <a:cubicBezTo>
                    <a:pt x="33" y="51"/>
                    <a:pt x="32" y="51"/>
                    <a:pt x="30" y="52"/>
                  </a:cubicBezTo>
                  <a:cubicBezTo>
                    <a:pt x="28" y="53"/>
                    <a:pt x="27" y="52"/>
                    <a:pt x="26" y="53"/>
                  </a:cubicBezTo>
                  <a:cubicBezTo>
                    <a:pt x="25" y="54"/>
                    <a:pt x="25" y="55"/>
                    <a:pt x="23" y="55"/>
                  </a:cubicBezTo>
                  <a:cubicBezTo>
                    <a:pt x="22" y="56"/>
                    <a:pt x="21" y="59"/>
                    <a:pt x="23" y="59"/>
                  </a:cubicBezTo>
                  <a:cubicBezTo>
                    <a:pt x="25" y="59"/>
                    <a:pt x="27" y="58"/>
                    <a:pt x="27" y="59"/>
                  </a:cubicBezTo>
                  <a:cubicBezTo>
                    <a:pt x="28" y="61"/>
                    <a:pt x="32" y="60"/>
                    <a:pt x="32" y="59"/>
                  </a:cubicBezTo>
                  <a:cubicBezTo>
                    <a:pt x="33" y="59"/>
                    <a:pt x="35" y="56"/>
                    <a:pt x="35" y="55"/>
                  </a:cubicBezTo>
                  <a:cubicBezTo>
                    <a:pt x="35" y="56"/>
                    <a:pt x="35" y="56"/>
                    <a:pt x="35" y="57"/>
                  </a:cubicBezTo>
                  <a:cubicBezTo>
                    <a:pt x="35" y="57"/>
                    <a:pt x="36" y="57"/>
                    <a:pt x="36" y="57"/>
                  </a:cubicBezTo>
                  <a:cubicBezTo>
                    <a:pt x="36" y="57"/>
                    <a:pt x="35" y="58"/>
                    <a:pt x="35" y="59"/>
                  </a:cubicBezTo>
                  <a:cubicBezTo>
                    <a:pt x="35" y="59"/>
                    <a:pt x="35" y="59"/>
                    <a:pt x="36" y="59"/>
                  </a:cubicBezTo>
                  <a:cubicBezTo>
                    <a:pt x="36" y="59"/>
                    <a:pt x="33" y="60"/>
                    <a:pt x="34" y="60"/>
                  </a:cubicBezTo>
                  <a:cubicBezTo>
                    <a:pt x="34" y="60"/>
                    <a:pt x="34" y="60"/>
                    <a:pt x="34" y="60"/>
                  </a:cubicBezTo>
                  <a:cubicBezTo>
                    <a:pt x="34" y="61"/>
                    <a:pt x="31" y="60"/>
                    <a:pt x="30" y="61"/>
                  </a:cubicBezTo>
                  <a:cubicBezTo>
                    <a:pt x="31" y="61"/>
                    <a:pt x="35" y="61"/>
                    <a:pt x="36" y="62"/>
                  </a:cubicBezTo>
                  <a:cubicBezTo>
                    <a:pt x="36" y="62"/>
                    <a:pt x="31" y="65"/>
                    <a:pt x="32" y="65"/>
                  </a:cubicBezTo>
                  <a:cubicBezTo>
                    <a:pt x="32" y="66"/>
                    <a:pt x="37" y="65"/>
                    <a:pt x="37" y="65"/>
                  </a:cubicBezTo>
                  <a:cubicBezTo>
                    <a:pt x="37" y="65"/>
                    <a:pt x="36" y="65"/>
                    <a:pt x="36" y="65"/>
                  </a:cubicBezTo>
                  <a:cubicBezTo>
                    <a:pt x="36" y="66"/>
                    <a:pt x="41" y="65"/>
                    <a:pt x="42" y="64"/>
                  </a:cubicBezTo>
                  <a:cubicBezTo>
                    <a:pt x="42" y="64"/>
                    <a:pt x="46" y="59"/>
                    <a:pt x="47" y="60"/>
                  </a:cubicBezTo>
                  <a:cubicBezTo>
                    <a:pt x="48" y="61"/>
                    <a:pt x="40" y="67"/>
                    <a:pt x="38" y="68"/>
                  </a:cubicBezTo>
                  <a:cubicBezTo>
                    <a:pt x="35" y="68"/>
                    <a:pt x="33" y="68"/>
                    <a:pt x="30" y="66"/>
                  </a:cubicBezTo>
                  <a:cubicBezTo>
                    <a:pt x="28" y="65"/>
                    <a:pt x="28" y="63"/>
                    <a:pt x="26" y="63"/>
                  </a:cubicBezTo>
                  <a:cubicBezTo>
                    <a:pt x="24" y="62"/>
                    <a:pt x="22" y="62"/>
                    <a:pt x="20" y="62"/>
                  </a:cubicBezTo>
                  <a:cubicBezTo>
                    <a:pt x="17" y="62"/>
                    <a:pt x="17" y="63"/>
                    <a:pt x="19" y="65"/>
                  </a:cubicBezTo>
                  <a:cubicBezTo>
                    <a:pt x="20" y="66"/>
                    <a:pt x="20" y="67"/>
                    <a:pt x="22" y="67"/>
                  </a:cubicBezTo>
                  <a:cubicBezTo>
                    <a:pt x="25" y="67"/>
                    <a:pt x="22" y="67"/>
                    <a:pt x="22" y="68"/>
                  </a:cubicBezTo>
                  <a:cubicBezTo>
                    <a:pt x="22" y="68"/>
                    <a:pt x="26" y="70"/>
                    <a:pt x="26" y="7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6" name="Freeform 610"/>
            <p:cNvSpPr>
              <a:spLocks/>
            </p:cNvSpPr>
            <p:nvPr/>
          </p:nvSpPr>
          <p:spPr bwMode="auto">
            <a:xfrm>
              <a:off x="8833288" y="4569098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0 w 2"/>
                <a:gd name="T3" fmla="*/ 0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2" y="1"/>
                    <a:pt x="0" y="0"/>
                    <a:pt x="0" y="0"/>
                  </a:cubicBezTo>
                  <a:cubicBezTo>
                    <a:pt x="1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7" name="Freeform 611"/>
            <p:cNvSpPr>
              <a:spLocks/>
            </p:cNvSpPr>
            <p:nvPr/>
          </p:nvSpPr>
          <p:spPr bwMode="auto">
            <a:xfrm>
              <a:off x="8772764" y="4559541"/>
              <a:ext cx="9557" cy="9557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2" y="1"/>
                    <a:pt x="0" y="2"/>
                    <a:pt x="0" y="1"/>
                  </a:cubicBezTo>
                  <a:cubicBezTo>
                    <a:pt x="0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8" name="Freeform 612"/>
            <p:cNvSpPr>
              <a:spLocks/>
            </p:cNvSpPr>
            <p:nvPr/>
          </p:nvSpPr>
          <p:spPr bwMode="auto">
            <a:xfrm>
              <a:off x="8983010" y="5392561"/>
              <a:ext cx="31856" cy="23893"/>
            </a:xfrm>
            <a:custGeom>
              <a:avLst/>
              <a:gdLst>
                <a:gd name="T0" fmla="*/ 6 w 7"/>
                <a:gd name="T1" fmla="*/ 2 h 5"/>
                <a:gd name="T2" fmla="*/ 1 w 7"/>
                <a:gd name="T3" fmla="*/ 2 h 5"/>
                <a:gd name="T4" fmla="*/ 6 w 7"/>
                <a:gd name="T5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6" y="2"/>
                  </a:moveTo>
                  <a:cubicBezTo>
                    <a:pt x="7" y="0"/>
                    <a:pt x="0" y="1"/>
                    <a:pt x="1" y="2"/>
                  </a:cubicBezTo>
                  <a:cubicBezTo>
                    <a:pt x="1" y="3"/>
                    <a:pt x="5" y="5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9" name="Rectangle 613"/>
            <p:cNvSpPr>
              <a:spLocks noChangeArrowheads="1"/>
            </p:cNvSpPr>
            <p:nvPr/>
          </p:nvSpPr>
          <p:spPr bwMode="auto">
            <a:xfrm>
              <a:off x="6227516" y="2598838"/>
              <a:ext cx="1594" cy="1594"/>
            </a:xfrm>
            <a:prstGeom prst="rect">
              <a:avLst/>
            </a:pr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0" name="Freeform 614"/>
            <p:cNvSpPr>
              <a:spLocks/>
            </p:cNvSpPr>
            <p:nvPr/>
          </p:nvSpPr>
          <p:spPr bwMode="auto">
            <a:xfrm>
              <a:off x="4629964" y="5252397"/>
              <a:ext cx="47783" cy="41415"/>
            </a:xfrm>
            <a:custGeom>
              <a:avLst/>
              <a:gdLst>
                <a:gd name="T0" fmla="*/ 4 w 10"/>
                <a:gd name="T1" fmla="*/ 4 h 9"/>
                <a:gd name="T2" fmla="*/ 0 w 10"/>
                <a:gd name="T3" fmla="*/ 8 h 9"/>
                <a:gd name="T4" fmla="*/ 2 w 10"/>
                <a:gd name="T5" fmla="*/ 8 h 9"/>
                <a:gd name="T6" fmla="*/ 5 w 10"/>
                <a:gd name="T7" fmla="*/ 5 h 9"/>
                <a:gd name="T8" fmla="*/ 8 w 10"/>
                <a:gd name="T9" fmla="*/ 0 h 9"/>
                <a:gd name="T10" fmla="*/ 4 w 10"/>
                <a:gd name="T11" fmla="*/ 4 h 9"/>
                <a:gd name="T12" fmla="*/ 4 w 10"/>
                <a:gd name="T13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9">
                  <a:moveTo>
                    <a:pt x="4" y="4"/>
                  </a:moveTo>
                  <a:cubicBezTo>
                    <a:pt x="4" y="5"/>
                    <a:pt x="1" y="7"/>
                    <a:pt x="0" y="8"/>
                  </a:cubicBezTo>
                  <a:cubicBezTo>
                    <a:pt x="0" y="9"/>
                    <a:pt x="2" y="8"/>
                    <a:pt x="2" y="8"/>
                  </a:cubicBezTo>
                  <a:cubicBezTo>
                    <a:pt x="3" y="7"/>
                    <a:pt x="4" y="6"/>
                    <a:pt x="5" y="5"/>
                  </a:cubicBezTo>
                  <a:cubicBezTo>
                    <a:pt x="6" y="4"/>
                    <a:pt x="10" y="0"/>
                    <a:pt x="8" y="0"/>
                  </a:cubicBezTo>
                  <a:cubicBezTo>
                    <a:pt x="7" y="0"/>
                    <a:pt x="4" y="3"/>
                    <a:pt x="4" y="4"/>
                  </a:cubicBezTo>
                  <a:cubicBezTo>
                    <a:pt x="4" y="5"/>
                    <a:pt x="4" y="3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1" name="Freeform 615"/>
            <p:cNvSpPr>
              <a:spLocks/>
            </p:cNvSpPr>
            <p:nvPr/>
          </p:nvSpPr>
          <p:spPr bwMode="auto">
            <a:xfrm>
              <a:off x="3911626" y="3366554"/>
              <a:ext cx="33448" cy="14337"/>
            </a:xfrm>
            <a:custGeom>
              <a:avLst/>
              <a:gdLst>
                <a:gd name="T0" fmla="*/ 7 w 7"/>
                <a:gd name="T1" fmla="*/ 1 h 3"/>
                <a:gd name="T2" fmla="*/ 1 w 7"/>
                <a:gd name="T3" fmla="*/ 0 h 3"/>
                <a:gd name="T4" fmla="*/ 7 w 7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3">
                  <a:moveTo>
                    <a:pt x="7" y="1"/>
                  </a:moveTo>
                  <a:cubicBezTo>
                    <a:pt x="7" y="0"/>
                    <a:pt x="0" y="0"/>
                    <a:pt x="1" y="0"/>
                  </a:cubicBezTo>
                  <a:cubicBezTo>
                    <a:pt x="2" y="0"/>
                    <a:pt x="6" y="3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2" name="Freeform 618"/>
            <p:cNvSpPr>
              <a:spLocks/>
            </p:cNvSpPr>
            <p:nvPr/>
          </p:nvSpPr>
          <p:spPr bwMode="auto">
            <a:xfrm>
              <a:off x="4131426" y="4250543"/>
              <a:ext cx="355189" cy="258029"/>
            </a:xfrm>
            <a:custGeom>
              <a:avLst/>
              <a:gdLst>
                <a:gd name="T0" fmla="*/ 63 w 76"/>
                <a:gd name="T1" fmla="*/ 28 h 55"/>
                <a:gd name="T2" fmla="*/ 66 w 76"/>
                <a:gd name="T3" fmla="*/ 24 h 55"/>
                <a:gd name="T4" fmla="*/ 67 w 76"/>
                <a:gd name="T5" fmla="*/ 22 h 55"/>
                <a:gd name="T6" fmla="*/ 67 w 76"/>
                <a:gd name="T7" fmla="*/ 18 h 55"/>
                <a:gd name="T8" fmla="*/ 61 w 76"/>
                <a:gd name="T9" fmla="*/ 15 h 55"/>
                <a:gd name="T10" fmla="*/ 63 w 76"/>
                <a:gd name="T11" fmla="*/ 14 h 55"/>
                <a:gd name="T12" fmla="*/ 64 w 76"/>
                <a:gd name="T13" fmla="*/ 11 h 55"/>
                <a:gd name="T14" fmla="*/ 60 w 76"/>
                <a:gd name="T15" fmla="*/ 9 h 55"/>
                <a:gd name="T16" fmla="*/ 59 w 76"/>
                <a:gd name="T17" fmla="*/ 8 h 55"/>
                <a:gd name="T18" fmla="*/ 57 w 76"/>
                <a:gd name="T19" fmla="*/ 9 h 55"/>
                <a:gd name="T20" fmla="*/ 57 w 76"/>
                <a:gd name="T21" fmla="*/ 7 h 55"/>
                <a:gd name="T22" fmla="*/ 54 w 76"/>
                <a:gd name="T23" fmla="*/ 8 h 55"/>
                <a:gd name="T24" fmla="*/ 54 w 76"/>
                <a:gd name="T25" fmla="*/ 6 h 55"/>
                <a:gd name="T26" fmla="*/ 58 w 76"/>
                <a:gd name="T27" fmla="*/ 5 h 55"/>
                <a:gd name="T28" fmla="*/ 55 w 76"/>
                <a:gd name="T29" fmla="*/ 4 h 55"/>
                <a:gd name="T30" fmla="*/ 49 w 76"/>
                <a:gd name="T31" fmla="*/ 4 h 55"/>
                <a:gd name="T32" fmla="*/ 44 w 76"/>
                <a:gd name="T33" fmla="*/ 7 h 55"/>
                <a:gd name="T34" fmla="*/ 38 w 76"/>
                <a:gd name="T35" fmla="*/ 5 h 55"/>
                <a:gd name="T36" fmla="*/ 29 w 76"/>
                <a:gd name="T37" fmla="*/ 5 h 55"/>
                <a:gd name="T38" fmla="*/ 26 w 76"/>
                <a:gd name="T39" fmla="*/ 2 h 55"/>
                <a:gd name="T40" fmla="*/ 20 w 76"/>
                <a:gd name="T41" fmla="*/ 0 h 55"/>
                <a:gd name="T42" fmla="*/ 11 w 76"/>
                <a:gd name="T43" fmla="*/ 4 h 55"/>
                <a:gd name="T44" fmla="*/ 13 w 76"/>
                <a:gd name="T45" fmla="*/ 12 h 55"/>
                <a:gd name="T46" fmla="*/ 8 w 76"/>
                <a:gd name="T47" fmla="*/ 8 h 55"/>
                <a:gd name="T48" fmla="*/ 10 w 76"/>
                <a:gd name="T49" fmla="*/ 5 h 55"/>
                <a:gd name="T50" fmla="*/ 8 w 76"/>
                <a:gd name="T51" fmla="*/ 1 h 55"/>
                <a:gd name="T52" fmla="*/ 4 w 76"/>
                <a:gd name="T53" fmla="*/ 7 h 55"/>
                <a:gd name="T54" fmla="*/ 3 w 76"/>
                <a:gd name="T55" fmla="*/ 12 h 55"/>
                <a:gd name="T56" fmla="*/ 5 w 76"/>
                <a:gd name="T57" fmla="*/ 13 h 55"/>
                <a:gd name="T58" fmla="*/ 7 w 76"/>
                <a:gd name="T59" fmla="*/ 16 h 55"/>
                <a:gd name="T60" fmla="*/ 10 w 76"/>
                <a:gd name="T61" fmla="*/ 23 h 55"/>
                <a:gd name="T62" fmla="*/ 13 w 76"/>
                <a:gd name="T63" fmla="*/ 23 h 55"/>
                <a:gd name="T64" fmla="*/ 15 w 76"/>
                <a:gd name="T65" fmla="*/ 22 h 55"/>
                <a:gd name="T66" fmla="*/ 21 w 76"/>
                <a:gd name="T67" fmla="*/ 27 h 55"/>
                <a:gd name="T68" fmla="*/ 23 w 76"/>
                <a:gd name="T69" fmla="*/ 27 h 55"/>
                <a:gd name="T70" fmla="*/ 26 w 76"/>
                <a:gd name="T71" fmla="*/ 27 h 55"/>
                <a:gd name="T72" fmla="*/ 31 w 76"/>
                <a:gd name="T73" fmla="*/ 29 h 55"/>
                <a:gd name="T74" fmla="*/ 31 w 76"/>
                <a:gd name="T75" fmla="*/ 38 h 55"/>
                <a:gd name="T76" fmla="*/ 32 w 76"/>
                <a:gd name="T77" fmla="*/ 41 h 55"/>
                <a:gd name="T78" fmla="*/ 30 w 76"/>
                <a:gd name="T79" fmla="*/ 44 h 55"/>
                <a:gd name="T80" fmla="*/ 40 w 76"/>
                <a:gd name="T81" fmla="*/ 53 h 55"/>
                <a:gd name="T82" fmla="*/ 42 w 76"/>
                <a:gd name="T83" fmla="*/ 54 h 55"/>
                <a:gd name="T84" fmla="*/ 45 w 76"/>
                <a:gd name="T85" fmla="*/ 52 h 55"/>
                <a:gd name="T86" fmla="*/ 51 w 76"/>
                <a:gd name="T87" fmla="*/ 47 h 55"/>
                <a:gd name="T88" fmla="*/ 49 w 76"/>
                <a:gd name="T89" fmla="*/ 44 h 55"/>
                <a:gd name="T90" fmla="*/ 48 w 76"/>
                <a:gd name="T91" fmla="*/ 41 h 55"/>
                <a:gd name="T92" fmla="*/ 45 w 76"/>
                <a:gd name="T93" fmla="*/ 38 h 55"/>
                <a:gd name="T94" fmla="*/ 52 w 76"/>
                <a:gd name="T95" fmla="*/ 38 h 55"/>
                <a:gd name="T96" fmla="*/ 54 w 76"/>
                <a:gd name="T97" fmla="*/ 40 h 55"/>
                <a:gd name="T98" fmla="*/ 56 w 76"/>
                <a:gd name="T99" fmla="*/ 38 h 55"/>
                <a:gd name="T100" fmla="*/ 62 w 76"/>
                <a:gd name="T101" fmla="*/ 36 h 55"/>
                <a:gd name="T102" fmla="*/ 67 w 76"/>
                <a:gd name="T103" fmla="*/ 33 h 55"/>
                <a:gd name="T104" fmla="*/ 63 w 76"/>
                <a:gd name="T105" fmla="*/ 28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76" h="55">
                  <a:moveTo>
                    <a:pt x="63" y="28"/>
                  </a:moveTo>
                  <a:cubicBezTo>
                    <a:pt x="63" y="26"/>
                    <a:pt x="63" y="25"/>
                    <a:pt x="66" y="24"/>
                  </a:cubicBezTo>
                  <a:cubicBezTo>
                    <a:pt x="66" y="23"/>
                    <a:pt x="68" y="23"/>
                    <a:pt x="67" y="22"/>
                  </a:cubicBezTo>
                  <a:cubicBezTo>
                    <a:pt x="66" y="21"/>
                    <a:pt x="65" y="19"/>
                    <a:pt x="67" y="18"/>
                  </a:cubicBezTo>
                  <a:cubicBezTo>
                    <a:pt x="76" y="14"/>
                    <a:pt x="61" y="15"/>
                    <a:pt x="61" y="15"/>
                  </a:cubicBezTo>
                  <a:cubicBezTo>
                    <a:pt x="61" y="14"/>
                    <a:pt x="62" y="14"/>
                    <a:pt x="63" y="14"/>
                  </a:cubicBezTo>
                  <a:cubicBezTo>
                    <a:pt x="64" y="14"/>
                    <a:pt x="64" y="12"/>
                    <a:pt x="64" y="11"/>
                  </a:cubicBezTo>
                  <a:cubicBezTo>
                    <a:pt x="64" y="10"/>
                    <a:pt x="60" y="8"/>
                    <a:pt x="60" y="9"/>
                  </a:cubicBezTo>
                  <a:cubicBezTo>
                    <a:pt x="60" y="10"/>
                    <a:pt x="59" y="8"/>
                    <a:pt x="59" y="8"/>
                  </a:cubicBezTo>
                  <a:cubicBezTo>
                    <a:pt x="58" y="8"/>
                    <a:pt x="58" y="10"/>
                    <a:pt x="57" y="9"/>
                  </a:cubicBezTo>
                  <a:cubicBezTo>
                    <a:pt x="57" y="9"/>
                    <a:pt x="57" y="8"/>
                    <a:pt x="57" y="7"/>
                  </a:cubicBezTo>
                  <a:cubicBezTo>
                    <a:pt x="56" y="6"/>
                    <a:pt x="55" y="8"/>
                    <a:pt x="54" y="8"/>
                  </a:cubicBezTo>
                  <a:cubicBezTo>
                    <a:pt x="54" y="8"/>
                    <a:pt x="54" y="6"/>
                    <a:pt x="54" y="6"/>
                  </a:cubicBezTo>
                  <a:cubicBezTo>
                    <a:pt x="54" y="4"/>
                    <a:pt x="57" y="5"/>
                    <a:pt x="58" y="5"/>
                  </a:cubicBezTo>
                  <a:cubicBezTo>
                    <a:pt x="59" y="4"/>
                    <a:pt x="55" y="4"/>
                    <a:pt x="55" y="4"/>
                  </a:cubicBezTo>
                  <a:cubicBezTo>
                    <a:pt x="53" y="4"/>
                    <a:pt x="51" y="3"/>
                    <a:pt x="49" y="4"/>
                  </a:cubicBezTo>
                  <a:cubicBezTo>
                    <a:pt x="47" y="5"/>
                    <a:pt x="46" y="8"/>
                    <a:pt x="44" y="7"/>
                  </a:cubicBezTo>
                  <a:cubicBezTo>
                    <a:pt x="41" y="7"/>
                    <a:pt x="40" y="7"/>
                    <a:pt x="38" y="5"/>
                  </a:cubicBezTo>
                  <a:cubicBezTo>
                    <a:pt x="36" y="3"/>
                    <a:pt x="32" y="5"/>
                    <a:pt x="29" y="5"/>
                  </a:cubicBezTo>
                  <a:cubicBezTo>
                    <a:pt x="27" y="5"/>
                    <a:pt x="27" y="4"/>
                    <a:pt x="26" y="2"/>
                  </a:cubicBezTo>
                  <a:cubicBezTo>
                    <a:pt x="25" y="0"/>
                    <a:pt x="23" y="0"/>
                    <a:pt x="20" y="0"/>
                  </a:cubicBezTo>
                  <a:cubicBezTo>
                    <a:pt x="19" y="0"/>
                    <a:pt x="11" y="1"/>
                    <a:pt x="11" y="4"/>
                  </a:cubicBezTo>
                  <a:cubicBezTo>
                    <a:pt x="11" y="7"/>
                    <a:pt x="15" y="8"/>
                    <a:pt x="13" y="12"/>
                  </a:cubicBezTo>
                  <a:cubicBezTo>
                    <a:pt x="11" y="14"/>
                    <a:pt x="7" y="10"/>
                    <a:pt x="8" y="8"/>
                  </a:cubicBezTo>
                  <a:cubicBezTo>
                    <a:pt x="8" y="7"/>
                    <a:pt x="10" y="6"/>
                    <a:pt x="10" y="5"/>
                  </a:cubicBezTo>
                  <a:cubicBezTo>
                    <a:pt x="11" y="3"/>
                    <a:pt x="8" y="2"/>
                    <a:pt x="8" y="1"/>
                  </a:cubicBezTo>
                  <a:cubicBezTo>
                    <a:pt x="5" y="3"/>
                    <a:pt x="4" y="4"/>
                    <a:pt x="4" y="7"/>
                  </a:cubicBezTo>
                  <a:cubicBezTo>
                    <a:pt x="3" y="8"/>
                    <a:pt x="0" y="12"/>
                    <a:pt x="3" y="12"/>
                  </a:cubicBezTo>
                  <a:cubicBezTo>
                    <a:pt x="3" y="12"/>
                    <a:pt x="4" y="12"/>
                    <a:pt x="5" y="13"/>
                  </a:cubicBezTo>
                  <a:cubicBezTo>
                    <a:pt x="5" y="14"/>
                    <a:pt x="6" y="15"/>
                    <a:pt x="7" y="16"/>
                  </a:cubicBezTo>
                  <a:cubicBezTo>
                    <a:pt x="9" y="18"/>
                    <a:pt x="5" y="22"/>
                    <a:pt x="10" y="23"/>
                  </a:cubicBezTo>
                  <a:cubicBezTo>
                    <a:pt x="10" y="23"/>
                    <a:pt x="12" y="23"/>
                    <a:pt x="13" y="23"/>
                  </a:cubicBezTo>
                  <a:cubicBezTo>
                    <a:pt x="14" y="23"/>
                    <a:pt x="14" y="22"/>
                    <a:pt x="15" y="22"/>
                  </a:cubicBezTo>
                  <a:cubicBezTo>
                    <a:pt x="18" y="22"/>
                    <a:pt x="19" y="25"/>
                    <a:pt x="21" y="27"/>
                  </a:cubicBezTo>
                  <a:cubicBezTo>
                    <a:pt x="21" y="27"/>
                    <a:pt x="22" y="28"/>
                    <a:pt x="23" y="27"/>
                  </a:cubicBezTo>
                  <a:cubicBezTo>
                    <a:pt x="23" y="26"/>
                    <a:pt x="24" y="27"/>
                    <a:pt x="26" y="27"/>
                  </a:cubicBezTo>
                  <a:cubicBezTo>
                    <a:pt x="28" y="28"/>
                    <a:pt x="33" y="25"/>
                    <a:pt x="31" y="29"/>
                  </a:cubicBezTo>
                  <a:cubicBezTo>
                    <a:pt x="29" y="32"/>
                    <a:pt x="29" y="35"/>
                    <a:pt x="31" y="38"/>
                  </a:cubicBezTo>
                  <a:cubicBezTo>
                    <a:pt x="31" y="39"/>
                    <a:pt x="32" y="40"/>
                    <a:pt x="32" y="41"/>
                  </a:cubicBezTo>
                  <a:cubicBezTo>
                    <a:pt x="32" y="42"/>
                    <a:pt x="29" y="43"/>
                    <a:pt x="30" y="44"/>
                  </a:cubicBezTo>
                  <a:cubicBezTo>
                    <a:pt x="33" y="47"/>
                    <a:pt x="34" y="55"/>
                    <a:pt x="40" y="53"/>
                  </a:cubicBezTo>
                  <a:cubicBezTo>
                    <a:pt x="41" y="53"/>
                    <a:pt x="41" y="54"/>
                    <a:pt x="42" y="54"/>
                  </a:cubicBezTo>
                  <a:cubicBezTo>
                    <a:pt x="43" y="54"/>
                    <a:pt x="44" y="53"/>
                    <a:pt x="45" y="52"/>
                  </a:cubicBezTo>
                  <a:cubicBezTo>
                    <a:pt x="47" y="51"/>
                    <a:pt x="48" y="49"/>
                    <a:pt x="51" y="47"/>
                  </a:cubicBezTo>
                  <a:cubicBezTo>
                    <a:pt x="53" y="46"/>
                    <a:pt x="49" y="46"/>
                    <a:pt x="49" y="44"/>
                  </a:cubicBezTo>
                  <a:cubicBezTo>
                    <a:pt x="49" y="43"/>
                    <a:pt x="48" y="42"/>
                    <a:pt x="48" y="41"/>
                  </a:cubicBezTo>
                  <a:cubicBezTo>
                    <a:pt x="48" y="40"/>
                    <a:pt x="45" y="39"/>
                    <a:pt x="45" y="38"/>
                  </a:cubicBezTo>
                  <a:cubicBezTo>
                    <a:pt x="45" y="37"/>
                    <a:pt x="51" y="38"/>
                    <a:pt x="52" y="38"/>
                  </a:cubicBezTo>
                  <a:cubicBezTo>
                    <a:pt x="54" y="38"/>
                    <a:pt x="53" y="39"/>
                    <a:pt x="54" y="40"/>
                  </a:cubicBezTo>
                  <a:cubicBezTo>
                    <a:pt x="55" y="40"/>
                    <a:pt x="55" y="38"/>
                    <a:pt x="56" y="38"/>
                  </a:cubicBezTo>
                  <a:cubicBezTo>
                    <a:pt x="57" y="37"/>
                    <a:pt x="60" y="37"/>
                    <a:pt x="62" y="36"/>
                  </a:cubicBezTo>
                  <a:cubicBezTo>
                    <a:pt x="63" y="35"/>
                    <a:pt x="65" y="34"/>
                    <a:pt x="67" y="33"/>
                  </a:cubicBezTo>
                  <a:cubicBezTo>
                    <a:pt x="66" y="31"/>
                    <a:pt x="63" y="30"/>
                    <a:pt x="6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3" name="Freeform 619"/>
            <p:cNvSpPr>
              <a:spLocks/>
            </p:cNvSpPr>
            <p:nvPr/>
          </p:nvSpPr>
          <p:spPr bwMode="auto">
            <a:xfrm>
              <a:off x="4416533" y="4320626"/>
              <a:ext cx="121050" cy="178390"/>
            </a:xfrm>
            <a:custGeom>
              <a:avLst/>
              <a:gdLst>
                <a:gd name="T0" fmla="*/ 22 w 26"/>
                <a:gd name="T1" fmla="*/ 29 h 38"/>
                <a:gd name="T2" fmla="*/ 18 w 26"/>
                <a:gd name="T3" fmla="*/ 21 h 38"/>
                <a:gd name="T4" fmla="*/ 20 w 26"/>
                <a:gd name="T5" fmla="*/ 18 h 38"/>
                <a:gd name="T6" fmla="*/ 22 w 26"/>
                <a:gd name="T7" fmla="*/ 15 h 38"/>
                <a:gd name="T8" fmla="*/ 22 w 26"/>
                <a:gd name="T9" fmla="*/ 13 h 38"/>
                <a:gd name="T10" fmla="*/ 20 w 26"/>
                <a:gd name="T11" fmla="*/ 11 h 38"/>
                <a:gd name="T12" fmla="*/ 16 w 26"/>
                <a:gd name="T13" fmla="*/ 7 h 38"/>
                <a:gd name="T14" fmla="*/ 9 w 26"/>
                <a:gd name="T15" fmla="*/ 0 h 38"/>
                <a:gd name="T16" fmla="*/ 5 w 26"/>
                <a:gd name="T17" fmla="*/ 5 h 38"/>
                <a:gd name="T18" fmla="*/ 6 w 26"/>
                <a:gd name="T19" fmla="*/ 8 h 38"/>
                <a:gd name="T20" fmla="*/ 3 w 26"/>
                <a:gd name="T21" fmla="*/ 10 h 38"/>
                <a:gd name="T22" fmla="*/ 4 w 26"/>
                <a:gd name="T23" fmla="*/ 16 h 38"/>
                <a:gd name="T24" fmla="*/ 7 w 26"/>
                <a:gd name="T25" fmla="*/ 18 h 38"/>
                <a:gd name="T26" fmla="*/ 8 w 26"/>
                <a:gd name="T27" fmla="*/ 20 h 38"/>
                <a:gd name="T28" fmla="*/ 8 w 26"/>
                <a:gd name="T29" fmla="*/ 27 h 38"/>
                <a:gd name="T30" fmla="*/ 11 w 26"/>
                <a:gd name="T31" fmla="*/ 35 h 38"/>
                <a:gd name="T32" fmla="*/ 17 w 26"/>
                <a:gd name="T33" fmla="*/ 35 h 38"/>
                <a:gd name="T34" fmla="*/ 21 w 26"/>
                <a:gd name="T35" fmla="*/ 34 h 38"/>
                <a:gd name="T36" fmla="*/ 26 w 26"/>
                <a:gd name="T37" fmla="*/ 34 h 38"/>
                <a:gd name="T38" fmla="*/ 22 w 26"/>
                <a:gd name="T39" fmla="*/ 29 h 38"/>
                <a:gd name="T40" fmla="*/ 22 w 26"/>
                <a:gd name="T41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6" h="38">
                  <a:moveTo>
                    <a:pt x="22" y="29"/>
                  </a:moveTo>
                  <a:cubicBezTo>
                    <a:pt x="22" y="28"/>
                    <a:pt x="17" y="22"/>
                    <a:pt x="18" y="21"/>
                  </a:cubicBezTo>
                  <a:cubicBezTo>
                    <a:pt x="19" y="20"/>
                    <a:pt x="18" y="19"/>
                    <a:pt x="20" y="18"/>
                  </a:cubicBezTo>
                  <a:cubicBezTo>
                    <a:pt x="23" y="18"/>
                    <a:pt x="22" y="16"/>
                    <a:pt x="22" y="15"/>
                  </a:cubicBezTo>
                  <a:cubicBezTo>
                    <a:pt x="22" y="14"/>
                    <a:pt x="22" y="13"/>
                    <a:pt x="22" y="13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9" y="9"/>
                    <a:pt x="16" y="9"/>
                    <a:pt x="16" y="7"/>
                  </a:cubicBezTo>
                  <a:cubicBezTo>
                    <a:pt x="15" y="4"/>
                    <a:pt x="11" y="1"/>
                    <a:pt x="9" y="0"/>
                  </a:cubicBezTo>
                  <a:cubicBezTo>
                    <a:pt x="9" y="3"/>
                    <a:pt x="4" y="3"/>
                    <a:pt x="5" y="5"/>
                  </a:cubicBezTo>
                  <a:cubicBezTo>
                    <a:pt x="5" y="6"/>
                    <a:pt x="7" y="7"/>
                    <a:pt x="6" y="8"/>
                  </a:cubicBezTo>
                  <a:cubicBezTo>
                    <a:pt x="5" y="8"/>
                    <a:pt x="3" y="9"/>
                    <a:pt x="3" y="10"/>
                  </a:cubicBezTo>
                  <a:cubicBezTo>
                    <a:pt x="0" y="11"/>
                    <a:pt x="2" y="14"/>
                    <a:pt x="4" y="16"/>
                  </a:cubicBezTo>
                  <a:cubicBezTo>
                    <a:pt x="5" y="17"/>
                    <a:pt x="5" y="18"/>
                    <a:pt x="7" y="18"/>
                  </a:cubicBezTo>
                  <a:cubicBezTo>
                    <a:pt x="8" y="18"/>
                    <a:pt x="7" y="19"/>
                    <a:pt x="8" y="20"/>
                  </a:cubicBezTo>
                  <a:cubicBezTo>
                    <a:pt x="10" y="23"/>
                    <a:pt x="9" y="24"/>
                    <a:pt x="8" y="27"/>
                  </a:cubicBezTo>
                  <a:cubicBezTo>
                    <a:pt x="8" y="30"/>
                    <a:pt x="10" y="33"/>
                    <a:pt x="11" y="35"/>
                  </a:cubicBezTo>
                  <a:cubicBezTo>
                    <a:pt x="14" y="38"/>
                    <a:pt x="15" y="35"/>
                    <a:pt x="17" y="35"/>
                  </a:cubicBezTo>
                  <a:cubicBezTo>
                    <a:pt x="19" y="35"/>
                    <a:pt x="20" y="34"/>
                    <a:pt x="21" y="34"/>
                  </a:cubicBezTo>
                  <a:cubicBezTo>
                    <a:pt x="23" y="33"/>
                    <a:pt x="24" y="33"/>
                    <a:pt x="26" y="34"/>
                  </a:cubicBezTo>
                  <a:cubicBezTo>
                    <a:pt x="25" y="32"/>
                    <a:pt x="24" y="30"/>
                    <a:pt x="22" y="29"/>
                  </a:cubicBezTo>
                  <a:cubicBezTo>
                    <a:pt x="21" y="27"/>
                    <a:pt x="23" y="29"/>
                    <a:pt x="22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4" name="Freeform 620"/>
            <p:cNvSpPr>
              <a:spLocks/>
            </p:cNvSpPr>
            <p:nvPr/>
          </p:nvSpPr>
          <p:spPr bwMode="auto">
            <a:xfrm>
              <a:off x="4494580" y="4376373"/>
              <a:ext cx="103530" cy="108308"/>
            </a:xfrm>
            <a:custGeom>
              <a:avLst/>
              <a:gdLst>
                <a:gd name="T0" fmla="*/ 19 w 22"/>
                <a:gd name="T1" fmla="*/ 7 h 23"/>
                <a:gd name="T2" fmla="*/ 22 w 22"/>
                <a:gd name="T3" fmla="*/ 2 h 23"/>
                <a:gd name="T4" fmla="*/ 12 w 22"/>
                <a:gd name="T5" fmla="*/ 2 h 23"/>
                <a:gd name="T6" fmla="*/ 9 w 22"/>
                <a:gd name="T7" fmla="*/ 0 h 23"/>
                <a:gd name="T8" fmla="*/ 5 w 22"/>
                <a:gd name="T9" fmla="*/ 1 h 23"/>
                <a:gd name="T10" fmla="*/ 4 w 22"/>
                <a:gd name="T11" fmla="*/ 6 h 23"/>
                <a:gd name="T12" fmla="*/ 1 w 22"/>
                <a:gd name="T13" fmla="*/ 10 h 23"/>
                <a:gd name="T14" fmla="*/ 4 w 22"/>
                <a:gd name="T15" fmla="*/ 15 h 23"/>
                <a:gd name="T16" fmla="*/ 9 w 22"/>
                <a:gd name="T17" fmla="*/ 22 h 23"/>
                <a:gd name="T18" fmla="*/ 12 w 22"/>
                <a:gd name="T19" fmla="*/ 19 h 23"/>
                <a:gd name="T20" fmla="*/ 16 w 22"/>
                <a:gd name="T21" fmla="*/ 18 h 23"/>
                <a:gd name="T22" fmla="*/ 19 w 22"/>
                <a:gd name="T23" fmla="*/ 19 h 23"/>
                <a:gd name="T24" fmla="*/ 20 w 22"/>
                <a:gd name="T25" fmla="*/ 14 h 23"/>
                <a:gd name="T26" fmla="*/ 19 w 22"/>
                <a:gd name="T27" fmla="*/ 7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3">
                  <a:moveTo>
                    <a:pt x="19" y="7"/>
                  </a:moveTo>
                  <a:cubicBezTo>
                    <a:pt x="19" y="5"/>
                    <a:pt x="21" y="3"/>
                    <a:pt x="22" y="2"/>
                  </a:cubicBezTo>
                  <a:cubicBezTo>
                    <a:pt x="19" y="1"/>
                    <a:pt x="14" y="0"/>
                    <a:pt x="12" y="2"/>
                  </a:cubicBezTo>
                  <a:cubicBezTo>
                    <a:pt x="10" y="3"/>
                    <a:pt x="9" y="1"/>
                    <a:pt x="9" y="0"/>
                  </a:cubicBezTo>
                  <a:cubicBezTo>
                    <a:pt x="8" y="0"/>
                    <a:pt x="7" y="2"/>
                    <a:pt x="5" y="1"/>
                  </a:cubicBezTo>
                  <a:cubicBezTo>
                    <a:pt x="5" y="2"/>
                    <a:pt x="7" y="6"/>
                    <a:pt x="4" y="6"/>
                  </a:cubicBezTo>
                  <a:cubicBezTo>
                    <a:pt x="2" y="7"/>
                    <a:pt x="0" y="8"/>
                    <a:pt x="1" y="10"/>
                  </a:cubicBezTo>
                  <a:cubicBezTo>
                    <a:pt x="2" y="12"/>
                    <a:pt x="3" y="13"/>
                    <a:pt x="4" y="15"/>
                  </a:cubicBezTo>
                  <a:cubicBezTo>
                    <a:pt x="5" y="17"/>
                    <a:pt x="7" y="19"/>
                    <a:pt x="9" y="22"/>
                  </a:cubicBezTo>
                  <a:cubicBezTo>
                    <a:pt x="12" y="23"/>
                    <a:pt x="10" y="19"/>
                    <a:pt x="12" y="19"/>
                  </a:cubicBezTo>
                  <a:cubicBezTo>
                    <a:pt x="14" y="19"/>
                    <a:pt x="15" y="19"/>
                    <a:pt x="16" y="18"/>
                  </a:cubicBezTo>
                  <a:cubicBezTo>
                    <a:pt x="17" y="18"/>
                    <a:pt x="17" y="20"/>
                    <a:pt x="19" y="19"/>
                  </a:cubicBezTo>
                  <a:cubicBezTo>
                    <a:pt x="20" y="17"/>
                    <a:pt x="21" y="16"/>
                    <a:pt x="20" y="14"/>
                  </a:cubicBezTo>
                  <a:cubicBezTo>
                    <a:pt x="20" y="12"/>
                    <a:pt x="19" y="9"/>
                    <a:pt x="19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5" name="Freeform 621"/>
            <p:cNvSpPr>
              <a:spLocks/>
            </p:cNvSpPr>
            <p:nvPr/>
          </p:nvSpPr>
          <p:spPr bwMode="auto">
            <a:xfrm>
              <a:off x="4578996" y="4385931"/>
              <a:ext cx="74861" cy="84419"/>
            </a:xfrm>
            <a:custGeom>
              <a:avLst/>
              <a:gdLst>
                <a:gd name="T0" fmla="*/ 12 w 16"/>
                <a:gd name="T1" fmla="*/ 5 h 18"/>
                <a:gd name="T2" fmla="*/ 5 w 16"/>
                <a:gd name="T3" fmla="*/ 1 h 18"/>
                <a:gd name="T4" fmla="*/ 1 w 16"/>
                <a:gd name="T5" fmla="*/ 6 h 18"/>
                <a:gd name="T6" fmla="*/ 2 w 16"/>
                <a:gd name="T7" fmla="*/ 12 h 18"/>
                <a:gd name="T8" fmla="*/ 0 w 16"/>
                <a:gd name="T9" fmla="*/ 17 h 18"/>
                <a:gd name="T10" fmla="*/ 4 w 16"/>
                <a:gd name="T11" fmla="*/ 17 h 18"/>
                <a:gd name="T12" fmla="*/ 9 w 16"/>
                <a:gd name="T13" fmla="*/ 17 h 18"/>
                <a:gd name="T14" fmla="*/ 16 w 16"/>
                <a:gd name="T15" fmla="*/ 8 h 18"/>
                <a:gd name="T16" fmla="*/ 12 w 16"/>
                <a:gd name="T17" fmla="*/ 5 h 18"/>
                <a:gd name="T18" fmla="*/ 12 w 16"/>
                <a:gd name="T19" fmla="*/ 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8">
                  <a:moveTo>
                    <a:pt x="12" y="5"/>
                  </a:moveTo>
                  <a:cubicBezTo>
                    <a:pt x="10" y="3"/>
                    <a:pt x="8" y="1"/>
                    <a:pt x="5" y="1"/>
                  </a:cubicBezTo>
                  <a:cubicBezTo>
                    <a:pt x="3" y="0"/>
                    <a:pt x="0" y="4"/>
                    <a:pt x="1" y="6"/>
                  </a:cubicBezTo>
                  <a:cubicBezTo>
                    <a:pt x="1" y="8"/>
                    <a:pt x="2" y="10"/>
                    <a:pt x="2" y="12"/>
                  </a:cubicBezTo>
                  <a:cubicBezTo>
                    <a:pt x="3" y="14"/>
                    <a:pt x="1" y="16"/>
                    <a:pt x="0" y="17"/>
                  </a:cubicBezTo>
                  <a:cubicBezTo>
                    <a:pt x="1" y="18"/>
                    <a:pt x="3" y="17"/>
                    <a:pt x="4" y="17"/>
                  </a:cubicBezTo>
                  <a:cubicBezTo>
                    <a:pt x="6" y="17"/>
                    <a:pt x="7" y="18"/>
                    <a:pt x="9" y="17"/>
                  </a:cubicBezTo>
                  <a:cubicBezTo>
                    <a:pt x="12" y="16"/>
                    <a:pt x="13" y="10"/>
                    <a:pt x="16" y="8"/>
                  </a:cubicBezTo>
                  <a:cubicBezTo>
                    <a:pt x="14" y="7"/>
                    <a:pt x="13" y="6"/>
                    <a:pt x="12" y="5"/>
                  </a:cubicBezTo>
                  <a:cubicBezTo>
                    <a:pt x="10" y="4"/>
                    <a:pt x="13" y="6"/>
                    <a:pt x="1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6" name="Freeform 622"/>
            <p:cNvSpPr>
              <a:spLocks/>
            </p:cNvSpPr>
            <p:nvPr/>
          </p:nvSpPr>
          <p:spPr bwMode="auto">
            <a:xfrm>
              <a:off x="3911626" y="4226652"/>
              <a:ext cx="377488" cy="393416"/>
            </a:xfrm>
            <a:custGeom>
              <a:avLst/>
              <a:gdLst>
                <a:gd name="T0" fmla="*/ 76 w 81"/>
                <a:gd name="T1" fmla="*/ 39 h 84"/>
                <a:gd name="T2" fmla="*/ 74 w 81"/>
                <a:gd name="T3" fmla="*/ 32 h 84"/>
                <a:gd name="T4" fmla="*/ 69 w 81"/>
                <a:gd name="T5" fmla="*/ 33 h 84"/>
                <a:gd name="T6" fmla="*/ 58 w 81"/>
                <a:gd name="T7" fmla="*/ 28 h 84"/>
                <a:gd name="T8" fmla="*/ 53 w 81"/>
                <a:gd name="T9" fmla="*/ 20 h 84"/>
                <a:gd name="T10" fmla="*/ 50 w 81"/>
                <a:gd name="T11" fmla="*/ 15 h 84"/>
                <a:gd name="T12" fmla="*/ 56 w 81"/>
                <a:gd name="T13" fmla="*/ 5 h 84"/>
                <a:gd name="T14" fmla="*/ 56 w 81"/>
                <a:gd name="T15" fmla="*/ 1 h 84"/>
                <a:gd name="T16" fmla="*/ 44 w 81"/>
                <a:gd name="T17" fmla="*/ 8 h 84"/>
                <a:gd name="T18" fmla="*/ 36 w 81"/>
                <a:gd name="T19" fmla="*/ 16 h 84"/>
                <a:gd name="T20" fmla="*/ 31 w 81"/>
                <a:gd name="T21" fmla="*/ 23 h 84"/>
                <a:gd name="T22" fmla="*/ 25 w 81"/>
                <a:gd name="T23" fmla="*/ 17 h 84"/>
                <a:gd name="T24" fmla="*/ 7 w 81"/>
                <a:gd name="T25" fmla="*/ 18 h 84"/>
                <a:gd name="T26" fmla="*/ 1 w 81"/>
                <a:gd name="T27" fmla="*/ 16 h 84"/>
                <a:gd name="T28" fmla="*/ 1 w 81"/>
                <a:gd name="T29" fmla="*/ 21 h 84"/>
                <a:gd name="T30" fmla="*/ 8 w 81"/>
                <a:gd name="T31" fmla="*/ 24 h 84"/>
                <a:gd name="T32" fmla="*/ 11 w 81"/>
                <a:gd name="T33" fmla="*/ 26 h 84"/>
                <a:gd name="T34" fmla="*/ 13 w 81"/>
                <a:gd name="T35" fmla="*/ 23 h 84"/>
                <a:gd name="T36" fmla="*/ 20 w 81"/>
                <a:gd name="T37" fmla="*/ 18 h 84"/>
                <a:gd name="T38" fmla="*/ 24 w 81"/>
                <a:gd name="T39" fmla="*/ 20 h 84"/>
                <a:gd name="T40" fmla="*/ 25 w 81"/>
                <a:gd name="T41" fmla="*/ 26 h 84"/>
                <a:gd name="T42" fmla="*/ 28 w 81"/>
                <a:gd name="T43" fmla="*/ 42 h 84"/>
                <a:gd name="T44" fmla="*/ 28 w 81"/>
                <a:gd name="T45" fmla="*/ 47 h 84"/>
                <a:gd name="T46" fmla="*/ 22 w 81"/>
                <a:gd name="T47" fmla="*/ 53 h 84"/>
                <a:gd name="T48" fmla="*/ 26 w 81"/>
                <a:gd name="T49" fmla="*/ 58 h 84"/>
                <a:gd name="T50" fmla="*/ 34 w 81"/>
                <a:gd name="T51" fmla="*/ 61 h 84"/>
                <a:gd name="T52" fmla="*/ 41 w 81"/>
                <a:gd name="T53" fmla="*/ 64 h 84"/>
                <a:gd name="T54" fmla="*/ 54 w 81"/>
                <a:gd name="T55" fmla="*/ 76 h 84"/>
                <a:gd name="T56" fmla="*/ 60 w 81"/>
                <a:gd name="T57" fmla="*/ 75 h 84"/>
                <a:gd name="T58" fmla="*/ 64 w 81"/>
                <a:gd name="T59" fmla="*/ 80 h 84"/>
                <a:gd name="T60" fmla="*/ 65 w 81"/>
                <a:gd name="T61" fmla="*/ 84 h 84"/>
                <a:gd name="T62" fmla="*/ 65 w 81"/>
                <a:gd name="T63" fmla="*/ 63 h 84"/>
                <a:gd name="T64" fmla="*/ 70 w 81"/>
                <a:gd name="T65" fmla="*/ 58 h 84"/>
                <a:gd name="T66" fmla="*/ 66 w 81"/>
                <a:gd name="T67" fmla="*/ 55 h 84"/>
                <a:gd name="T68" fmla="*/ 79 w 81"/>
                <a:gd name="T69" fmla="*/ 53 h 84"/>
                <a:gd name="T70" fmla="*/ 77 w 81"/>
                <a:gd name="T71" fmla="*/ 48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1" h="84">
                  <a:moveTo>
                    <a:pt x="77" y="48"/>
                  </a:moveTo>
                  <a:cubicBezTo>
                    <a:pt x="81" y="45"/>
                    <a:pt x="76" y="42"/>
                    <a:pt x="76" y="39"/>
                  </a:cubicBezTo>
                  <a:cubicBezTo>
                    <a:pt x="76" y="37"/>
                    <a:pt x="78" y="35"/>
                    <a:pt x="78" y="33"/>
                  </a:cubicBezTo>
                  <a:cubicBezTo>
                    <a:pt x="79" y="30"/>
                    <a:pt x="75" y="32"/>
                    <a:pt x="74" y="32"/>
                  </a:cubicBezTo>
                  <a:cubicBezTo>
                    <a:pt x="73" y="32"/>
                    <a:pt x="72" y="32"/>
                    <a:pt x="71" y="32"/>
                  </a:cubicBezTo>
                  <a:cubicBezTo>
                    <a:pt x="70" y="32"/>
                    <a:pt x="70" y="33"/>
                    <a:pt x="69" y="33"/>
                  </a:cubicBezTo>
                  <a:cubicBezTo>
                    <a:pt x="68" y="33"/>
                    <a:pt x="67" y="30"/>
                    <a:pt x="66" y="30"/>
                  </a:cubicBezTo>
                  <a:cubicBezTo>
                    <a:pt x="64" y="26"/>
                    <a:pt x="62" y="28"/>
                    <a:pt x="58" y="28"/>
                  </a:cubicBezTo>
                  <a:cubicBezTo>
                    <a:pt x="56" y="28"/>
                    <a:pt x="55" y="28"/>
                    <a:pt x="54" y="26"/>
                  </a:cubicBezTo>
                  <a:cubicBezTo>
                    <a:pt x="53" y="24"/>
                    <a:pt x="56" y="22"/>
                    <a:pt x="53" y="20"/>
                  </a:cubicBezTo>
                  <a:cubicBezTo>
                    <a:pt x="52" y="19"/>
                    <a:pt x="52" y="17"/>
                    <a:pt x="50" y="17"/>
                  </a:cubicBezTo>
                  <a:cubicBezTo>
                    <a:pt x="48" y="17"/>
                    <a:pt x="49" y="17"/>
                    <a:pt x="50" y="15"/>
                  </a:cubicBezTo>
                  <a:cubicBezTo>
                    <a:pt x="51" y="13"/>
                    <a:pt x="50" y="11"/>
                    <a:pt x="51" y="9"/>
                  </a:cubicBezTo>
                  <a:cubicBezTo>
                    <a:pt x="52" y="7"/>
                    <a:pt x="54" y="6"/>
                    <a:pt x="56" y="5"/>
                  </a:cubicBezTo>
                  <a:cubicBezTo>
                    <a:pt x="57" y="4"/>
                    <a:pt x="59" y="4"/>
                    <a:pt x="60" y="2"/>
                  </a:cubicBezTo>
                  <a:cubicBezTo>
                    <a:pt x="60" y="0"/>
                    <a:pt x="56" y="0"/>
                    <a:pt x="56" y="1"/>
                  </a:cubicBezTo>
                  <a:cubicBezTo>
                    <a:pt x="54" y="3"/>
                    <a:pt x="51" y="6"/>
                    <a:pt x="48" y="6"/>
                  </a:cubicBezTo>
                  <a:cubicBezTo>
                    <a:pt x="45" y="6"/>
                    <a:pt x="45" y="6"/>
                    <a:pt x="44" y="8"/>
                  </a:cubicBezTo>
                  <a:cubicBezTo>
                    <a:pt x="43" y="10"/>
                    <a:pt x="43" y="7"/>
                    <a:pt x="41" y="7"/>
                  </a:cubicBezTo>
                  <a:cubicBezTo>
                    <a:pt x="37" y="8"/>
                    <a:pt x="39" y="14"/>
                    <a:pt x="36" y="16"/>
                  </a:cubicBezTo>
                  <a:cubicBezTo>
                    <a:pt x="35" y="17"/>
                    <a:pt x="33" y="18"/>
                    <a:pt x="32" y="20"/>
                  </a:cubicBezTo>
                  <a:cubicBezTo>
                    <a:pt x="32" y="20"/>
                    <a:pt x="32" y="23"/>
                    <a:pt x="31" y="23"/>
                  </a:cubicBezTo>
                  <a:cubicBezTo>
                    <a:pt x="30" y="21"/>
                    <a:pt x="29" y="20"/>
                    <a:pt x="28" y="19"/>
                  </a:cubicBezTo>
                  <a:cubicBezTo>
                    <a:pt x="27" y="17"/>
                    <a:pt x="26" y="17"/>
                    <a:pt x="25" y="17"/>
                  </a:cubicBezTo>
                  <a:cubicBezTo>
                    <a:pt x="21" y="16"/>
                    <a:pt x="19" y="13"/>
                    <a:pt x="15" y="16"/>
                  </a:cubicBezTo>
                  <a:cubicBezTo>
                    <a:pt x="13" y="17"/>
                    <a:pt x="9" y="20"/>
                    <a:pt x="7" y="18"/>
                  </a:cubicBezTo>
                  <a:cubicBezTo>
                    <a:pt x="6" y="17"/>
                    <a:pt x="5" y="17"/>
                    <a:pt x="4" y="16"/>
                  </a:cubicBezTo>
                  <a:cubicBezTo>
                    <a:pt x="2" y="16"/>
                    <a:pt x="3" y="14"/>
                    <a:pt x="1" y="16"/>
                  </a:cubicBezTo>
                  <a:cubicBezTo>
                    <a:pt x="0" y="17"/>
                    <a:pt x="1" y="17"/>
                    <a:pt x="2" y="18"/>
                  </a:cubicBezTo>
                  <a:cubicBezTo>
                    <a:pt x="2" y="19"/>
                    <a:pt x="1" y="20"/>
                    <a:pt x="1" y="21"/>
                  </a:cubicBezTo>
                  <a:cubicBezTo>
                    <a:pt x="3" y="21"/>
                    <a:pt x="5" y="22"/>
                    <a:pt x="6" y="22"/>
                  </a:cubicBezTo>
                  <a:cubicBezTo>
                    <a:pt x="7" y="23"/>
                    <a:pt x="8" y="23"/>
                    <a:pt x="8" y="24"/>
                  </a:cubicBezTo>
                  <a:cubicBezTo>
                    <a:pt x="9" y="25"/>
                    <a:pt x="9" y="24"/>
                    <a:pt x="10" y="24"/>
                  </a:cubicBezTo>
                  <a:cubicBezTo>
                    <a:pt x="10" y="23"/>
                    <a:pt x="10" y="26"/>
                    <a:pt x="11" y="26"/>
                  </a:cubicBezTo>
                  <a:cubicBezTo>
                    <a:pt x="12" y="27"/>
                    <a:pt x="13" y="26"/>
                    <a:pt x="15" y="25"/>
                  </a:cubicBezTo>
                  <a:cubicBezTo>
                    <a:pt x="16" y="25"/>
                    <a:pt x="13" y="23"/>
                    <a:pt x="13" y="23"/>
                  </a:cubicBezTo>
                  <a:cubicBezTo>
                    <a:pt x="13" y="22"/>
                    <a:pt x="16" y="20"/>
                    <a:pt x="16" y="19"/>
                  </a:cubicBezTo>
                  <a:cubicBezTo>
                    <a:pt x="17" y="18"/>
                    <a:pt x="19" y="17"/>
                    <a:pt x="20" y="18"/>
                  </a:cubicBezTo>
                  <a:cubicBezTo>
                    <a:pt x="21" y="18"/>
                    <a:pt x="23" y="19"/>
                    <a:pt x="23" y="19"/>
                  </a:cubicBezTo>
                  <a:cubicBezTo>
                    <a:pt x="23" y="20"/>
                    <a:pt x="23" y="20"/>
                    <a:pt x="24" y="20"/>
                  </a:cubicBezTo>
                  <a:cubicBezTo>
                    <a:pt x="24" y="21"/>
                    <a:pt x="23" y="22"/>
                    <a:pt x="23" y="22"/>
                  </a:cubicBezTo>
                  <a:cubicBezTo>
                    <a:pt x="23" y="23"/>
                    <a:pt x="25" y="25"/>
                    <a:pt x="25" y="26"/>
                  </a:cubicBezTo>
                  <a:cubicBezTo>
                    <a:pt x="27" y="29"/>
                    <a:pt x="29" y="29"/>
                    <a:pt x="29" y="33"/>
                  </a:cubicBezTo>
                  <a:cubicBezTo>
                    <a:pt x="29" y="36"/>
                    <a:pt x="29" y="39"/>
                    <a:pt x="28" y="42"/>
                  </a:cubicBezTo>
                  <a:cubicBezTo>
                    <a:pt x="28" y="43"/>
                    <a:pt x="30" y="43"/>
                    <a:pt x="30" y="44"/>
                  </a:cubicBezTo>
                  <a:cubicBezTo>
                    <a:pt x="29" y="45"/>
                    <a:pt x="28" y="46"/>
                    <a:pt x="28" y="47"/>
                  </a:cubicBezTo>
                  <a:cubicBezTo>
                    <a:pt x="27" y="48"/>
                    <a:pt x="27" y="50"/>
                    <a:pt x="26" y="50"/>
                  </a:cubicBezTo>
                  <a:cubicBezTo>
                    <a:pt x="24" y="51"/>
                    <a:pt x="22" y="50"/>
                    <a:pt x="22" y="53"/>
                  </a:cubicBezTo>
                  <a:cubicBezTo>
                    <a:pt x="22" y="55"/>
                    <a:pt x="19" y="55"/>
                    <a:pt x="22" y="56"/>
                  </a:cubicBezTo>
                  <a:cubicBezTo>
                    <a:pt x="23" y="57"/>
                    <a:pt x="24" y="57"/>
                    <a:pt x="26" y="58"/>
                  </a:cubicBezTo>
                  <a:cubicBezTo>
                    <a:pt x="27" y="59"/>
                    <a:pt x="28" y="60"/>
                    <a:pt x="29" y="61"/>
                  </a:cubicBezTo>
                  <a:cubicBezTo>
                    <a:pt x="31" y="62"/>
                    <a:pt x="32" y="61"/>
                    <a:pt x="34" y="61"/>
                  </a:cubicBezTo>
                  <a:cubicBezTo>
                    <a:pt x="35" y="61"/>
                    <a:pt x="36" y="62"/>
                    <a:pt x="38" y="63"/>
                  </a:cubicBezTo>
                  <a:cubicBezTo>
                    <a:pt x="39" y="63"/>
                    <a:pt x="40" y="63"/>
                    <a:pt x="41" y="64"/>
                  </a:cubicBezTo>
                  <a:cubicBezTo>
                    <a:pt x="44" y="66"/>
                    <a:pt x="46" y="68"/>
                    <a:pt x="48" y="71"/>
                  </a:cubicBezTo>
                  <a:cubicBezTo>
                    <a:pt x="49" y="74"/>
                    <a:pt x="50" y="75"/>
                    <a:pt x="54" y="76"/>
                  </a:cubicBezTo>
                  <a:cubicBezTo>
                    <a:pt x="55" y="76"/>
                    <a:pt x="56" y="75"/>
                    <a:pt x="57" y="74"/>
                  </a:cubicBezTo>
                  <a:cubicBezTo>
                    <a:pt x="58" y="74"/>
                    <a:pt x="59" y="76"/>
                    <a:pt x="60" y="75"/>
                  </a:cubicBezTo>
                  <a:cubicBezTo>
                    <a:pt x="62" y="74"/>
                    <a:pt x="64" y="75"/>
                    <a:pt x="65" y="76"/>
                  </a:cubicBezTo>
                  <a:cubicBezTo>
                    <a:pt x="65" y="77"/>
                    <a:pt x="64" y="79"/>
                    <a:pt x="64" y="80"/>
                  </a:cubicBezTo>
                  <a:cubicBezTo>
                    <a:pt x="63" y="81"/>
                    <a:pt x="62" y="81"/>
                    <a:pt x="64" y="82"/>
                  </a:cubicBezTo>
                  <a:cubicBezTo>
                    <a:pt x="64" y="82"/>
                    <a:pt x="66" y="84"/>
                    <a:pt x="65" y="84"/>
                  </a:cubicBezTo>
                  <a:cubicBezTo>
                    <a:pt x="67" y="84"/>
                    <a:pt x="68" y="73"/>
                    <a:pt x="69" y="71"/>
                  </a:cubicBezTo>
                  <a:cubicBezTo>
                    <a:pt x="69" y="67"/>
                    <a:pt x="66" y="66"/>
                    <a:pt x="65" y="63"/>
                  </a:cubicBezTo>
                  <a:cubicBezTo>
                    <a:pt x="65" y="61"/>
                    <a:pt x="65" y="60"/>
                    <a:pt x="66" y="60"/>
                  </a:cubicBezTo>
                  <a:cubicBezTo>
                    <a:pt x="67" y="60"/>
                    <a:pt x="70" y="59"/>
                    <a:pt x="70" y="58"/>
                  </a:cubicBezTo>
                  <a:cubicBezTo>
                    <a:pt x="69" y="58"/>
                    <a:pt x="67" y="58"/>
                    <a:pt x="67" y="57"/>
                  </a:cubicBezTo>
                  <a:cubicBezTo>
                    <a:pt x="66" y="57"/>
                    <a:pt x="66" y="55"/>
                    <a:pt x="66" y="55"/>
                  </a:cubicBezTo>
                  <a:cubicBezTo>
                    <a:pt x="68" y="55"/>
                    <a:pt x="70" y="55"/>
                    <a:pt x="72" y="55"/>
                  </a:cubicBezTo>
                  <a:cubicBezTo>
                    <a:pt x="73" y="55"/>
                    <a:pt x="79" y="52"/>
                    <a:pt x="79" y="53"/>
                  </a:cubicBezTo>
                  <a:cubicBezTo>
                    <a:pt x="79" y="51"/>
                    <a:pt x="76" y="48"/>
                    <a:pt x="77" y="48"/>
                  </a:cubicBezTo>
                  <a:cubicBezTo>
                    <a:pt x="78" y="47"/>
                    <a:pt x="76" y="48"/>
                    <a:pt x="77" y="4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7" name="Freeform 623"/>
            <p:cNvSpPr>
              <a:spLocks/>
            </p:cNvSpPr>
            <p:nvPr/>
          </p:nvSpPr>
          <p:spPr bwMode="auto">
            <a:xfrm>
              <a:off x="3962593" y="4489458"/>
              <a:ext cx="130605" cy="154500"/>
            </a:xfrm>
            <a:custGeom>
              <a:avLst/>
              <a:gdLst>
                <a:gd name="T0" fmla="*/ 20 w 28"/>
                <a:gd name="T1" fmla="*/ 6 h 33"/>
                <a:gd name="T2" fmla="*/ 15 w 28"/>
                <a:gd name="T3" fmla="*/ 3 h 33"/>
                <a:gd name="T4" fmla="*/ 10 w 28"/>
                <a:gd name="T5" fmla="*/ 0 h 33"/>
                <a:gd name="T6" fmla="*/ 4 w 28"/>
                <a:gd name="T7" fmla="*/ 4 h 33"/>
                <a:gd name="T8" fmla="*/ 3 w 28"/>
                <a:gd name="T9" fmla="*/ 7 h 33"/>
                <a:gd name="T10" fmla="*/ 2 w 28"/>
                <a:gd name="T11" fmla="*/ 10 h 33"/>
                <a:gd name="T12" fmla="*/ 0 w 28"/>
                <a:gd name="T13" fmla="*/ 13 h 33"/>
                <a:gd name="T14" fmla="*/ 0 w 28"/>
                <a:gd name="T15" fmla="*/ 15 h 33"/>
                <a:gd name="T16" fmla="*/ 0 w 28"/>
                <a:gd name="T17" fmla="*/ 18 h 33"/>
                <a:gd name="T18" fmla="*/ 2 w 28"/>
                <a:gd name="T19" fmla="*/ 20 h 33"/>
                <a:gd name="T20" fmla="*/ 5 w 28"/>
                <a:gd name="T21" fmla="*/ 18 h 33"/>
                <a:gd name="T22" fmla="*/ 5 w 28"/>
                <a:gd name="T23" fmla="*/ 20 h 33"/>
                <a:gd name="T24" fmla="*/ 3 w 28"/>
                <a:gd name="T25" fmla="*/ 24 h 33"/>
                <a:gd name="T26" fmla="*/ 3 w 28"/>
                <a:gd name="T27" fmla="*/ 26 h 33"/>
                <a:gd name="T28" fmla="*/ 3 w 28"/>
                <a:gd name="T29" fmla="*/ 28 h 33"/>
                <a:gd name="T30" fmla="*/ 8 w 28"/>
                <a:gd name="T31" fmla="*/ 32 h 33"/>
                <a:gd name="T32" fmla="*/ 11 w 28"/>
                <a:gd name="T33" fmla="*/ 29 h 33"/>
                <a:gd name="T34" fmla="*/ 16 w 28"/>
                <a:gd name="T35" fmla="*/ 22 h 33"/>
                <a:gd name="T36" fmla="*/ 22 w 28"/>
                <a:gd name="T37" fmla="*/ 19 h 33"/>
                <a:gd name="T38" fmla="*/ 27 w 28"/>
                <a:gd name="T39" fmla="*/ 13 h 33"/>
                <a:gd name="T40" fmla="*/ 27 w 28"/>
                <a:gd name="T41" fmla="*/ 8 h 33"/>
                <a:gd name="T42" fmla="*/ 24 w 28"/>
                <a:gd name="T43" fmla="*/ 5 h 33"/>
                <a:gd name="T44" fmla="*/ 20 w 28"/>
                <a:gd name="T45" fmla="*/ 6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8" h="33">
                  <a:moveTo>
                    <a:pt x="20" y="6"/>
                  </a:moveTo>
                  <a:cubicBezTo>
                    <a:pt x="18" y="6"/>
                    <a:pt x="17" y="4"/>
                    <a:pt x="15" y="3"/>
                  </a:cubicBezTo>
                  <a:cubicBezTo>
                    <a:pt x="14" y="2"/>
                    <a:pt x="12" y="0"/>
                    <a:pt x="10" y="0"/>
                  </a:cubicBezTo>
                  <a:cubicBezTo>
                    <a:pt x="10" y="3"/>
                    <a:pt x="4" y="1"/>
                    <a:pt x="4" y="4"/>
                  </a:cubicBezTo>
                  <a:cubicBezTo>
                    <a:pt x="4" y="6"/>
                    <a:pt x="4" y="6"/>
                    <a:pt x="3" y="7"/>
                  </a:cubicBezTo>
                  <a:cubicBezTo>
                    <a:pt x="1" y="8"/>
                    <a:pt x="2" y="9"/>
                    <a:pt x="2" y="10"/>
                  </a:cubicBezTo>
                  <a:cubicBezTo>
                    <a:pt x="2" y="11"/>
                    <a:pt x="1" y="12"/>
                    <a:pt x="0" y="13"/>
                  </a:cubicBezTo>
                  <a:cubicBezTo>
                    <a:pt x="0" y="13"/>
                    <a:pt x="0" y="14"/>
                    <a:pt x="0" y="15"/>
                  </a:cubicBezTo>
                  <a:cubicBezTo>
                    <a:pt x="1" y="16"/>
                    <a:pt x="0" y="17"/>
                    <a:pt x="0" y="18"/>
                  </a:cubicBezTo>
                  <a:cubicBezTo>
                    <a:pt x="0" y="18"/>
                    <a:pt x="1" y="21"/>
                    <a:pt x="2" y="20"/>
                  </a:cubicBezTo>
                  <a:cubicBezTo>
                    <a:pt x="4" y="20"/>
                    <a:pt x="4" y="18"/>
                    <a:pt x="5" y="18"/>
                  </a:cubicBezTo>
                  <a:cubicBezTo>
                    <a:pt x="4" y="18"/>
                    <a:pt x="6" y="20"/>
                    <a:pt x="5" y="20"/>
                  </a:cubicBezTo>
                  <a:cubicBezTo>
                    <a:pt x="5" y="22"/>
                    <a:pt x="5" y="23"/>
                    <a:pt x="3" y="24"/>
                  </a:cubicBezTo>
                  <a:cubicBezTo>
                    <a:pt x="3" y="24"/>
                    <a:pt x="4" y="26"/>
                    <a:pt x="3" y="26"/>
                  </a:cubicBezTo>
                  <a:cubicBezTo>
                    <a:pt x="3" y="27"/>
                    <a:pt x="2" y="27"/>
                    <a:pt x="3" y="28"/>
                  </a:cubicBezTo>
                  <a:cubicBezTo>
                    <a:pt x="5" y="29"/>
                    <a:pt x="6" y="29"/>
                    <a:pt x="8" y="32"/>
                  </a:cubicBezTo>
                  <a:cubicBezTo>
                    <a:pt x="9" y="33"/>
                    <a:pt x="10" y="29"/>
                    <a:pt x="11" y="29"/>
                  </a:cubicBezTo>
                  <a:cubicBezTo>
                    <a:pt x="12" y="26"/>
                    <a:pt x="13" y="23"/>
                    <a:pt x="16" y="22"/>
                  </a:cubicBezTo>
                  <a:cubicBezTo>
                    <a:pt x="18" y="21"/>
                    <a:pt x="20" y="21"/>
                    <a:pt x="22" y="19"/>
                  </a:cubicBezTo>
                  <a:cubicBezTo>
                    <a:pt x="24" y="18"/>
                    <a:pt x="26" y="16"/>
                    <a:pt x="27" y="13"/>
                  </a:cubicBezTo>
                  <a:cubicBezTo>
                    <a:pt x="27" y="11"/>
                    <a:pt x="28" y="10"/>
                    <a:pt x="27" y="8"/>
                  </a:cubicBezTo>
                  <a:cubicBezTo>
                    <a:pt x="26" y="7"/>
                    <a:pt x="25" y="6"/>
                    <a:pt x="24" y="5"/>
                  </a:cubicBezTo>
                  <a:cubicBezTo>
                    <a:pt x="23" y="5"/>
                    <a:pt x="21" y="6"/>
                    <a:pt x="20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8" name="Freeform 624"/>
            <p:cNvSpPr>
              <a:spLocks/>
            </p:cNvSpPr>
            <p:nvPr/>
          </p:nvSpPr>
          <p:spPr bwMode="auto">
            <a:xfrm>
              <a:off x="3948258" y="4518130"/>
              <a:ext cx="299441" cy="444384"/>
            </a:xfrm>
            <a:custGeom>
              <a:avLst/>
              <a:gdLst>
                <a:gd name="T0" fmla="*/ 57 w 64"/>
                <a:gd name="T1" fmla="*/ 21 h 95"/>
                <a:gd name="T2" fmla="*/ 56 w 64"/>
                <a:gd name="T3" fmla="*/ 14 h 95"/>
                <a:gd name="T4" fmla="*/ 50 w 64"/>
                <a:gd name="T5" fmla="*/ 13 h 95"/>
                <a:gd name="T6" fmla="*/ 46 w 64"/>
                <a:gd name="T7" fmla="*/ 14 h 95"/>
                <a:gd name="T8" fmla="*/ 41 w 64"/>
                <a:gd name="T9" fmla="*/ 11 h 95"/>
                <a:gd name="T10" fmla="*/ 38 w 64"/>
                <a:gd name="T11" fmla="*/ 6 h 95"/>
                <a:gd name="T12" fmla="*/ 33 w 64"/>
                <a:gd name="T13" fmla="*/ 2 h 95"/>
                <a:gd name="T14" fmla="*/ 28 w 64"/>
                <a:gd name="T15" fmla="*/ 0 h 95"/>
                <a:gd name="T16" fmla="*/ 31 w 64"/>
                <a:gd name="T17" fmla="*/ 5 h 95"/>
                <a:gd name="T18" fmla="*/ 28 w 64"/>
                <a:gd name="T19" fmla="*/ 10 h 95"/>
                <a:gd name="T20" fmla="*/ 23 w 64"/>
                <a:gd name="T21" fmla="*/ 14 h 95"/>
                <a:gd name="T22" fmla="*/ 17 w 64"/>
                <a:gd name="T23" fmla="*/ 17 h 95"/>
                <a:gd name="T24" fmla="*/ 11 w 64"/>
                <a:gd name="T25" fmla="*/ 26 h 95"/>
                <a:gd name="T26" fmla="*/ 6 w 64"/>
                <a:gd name="T27" fmla="*/ 22 h 95"/>
                <a:gd name="T28" fmla="*/ 6 w 64"/>
                <a:gd name="T29" fmla="*/ 21 h 95"/>
                <a:gd name="T30" fmla="*/ 6 w 64"/>
                <a:gd name="T31" fmla="*/ 18 h 95"/>
                <a:gd name="T32" fmla="*/ 2 w 64"/>
                <a:gd name="T33" fmla="*/ 26 h 95"/>
                <a:gd name="T34" fmla="*/ 3 w 64"/>
                <a:gd name="T35" fmla="*/ 30 h 95"/>
                <a:gd name="T36" fmla="*/ 3 w 64"/>
                <a:gd name="T37" fmla="*/ 32 h 95"/>
                <a:gd name="T38" fmla="*/ 14 w 64"/>
                <a:gd name="T39" fmla="*/ 47 h 95"/>
                <a:gd name="T40" fmla="*/ 23 w 64"/>
                <a:gd name="T41" fmla="*/ 63 h 95"/>
                <a:gd name="T42" fmla="*/ 26 w 64"/>
                <a:gd name="T43" fmla="*/ 70 h 95"/>
                <a:gd name="T44" fmla="*/ 25 w 64"/>
                <a:gd name="T45" fmla="*/ 71 h 95"/>
                <a:gd name="T46" fmla="*/ 28 w 64"/>
                <a:gd name="T47" fmla="*/ 74 h 95"/>
                <a:gd name="T48" fmla="*/ 32 w 64"/>
                <a:gd name="T49" fmla="*/ 79 h 95"/>
                <a:gd name="T50" fmla="*/ 41 w 64"/>
                <a:gd name="T51" fmla="*/ 83 h 95"/>
                <a:gd name="T52" fmla="*/ 48 w 64"/>
                <a:gd name="T53" fmla="*/ 87 h 95"/>
                <a:gd name="T54" fmla="*/ 54 w 64"/>
                <a:gd name="T55" fmla="*/ 93 h 95"/>
                <a:gd name="T56" fmla="*/ 59 w 64"/>
                <a:gd name="T57" fmla="*/ 90 h 95"/>
                <a:gd name="T58" fmla="*/ 61 w 64"/>
                <a:gd name="T59" fmla="*/ 86 h 95"/>
                <a:gd name="T60" fmla="*/ 63 w 64"/>
                <a:gd name="T61" fmla="*/ 82 h 95"/>
                <a:gd name="T62" fmla="*/ 61 w 64"/>
                <a:gd name="T63" fmla="*/ 78 h 95"/>
                <a:gd name="T64" fmla="*/ 61 w 64"/>
                <a:gd name="T65" fmla="*/ 76 h 95"/>
                <a:gd name="T66" fmla="*/ 63 w 64"/>
                <a:gd name="T67" fmla="*/ 74 h 95"/>
                <a:gd name="T68" fmla="*/ 64 w 64"/>
                <a:gd name="T69" fmla="*/ 64 h 95"/>
                <a:gd name="T70" fmla="*/ 62 w 64"/>
                <a:gd name="T71" fmla="*/ 59 h 95"/>
                <a:gd name="T72" fmla="*/ 57 w 64"/>
                <a:gd name="T73" fmla="*/ 57 h 95"/>
                <a:gd name="T74" fmla="*/ 55 w 64"/>
                <a:gd name="T75" fmla="*/ 48 h 95"/>
                <a:gd name="T76" fmla="*/ 50 w 64"/>
                <a:gd name="T77" fmla="*/ 51 h 95"/>
                <a:gd name="T78" fmla="*/ 46 w 64"/>
                <a:gd name="T79" fmla="*/ 51 h 95"/>
                <a:gd name="T80" fmla="*/ 44 w 64"/>
                <a:gd name="T81" fmla="*/ 48 h 95"/>
                <a:gd name="T82" fmla="*/ 40 w 64"/>
                <a:gd name="T83" fmla="*/ 42 h 95"/>
                <a:gd name="T84" fmla="*/ 39 w 64"/>
                <a:gd name="T85" fmla="*/ 35 h 95"/>
                <a:gd name="T86" fmla="*/ 42 w 64"/>
                <a:gd name="T87" fmla="*/ 33 h 95"/>
                <a:gd name="T88" fmla="*/ 42 w 64"/>
                <a:gd name="T89" fmla="*/ 30 h 95"/>
                <a:gd name="T90" fmla="*/ 45 w 64"/>
                <a:gd name="T91" fmla="*/ 25 h 95"/>
                <a:gd name="T92" fmla="*/ 50 w 64"/>
                <a:gd name="T93" fmla="*/ 24 h 95"/>
                <a:gd name="T94" fmla="*/ 53 w 64"/>
                <a:gd name="T95" fmla="*/ 22 h 95"/>
                <a:gd name="T96" fmla="*/ 57 w 64"/>
                <a:gd name="T97" fmla="*/ 2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4" h="95">
                  <a:moveTo>
                    <a:pt x="57" y="21"/>
                  </a:moveTo>
                  <a:cubicBezTo>
                    <a:pt x="53" y="19"/>
                    <a:pt x="59" y="15"/>
                    <a:pt x="56" y="14"/>
                  </a:cubicBezTo>
                  <a:cubicBezTo>
                    <a:pt x="54" y="12"/>
                    <a:pt x="52" y="13"/>
                    <a:pt x="50" y="13"/>
                  </a:cubicBezTo>
                  <a:cubicBezTo>
                    <a:pt x="48" y="12"/>
                    <a:pt x="48" y="14"/>
                    <a:pt x="46" y="14"/>
                  </a:cubicBezTo>
                  <a:cubicBezTo>
                    <a:pt x="44" y="13"/>
                    <a:pt x="42" y="13"/>
                    <a:pt x="41" y="11"/>
                  </a:cubicBezTo>
                  <a:cubicBezTo>
                    <a:pt x="40" y="10"/>
                    <a:pt x="39" y="7"/>
                    <a:pt x="38" y="6"/>
                  </a:cubicBezTo>
                  <a:cubicBezTo>
                    <a:pt x="36" y="5"/>
                    <a:pt x="35" y="3"/>
                    <a:pt x="33" y="2"/>
                  </a:cubicBezTo>
                  <a:cubicBezTo>
                    <a:pt x="32" y="0"/>
                    <a:pt x="30" y="1"/>
                    <a:pt x="28" y="0"/>
                  </a:cubicBezTo>
                  <a:cubicBezTo>
                    <a:pt x="30" y="2"/>
                    <a:pt x="31" y="3"/>
                    <a:pt x="31" y="5"/>
                  </a:cubicBezTo>
                  <a:cubicBezTo>
                    <a:pt x="30" y="7"/>
                    <a:pt x="30" y="9"/>
                    <a:pt x="28" y="10"/>
                  </a:cubicBezTo>
                  <a:cubicBezTo>
                    <a:pt x="26" y="12"/>
                    <a:pt x="25" y="14"/>
                    <a:pt x="23" y="14"/>
                  </a:cubicBezTo>
                  <a:cubicBezTo>
                    <a:pt x="21" y="15"/>
                    <a:pt x="19" y="15"/>
                    <a:pt x="17" y="17"/>
                  </a:cubicBezTo>
                  <a:cubicBezTo>
                    <a:pt x="16" y="18"/>
                    <a:pt x="12" y="27"/>
                    <a:pt x="11" y="26"/>
                  </a:cubicBezTo>
                  <a:cubicBezTo>
                    <a:pt x="9" y="23"/>
                    <a:pt x="8" y="23"/>
                    <a:pt x="6" y="22"/>
                  </a:cubicBezTo>
                  <a:cubicBezTo>
                    <a:pt x="5" y="22"/>
                    <a:pt x="5" y="22"/>
                    <a:pt x="6" y="21"/>
                  </a:cubicBezTo>
                  <a:cubicBezTo>
                    <a:pt x="7" y="20"/>
                    <a:pt x="7" y="19"/>
                    <a:pt x="6" y="18"/>
                  </a:cubicBezTo>
                  <a:cubicBezTo>
                    <a:pt x="4" y="19"/>
                    <a:pt x="0" y="23"/>
                    <a:pt x="2" y="26"/>
                  </a:cubicBezTo>
                  <a:cubicBezTo>
                    <a:pt x="2" y="26"/>
                    <a:pt x="4" y="29"/>
                    <a:pt x="3" y="30"/>
                  </a:cubicBezTo>
                  <a:cubicBezTo>
                    <a:pt x="2" y="30"/>
                    <a:pt x="1" y="31"/>
                    <a:pt x="3" y="32"/>
                  </a:cubicBezTo>
                  <a:cubicBezTo>
                    <a:pt x="8" y="35"/>
                    <a:pt x="12" y="41"/>
                    <a:pt x="14" y="47"/>
                  </a:cubicBezTo>
                  <a:cubicBezTo>
                    <a:pt x="17" y="52"/>
                    <a:pt x="19" y="58"/>
                    <a:pt x="23" y="63"/>
                  </a:cubicBezTo>
                  <a:cubicBezTo>
                    <a:pt x="24" y="65"/>
                    <a:pt x="26" y="67"/>
                    <a:pt x="26" y="70"/>
                  </a:cubicBezTo>
                  <a:cubicBezTo>
                    <a:pt x="26" y="71"/>
                    <a:pt x="25" y="70"/>
                    <a:pt x="25" y="71"/>
                  </a:cubicBezTo>
                  <a:cubicBezTo>
                    <a:pt x="26" y="72"/>
                    <a:pt x="27" y="73"/>
                    <a:pt x="28" y="74"/>
                  </a:cubicBezTo>
                  <a:cubicBezTo>
                    <a:pt x="29" y="76"/>
                    <a:pt x="30" y="78"/>
                    <a:pt x="32" y="79"/>
                  </a:cubicBezTo>
                  <a:cubicBezTo>
                    <a:pt x="35" y="80"/>
                    <a:pt x="38" y="82"/>
                    <a:pt x="41" y="83"/>
                  </a:cubicBezTo>
                  <a:cubicBezTo>
                    <a:pt x="43" y="84"/>
                    <a:pt x="45" y="86"/>
                    <a:pt x="48" y="87"/>
                  </a:cubicBezTo>
                  <a:cubicBezTo>
                    <a:pt x="50" y="89"/>
                    <a:pt x="52" y="91"/>
                    <a:pt x="54" y="93"/>
                  </a:cubicBezTo>
                  <a:cubicBezTo>
                    <a:pt x="58" y="95"/>
                    <a:pt x="57" y="91"/>
                    <a:pt x="59" y="90"/>
                  </a:cubicBezTo>
                  <a:cubicBezTo>
                    <a:pt x="60" y="89"/>
                    <a:pt x="60" y="87"/>
                    <a:pt x="61" y="86"/>
                  </a:cubicBezTo>
                  <a:cubicBezTo>
                    <a:pt x="61" y="85"/>
                    <a:pt x="64" y="83"/>
                    <a:pt x="63" y="82"/>
                  </a:cubicBezTo>
                  <a:cubicBezTo>
                    <a:pt x="61" y="81"/>
                    <a:pt x="60" y="81"/>
                    <a:pt x="61" y="78"/>
                  </a:cubicBezTo>
                  <a:cubicBezTo>
                    <a:pt x="61" y="77"/>
                    <a:pt x="61" y="76"/>
                    <a:pt x="61" y="76"/>
                  </a:cubicBezTo>
                  <a:cubicBezTo>
                    <a:pt x="62" y="75"/>
                    <a:pt x="63" y="74"/>
                    <a:pt x="63" y="74"/>
                  </a:cubicBezTo>
                  <a:cubicBezTo>
                    <a:pt x="64" y="71"/>
                    <a:pt x="62" y="66"/>
                    <a:pt x="64" y="64"/>
                  </a:cubicBezTo>
                  <a:cubicBezTo>
                    <a:pt x="64" y="63"/>
                    <a:pt x="63" y="61"/>
                    <a:pt x="62" y="59"/>
                  </a:cubicBezTo>
                  <a:cubicBezTo>
                    <a:pt x="61" y="56"/>
                    <a:pt x="60" y="56"/>
                    <a:pt x="57" y="57"/>
                  </a:cubicBezTo>
                  <a:cubicBezTo>
                    <a:pt x="53" y="57"/>
                    <a:pt x="55" y="50"/>
                    <a:pt x="55" y="48"/>
                  </a:cubicBezTo>
                  <a:cubicBezTo>
                    <a:pt x="53" y="49"/>
                    <a:pt x="52" y="51"/>
                    <a:pt x="50" y="51"/>
                  </a:cubicBezTo>
                  <a:cubicBezTo>
                    <a:pt x="49" y="51"/>
                    <a:pt x="47" y="51"/>
                    <a:pt x="46" y="51"/>
                  </a:cubicBezTo>
                  <a:cubicBezTo>
                    <a:pt x="45" y="50"/>
                    <a:pt x="45" y="48"/>
                    <a:pt x="44" y="48"/>
                  </a:cubicBezTo>
                  <a:cubicBezTo>
                    <a:pt x="41" y="48"/>
                    <a:pt x="41" y="44"/>
                    <a:pt x="40" y="42"/>
                  </a:cubicBezTo>
                  <a:cubicBezTo>
                    <a:pt x="38" y="40"/>
                    <a:pt x="37" y="37"/>
                    <a:pt x="39" y="35"/>
                  </a:cubicBezTo>
                  <a:cubicBezTo>
                    <a:pt x="40" y="34"/>
                    <a:pt x="42" y="34"/>
                    <a:pt x="42" y="33"/>
                  </a:cubicBezTo>
                  <a:cubicBezTo>
                    <a:pt x="42" y="32"/>
                    <a:pt x="42" y="31"/>
                    <a:pt x="42" y="30"/>
                  </a:cubicBezTo>
                  <a:cubicBezTo>
                    <a:pt x="42" y="27"/>
                    <a:pt x="42" y="26"/>
                    <a:pt x="45" y="25"/>
                  </a:cubicBezTo>
                  <a:cubicBezTo>
                    <a:pt x="47" y="24"/>
                    <a:pt x="48" y="24"/>
                    <a:pt x="50" y="24"/>
                  </a:cubicBezTo>
                  <a:cubicBezTo>
                    <a:pt x="51" y="24"/>
                    <a:pt x="52" y="23"/>
                    <a:pt x="53" y="22"/>
                  </a:cubicBezTo>
                  <a:cubicBezTo>
                    <a:pt x="54" y="22"/>
                    <a:pt x="59" y="23"/>
                    <a:pt x="57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9" name="Freeform 625"/>
            <p:cNvSpPr>
              <a:spLocks/>
            </p:cNvSpPr>
            <p:nvPr/>
          </p:nvSpPr>
          <p:spPr bwMode="auto">
            <a:xfrm>
              <a:off x="4080459" y="4933844"/>
              <a:ext cx="203874" cy="992299"/>
            </a:xfrm>
            <a:custGeom>
              <a:avLst/>
              <a:gdLst>
                <a:gd name="T0" fmla="*/ 38 w 44"/>
                <a:gd name="T1" fmla="*/ 20 h 212"/>
                <a:gd name="T2" fmla="*/ 36 w 44"/>
                <a:gd name="T3" fmla="*/ 12 h 212"/>
                <a:gd name="T4" fmla="*/ 34 w 44"/>
                <a:gd name="T5" fmla="*/ 5 h 212"/>
                <a:gd name="T6" fmla="*/ 30 w 44"/>
                <a:gd name="T7" fmla="*/ 3 h 212"/>
                <a:gd name="T8" fmla="*/ 28 w 44"/>
                <a:gd name="T9" fmla="*/ 15 h 212"/>
                <a:gd name="T10" fmla="*/ 26 w 44"/>
                <a:gd name="T11" fmla="*/ 31 h 212"/>
                <a:gd name="T12" fmla="*/ 23 w 44"/>
                <a:gd name="T13" fmla="*/ 56 h 212"/>
                <a:gd name="T14" fmla="*/ 21 w 44"/>
                <a:gd name="T15" fmla="*/ 68 h 212"/>
                <a:gd name="T16" fmla="*/ 21 w 44"/>
                <a:gd name="T17" fmla="*/ 80 h 212"/>
                <a:gd name="T18" fmla="*/ 20 w 44"/>
                <a:gd name="T19" fmla="*/ 88 h 212"/>
                <a:gd name="T20" fmla="*/ 11 w 44"/>
                <a:gd name="T21" fmla="*/ 110 h 212"/>
                <a:gd name="T22" fmla="*/ 10 w 44"/>
                <a:gd name="T23" fmla="*/ 132 h 212"/>
                <a:gd name="T24" fmla="*/ 17 w 44"/>
                <a:gd name="T25" fmla="*/ 133 h 212"/>
                <a:gd name="T26" fmla="*/ 16 w 44"/>
                <a:gd name="T27" fmla="*/ 136 h 212"/>
                <a:gd name="T28" fmla="*/ 14 w 44"/>
                <a:gd name="T29" fmla="*/ 145 h 212"/>
                <a:gd name="T30" fmla="*/ 15 w 44"/>
                <a:gd name="T31" fmla="*/ 150 h 212"/>
                <a:gd name="T32" fmla="*/ 13 w 44"/>
                <a:gd name="T33" fmla="*/ 152 h 212"/>
                <a:gd name="T34" fmla="*/ 11 w 44"/>
                <a:gd name="T35" fmla="*/ 158 h 212"/>
                <a:gd name="T36" fmla="*/ 8 w 44"/>
                <a:gd name="T37" fmla="*/ 159 h 212"/>
                <a:gd name="T38" fmla="*/ 4 w 44"/>
                <a:gd name="T39" fmla="*/ 159 h 212"/>
                <a:gd name="T40" fmla="*/ 0 w 44"/>
                <a:gd name="T41" fmla="*/ 164 h 212"/>
                <a:gd name="T42" fmla="*/ 2 w 44"/>
                <a:gd name="T43" fmla="*/ 163 h 212"/>
                <a:gd name="T44" fmla="*/ 7 w 44"/>
                <a:gd name="T45" fmla="*/ 171 h 212"/>
                <a:gd name="T46" fmla="*/ 11 w 44"/>
                <a:gd name="T47" fmla="*/ 173 h 212"/>
                <a:gd name="T48" fmla="*/ 7 w 44"/>
                <a:gd name="T49" fmla="*/ 174 h 212"/>
                <a:gd name="T50" fmla="*/ 7 w 44"/>
                <a:gd name="T51" fmla="*/ 179 h 212"/>
                <a:gd name="T52" fmla="*/ 9 w 44"/>
                <a:gd name="T53" fmla="*/ 182 h 212"/>
                <a:gd name="T54" fmla="*/ 9 w 44"/>
                <a:gd name="T55" fmla="*/ 185 h 212"/>
                <a:gd name="T56" fmla="*/ 7 w 44"/>
                <a:gd name="T57" fmla="*/ 187 h 212"/>
                <a:gd name="T58" fmla="*/ 10 w 44"/>
                <a:gd name="T59" fmla="*/ 190 h 212"/>
                <a:gd name="T60" fmla="*/ 8 w 44"/>
                <a:gd name="T61" fmla="*/ 193 h 212"/>
                <a:gd name="T62" fmla="*/ 11 w 44"/>
                <a:gd name="T63" fmla="*/ 194 h 212"/>
                <a:gd name="T64" fmla="*/ 11 w 44"/>
                <a:gd name="T65" fmla="*/ 198 h 212"/>
                <a:gd name="T66" fmla="*/ 15 w 44"/>
                <a:gd name="T67" fmla="*/ 197 h 212"/>
                <a:gd name="T68" fmla="*/ 15 w 44"/>
                <a:gd name="T69" fmla="*/ 197 h 212"/>
                <a:gd name="T70" fmla="*/ 16 w 44"/>
                <a:gd name="T71" fmla="*/ 198 h 212"/>
                <a:gd name="T72" fmla="*/ 18 w 44"/>
                <a:gd name="T73" fmla="*/ 202 h 212"/>
                <a:gd name="T74" fmla="*/ 16 w 44"/>
                <a:gd name="T75" fmla="*/ 207 h 212"/>
                <a:gd name="T76" fmla="*/ 18 w 44"/>
                <a:gd name="T77" fmla="*/ 209 h 212"/>
                <a:gd name="T78" fmla="*/ 25 w 44"/>
                <a:gd name="T79" fmla="*/ 204 h 212"/>
                <a:gd name="T80" fmla="*/ 26 w 44"/>
                <a:gd name="T81" fmla="*/ 199 h 212"/>
                <a:gd name="T82" fmla="*/ 17 w 44"/>
                <a:gd name="T83" fmla="*/ 192 h 212"/>
                <a:gd name="T84" fmla="*/ 12 w 44"/>
                <a:gd name="T85" fmla="*/ 185 h 212"/>
                <a:gd name="T86" fmla="*/ 15 w 44"/>
                <a:gd name="T87" fmla="*/ 177 h 212"/>
                <a:gd name="T88" fmla="*/ 17 w 44"/>
                <a:gd name="T89" fmla="*/ 169 h 212"/>
                <a:gd name="T90" fmla="*/ 21 w 44"/>
                <a:gd name="T91" fmla="*/ 158 h 212"/>
                <a:gd name="T92" fmla="*/ 21 w 44"/>
                <a:gd name="T93" fmla="*/ 152 h 212"/>
                <a:gd name="T94" fmla="*/ 19 w 44"/>
                <a:gd name="T95" fmla="*/ 140 h 212"/>
                <a:gd name="T96" fmla="*/ 23 w 44"/>
                <a:gd name="T97" fmla="*/ 117 h 212"/>
                <a:gd name="T98" fmla="*/ 26 w 44"/>
                <a:gd name="T99" fmla="*/ 102 h 212"/>
                <a:gd name="T100" fmla="*/ 29 w 44"/>
                <a:gd name="T101" fmla="*/ 85 h 212"/>
                <a:gd name="T102" fmla="*/ 27 w 44"/>
                <a:gd name="T103" fmla="*/ 73 h 212"/>
                <a:gd name="T104" fmla="*/ 30 w 44"/>
                <a:gd name="T105" fmla="*/ 62 h 212"/>
                <a:gd name="T106" fmla="*/ 34 w 44"/>
                <a:gd name="T107" fmla="*/ 54 h 212"/>
                <a:gd name="T108" fmla="*/ 36 w 44"/>
                <a:gd name="T109" fmla="*/ 44 h 212"/>
                <a:gd name="T110" fmla="*/ 40 w 44"/>
                <a:gd name="T111" fmla="*/ 35 h 212"/>
                <a:gd name="T112" fmla="*/ 40 w 44"/>
                <a:gd name="T113" fmla="*/ 28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4" h="212">
                  <a:moveTo>
                    <a:pt x="40" y="28"/>
                  </a:moveTo>
                  <a:cubicBezTo>
                    <a:pt x="38" y="27"/>
                    <a:pt x="40" y="22"/>
                    <a:pt x="38" y="20"/>
                  </a:cubicBezTo>
                  <a:cubicBezTo>
                    <a:pt x="37" y="19"/>
                    <a:pt x="35" y="16"/>
                    <a:pt x="36" y="14"/>
                  </a:cubicBezTo>
                  <a:cubicBezTo>
                    <a:pt x="38" y="13"/>
                    <a:pt x="35" y="13"/>
                    <a:pt x="36" y="12"/>
                  </a:cubicBezTo>
                  <a:cubicBezTo>
                    <a:pt x="37" y="11"/>
                    <a:pt x="36" y="10"/>
                    <a:pt x="35" y="9"/>
                  </a:cubicBezTo>
                  <a:cubicBezTo>
                    <a:pt x="34" y="8"/>
                    <a:pt x="34" y="7"/>
                    <a:pt x="34" y="5"/>
                  </a:cubicBezTo>
                  <a:cubicBezTo>
                    <a:pt x="34" y="3"/>
                    <a:pt x="33" y="2"/>
                    <a:pt x="32" y="0"/>
                  </a:cubicBezTo>
                  <a:cubicBezTo>
                    <a:pt x="31" y="1"/>
                    <a:pt x="30" y="2"/>
                    <a:pt x="30" y="3"/>
                  </a:cubicBezTo>
                  <a:cubicBezTo>
                    <a:pt x="29" y="5"/>
                    <a:pt x="27" y="4"/>
                    <a:pt x="28" y="6"/>
                  </a:cubicBezTo>
                  <a:cubicBezTo>
                    <a:pt x="28" y="9"/>
                    <a:pt x="28" y="12"/>
                    <a:pt x="28" y="15"/>
                  </a:cubicBezTo>
                  <a:cubicBezTo>
                    <a:pt x="28" y="19"/>
                    <a:pt x="29" y="24"/>
                    <a:pt x="28" y="28"/>
                  </a:cubicBezTo>
                  <a:cubicBezTo>
                    <a:pt x="27" y="29"/>
                    <a:pt x="26" y="30"/>
                    <a:pt x="26" y="31"/>
                  </a:cubicBezTo>
                  <a:cubicBezTo>
                    <a:pt x="26" y="33"/>
                    <a:pt x="27" y="35"/>
                    <a:pt x="27" y="37"/>
                  </a:cubicBezTo>
                  <a:cubicBezTo>
                    <a:pt x="27" y="43"/>
                    <a:pt x="25" y="50"/>
                    <a:pt x="23" y="56"/>
                  </a:cubicBezTo>
                  <a:cubicBezTo>
                    <a:pt x="22" y="59"/>
                    <a:pt x="22" y="61"/>
                    <a:pt x="23" y="64"/>
                  </a:cubicBezTo>
                  <a:cubicBezTo>
                    <a:pt x="23" y="66"/>
                    <a:pt x="23" y="67"/>
                    <a:pt x="21" y="68"/>
                  </a:cubicBezTo>
                  <a:cubicBezTo>
                    <a:pt x="20" y="69"/>
                    <a:pt x="21" y="70"/>
                    <a:pt x="21" y="71"/>
                  </a:cubicBezTo>
                  <a:cubicBezTo>
                    <a:pt x="21" y="74"/>
                    <a:pt x="21" y="77"/>
                    <a:pt x="21" y="80"/>
                  </a:cubicBezTo>
                  <a:cubicBezTo>
                    <a:pt x="21" y="81"/>
                    <a:pt x="21" y="83"/>
                    <a:pt x="21" y="84"/>
                  </a:cubicBezTo>
                  <a:cubicBezTo>
                    <a:pt x="20" y="85"/>
                    <a:pt x="21" y="87"/>
                    <a:pt x="20" y="88"/>
                  </a:cubicBezTo>
                  <a:cubicBezTo>
                    <a:pt x="18" y="93"/>
                    <a:pt x="16" y="98"/>
                    <a:pt x="14" y="103"/>
                  </a:cubicBezTo>
                  <a:cubicBezTo>
                    <a:pt x="13" y="106"/>
                    <a:pt x="10" y="107"/>
                    <a:pt x="11" y="110"/>
                  </a:cubicBezTo>
                  <a:cubicBezTo>
                    <a:pt x="12" y="113"/>
                    <a:pt x="14" y="118"/>
                    <a:pt x="12" y="122"/>
                  </a:cubicBezTo>
                  <a:cubicBezTo>
                    <a:pt x="10" y="124"/>
                    <a:pt x="8" y="129"/>
                    <a:pt x="10" y="132"/>
                  </a:cubicBezTo>
                  <a:cubicBezTo>
                    <a:pt x="11" y="134"/>
                    <a:pt x="12" y="134"/>
                    <a:pt x="13" y="133"/>
                  </a:cubicBezTo>
                  <a:cubicBezTo>
                    <a:pt x="14" y="132"/>
                    <a:pt x="18" y="132"/>
                    <a:pt x="17" y="133"/>
                  </a:cubicBezTo>
                  <a:cubicBezTo>
                    <a:pt x="17" y="133"/>
                    <a:pt x="16" y="133"/>
                    <a:pt x="15" y="134"/>
                  </a:cubicBezTo>
                  <a:cubicBezTo>
                    <a:pt x="15" y="135"/>
                    <a:pt x="15" y="135"/>
                    <a:pt x="16" y="136"/>
                  </a:cubicBezTo>
                  <a:cubicBezTo>
                    <a:pt x="16" y="136"/>
                    <a:pt x="15" y="137"/>
                    <a:pt x="15" y="137"/>
                  </a:cubicBezTo>
                  <a:cubicBezTo>
                    <a:pt x="14" y="139"/>
                    <a:pt x="13" y="143"/>
                    <a:pt x="14" y="145"/>
                  </a:cubicBezTo>
                  <a:cubicBezTo>
                    <a:pt x="14" y="146"/>
                    <a:pt x="14" y="146"/>
                    <a:pt x="13" y="148"/>
                  </a:cubicBezTo>
                  <a:cubicBezTo>
                    <a:pt x="12" y="149"/>
                    <a:pt x="14" y="149"/>
                    <a:pt x="15" y="150"/>
                  </a:cubicBezTo>
                  <a:cubicBezTo>
                    <a:pt x="15" y="150"/>
                    <a:pt x="15" y="150"/>
                    <a:pt x="14" y="151"/>
                  </a:cubicBezTo>
                  <a:cubicBezTo>
                    <a:pt x="13" y="151"/>
                    <a:pt x="11" y="152"/>
                    <a:pt x="13" y="152"/>
                  </a:cubicBezTo>
                  <a:cubicBezTo>
                    <a:pt x="12" y="153"/>
                    <a:pt x="13" y="156"/>
                    <a:pt x="14" y="156"/>
                  </a:cubicBezTo>
                  <a:cubicBezTo>
                    <a:pt x="13" y="156"/>
                    <a:pt x="10" y="155"/>
                    <a:pt x="11" y="158"/>
                  </a:cubicBezTo>
                  <a:cubicBezTo>
                    <a:pt x="11" y="158"/>
                    <a:pt x="12" y="163"/>
                    <a:pt x="10" y="162"/>
                  </a:cubicBezTo>
                  <a:cubicBezTo>
                    <a:pt x="10" y="162"/>
                    <a:pt x="8" y="160"/>
                    <a:pt x="8" y="159"/>
                  </a:cubicBezTo>
                  <a:cubicBezTo>
                    <a:pt x="6" y="158"/>
                    <a:pt x="7" y="157"/>
                    <a:pt x="5" y="158"/>
                  </a:cubicBezTo>
                  <a:cubicBezTo>
                    <a:pt x="5" y="158"/>
                    <a:pt x="4" y="159"/>
                    <a:pt x="4" y="159"/>
                  </a:cubicBezTo>
                  <a:cubicBezTo>
                    <a:pt x="4" y="160"/>
                    <a:pt x="5" y="160"/>
                    <a:pt x="4" y="161"/>
                  </a:cubicBezTo>
                  <a:cubicBezTo>
                    <a:pt x="4" y="162"/>
                    <a:pt x="0" y="162"/>
                    <a:pt x="0" y="164"/>
                  </a:cubicBezTo>
                  <a:cubicBezTo>
                    <a:pt x="0" y="164"/>
                    <a:pt x="1" y="165"/>
                    <a:pt x="2" y="165"/>
                  </a:cubicBezTo>
                  <a:cubicBezTo>
                    <a:pt x="2" y="165"/>
                    <a:pt x="1" y="164"/>
                    <a:pt x="2" y="163"/>
                  </a:cubicBezTo>
                  <a:cubicBezTo>
                    <a:pt x="2" y="163"/>
                    <a:pt x="5" y="165"/>
                    <a:pt x="7" y="164"/>
                  </a:cubicBezTo>
                  <a:cubicBezTo>
                    <a:pt x="11" y="163"/>
                    <a:pt x="5" y="170"/>
                    <a:pt x="7" y="171"/>
                  </a:cubicBezTo>
                  <a:cubicBezTo>
                    <a:pt x="8" y="171"/>
                    <a:pt x="10" y="170"/>
                    <a:pt x="11" y="171"/>
                  </a:cubicBezTo>
                  <a:cubicBezTo>
                    <a:pt x="12" y="171"/>
                    <a:pt x="12" y="174"/>
                    <a:pt x="11" y="173"/>
                  </a:cubicBezTo>
                  <a:cubicBezTo>
                    <a:pt x="11" y="173"/>
                    <a:pt x="8" y="171"/>
                    <a:pt x="8" y="172"/>
                  </a:cubicBezTo>
                  <a:cubicBezTo>
                    <a:pt x="7" y="173"/>
                    <a:pt x="6" y="173"/>
                    <a:pt x="7" y="174"/>
                  </a:cubicBezTo>
                  <a:cubicBezTo>
                    <a:pt x="7" y="174"/>
                    <a:pt x="9" y="176"/>
                    <a:pt x="8" y="176"/>
                  </a:cubicBezTo>
                  <a:cubicBezTo>
                    <a:pt x="7" y="176"/>
                    <a:pt x="7" y="179"/>
                    <a:pt x="7" y="179"/>
                  </a:cubicBezTo>
                  <a:cubicBezTo>
                    <a:pt x="6" y="182"/>
                    <a:pt x="9" y="178"/>
                    <a:pt x="9" y="178"/>
                  </a:cubicBezTo>
                  <a:cubicBezTo>
                    <a:pt x="9" y="178"/>
                    <a:pt x="8" y="183"/>
                    <a:pt x="9" y="182"/>
                  </a:cubicBezTo>
                  <a:cubicBezTo>
                    <a:pt x="9" y="182"/>
                    <a:pt x="8" y="182"/>
                    <a:pt x="8" y="183"/>
                  </a:cubicBezTo>
                  <a:cubicBezTo>
                    <a:pt x="7" y="184"/>
                    <a:pt x="8" y="184"/>
                    <a:pt x="9" y="185"/>
                  </a:cubicBezTo>
                  <a:cubicBezTo>
                    <a:pt x="9" y="185"/>
                    <a:pt x="7" y="186"/>
                    <a:pt x="7" y="186"/>
                  </a:cubicBezTo>
                  <a:cubicBezTo>
                    <a:pt x="6" y="186"/>
                    <a:pt x="7" y="186"/>
                    <a:pt x="7" y="187"/>
                  </a:cubicBezTo>
                  <a:cubicBezTo>
                    <a:pt x="6" y="189"/>
                    <a:pt x="10" y="189"/>
                    <a:pt x="10" y="188"/>
                  </a:cubicBezTo>
                  <a:cubicBezTo>
                    <a:pt x="10" y="189"/>
                    <a:pt x="9" y="189"/>
                    <a:pt x="10" y="190"/>
                  </a:cubicBezTo>
                  <a:cubicBezTo>
                    <a:pt x="10" y="190"/>
                    <a:pt x="10" y="190"/>
                    <a:pt x="10" y="190"/>
                  </a:cubicBezTo>
                  <a:cubicBezTo>
                    <a:pt x="10" y="191"/>
                    <a:pt x="8" y="192"/>
                    <a:pt x="8" y="193"/>
                  </a:cubicBezTo>
                  <a:cubicBezTo>
                    <a:pt x="7" y="195"/>
                    <a:pt x="10" y="192"/>
                    <a:pt x="11" y="192"/>
                  </a:cubicBezTo>
                  <a:cubicBezTo>
                    <a:pt x="10" y="193"/>
                    <a:pt x="11" y="194"/>
                    <a:pt x="11" y="194"/>
                  </a:cubicBezTo>
                  <a:cubicBezTo>
                    <a:pt x="11" y="195"/>
                    <a:pt x="8" y="196"/>
                    <a:pt x="8" y="196"/>
                  </a:cubicBezTo>
                  <a:cubicBezTo>
                    <a:pt x="10" y="197"/>
                    <a:pt x="10" y="196"/>
                    <a:pt x="11" y="198"/>
                  </a:cubicBezTo>
                  <a:cubicBezTo>
                    <a:pt x="12" y="200"/>
                    <a:pt x="14" y="195"/>
                    <a:pt x="13" y="195"/>
                  </a:cubicBezTo>
                  <a:cubicBezTo>
                    <a:pt x="14" y="195"/>
                    <a:pt x="14" y="196"/>
                    <a:pt x="15" y="197"/>
                  </a:cubicBezTo>
                  <a:cubicBezTo>
                    <a:pt x="15" y="197"/>
                    <a:pt x="15" y="195"/>
                    <a:pt x="15" y="195"/>
                  </a:cubicBezTo>
                  <a:cubicBezTo>
                    <a:pt x="15" y="195"/>
                    <a:pt x="15" y="197"/>
                    <a:pt x="15" y="197"/>
                  </a:cubicBezTo>
                  <a:cubicBezTo>
                    <a:pt x="16" y="196"/>
                    <a:pt x="16" y="195"/>
                    <a:pt x="16" y="196"/>
                  </a:cubicBezTo>
                  <a:cubicBezTo>
                    <a:pt x="17" y="196"/>
                    <a:pt x="16" y="198"/>
                    <a:pt x="16" y="198"/>
                  </a:cubicBezTo>
                  <a:cubicBezTo>
                    <a:pt x="15" y="199"/>
                    <a:pt x="17" y="199"/>
                    <a:pt x="16" y="200"/>
                  </a:cubicBezTo>
                  <a:cubicBezTo>
                    <a:pt x="15" y="202"/>
                    <a:pt x="17" y="201"/>
                    <a:pt x="18" y="202"/>
                  </a:cubicBezTo>
                  <a:cubicBezTo>
                    <a:pt x="21" y="202"/>
                    <a:pt x="24" y="204"/>
                    <a:pt x="21" y="206"/>
                  </a:cubicBezTo>
                  <a:cubicBezTo>
                    <a:pt x="20" y="207"/>
                    <a:pt x="17" y="206"/>
                    <a:pt x="16" y="207"/>
                  </a:cubicBezTo>
                  <a:cubicBezTo>
                    <a:pt x="15" y="209"/>
                    <a:pt x="18" y="208"/>
                    <a:pt x="19" y="209"/>
                  </a:cubicBezTo>
                  <a:cubicBezTo>
                    <a:pt x="18" y="209"/>
                    <a:pt x="18" y="209"/>
                    <a:pt x="18" y="209"/>
                  </a:cubicBezTo>
                  <a:cubicBezTo>
                    <a:pt x="18" y="209"/>
                    <a:pt x="22" y="212"/>
                    <a:pt x="24" y="210"/>
                  </a:cubicBezTo>
                  <a:cubicBezTo>
                    <a:pt x="25" y="208"/>
                    <a:pt x="23" y="206"/>
                    <a:pt x="25" y="204"/>
                  </a:cubicBezTo>
                  <a:cubicBezTo>
                    <a:pt x="26" y="202"/>
                    <a:pt x="29" y="202"/>
                    <a:pt x="30" y="202"/>
                  </a:cubicBezTo>
                  <a:cubicBezTo>
                    <a:pt x="35" y="199"/>
                    <a:pt x="28" y="199"/>
                    <a:pt x="26" y="199"/>
                  </a:cubicBezTo>
                  <a:cubicBezTo>
                    <a:pt x="24" y="199"/>
                    <a:pt x="21" y="199"/>
                    <a:pt x="19" y="198"/>
                  </a:cubicBezTo>
                  <a:cubicBezTo>
                    <a:pt x="17" y="196"/>
                    <a:pt x="17" y="196"/>
                    <a:pt x="17" y="192"/>
                  </a:cubicBezTo>
                  <a:cubicBezTo>
                    <a:pt x="17" y="188"/>
                    <a:pt x="16" y="191"/>
                    <a:pt x="13" y="189"/>
                  </a:cubicBezTo>
                  <a:cubicBezTo>
                    <a:pt x="12" y="189"/>
                    <a:pt x="12" y="186"/>
                    <a:pt x="12" y="185"/>
                  </a:cubicBezTo>
                  <a:cubicBezTo>
                    <a:pt x="11" y="183"/>
                    <a:pt x="11" y="180"/>
                    <a:pt x="13" y="179"/>
                  </a:cubicBezTo>
                  <a:cubicBezTo>
                    <a:pt x="14" y="178"/>
                    <a:pt x="14" y="178"/>
                    <a:pt x="15" y="177"/>
                  </a:cubicBezTo>
                  <a:cubicBezTo>
                    <a:pt x="15" y="176"/>
                    <a:pt x="16" y="175"/>
                    <a:pt x="17" y="175"/>
                  </a:cubicBezTo>
                  <a:cubicBezTo>
                    <a:pt x="18" y="174"/>
                    <a:pt x="16" y="171"/>
                    <a:pt x="17" y="169"/>
                  </a:cubicBezTo>
                  <a:cubicBezTo>
                    <a:pt x="17" y="168"/>
                    <a:pt x="19" y="167"/>
                    <a:pt x="20" y="165"/>
                  </a:cubicBezTo>
                  <a:cubicBezTo>
                    <a:pt x="20" y="163"/>
                    <a:pt x="20" y="160"/>
                    <a:pt x="21" y="158"/>
                  </a:cubicBezTo>
                  <a:cubicBezTo>
                    <a:pt x="21" y="156"/>
                    <a:pt x="23" y="156"/>
                    <a:pt x="21" y="154"/>
                  </a:cubicBezTo>
                  <a:cubicBezTo>
                    <a:pt x="20" y="153"/>
                    <a:pt x="17" y="153"/>
                    <a:pt x="21" y="152"/>
                  </a:cubicBezTo>
                  <a:cubicBezTo>
                    <a:pt x="26" y="151"/>
                    <a:pt x="20" y="151"/>
                    <a:pt x="19" y="149"/>
                  </a:cubicBezTo>
                  <a:cubicBezTo>
                    <a:pt x="19" y="146"/>
                    <a:pt x="19" y="142"/>
                    <a:pt x="19" y="140"/>
                  </a:cubicBezTo>
                  <a:cubicBezTo>
                    <a:pt x="19" y="136"/>
                    <a:pt x="19" y="131"/>
                    <a:pt x="19" y="127"/>
                  </a:cubicBezTo>
                  <a:cubicBezTo>
                    <a:pt x="20" y="124"/>
                    <a:pt x="21" y="119"/>
                    <a:pt x="23" y="117"/>
                  </a:cubicBezTo>
                  <a:cubicBezTo>
                    <a:pt x="26" y="114"/>
                    <a:pt x="23" y="109"/>
                    <a:pt x="23" y="106"/>
                  </a:cubicBezTo>
                  <a:cubicBezTo>
                    <a:pt x="23" y="104"/>
                    <a:pt x="24" y="103"/>
                    <a:pt x="26" y="102"/>
                  </a:cubicBezTo>
                  <a:cubicBezTo>
                    <a:pt x="28" y="100"/>
                    <a:pt x="27" y="99"/>
                    <a:pt x="27" y="96"/>
                  </a:cubicBezTo>
                  <a:cubicBezTo>
                    <a:pt x="27" y="92"/>
                    <a:pt x="30" y="89"/>
                    <a:pt x="29" y="85"/>
                  </a:cubicBezTo>
                  <a:cubicBezTo>
                    <a:pt x="29" y="82"/>
                    <a:pt x="28" y="79"/>
                    <a:pt x="27" y="76"/>
                  </a:cubicBezTo>
                  <a:cubicBezTo>
                    <a:pt x="27" y="75"/>
                    <a:pt x="26" y="74"/>
                    <a:pt x="27" y="73"/>
                  </a:cubicBezTo>
                  <a:cubicBezTo>
                    <a:pt x="28" y="72"/>
                    <a:pt x="29" y="68"/>
                    <a:pt x="29" y="67"/>
                  </a:cubicBezTo>
                  <a:cubicBezTo>
                    <a:pt x="29" y="66"/>
                    <a:pt x="28" y="64"/>
                    <a:pt x="30" y="62"/>
                  </a:cubicBezTo>
                  <a:cubicBezTo>
                    <a:pt x="31" y="61"/>
                    <a:pt x="30" y="59"/>
                    <a:pt x="31" y="58"/>
                  </a:cubicBezTo>
                  <a:cubicBezTo>
                    <a:pt x="31" y="56"/>
                    <a:pt x="33" y="55"/>
                    <a:pt x="34" y="54"/>
                  </a:cubicBezTo>
                  <a:cubicBezTo>
                    <a:pt x="34" y="53"/>
                    <a:pt x="37" y="50"/>
                    <a:pt x="37" y="49"/>
                  </a:cubicBezTo>
                  <a:cubicBezTo>
                    <a:pt x="37" y="48"/>
                    <a:pt x="36" y="46"/>
                    <a:pt x="36" y="44"/>
                  </a:cubicBezTo>
                  <a:cubicBezTo>
                    <a:pt x="36" y="42"/>
                    <a:pt x="36" y="41"/>
                    <a:pt x="36" y="39"/>
                  </a:cubicBezTo>
                  <a:cubicBezTo>
                    <a:pt x="36" y="36"/>
                    <a:pt x="37" y="36"/>
                    <a:pt x="40" y="35"/>
                  </a:cubicBezTo>
                  <a:cubicBezTo>
                    <a:pt x="44" y="34"/>
                    <a:pt x="44" y="32"/>
                    <a:pt x="44" y="28"/>
                  </a:cubicBezTo>
                  <a:cubicBezTo>
                    <a:pt x="43" y="29"/>
                    <a:pt x="41" y="29"/>
                    <a:pt x="40" y="28"/>
                  </a:cubicBezTo>
                  <a:cubicBezTo>
                    <a:pt x="40" y="28"/>
                    <a:pt x="40" y="29"/>
                    <a:pt x="40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0" name="Freeform 626"/>
            <p:cNvSpPr>
              <a:spLocks/>
            </p:cNvSpPr>
            <p:nvPr/>
          </p:nvSpPr>
          <p:spPr bwMode="auto">
            <a:xfrm>
              <a:off x="4219030" y="4742710"/>
              <a:ext cx="299441" cy="326519"/>
            </a:xfrm>
            <a:custGeom>
              <a:avLst/>
              <a:gdLst>
                <a:gd name="T0" fmla="*/ 61 w 64"/>
                <a:gd name="T1" fmla="*/ 42 h 70"/>
                <a:gd name="T2" fmla="*/ 58 w 64"/>
                <a:gd name="T3" fmla="*/ 35 h 70"/>
                <a:gd name="T4" fmla="*/ 50 w 64"/>
                <a:gd name="T5" fmla="*/ 35 h 70"/>
                <a:gd name="T6" fmla="*/ 49 w 64"/>
                <a:gd name="T7" fmla="*/ 33 h 70"/>
                <a:gd name="T8" fmla="*/ 47 w 64"/>
                <a:gd name="T9" fmla="*/ 30 h 70"/>
                <a:gd name="T10" fmla="*/ 48 w 64"/>
                <a:gd name="T11" fmla="*/ 28 h 70"/>
                <a:gd name="T12" fmla="*/ 47 w 64"/>
                <a:gd name="T13" fmla="*/ 26 h 70"/>
                <a:gd name="T14" fmla="*/ 47 w 64"/>
                <a:gd name="T15" fmla="*/ 23 h 70"/>
                <a:gd name="T16" fmla="*/ 41 w 64"/>
                <a:gd name="T17" fmla="*/ 21 h 70"/>
                <a:gd name="T18" fmla="*/ 37 w 64"/>
                <a:gd name="T19" fmla="*/ 18 h 70"/>
                <a:gd name="T20" fmla="*/ 33 w 64"/>
                <a:gd name="T21" fmla="*/ 16 h 70"/>
                <a:gd name="T22" fmla="*/ 29 w 64"/>
                <a:gd name="T23" fmla="*/ 16 h 70"/>
                <a:gd name="T24" fmla="*/ 23 w 64"/>
                <a:gd name="T25" fmla="*/ 9 h 70"/>
                <a:gd name="T26" fmla="*/ 23 w 64"/>
                <a:gd name="T27" fmla="*/ 6 h 70"/>
                <a:gd name="T28" fmla="*/ 23 w 64"/>
                <a:gd name="T29" fmla="*/ 4 h 70"/>
                <a:gd name="T30" fmla="*/ 18 w 64"/>
                <a:gd name="T31" fmla="*/ 3 h 70"/>
                <a:gd name="T32" fmla="*/ 10 w 64"/>
                <a:gd name="T33" fmla="*/ 6 h 70"/>
                <a:gd name="T34" fmla="*/ 7 w 64"/>
                <a:gd name="T35" fmla="*/ 9 h 70"/>
                <a:gd name="T36" fmla="*/ 2 w 64"/>
                <a:gd name="T37" fmla="*/ 8 h 70"/>
                <a:gd name="T38" fmla="*/ 6 w 64"/>
                <a:gd name="T39" fmla="*/ 16 h 70"/>
                <a:gd name="T40" fmla="*/ 5 w 64"/>
                <a:gd name="T41" fmla="*/ 23 h 70"/>
                <a:gd name="T42" fmla="*/ 4 w 64"/>
                <a:gd name="T43" fmla="*/ 27 h 70"/>
                <a:gd name="T44" fmla="*/ 3 w 64"/>
                <a:gd name="T45" fmla="*/ 31 h 70"/>
                <a:gd name="T46" fmla="*/ 5 w 64"/>
                <a:gd name="T47" fmla="*/ 35 h 70"/>
                <a:gd name="T48" fmla="*/ 3 w 64"/>
                <a:gd name="T49" fmla="*/ 38 h 70"/>
                <a:gd name="T50" fmla="*/ 4 w 64"/>
                <a:gd name="T51" fmla="*/ 46 h 70"/>
                <a:gd name="T52" fmla="*/ 4 w 64"/>
                <a:gd name="T53" fmla="*/ 49 h 70"/>
                <a:gd name="T54" fmla="*/ 7 w 64"/>
                <a:gd name="T55" fmla="*/ 52 h 70"/>
                <a:gd name="T56" fmla="*/ 7 w 64"/>
                <a:gd name="T57" fmla="*/ 54 h 70"/>
                <a:gd name="T58" fmla="*/ 6 w 64"/>
                <a:gd name="T59" fmla="*/ 56 h 70"/>
                <a:gd name="T60" fmla="*/ 9 w 64"/>
                <a:gd name="T61" fmla="*/ 63 h 70"/>
                <a:gd name="T62" fmla="*/ 13 w 64"/>
                <a:gd name="T63" fmla="*/ 69 h 70"/>
                <a:gd name="T64" fmla="*/ 14 w 64"/>
                <a:gd name="T65" fmla="*/ 67 h 70"/>
                <a:gd name="T66" fmla="*/ 17 w 64"/>
                <a:gd name="T67" fmla="*/ 65 h 70"/>
                <a:gd name="T68" fmla="*/ 20 w 64"/>
                <a:gd name="T69" fmla="*/ 65 h 70"/>
                <a:gd name="T70" fmla="*/ 25 w 64"/>
                <a:gd name="T71" fmla="*/ 65 h 70"/>
                <a:gd name="T72" fmla="*/ 28 w 64"/>
                <a:gd name="T73" fmla="*/ 68 h 70"/>
                <a:gd name="T74" fmla="*/ 31 w 64"/>
                <a:gd name="T75" fmla="*/ 65 h 70"/>
                <a:gd name="T76" fmla="*/ 37 w 64"/>
                <a:gd name="T77" fmla="*/ 64 h 70"/>
                <a:gd name="T78" fmla="*/ 44 w 64"/>
                <a:gd name="T79" fmla="*/ 52 h 70"/>
                <a:gd name="T80" fmla="*/ 52 w 64"/>
                <a:gd name="T81" fmla="*/ 51 h 70"/>
                <a:gd name="T82" fmla="*/ 59 w 64"/>
                <a:gd name="T83" fmla="*/ 54 h 70"/>
                <a:gd name="T84" fmla="*/ 61 w 64"/>
                <a:gd name="T85" fmla="*/ 42 h 70"/>
                <a:gd name="T86" fmla="*/ 61 w 64"/>
                <a:gd name="T87" fmla="*/ 4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4" h="70">
                  <a:moveTo>
                    <a:pt x="61" y="42"/>
                  </a:moveTo>
                  <a:cubicBezTo>
                    <a:pt x="57" y="40"/>
                    <a:pt x="58" y="39"/>
                    <a:pt x="58" y="35"/>
                  </a:cubicBezTo>
                  <a:cubicBezTo>
                    <a:pt x="55" y="35"/>
                    <a:pt x="52" y="35"/>
                    <a:pt x="50" y="35"/>
                  </a:cubicBezTo>
                  <a:cubicBezTo>
                    <a:pt x="48" y="35"/>
                    <a:pt x="49" y="34"/>
                    <a:pt x="49" y="33"/>
                  </a:cubicBezTo>
                  <a:cubicBezTo>
                    <a:pt x="49" y="32"/>
                    <a:pt x="48" y="30"/>
                    <a:pt x="47" y="30"/>
                  </a:cubicBezTo>
                  <a:cubicBezTo>
                    <a:pt x="47" y="29"/>
                    <a:pt x="48" y="29"/>
                    <a:pt x="48" y="28"/>
                  </a:cubicBezTo>
                  <a:cubicBezTo>
                    <a:pt x="49" y="27"/>
                    <a:pt x="48" y="26"/>
                    <a:pt x="47" y="26"/>
                  </a:cubicBezTo>
                  <a:cubicBezTo>
                    <a:pt x="47" y="25"/>
                    <a:pt x="48" y="24"/>
                    <a:pt x="47" y="23"/>
                  </a:cubicBezTo>
                  <a:cubicBezTo>
                    <a:pt x="45" y="21"/>
                    <a:pt x="43" y="21"/>
                    <a:pt x="41" y="21"/>
                  </a:cubicBezTo>
                  <a:cubicBezTo>
                    <a:pt x="40" y="21"/>
                    <a:pt x="38" y="19"/>
                    <a:pt x="37" y="18"/>
                  </a:cubicBezTo>
                  <a:cubicBezTo>
                    <a:pt x="35" y="18"/>
                    <a:pt x="34" y="16"/>
                    <a:pt x="33" y="16"/>
                  </a:cubicBezTo>
                  <a:cubicBezTo>
                    <a:pt x="31" y="16"/>
                    <a:pt x="30" y="16"/>
                    <a:pt x="29" y="16"/>
                  </a:cubicBezTo>
                  <a:cubicBezTo>
                    <a:pt x="27" y="16"/>
                    <a:pt x="23" y="11"/>
                    <a:pt x="23" y="9"/>
                  </a:cubicBezTo>
                  <a:cubicBezTo>
                    <a:pt x="23" y="8"/>
                    <a:pt x="23" y="7"/>
                    <a:pt x="23" y="6"/>
                  </a:cubicBezTo>
                  <a:cubicBezTo>
                    <a:pt x="23" y="5"/>
                    <a:pt x="23" y="5"/>
                    <a:pt x="23" y="4"/>
                  </a:cubicBezTo>
                  <a:cubicBezTo>
                    <a:pt x="23" y="0"/>
                    <a:pt x="21" y="2"/>
                    <a:pt x="18" y="3"/>
                  </a:cubicBezTo>
                  <a:cubicBezTo>
                    <a:pt x="15" y="3"/>
                    <a:pt x="13" y="6"/>
                    <a:pt x="10" y="6"/>
                  </a:cubicBezTo>
                  <a:cubicBezTo>
                    <a:pt x="8" y="6"/>
                    <a:pt x="8" y="8"/>
                    <a:pt x="7" y="9"/>
                  </a:cubicBezTo>
                  <a:cubicBezTo>
                    <a:pt x="6" y="9"/>
                    <a:pt x="3" y="8"/>
                    <a:pt x="2" y="8"/>
                  </a:cubicBezTo>
                  <a:cubicBezTo>
                    <a:pt x="4" y="9"/>
                    <a:pt x="5" y="14"/>
                    <a:pt x="6" y="16"/>
                  </a:cubicBezTo>
                  <a:cubicBezTo>
                    <a:pt x="4" y="17"/>
                    <a:pt x="5" y="21"/>
                    <a:pt x="5" y="23"/>
                  </a:cubicBezTo>
                  <a:cubicBezTo>
                    <a:pt x="5" y="25"/>
                    <a:pt x="5" y="26"/>
                    <a:pt x="4" y="27"/>
                  </a:cubicBezTo>
                  <a:cubicBezTo>
                    <a:pt x="3" y="28"/>
                    <a:pt x="3" y="30"/>
                    <a:pt x="3" y="31"/>
                  </a:cubicBezTo>
                  <a:cubicBezTo>
                    <a:pt x="2" y="33"/>
                    <a:pt x="5" y="33"/>
                    <a:pt x="5" y="35"/>
                  </a:cubicBezTo>
                  <a:cubicBezTo>
                    <a:pt x="5" y="36"/>
                    <a:pt x="3" y="37"/>
                    <a:pt x="3" y="38"/>
                  </a:cubicBezTo>
                  <a:cubicBezTo>
                    <a:pt x="0" y="41"/>
                    <a:pt x="4" y="42"/>
                    <a:pt x="4" y="46"/>
                  </a:cubicBezTo>
                  <a:cubicBezTo>
                    <a:pt x="4" y="47"/>
                    <a:pt x="4" y="48"/>
                    <a:pt x="4" y="49"/>
                  </a:cubicBezTo>
                  <a:cubicBezTo>
                    <a:pt x="5" y="50"/>
                    <a:pt x="6" y="51"/>
                    <a:pt x="7" y="52"/>
                  </a:cubicBezTo>
                  <a:cubicBezTo>
                    <a:pt x="7" y="53"/>
                    <a:pt x="5" y="53"/>
                    <a:pt x="7" y="54"/>
                  </a:cubicBezTo>
                  <a:cubicBezTo>
                    <a:pt x="7" y="54"/>
                    <a:pt x="6" y="56"/>
                    <a:pt x="6" y="56"/>
                  </a:cubicBezTo>
                  <a:cubicBezTo>
                    <a:pt x="6" y="59"/>
                    <a:pt x="9" y="61"/>
                    <a:pt x="9" y="63"/>
                  </a:cubicBezTo>
                  <a:cubicBezTo>
                    <a:pt x="10" y="66"/>
                    <a:pt x="8" y="69"/>
                    <a:pt x="13" y="69"/>
                  </a:cubicBezTo>
                  <a:cubicBezTo>
                    <a:pt x="14" y="70"/>
                    <a:pt x="14" y="68"/>
                    <a:pt x="14" y="67"/>
                  </a:cubicBezTo>
                  <a:cubicBezTo>
                    <a:pt x="14" y="66"/>
                    <a:pt x="16" y="65"/>
                    <a:pt x="17" y="65"/>
                  </a:cubicBezTo>
                  <a:cubicBezTo>
                    <a:pt x="18" y="64"/>
                    <a:pt x="19" y="63"/>
                    <a:pt x="20" y="65"/>
                  </a:cubicBezTo>
                  <a:cubicBezTo>
                    <a:pt x="22" y="66"/>
                    <a:pt x="24" y="65"/>
                    <a:pt x="25" y="65"/>
                  </a:cubicBezTo>
                  <a:cubicBezTo>
                    <a:pt x="27" y="65"/>
                    <a:pt x="27" y="68"/>
                    <a:pt x="28" y="68"/>
                  </a:cubicBezTo>
                  <a:cubicBezTo>
                    <a:pt x="29" y="68"/>
                    <a:pt x="30" y="66"/>
                    <a:pt x="31" y="65"/>
                  </a:cubicBezTo>
                  <a:cubicBezTo>
                    <a:pt x="32" y="63"/>
                    <a:pt x="36" y="66"/>
                    <a:pt x="37" y="64"/>
                  </a:cubicBezTo>
                  <a:cubicBezTo>
                    <a:pt x="39" y="59"/>
                    <a:pt x="38" y="54"/>
                    <a:pt x="44" y="52"/>
                  </a:cubicBezTo>
                  <a:cubicBezTo>
                    <a:pt x="46" y="51"/>
                    <a:pt x="49" y="51"/>
                    <a:pt x="52" y="51"/>
                  </a:cubicBezTo>
                  <a:cubicBezTo>
                    <a:pt x="55" y="51"/>
                    <a:pt x="57" y="52"/>
                    <a:pt x="59" y="54"/>
                  </a:cubicBezTo>
                  <a:cubicBezTo>
                    <a:pt x="60" y="51"/>
                    <a:pt x="64" y="43"/>
                    <a:pt x="61" y="42"/>
                  </a:cubicBezTo>
                  <a:cubicBezTo>
                    <a:pt x="60" y="41"/>
                    <a:pt x="62" y="42"/>
                    <a:pt x="6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1" name="Freeform 627"/>
            <p:cNvSpPr>
              <a:spLocks/>
            </p:cNvSpPr>
            <p:nvPr/>
          </p:nvSpPr>
          <p:spPr bwMode="auto">
            <a:xfrm>
              <a:off x="4387864" y="4975255"/>
              <a:ext cx="210246" cy="207061"/>
            </a:xfrm>
            <a:custGeom>
              <a:avLst/>
              <a:gdLst>
                <a:gd name="T0" fmla="*/ 40 w 45"/>
                <a:gd name="T1" fmla="*/ 24 h 44"/>
                <a:gd name="T2" fmla="*/ 36 w 45"/>
                <a:gd name="T3" fmla="*/ 24 h 44"/>
                <a:gd name="T4" fmla="*/ 36 w 45"/>
                <a:gd name="T5" fmla="*/ 20 h 44"/>
                <a:gd name="T6" fmla="*/ 34 w 45"/>
                <a:gd name="T7" fmla="*/ 17 h 44"/>
                <a:gd name="T8" fmla="*/ 29 w 45"/>
                <a:gd name="T9" fmla="*/ 16 h 44"/>
                <a:gd name="T10" fmla="*/ 25 w 45"/>
                <a:gd name="T11" fmla="*/ 15 h 44"/>
                <a:gd name="T12" fmla="*/ 25 w 45"/>
                <a:gd name="T13" fmla="*/ 12 h 44"/>
                <a:gd name="T14" fmla="*/ 24 w 45"/>
                <a:gd name="T15" fmla="*/ 7 h 44"/>
                <a:gd name="T16" fmla="*/ 21 w 45"/>
                <a:gd name="T17" fmla="*/ 3 h 44"/>
                <a:gd name="T18" fmla="*/ 14 w 45"/>
                <a:gd name="T19" fmla="*/ 1 h 44"/>
                <a:gd name="T20" fmla="*/ 5 w 45"/>
                <a:gd name="T21" fmla="*/ 3 h 44"/>
                <a:gd name="T22" fmla="*/ 2 w 45"/>
                <a:gd name="T23" fmla="*/ 11 h 44"/>
                <a:gd name="T24" fmla="*/ 1 w 45"/>
                <a:gd name="T25" fmla="*/ 14 h 44"/>
                <a:gd name="T26" fmla="*/ 2 w 45"/>
                <a:gd name="T27" fmla="*/ 17 h 44"/>
                <a:gd name="T28" fmla="*/ 9 w 45"/>
                <a:gd name="T29" fmla="*/ 24 h 44"/>
                <a:gd name="T30" fmla="*/ 13 w 45"/>
                <a:gd name="T31" fmla="*/ 25 h 44"/>
                <a:gd name="T32" fmla="*/ 17 w 45"/>
                <a:gd name="T33" fmla="*/ 27 h 44"/>
                <a:gd name="T34" fmla="*/ 25 w 45"/>
                <a:gd name="T35" fmla="*/ 35 h 44"/>
                <a:gd name="T36" fmla="*/ 22 w 45"/>
                <a:gd name="T37" fmla="*/ 39 h 44"/>
                <a:gd name="T38" fmla="*/ 20 w 45"/>
                <a:gd name="T39" fmla="*/ 42 h 44"/>
                <a:gd name="T40" fmla="*/ 28 w 45"/>
                <a:gd name="T41" fmla="*/ 44 h 44"/>
                <a:gd name="T42" fmla="*/ 32 w 45"/>
                <a:gd name="T43" fmla="*/ 43 h 44"/>
                <a:gd name="T44" fmla="*/ 37 w 45"/>
                <a:gd name="T45" fmla="*/ 42 h 44"/>
                <a:gd name="T46" fmla="*/ 40 w 45"/>
                <a:gd name="T47" fmla="*/ 39 h 44"/>
                <a:gd name="T48" fmla="*/ 41 w 45"/>
                <a:gd name="T49" fmla="*/ 34 h 44"/>
                <a:gd name="T50" fmla="*/ 40 w 45"/>
                <a:gd name="T51" fmla="*/ 24 h 44"/>
                <a:gd name="T52" fmla="*/ 40 w 45"/>
                <a:gd name="T53" fmla="*/ 2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5" h="44">
                  <a:moveTo>
                    <a:pt x="40" y="24"/>
                  </a:moveTo>
                  <a:cubicBezTo>
                    <a:pt x="39" y="25"/>
                    <a:pt x="37" y="26"/>
                    <a:pt x="36" y="24"/>
                  </a:cubicBezTo>
                  <a:cubicBezTo>
                    <a:pt x="35" y="23"/>
                    <a:pt x="37" y="22"/>
                    <a:pt x="36" y="20"/>
                  </a:cubicBezTo>
                  <a:cubicBezTo>
                    <a:pt x="35" y="19"/>
                    <a:pt x="35" y="18"/>
                    <a:pt x="34" y="17"/>
                  </a:cubicBezTo>
                  <a:cubicBezTo>
                    <a:pt x="31" y="15"/>
                    <a:pt x="31" y="17"/>
                    <a:pt x="29" y="16"/>
                  </a:cubicBezTo>
                  <a:cubicBezTo>
                    <a:pt x="28" y="16"/>
                    <a:pt x="27" y="16"/>
                    <a:pt x="25" y="15"/>
                  </a:cubicBezTo>
                  <a:cubicBezTo>
                    <a:pt x="23" y="15"/>
                    <a:pt x="24" y="13"/>
                    <a:pt x="25" y="12"/>
                  </a:cubicBezTo>
                  <a:cubicBezTo>
                    <a:pt x="25" y="10"/>
                    <a:pt x="24" y="8"/>
                    <a:pt x="24" y="7"/>
                  </a:cubicBezTo>
                  <a:cubicBezTo>
                    <a:pt x="23" y="4"/>
                    <a:pt x="24" y="4"/>
                    <a:pt x="21" y="3"/>
                  </a:cubicBezTo>
                  <a:cubicBezTo>
                    <a:pt x="19" y="1"/>
                    <a:pt x="18" y="0"/>
                    <a:pt x="14" y="1"/>
                  </a:cubicBezTo>
                  <a:cubicBezTo>
                    <a:pt x="11" y="1"/>
                    <a:pt x="7" y="2"/>
                    <a:pt x="5" y="3"/>
                  </a:cubicBezTo>
                  <a:cubicBezTo>
                    <a:pt x="2" y="6"/>
                    <a:pt x="3" y="8"/>
                    <a:pt x="2" y="11"/>
                  </a:cubicBezTo>
                  <a:cubicBezTo>
                    <a:pt x="2" y="12"/>
                    <a:pt x="1" y="13"/>
                    <a:pt x="1" y="14"/>
                  </a:cubicBezTo>
                  <a:cubicBezTo>
                    <a:pt x="0" y="15"/>
                    <a:pt x="1" y="15"/>
                    <a:pt x="2" y="17"/>
                  </a:cubicBezTo>
                  <a:cubicBezTo>
                    <a:pt x="4" y="20"/>
                    <a:pt x="6" y="21"/>
                    <a:pt x="9" y="24"/>
                  </a:cubicBezTo>
                  <a:cubicBezTo>
                    <a:pt x="10" y="25"/>
                    <a:pt x="12" y="25"/>
                    <a:pt x="13" y="25"/>
                  </a:cubicBezTo>
                  <a:cubicBezTo>
                    <a:pt x="15" y="25"/>
                    <a:pt x="16" y="26"/>
                    <a:pt x="17" y="27"/>
                  </a:cubicBezTo>
                  <a:cubicBezTo>
                    <a:pt x="19" y="28"/>
                    <a:pt x="27" y="31"/>
                    <a:pt x="25" y="35"/>
                  </a:cubicBezTo>
                  <a:cubicBezTo>
                    <a:pt x="24" y="36"/>
                    <a:pt x="22" y="37"/>
                    <a:pt x="22" y="39"/>
                  </a:cubicBezTo>
                  <a:cubicBezTo>
                    <a:pt x="22" y="41"/>
                    <a:pt x="22" y="41"/>
                    <a:pt x="20" y="42"/>
                  </a:cubicBezTo>
                  <a:cubicBezTo>
                    <a:pt x="19" y="44"/>
                    <a:pt x="27" y="43"/>
                    <a:pt x="28" y="44"/>
                  </a:cubicBezTo>
                  <a:cubicBezTo>
                    <a:pt x="30" y="44"/>
                    <a:pt x="30" y="44"/>
                    <a:pt x="32" y="43"/>
                  </a:cubicBezTo>
                  <a:cubicBezTo>
                    <a:pt x="33" y="41"/>
                    <a:pt x="36" y="43"/>
                    <a:pt x="37" y="42"/>
                  </a:cubicBezTo>
                  <a:cubicBezTo>
                    <a:pt x="38" y="41"/>
                    <a:pt x="39" y="40"/>
                    <a:pt x="40" y="39"/>
                  </a:cubicBezTo>
                  <a:cubicBezTo>
                    <a:pt x="41" y="37"/>
                    <a:pt x="40" y="35"/>
                    <a:pt x="41" y="34"/>
                  </a:cubicBezTo>
                  <a:cubicBezTo>
                    <a:pt x="41" y="32"/>
                    <a:pt x="45" y="24"/>
                    <a:pt x="40" y="24"/>
                  </a:cubicBezTo>
                  <a:cubicBezTo>
                    <a:pt x="40" y="25"/>
                    <a:pt x="41" y="24"/>
                    <a:pt x="40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2" name="Freeform 628"/>
            <p:cNvSpPr>
              <a:spLocks noEditPoints="1"/>
            </p:cNvSpPr>
            <p:nvPr/>
          </p:nvSpPr>
          <p:spPr bwMode="auto">
            <a:xfrm>
              <a:off x="4121872" y="4400264"/>
              <a:ext cx="928585" cy="941329"/>
            </a:xfrm>
            <a:custGeom>
              <a:avLst/>
              <a:gdLst>
                <a:gd name="T0" fmla="*/ 188 w 199"/>
                <a:gd name="T1" fmla="*/ 51 h 201"/>
                <a:gd name="T2" fmla="*/ 165 w 199"/>
                <a:gd name="T3" fmla="*/ 41 h 201"/>
                <a:gd name="T4" fmla="*/ 135 w 199"/>
                <a:gd name="T5" fmla="*/ 30 h 201"/>
                <a:gd name="T6" fmla="*/ 122 w 199"/>
                <a:gd name="T7" fmla="*/ 36 h 201"/>
                <a:gd name="T8" fmla="*/ 116 w 199"/>
                <a:gd name="T9" fmla="*/ 29 h 201"/>
                <a:gd name="T10" fmla="*/ 111 w 199"/>
                <a:gd name="T11" fmla="*/ 33 h 201"/>
                <a:gd name="T12" fmla="*/ 120 w 199"/>
                <a:gd name="T13" fmla="*/ 23 h 201"/>
                <a:gd name="T14" fmla="*/ 116 w 199"/>
                <a:gd name="T15" fmla="*/ 8 h 201"/>
                <a:gd name="T16" fmla="*/ 105 w 199"/>
                <a:gd name="T17" fmla="*/ 15 h 201"/>
                <a:gd name="T18" fmla="*/ 93 w 199"/>
                <a:gd name="T19" fmla="*/ 14 h 201"/>
                <a:gd name="T20" fmla="*/ 77 w 199"/>
                <a:gd name="T21" fmla="*/ 19 h 201"/>
                <a:gd name="T22" fmla="*/ 69 w 199"/>
                <a:gd name="T23" fmla="*/ 1 h 201"/>
                <a:gd name="T24" fmla="*/ 56 w 199"/>
                <a:gd name="T25" fmla="*/ 7 h 201"/>
                <a:gd name="T26" fmla="*/ 50 w 199"/>
                <a:gd name="T27" fmla="*/ 11 h 201"/>
                <a:gd name="T28" fmla="*/ 51 w 199"/>
                <a:gd name="T29" fmla="*/ 16 h 201"/>
                <a:gd name="T30" fmla="*/ 41 w 199"/>
                <a:gd name="T31" fmla="*/ 22 h 201"/>
                <a:gd name="T32" fmla="*/ 27 w 199"/>
                <a:gd name="T33" fmla="*/ 18 h 201"/>
                <a:gd name="T34" fmla="*/ 25 w 199"/>
                <a:gd name="T35" fmla="*/ 21 h 201"/>
                <a:gd name="T36" fmla="*/ 22 w 199"/>
                <a:gd name="T37" fmla="*/ 39 h 201"/>
                <a:gd name="T38" fmla="*/ 10 w 199"/>
                <a:gd name="T39" fmla="*/ 49 h 201"/>
                <a:gd name="T40" fmla="*/ 2 w 199"/>
                <a:gd name="T41" fmla="*/ 66 h 201"/>
                <a:gd name="T42" fmla="*/ 9 w 199"/>
                <a:gd name="T43" fmla="*/ 75 h 201"/>
                <a:gd name="T44" fmla="*/ 24 w 199"/>
                <a:gd name="T45" fmla="*/ 81 h 201"/>
                <a:gd name="T46" fmla="*/ 39 w 199"/>
                <a:gd name="T47" fmla="*/ 76 h 201"/>
                <a:gd name="T48" fmla="*/ 49 w 199"/>
                <a:gd name="T49" fmla="*/ 88 h 201"/>
                <a:gd name="T50" fmla="*/ 61 w 199"/>
                <a:gd name="T51" fmla="*/ 94 h 201"/>
                <a:gd name="T52" fmla="*/ 68 w 199"/>
                <a:gd name="T53" fmla="*/ 102 h 201"/>
                <a:gd name="T54" fmla="*/ 80 w 199"/>
                <a:gd name="T55" fmla="*/ 114 h 201"/>
                <a:gd name="T56" fmla="*/ 82 w 199"/>
                <a:gd name="T57" fmla="*/ 135 h 201"/>
                <a:gd name="T58" fmla="*/ 93 w 199"/>
                <a:gd name="T59" fmla="*/ 145 h 201"/>
                <a:gd name="T60" fmla="*/ 98 w 199"/>
                <a:gd name="T61" fmla="*/ 157 h 201"/>
                <a:gd name="T62" fmla="*/ 90 w 199"/>
                <a:gd name="T63" fmla="*/ 173 h 201"/>
                <a:gd name="T64" fmla="*/ 86 w 199"/>
                <a:gd name="T65" fmla="*/ 181 h 201"/>
                <a:gd name="T66" fmla="*/ 94 w 199"/>
                <a:gd name="T67" fmla="*/ 187 h 201"/>
                <a:gd name="T68" fmla="*/ 107 w 199"/>
                <a:gd name="T69" fmla="*/ 197 h 201"/>
                <a:gd name="T70" fmla="*/ 119 w 199"/>
                <a:gd name="T71" fmla="*/ 180 h 201"/>
                <a:gd name="T72" fmla="*/ 128 w 199"/>
                <a:gd name="T73" fmla="*/ 157 h 201"/>
                <a:gd name="T74" fmla="*/ 137 w 199"/>
                <a:gd name="T75" fmla="*/ 149 h 201"/>
                <a:gd name="T76" fmla="*/ 144 w 199"/>
                <a:gd name="T77" fmla="*/ 147 h 201"/>
                <a:gd name="T78" fmla="*/ 155 w 199"/>
                <a:gd name="T79" fmla="*/ 142 h 201"/>
                <a:gd name="T80" fmla="*/ 163 w 199"/>
                <a:gd name="T81" fmla="*/ 139 h 201"/>
                <a:gd name="T82" fmla="*/ 169 w 199"/>
                <a:gd name="T83" fmla="*/ 130 h 201"/>
                <a:gd name="T84" fmla="*/ 175 w 199"/>
                <a:gd name="T85" fmla="*/ 116 h 201"/>
                <a:gd name="T86" fmla="*/ 176 w 199"/>
                <a:gd name="T87" fmla="*/ 98 h 201"/>
                <a:gd name="T88" fmla="*/ 178 w 199"/>
                <a:gd name="T89" fmla="*/ 91 h 201"/>
                <a:gd name="T90" fmla="*/ 182 w 199"/>
                <a:gd name="T91" fmla="*/ 86 h 201"/>
                <a:gd name="T92" fmla="*/ 196 w 199"/>
                <a:gd name="T93" fmla="*/ 57 h 201"/>
                <a:gd name="T94" fmla="*/ 110 w 199"/>
                <a:gd name="T95" fmla="*/ 190 h 201"/>
                <a:gd name="T96" fmla="*/ 115 w 199"/>
                <a:gd name="T97" fmla="*/ 186 h 2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9" h="201">
                  <a:moveTo>
                    <a:pt x="196" y="57"/>
                  </a:moveTo>
                  <a:cubicBezTo>
                    <a:pt x="195" y="55"/>
                    <a:pt x="195" y="53"/>
                    <a:pt x="194" y="52"/>
                  </a:cubicBezTo>
                  <a:cubicBezTo>
                    <a:pt x="192" y="51"/>
                    <a:pt x="189" y="52"/>
                    <a:pt x="188" y="51"/>
                  </a:cubicBezTo>
                  <a:cubicBezTo>
                    <a:pt x="183" y="50"/>
                    <a:pt x="180" y="46"/>
                    <a:pt x="177" y="44"/>
                  </a:cubicBezTo>
                  <a:cubicBezTo>
                    <a:pt x="175" y="43"/>
                    <a:pt x="173" y="42"/>
                    <a:pt x="172" y="41"/>
                  </a:cubicBezTo>
                  <a:cubicBezTo>
                    <a:pt x="169" y="40"/>
                    <a:pt x="168" y="41"/>
                    <a:pt x="165" y="41"/>
                  </a:cubicBezTo>
                  <a:cubicBezTo>
                    <a:pt x="161" y="42"/>
                    <a:pt x="157" y="37"/>
                    <a:pt x="153" y="39"/>
                  </a:cubicBezTo>
                  <a:cubicBezTo>
                    <a:pt x="150" y="40"/>
                    <a:pt x="147" y="35"/>
                    <a:pt x="145" y="34"/>
                  </a:cubicBezTo>
                  <a:cubicBezTo>
                    <a:pt x="142" y="32"/>
                    <a:pt x="138" y="30"/>
                    <a:pt x="135" y="30"/>
                  </a:cubicBezTo>
                  <a:cubicBezTo>
                    <a:pt x="133" y="29"/>
                    <a:pt x="131" y="29"/>
                    <a:pt x="130" y="30"/>
                  </a:cubicBezTo>
                  <a:cubicBezTo>
                    <a:pt x="129" y="33"/>
                    <a:pt x="126" y="34"/>
                    <a:pt x="125" y="36"/>
                  </a:cubicBezTo>
                  <a:cubicBezTo>
                    <a:pt x="123" y="39"/>
                    <a:pt x="124" y="38"/>
                    <a:pt x="122" y="36"/>
                  </a:cubicBezTo>
                  <a:cubicBezTo>
                    <a:pt x="122" y="36"/>
                    <a:pt x="121" y="35"/>
                    <a:pt x="121" y="35"/>
                  </a:cubicBezTo>
                  <a:cubicBezTo>
                    <a:pt x="119" y="34"/>
                    <a:pt x="120" y="36"/>
                    <a:pt x="119" y="37"/>
                  </a:cubicBezTo>
                  <a:cubicBezTo>
                    <a:pt x="118" y="38"/>
                    <a:pt x="115" y="29"/>
                    <a:pt x="116" y="29"/>
                  </a:cubicBezTo>
                  <a:cubicBezTo>
                    <a:pt x="116" y="29"/>
                    <a:pt x="113" y="33"/>
                    <a:pt x="112" y="33"/>
                  </a:cubicBezTo>
                  <a:cubicBezTo>
                    <a:pt x="112" y="33"/>
                    <a:pt x="116" y="30"/>
                    <a:pt x="115" y="29"/>
                  </a:cubicBezTo>
                  <a:cubicBezTo>
                    <a:pt x="113" y="28"/>
                    <a:pt x="113" y="33"/>
                    <a:pt x="111" y="33"/>
                  </a:cubicBezTo>
                  <a:cubicBezTo>
                    <a:pt x="111" y="33"/>
                    <a:pt x="115" y="27"/>
                    <a:pt x="115" y="26"/>
                  </a:cubicBezTo>
                  <a:cubicBezTo>
                    <a:pt x="115" y="25"/>
                    <a:pt x="117" y="25"/>
                    <a:pt x="117" y="24"/>
                  </a:cubicBezTo>
                  <a:cubicBezTo>
                    <a:pt x="118" y="23"/>
                    <a:pt x="119" y="25"/>
                    <a:pt x="120" y="23"/>
                  </a:cubicBezTo>
                  <a:cubicBezTo>
                    <a:pt x="121" y="22"/>
                    <a:pt x="120" y="22"/>
                    <a:pt x="120" y="20"/>
                  </a:cubicBezTo>
                  <a:cubicBezTo>
                    <a:pt x="121" y="19"/>
                    <a:pt x="121" y="17"/>
                    <a:pt x="119" y="16"/>
                  </a:cubicBezTo>
                  <a:cubicBezTo>
                    <a:pt x="116" y="15"/>
                    <a:pt x="116" y="11"/>
                    <a:pt x="116" y="8"/>
                  </a:cubicBezTo>
                  <a:cubicBezTo>
                    <a:pt x="116" y="7"/>
                    <a:pt x="115" y="6"/>
                    <a:pt x="114" y="5"/>
                  </a:cubicBezTo>
                  <a:cubicBezTo>
                    <a:pt x="113" y="4"/>
                    <a:pt x="112" y="7"/>
                    <a:pt x="111" y="8"/>
                  </a:cubicBezTo>
                  <a:cubicBezTo>
                    <a:pt x="110" y="11"/>
                    <a:pt x="108" y="15"/>
                    <a:pt x="105" y="15"/>
                  </a:cubicBezTo>
                  <a:cubicBezTo>
                    <a:pt x="104" y="15"/>
                    <a:pt x="103" y="14"/>
                    <a:pt x="101" y="14"/>
                  </a:cubicBezTo>
                  <a:cubicBezTo>
                    <a:pt x="100" y="14"/>
                    <a:pt x="99" y="15"/>
                    <a:pt x="98" y="14"/>
                  </a:cubicBezTo>
                  <a:cubicBezTo>
                    <a:pt x="96" y="13"/>
                    <a:pt x="95" y="14"/>
                    <a:pt x="93" y="14"/>
                  </a:cubicBezTo>
                  <a:cubicBezTo>
                    <a:pt x="91" y="14"/>
                    <a:pt x="92" y="14"/>
                    <a:pt x="91" y="16"/>
                  </a:cubicBezTo>
                  <a:cubicBezTo>
                    <a:pt x="90" y="17"/>
                    <a:pt x="85" y="16"/>
                    <a:pt x="84" y="17"/>
                  </a:cubicBezTo>
                  <a:cubicBezTo>
                    <a:pt x="82" y="17"/>
                    <a:pt x="79" y="19"/>
                    <a:pt x="77" y="19"/>
                  </a:cubicBezTo>
                  <a:cubicBezTo>
                    <a:pt x="74" y="19"/>
                    <a:pt x="72" y="15"/>
                    <a:pt x="72" y="13"/>
                  </a:cubicBezTo>
                  <a:cubicBezTo>
                    <a:pt x="70" y="10"/>
                    <a:pt x="74" y="8"/>
                    <a:pt x="73" y="5"/>
                  </a:cubicBezTo>
                  <a:cubicBezTo>
                    <a:pt x="72" y="3"/>
                    <a:pt x="71" y="0"/>
                    <a:pt x="69" y="1"/>
                  </a:cubicBezTo>
                  <a:cubicBezTo>
                    <a:pt x="69" y="2"/>
                    <a:pt x="62" y="5"/>
                    <a:pt x="61" y="5"/>
                  </a:cubicBezTo>
                  <a:cubicBezTo>
                    <a:pt x="60" y="5"/>
                    <a:pt x="58" y="5"/>
                    <a:pt x="58" y="6"/>
                  </a:cubicBezTo>
                  <a:cubicBezTo>
                    <a:pt x="57" y="6"/>
                    <a:pt x="57" y="9"/>
                    <a:pt x="56" y="7"/>
                  </a:cubicBezTo>
                  <a:cubicBezTo>
                    <a:pt x="55" y="6"/>
                    <a:pt x="47" y="5"/>
                    <a:pt x="47" y="6"/>
                  </a:cubicBezTo>
                  <a:cubicBezTo>
                    <a:pt x="47" y="6"/>
                    <a:pt x="49" y="7"/>
                    <a:pt x="49" y="7"/>
                  </a:cubicBezTo>
                  <a:cubicBezTo>
                    <a:pt x="50" y="8"/>
                    <a:pt x="50" y="9"/>
                    <a:pt x="50" y="11"/>
                  </a:cubicBezTo>
                  <a:cubicBezTo>
                    <a:pt x="51" y="11"/>
                    <a:pt x="51" y="13"/>
                    <a:pt x="52" y="14"/>
                  </a:cubicBezTo>
                  <a:cubicBezTo>
                    <a:pt x="52" y="14"/>
                    <a:pt x="54" y="14"/>
                    <a:pt x="54" y="14"/>
                  </a:cubicBezTo>
                  <a:cubicBezTo>
                    <a:pt x="54" y="15"/>
                    <a:pt x="52" y="16"/>
                    <a:pt x="51" y="16"/>
                  </a:cubicBezTo>
                  <a:cubicBezTo>
                    <a:pt x="50" y="17"/>
                    <a:pt x="50" y="18"/>
                    <a:pt x="49" y="19"/>
                  </a:cubicBezTo>
                  <a:cubicBezTo>
                    <a:pt x="49" y="19"/>
                    <a:pt x="44" y="23"/>
                    <a:pt x="43" y="22"/>
                  </a:cubicBezTo>
                  <a:cubicBezTo>
                    <a:pt x="43" y="21"/>
                    <a:pt x="42" y="21"/>
                    <a:pt x="41" y="22"/>
                  </a:cubicBezTo>
                  <a:cubicBezTo>
                    <a:pt x="40" y="23"/>
                    <a:pt x="38" y="21"/>
                    <a:pt x="38" y="21"/>
                  </a:cubicBezTo>
                  <a:cubicBezTo>
                    <a:pt x="36" y="20"/>
                    <a:pt x="35" y="16"/>
                    <a:pt x="34" y="16"/>
                  </a:cubicBezTo>
                  <a:cubicBezTo>
                    <a:pt x="32" y="15"/>
                    <a:pt x="29" y="18"/>
                    <a:pt x="27" y="18"/>
                  </a:cubicBezTo>
                  <a:cubicBezTo>
                    <a:pt x="25" y="18"/>
                    <a:pt x="23" y="18"/>
                    <a:pt x="21" y="18"/>
                  </a:cubicBezTo>
                  <a:cubicBezTo>
                    <a:pt x="21" y="18"/>
                    <a:pt x="21" y="20"/>
                    <a:pt x="22" y="20"/>
                  </a:cubicBezTo>
                  <a:cubicBezTo>
                    <a:pt x="22" y="21"/>
                    <a:pt x="24" y="21"/>
                    <a:pt x="25" y="21"/>
                  </a:cubicBezTo>
                  <a:cubicBezTo>
                    <a:pt x="25" y="22"/>
                    <a:pt x="21" y="23"/>
                    <a:pt x="20" y="23"/>
                  </a:cubicBezTo>
                  <a:cubicBezTo>
                    <a:pt x="19" y="24"/>
                    <a:pt x="21" y="27"/>
                    <a:pt x="22" y="28"/>
                  </a:cubicBezTo>
                  <a:cubicBezTo>
                    <a:pt x="24" y="32"/>
                    <a:pt x="24" y="35"/>
                    <a:pt x="22" y="39"/>
                  </a:cubicBezTo>
                  <a:cubicBezTo>
                    <a:pt x="22" y="41"/>
                    <a:pt x="22" y="47"/>
                    <a:pt x="20" y="47"/>
                  </a:cubicBezTo>
                  <a:cubicBezTo>
                    <a:pt x="19" y="48"/>
                    <a:pt x="17" y="47"/>
                    <a:pt x="15" y="48"/>
                  </a:cubicBezTo>
                  <a:cubicBezTo>
                    <a:pt x="14" y="49"/>
                    <a:pt x="11" y="49"/>
                    <a:pt x="10" y="49"/>
                  </a:cubicBezTo>
                  <a:cubicBezTo>
                    <a:pt x="5" y="51"/>
                    <a:pt x="5" y="53"/>
                    <a:pt x="5" y="57"/>
                  </a:cubicBezTo>
                  <a:cubicBezTo>
                    <a:pt x="5" y="59"/>
                    <a:pt x="2" y="59"/>
                    <a:pt x="2" y="60"/>
                  </a:cubicBezTo>
                  <a:cubicBezTo>
                    <a:pt x="2" y="63"/>
                    <a:pt x="0" y="64"/>
                    <a:pt x="2" y="66"/>
                  </a:cubicBezTo>
                  <a:cubicBezTo>
                    <a:pt x="4" y="68"/>
                    <a:pt x="4" y="70"/>
                    <a:pt x="5" y="72"/>
                  </a:cubicBezTo>
                  <a:cubicBezTo>
                    <a:pt x="5" y="73"/>
                    <a:pt x="6" y="73"/>
                    <a:pt x="7" y="73"/>
                  </a:cubicBezTo>
                  <a:cubicBezTo>
                    <a:pt x="8" y="73"/>
                    <a:pt x="8" y="74"/>
                    <a:pt x="9" y="75"/>
                  </a:cubicBezTo>
                  <a:cubicBezTo>
                    <a:pt x="11" y="78"/>
                    <a:pt x="16" y="75"/>
                    <a:pt x="18" y="73"/>
                  </a:cubicBezTo>
                  <a:cubicBezTo>
                    <a:pt x="18" y="76"/>
                    <a:pt x="16" y="81"/>
                    <a:pt x="19" y="82"/>
                  </a:cubicBezTo>
                  <a:cubicBezTo>
                    <a:pt x="20" y="82"/>
                    <a:pt x="23" y="81"/>
                    <a:pt x="24" y="81"/>
                  </a:cubicBezTo>
                  <a:cubicBezTo>
                    <a:pt x="27" y="82"/>
                    <a:pt x="28" y="82"/>
                    <a:pt x="30" y="80"/>
                  </a:cubicBezTo>
                  <a:cubicBezTo>
                    <a:pt x="30" y="79"/>
                    <a:pt x="32" y="79"/>
                    <a:pt x="33" y="79"/>
                  </a:cubicBezTo>
                  <a:cubicBezTo>
                    <a:pt x="35" y="77"/>
                    <a:pt x="37" y="76"/>
                    <a:pt x="39" y="76"/>
                  </a:cubicBezTo>
                  <a:cubicBezTo>
                    <a:pt x="41" y="75"/>
                    <a:pt x="46" y="73"/>
                    <a:pt x="44" y="77"/>
                  </a:cubicBezTo>
                  <a:cubicBezTo>
                    <a:pt x="44" y="79"/>
                    <a:pt x="43" y="81"/>
                    <a:pt x="44" y="83"/>
                  </a:cubicBezTo>
                  <a:cubicBezTo>
                    <a:pt x="45" y="85"/>
                    <a:pt x="47" y="87"/>
                    <a:pt x="49" y="88"/>
                  </a:cubicBezTo>
                  <a:cubicBezTo>
                    <a:pt x="51" y="90"/>
                    <a:pt x="54" y="89"/>
                    <a:pt x="56" y="90"/>
                  </a:cubicBezTo>
                  <a:cubicBezTo>
                    <a:pt x="57" y="91"/>
                    <a:pt x="58" y="92"/>
                    <a:pt x="59" y="92"/>
                  </a:cubicBezTo>
                  <a:cubicBezTo>
                    <a:pt x="60" y="92"/>
                    <a:pt x="61" y="93"/>
                    <a:pt x="61" y="94"/>
                  </a:cubicBezTo>
                  <a:cubicBezTo>
                    <a:pt x="63" y="94"/>
                    <a:pt x="68" y="93"/>
                    <a:pt x="68" y="96"/>
                  </a:cubicBezTo>
                  <a:cubicBezTo>
                    <a:pt x="69" y="98"/>
                    <a:pt x="68" y="98"/>
                    <a:pt x="69" y="100"/>
                  </a:cubicBezTo>
                  <a:cubicBezTo>
                    <a:pt x="70" y="101"/>
                    <a:pt x="69" y="101"/>
                    <a:pt x="68" y="102"/>
                  </a:cubicBezTo>
                  <a:cubicBezTo>
                    <a:pt x="68" y="102"/>
                    <a:pt x="70" y="107"/>
                    <a:pt x="70" y="108"/>
                  </a:cubicBezTo>
                  <a:cubicBezTo>
                    <a:pt x="70" y="109"/>
                    <a:pt x="78" y="108"/>
                    <a:pt x="79" y="108"/>
                  </a:cubicBezTo>
                  <a:cubicBezTo>
                    <a:pt x="79" y="110"/>
                    <a:pt x="78" y="113"/>
                    <a:pt x="80" y="114"/>
                  </a:cubicBezTo>
                  <a:cubicBezTo>
                    <a:pt x="83" y="116"/>
                    <a:pt x="83" y="118"/>
                    <a:pt x="82" y="122"/>
                  </a:cubicBezTo>
                  <a:cubicBezTo>
                    <a:pt x="81" y="124"/>
                    <a:pt x="80" y="127"/>
                    <a:pt x="81" y="130"/>
                  </a:cubicBezTo>
                  <a:cubicBezTo>
                    <a:pt x="81" y="131"/>
                    <a:pt x="82" y="133"/>
                    <a:pt x="82" y="135"/>
                  </a:cubicBezTo>
                  <a:cubicBezTo>
                    <a:pt x="82" y="136"/>
                    <a:pt x="80" y="138"/>
                    <a:pt x="82" y="138"/>
                  </a:cubicBezTo>
                  <a:cubicBezTo>
                    <a:pt x="83" y="139"/>
                    <a:pt x="86" y="140"/>
                    <a:pt x="88" y="139"/>
                  </a:cubicBezTo>
                  <a:cubicBezTo>
                    <a:pt x="90" y="137"/>
                    <a:pt x="94" y="144"/>
                    <a:pt x="93" y="145"/>
                  </a:cubicBezTo>
                  <a:cubicBezTo>
                    <a:pt x="93" y="146"/>
                    <a:pt x="93" y="147"/>
                    <a:pt x="94" y="148"/>
                  </a:cubicBezTo>
                  <a:cubicBezTo>
                    <a:pt x="95" y="149"/>
                    <a:pt x="97" y="147"/>
                    <a:pt x="98" y="148"/>
                  </a:cubicBezTo>
                  <a:cubicBezTo>
                    <a:pt x="102" y="150"/>
                    <a:pt x="98" y="154"/>
                    <a:pt x="98" y="157"/>
                  </a:cubicBezTo>
                  <a:cubicBezTo>
                    <a:pt x="100" y="154"/>
                    <a:pt x="102" y="160"/>
                    <a:pt x="102" y="160"/>
                  </a:cubicBezTo>
                  <a:cubicBezTo>
                    <a:pt x="103" y="164"/>
                    <a:pt x="101" y="165"/>
                    <a:pt x="98" y="166"/>
                  </a:cubicBezTo>
                  <a:cubicBezTo>
                    <a:pt x="94" y="168"/>
                    <a:pt x="92" y="170"/>
                    <a:pt x="90" y="173"/>
                  </a:cubicBezTo>
                  <a:cubicBezTo>
                    <a:pt x="89" y="175"/>
                    <a:pt x="88" y="176"/>
                    <a:pt x="86" y="177"/>
                  </a:cubicBezTo>
                  <a:cubicBezTo>
                    <a:pt x="85" y="179"/>
                    <a:pt x="83" y="180"/>
                    <a:pt x="81" y="182"/>
                  </a:cubicBezTo>
                  <a:cubicBezTo>
                    <a:pt x="83" y="182"/>
                    <a:pt x="85" y="181"/>
                    <a:pt x="86" y="181"/>
                  </a:cubicBezTo>
                  <a:cubicBezTo>
                    <a:pt x="87" y="181"/>
                    <a:pt x="88" y="183"/>
                    <a:pt x="89" y="183"/>
                  </a:cubicBezTo>
                  <a:cubicBezTo>
                    <a:pt x="89" y="184"/>
                    <a:pt x="90" y="185"/>
                    <a:pt x="91" y="186"/>
                  </a:cubicBezTo>
                  <a:cubicBezTo>
                    <a:pt x="92" y="187"/>
                    <a:pt x="93" y="186"/>
                    <a:pt x="94" y="187"/>
                  </a:cubicBezTo>
                  <a:cubicBezTo>
                    <a:pt x="96" y="189"/>
                    <a:pt x="100" y="190"/>
                    <a:pt x="101" y="193"/>
                  </a:cubicBezTo>
                  <a:cubicBezTo>
                    <a:pt x="102" y="195"/>
                    <a:pt x="103" y="199"/>
                    <a:pt x="104" y="201"/>
                  </a:cubicBezTo>
                  <a:cubicBezTo>
                    <a:pt x="105" y="200"/>
                    <a:pt x="106" y="199"/>
                    <a:pt x="107" y="197"/>
                  </a:cubicBezTo>
                  <a:cubicBezTo>
                    <a:pt x="107" y="196"/>
                    <a:pt x="108" y="194"/>
                    <a:pt x="109" y="193"/>
                  </a:cubicBezTo>
                  <a:cubicBezTo>
                    <a:pt x="110" y="190"/>
                    <a:pt x="113" y="189"/>
                    <a:pt x="116" y="187"/>
                  </a:cubicBezTo>
                  <a:cubicBezTo>
                    <a:pt x="118" y="185"/>
                    <a:pt x="118" y="183"/>
                    <a:pt x="119" y="180"/>
                  </a:cubicBezTo>
                  <a:cubicBezTo>
                    <a:pt x="121" y="176"/>
                    <a:pt x="124" y="175"/>
                    <a:pt x="126" y="172"/>
                  </a:cubicBezTo>
                  <a:cubicBezTo>
                    <a:pt x="129" y="169"/>
                    <a:pt x="126" y="165"/>
                    <a:pt x="127" y="161"/>
                  </a:cubicBezTo>
                  <a:cubicBezTo>
                    <a:pt x="128" y="160"/>
                    <a:pt x="128" y="159"/>
                    <a:pt x="128" y="157"/>
                  </a:cubicBezTo>
                  <a:cubicBezTo>
                    <a:pt x="128" y="156"/>
                    <a:pt x="128" y="156"/>
                    <a:pt x="129" y="156"/>
                  </a:cubicBezTo>
                  <a:cubicBezTo>
                    <a:pt x="131" y="155"/>
                    <a:pt x="132" y="153"/>
                    <a:pt x="133" y="152"/>
                  </a:cubicBezTo>
                  <a:cubicBezTo>
                    <a:pt x="134" y="151"/>
                    <a:pt x="135" y="150"/>
                    <a:pt x="137" y="149"/>
                  </a:cubicBezTo>
                  <a:cubicBezTo>
                    <a:pt x="138" y="149"/>
                    <a:pt x="139" y="148"/>
                    <a:pt x="141" y="147"/>
                  </a:cubicBezTo>
                  <a:cubicBezTo>
                    <a:pt x="142" y="147"/>
                    <a:pt x="143" y="148"/>
                    <a:pt x="144" y="148"/>
                  </a:cubicBezTo>
                  <a:cubicBezTo>
                    <a:pt x="145" y="148"/>
                    <a:pt x="144" y="147"/>
                    <a:pt x="144" y="147"/>
                  </a:cubicBezTo>
                  <a:cubicBezTo>
                    <a:pt x="143" y="146"/>
                    <a:pt x="147" y="145"/>
                    <a:pt x="147" y="145"/>
                  </a:cubicBezTo>
                  <a:cubicBezTo>
                    <a:pt x="147" y="145"/>
                    <a:pt x="149" y="142"/>
                    <a:pt x="149" y="143"/>
                  </a:cubicBezTo>
                  <a:cubicBezTo>
                    <a:pt x="150" y="144"/>
                    <a:pt x="155" y="142"/>
                    <a:pt x="155" y="142"/>
                  </a:cubicBezTo>
                  <a:cubicBezTo>
                    <a:pt x="156" y="142"/>
                    <a:pt x="155" y="143"/>
                    <a:pt x="156" y="143"/>
                  </a:cubicBezTo>
                  <a:cubicBezTo>
                    <a:pt x="157" y="143"/>
                    <a:pt x="160" y="143"/>
                    <a:pt x="161" y="142"/>
                  </a:cubicBezTo>
                  <a:cubicBezTo>
                    <a:pt x="162" y="141"/>
                    <a:pt x="162" y="140"/>
                    <a:pt x="163" y="139"/>
                  </a:cubicBezTo>
                  <a:cubicBezTo>
                    <a:pt x="164" y="139"/>
                    <a:pt x="165" y="138"/>
                    <a:pt x="165" y="137"/>
                  </a:cubicBezTo>
                  <a:cubicBezTo>
                    <a:pt x="166" y="136"/>
                    <a:pt x="165" y="134"/>
                    <a:pt x="166" y="133"/>
                  </a:cubicBezTo>
                  <a:cubicBezTo>
                    <a:pt x="167" y="132"/>
                    <a:pt x="168" y="131"/>
                    <a:pt x="169" y="130"/>
                  </a:cubicBezTo>
                  <a:cubicBezTo>
                    <a:pt x="171" y="127"/>
                    <a:pt x="172" y="126"/>
                    <a:pt x="172" y="123"/>
                  </a:cubicBezTo>
                  <a:cubicBezTo>
                    <a:pt x="172" y="121"/>
                    <a:pt x="172" y="120"/>
                    <a:pt x="173" y="118"/>
                  </a:cubicBezTo>
                  <a:cubicBezTo>
                    <a:pt x="173" y="117"/>
                    <a:pt x="174" y="117"/>
                    <a:pt x="175" y="116"/>
                  </a:cubicBezTo>
                  <a:cubicBezTo>
                    <a:pt x="176" y="115"/>
                    <a:pt x="175" y="113"/>
                    <a:pt x="175" y="112"/>
                  </a:cubicBezTo>
                  <a:cubicBezTo>
                    <a:pt x="175" y="110"/>
                    <a:pt x="176" y="109"/>
                    <a:pt x="176" y="107"/>
                  </a:cubicBezTo>
                  <a:cubicBezTo>
                    <a:pt x="177" y="104"/>
                    <a:pt x="176" y="101"/>
                    <a:pt x="176" y="98"/>
                  </a:cubicBezTo>
                  <a:cubicBezTo>
                    <a:pt x="176" y="96"/>
                    <a:pt x="175" y="94"/>
                    <a:pt x="176" y="93"/>
                  </a:cubicBezTo>
                  <a:cubicBezTo>
                    <a:pt x="177" y="91"/>
                    <a:pt x="176" y="92"/>
                    <a:pt x="176" y="90"/>
                  </a:cubicBezTo>
                  <a:cubicBezTo>
                    <a:pt x="176" y="90"/>
                    <a:pt x="178" y="91"/>
                    <a:pt x="178" y="91"/>
                  </a:cubicBezTo>
                  <a:cubicBezTo>
                    <a:pt x="178" y="91"/>
                    <a:pt x="178" y="90"/>
                    <a:pt x="178" y="90"/>
                  </a:cubicBezTo>
                  <a:cubicBezTo>
                    <a:pt x="178" y="90"/>
                    <a:pt x="179" y="90"/>
                    <a:pt x="179" y="90"/>
                  </a:cubicBezTo>
                  <a:cubicBezTo>
                    <a:pt x="181" y="90"/>
                    <a:pt x="182" y="87"/>
                    <a:pt x="182" y="86"/>
                  </a:cubicBezTo>
                  <a:cubicBezTo>
                    <a:pt x="183" y="85"/>
                    <a:pt x="184" y="83"/>
                    <a:pt x="185" y="81"/>
                  </a:cubicBezTo>
                  <a:cubicBezTo>
                    <a:pt x="187" y="79"/>
                    <a:pt x="189" y="79"/>
                    <a:pt x="190" y="77"/>
                  </a:cubicBezTo>
                  <a:cubicBezTo>
                    <a:pt x="195" y="71"/>
                    <a:pt x="199" y="64"/>
                    <a:pt x="196" y="57"/>
                  </a:cubicBezTo>
                  <a:cubicBezTo>
                    <a:pt x="194" y="53"/>
                    <a:pt x="198" y="60"/>
                    <a:pt x="196" y="57"/>
                  </a:cubicBezTo>
                  <a:close/>
                  <a:moveTo>
                    <a:pt x="115" y="186"/>
                  </a:moveTo>
                  <a:cubicBezTo>
                    <a:pt x="113" y="187"/>
                    <a:pt x="112" y="189"/>
                    <a:pt x="110" y="190"/>
                  </a:cubicBezTo>
                  <a:cubicBezTo>
                    <a:pt x="107" y="191"/>
                    <a:pt x="112" y="188"/>
                    <a:pt x="112" y="187"/>
                  </a:cubicBezTo>
                  <a:cubicBezTo>
                    <a:pt x="113" y="186"/>
                    <a:pt x="114" y="184"/>
                    <a:pt x="116" y="182"/>
                  </a:cubicBezTo>
                  <a:cubicBezTo>
                    <a:pt x="118" y="180"/>
                    <a:pt x="117" y="184"/>
                    <a:pt x="115" y="186"/>
                  </a:cubicBezTo>
                  <a:cubicBezTo>
                    <a:pt x="115" y="186"/>
                    <a:pt x="116" y="185"/>
                    <a:pt x="115" y="186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13" name="Freeform 629"/>
            <p:cNvSpPr>
              <a:spLocks/>
            </p:cNvSpPr>
            <p:nvPr/>
          </p:nvSpPr>
          <p:spPr bwMode="auto">
            <a:xfrm>
              <a:off x="4481837" y="5242841"/>
              <a:ext cx="125828" cy="130608"/>
            </a:xfrm>
            <a:custGeom>
              <a:avLst/>
              <a:gdLst>
                <a:gd name="T0" fmla="*/ 21 w 27"/>
                <a:gd name="T1" fmla="*/ 10 h 28"/>
                <a:gd name="T2" fmla="*/ 17 w 27"/>
                <a:gd name="T3" fmla="*/ 7 h 28"/>
                <a:gd name="T4" fmla="*/ 14 w 27"/>
                <a:gd name="T5" fmla="*/ 6 h 28"/>
                <a:gd name="T6" fmla="*/ 11 w 27"/>
                <a:gd name="T7" fmla="*/ 3 h 28"/>
                <a:gd name="T8" fmla="*/ 6 w 27"/>
                <a:gd name="T9" fmla="*/ 2 h 28"/>
                <a:gd name="T10" fmla="*/ 4 w 27"/>
                <a:gd name="T11" fmla="*/ 3 h 28"/>
                <a:gd name="T12" fmla="*/ 3 w 27"/>
                <a:gd name="T13" fmla="*/ 6 h 28"/>
                <a:gd name="T14" fmla="*/ 3 w 27"/>
                <a:gd name="T15" fmla="*/ 12 h 28"/>
                <a:gd name="T16" fmla="*/ 2 w 27"/>
                <a:gd name="T17" fmla="*/ 17 h 28"/>
                <a:gd name="T18" fmla="*/ 1 w 27"/>
                <a:gd name="T19" fmla="*/ 22 h 28"/>
                <a:gd name="T20" fmla="*/ 4 w 27"/>
                <a:gd name="T21" fmla="*/ 25 h 28"/>
                <a:gd name="T22" fmla="*/ 9 w 27"/>
                <a:gd name="T23" fmla="*/ 26 h 28"/>
                <a:gd name="T24" fmla="*/ 13 w 27"/>
                <a:gd name="T25" fmla="*/ 28 h 28"/>
                <a:gd name="T26" fmla="*/ 19 w 27"/>
                <a:gd name="T27" fmla="*/ 28 h 28"/>
                <a:gd name="T28" fmla="*/ 24 w 27"/>
                <a:gd name="T29" fmla="*/ 25 h 28"/>
                <a:gd name="T30" fmla="*/ 26 w 27"/>
                <a:gd name="T31" fmla="*/ 19 h 28"/>
                <a:gd name="T32" fmla="*/ 24 w 27"/>
                <a:gd name="T33" fmla="*/ 14 h 28"/>
                <a:gd name="T34" fmla="*/ 21 w 27"/>
                <a:gd name="T35" fmla="*/ 10 h 28"/>
                <a:gd name="T36" fmla="*/ 21 w 27"/>
                <a:gd name="T37" fmla="*/ 1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8">
                  <a:moveTo>
                    <a:pt x="21" y="10"/>
                  </a:moveTo>
                  <a:cubicBezTo>
                    <a:pt x="20" y="8"/>
                    <a:pt x="18" y="8"/>
                    <a:pt x="17" y="7"/>
                  </a:cubicBezTo>
                  <a:cubicBezTo>
                    <a:pt x="16" y="6"/>
                    <a:pt x="15" y="7"/>
                    <a:pt x="14" y="6"/>
                  </a:cubicBezTo>
                  <a:cubicBezTo>
                    <a:pt x="13" y="5"/>
                    <a:pt x="12" y="4"/>
                    <a:pt x="11" y="3"/>
                  </a:cubicBezTo>
                  <a:cubicBezTo>
                    <a:pt x="10" y="0"/>
                    <a:pt x="9" y="1"/>
                    <a:pt x="6" y="2"/>
                  </a:cubicBezTo>
                  <a:cubicBezTo>
                    <a:pt x="5" y="2"/>
                    <a:pt x="5" y="1"/>
                    <a:pt x="4" y="3"/>
                  </a:cubicBezTo>
                  <a:cubicBezTo>
                    <a:pt x="3" y="4"/>
                    <a:pt x="3" y="5"/>
                    <a:pt x="3" y="6"/>
                  </a:cubicBezTo>
                  <a:cubicBezTo>
                    <a:pt x="3" y="8"/>
                    <a:pt x="3" y="10"/>
                    <a:pt x="3" y="12"/>
                  </a:cubicBezTo>
                  <a:cubicBezTo>
                    <a:pt x="3" y="13"/>
                    <a:pt x="3" y="15"/>
                    <a:pt x="2" y="17"/>
                  </a:cubicBezTo>
                  <a:cubicBezTo>
                    <a:pt x="0" y="19"/>
                    <a:pt x="0" y="19"/>
                    <a:pt x="1" y="22"/>
                  </a:cubicBezTo>
                  <a:cubicBezTo>
                    <a:pt x="2" y="24"/>
                    <a:pt x="2" y="24"/>
                    <a:pt x="4" y="25"/>
                  </a:cubicBezTo>
                  <a:cubicBezTo>
                    <a:pt x="6" y="25"/>
                    <a:pt x="8" y="25"/>
                    <a:pt x="9" y="26"/>
                  </a:cubicBezTo>
                  <a:cubicBezTo>
                    <a:pt x="10" y="26"/>
                    <a:pt x="12" y="28"/>
                    <a:pt x="13" y="28"/>
                  </a:cubicBezTo>
                  <a:cubicBezTo>
                    <a:pt x="15" y="27"/>
                    <a:pt x="17" y="28"/>
                    <a:pt x="19" y="28"/>
                  </a:cubicBezTo>
                  <a:cubicBezTo>
                    <a:pt x="20" y="28"/>
                    <a:pt x="23" y="26"/>
                    <a:pt x="24" y="25"/>
                  </a:cubicBezTo>
                  <a:cubicBezTo>
                    <a:pt x="26" y="23"/>
                    <a:pt x="27" y="21"/>
                    <a:pt x="26" y="19"/>
                  </a:cubicBezTo>
                  <a:cubicBezTo>
                    <a:pt x="25" y="17"/>
                    <a:pt x="25" y="16"/>
                    <a:pt x="24" y="14"/>
                  </a:cubicBezTo>
                  <a:cubicBezTo>
                    <a:pt x="24" y="12"/>
                    <a:pt x="23" y="11"/>
                    <a:pt x="21" y="10"/>
                  </a:cubicBezTo>
                  <a:cubicBezTo>
                    <a:pt x="20" y="9"/>
                    <a:pt x="22" y="10"/>
                    <a:pt x="21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4" name="Freeform 630"/>
            <p:cNvSpPr>
              <a:spLocks/>
            </p:cNvSpPr>
            <p:nvPr/>
          </p:nvSpPr>
          <p:spPr bwMode="auto">
            <a:xfrm>
              <a:off x="4121872" y="5037373"/>
              <a:ext cx="481016" cy="836206"/>
            </a:xfrm>
            <a:custGeom>
              <a:avLst/>
              <a:gdLst>
                <a:gd name="T0" fmla="*/ 80 w 103"/>
                <a:gd name="T1" fmla="*/ 52 h 179"/>
                <a:gd name="T2" fmla="*/ 85 w 103"/>
                <a:gd name="T3" fmla="*/ 42 h 179"/>
                <a:gd name="T4" fmla="*/ 102 w 103"/>
                <a:gd name="T5" fmla="*/ 29 h 179"/>
                <a:gd name="T6" fmla="*/ 99 w 103"/>
                <a:gd name="T7" fmla="*/ 21 h 179"/>
                <a:gd name="T8" fmla="*/ 94 w 103"/>
                <a:gd name="T9" fmla="*/ 29 h 179"/>
                <a:gd name="T10" fmla="*/ 82 w 103"/>
                <a:gd name="T11" fmla="*/ 30 h 179"/>
                <a:gd name="T12" fmla="*/ 79 w 103"/>
                <a:gd name="T13" fmla="*/ 28 h 179"/>
                <a:gd name="T14" fmla="*/ 81 w 103"/>
                <a:gd name="T15" fmla="*/ 22 h 179"/>
                <a:gd name="T16" fmla="*/ 64 w 103"/>
                <a:gd name="T17" fmla="*/ 9 h 179"/>
                <a:gd name="T18" fmla="*/ 57 w 103"/>
                <a:gd name="T19" fmla="*/ 2 h 179"/>
                <a:gd name="T20" fmla="*/ 48 w 103"/>
                <a:gd name="T21" fmla="*/ 4 h 179"/>
                <a:gd name="T22" fmla="*/ 39 w 103"/>
                <a:gd name="T23" fmla="*/ 1 h 179"/>
                <a:gd name="T24" fmla="*/ 35 w 103"/>
                <a:gd name="T25" fmla="*/ 9 h 179"/>
                <a:gd name="T26" fmla="*/ 27 w 103"/>
                <a:gd name="T27" fmla="*/ 22 h 179"/>
                <a:gd name="T28" fmla="*/ 25 w 103"/>
                <a:gd name="T29" fmla="*/ 32 h 179"/>
                <a:gd name="T30" fmla="*/ 21 w 103"/>
                <a:gd name="T31" fmla="*/ 39 h 179"/>
                <a:gd name="T32" fmla="*/ 19 w 103"/>
                <a:gd name="T33" fmla="*/ 47 h 179"/>
                <a:gd name="T34" fmla="*/ 17 w 103"/>
                <a:gd name="T35" fmla="*/ 52 h 179"/>
                <a:gd name="T36" fmla="*/ 20 w 103"/>
                <a:gd name="T37" fmla="*/ 61 h 179"/>
                <a:gd name="T38" fmla="*/ 18 w 103"/>
                <a:gd name="T39" fmla="*/ 79 h 179"/>
                <a:gd name="T40" fmla="*/ 15 w 103"/>
                <a:gd name="T41" fmla="*/ 94 h 179"/>
                <a:gd name="T42" fmla="*/ 10 w 103"/>
                <a:gd name="T43" fmla="*/ 117 h 179"/>
                <a:gd name="T44" fmla="*/ 13 w 103"/>
                <a:gd name="T45" fmla="*/ 130 h 179"/>
                <a:gd name="T46" fmla="*/ 12 w 103"/>
                <a:gd name="T47" fmla="*/ 135 h 179"/>
                <a:gd name="T48" fmla="*/ 8 w 103"/>
                <a:gd name="T49" fmla="*/ 147 h 179"/>
                <a:gd name="T50" fmla="*/ 5 w 103"/>
                <a:gd name="T51" fmla="*/ 156 h 179"/>
                <a:gd name="T52" fmla="*/ 8 w 103"/>
                <a:gd name="T53" fmla="*/ 170 h 179"/>
                <a:gd name="T54" fmla="*/ 13 w 103"/>
                <a:gd name="T55" fmla="*/ 176 h 179"/>
                <a:gd name="T56" fmla="*/ 23 w 103"/>
                <a:gd name="T57" fmla="*/ 178 h 179"/>
                <a:gd name="T58" fmla="*/ 27 w 103"/>
                <a:gd name="T59" fmla="*/ 179 h 179"/>
                <a:gd name="T60" fmla="*/ 24 w 103"/>
                <a:gd name="T61" fmla="*/ 169 h 179"/>
                <a:gd name="T62" fmla="*/ 25 w 103"/>
                <a:gd name="T63" fmla="*/ 163 h 179"/>
                <a:gd name="T64" fmla="*/ 28 w 103"/>
                <a:gd name="T65" fmla="*/ 163 h 179"/>
                <a:gd name="T66" fmla="*/ 31 w 103"/>
                <a:gd name="T67" fmla="*/ 157 h 179"/>
                <a:gd name="T68" fmla="*/ 40 w 103"/>
                <a:gd name="T69" fmla="*/ 151 h 179"/>
                <a:gd name="T70" fmla="*/ 41 w 103"/>
                <a:gd name="T71" fmla="*/ 145 h 179"/>
                <a:gd name="T72" fmla="*/ 32 w 103"/>
                <a:gd name="T73" fmla="*/ 140 h 179"/>
                <a:gd name="T74" fmla="*/ 39 w 103"/>
                <a:gd name="T75" fmla="*/ 131 h 179"/>
                <a:gd name="T76" fmla="*/ 43 w 103"/>
                <a:gd name="T77" fmla="*/ 124 h 179"/>
                <a:gd name="T78" fmla="*/ 48 w 103"/>
                <a:gd name="T79" fmla="*/ 116 h 179"/>
                <a:gd name="T80" fmla="*/ 51 w 103"/>
                <a:gd name="T81" fmla="*/ 114 h 179"/>
                <a:gd name="T82" fmla="*/ 45 w 103"/>
                <a:gd name="T83" fmla="*/ 113 h 179"/>
                <a:gd name="T84" fmla="*/ 54 w 103"/>
                <a:gd name="T85" fmla="*/ 108 h 179"/>
                <a:gd name="T86" fmla="*/ 58 w 103"/>
                <a:gd name="T87" fmla="*/ 102 h 179"/>
                <a:gd name="T88" fmla="*/ 59 w 103"/>
                <a:gd name="T89" fmla="*/ 97 h 179"/>
                <a:gd name="T90" fmla="*/ 60 w 103"/>
                <a:gd name="T91" fmla="*/ 96 h 179"/>
                <a:gd name="T92" fmla="*/ 76 w 103"/>
                <a:gd name="T93" fmla="*/ 93 h 179"/>
                <a:gd name="T94" fmla="*/ 84 w 103"/>
                <a:gd name="T95" fmla="*/ 87 h 179"/>
                <a:gd name="T96" fmla="*/ 83 w 103"/>
                <a:gd name="T97" fmla="*/ 78 h 179"/>
                <a:gd name="T98" fmla="*/ 78 w 103"/>
                <a:gd name="T99" fmla="*/ 69 h 179"/>
                <a:gd name="T100" fmla="*/ 78 w 103"/>
                <a:gd name="T101" fmla="*/ 66 h 179"/>
                <a:gd name="T102" fmla="*/ 78 w 103"/>
                <a:gd name="T103" fmla="*/ 62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3" h="179">
                  <a:moveTo>
                    <a:pt x="78" y="62"/>
                  </a:moveTo>
                  <a:cubicBezTo>
                    <a:pt x="81" y="59"/>
                    <a:pt x="79" y="56"/>
                    <a:pt x="80" y="52"/>
                  </a:cubicBezTo>
                  <a:cubicBezTo>
                    <a:pt x="80" y="51"/>
                    <a:pt x="80" y="49"/>
                    <a:pt x="80" y="48"/>
                  </a:cubicBezTo>
                  <a:cubicBezTo>
                    <a:pt x="81" y="45"/>
                    <a:pt x="83" y="44"/>
                    <a:pt x="85" y="42"/>
                  </a:cubicBezTo>
                  <a:cubicBezTo>
                    <a:pt x="89" y="39"/>
                    <a:pt x="91" y="34"/>
                    <a:pt x="95" y="31"/>
                  </a:cubicBezTo>
                  <a:cubicBezTo>
                    <a:pt x="97" y="30"/>
                    <a:pt x="100" y="30"/>
                    <a:pt x="102" y="29"/>
                  </a:cubicBezTo>
                  <a:cubicBezTo>
                    <a:pt x="103" y="27"/>
                    <a:pt x="102" y="24"/>
                    <a:pt x="101" y="23"/>
                  </a:cubicBezTo>
                  <a:cubicBezTo>
                    <a:pt x="100" y="21"/>
                    <a:pt x="101" y="21"/>
                    <a:pt x="99" y="21"/>
                  </a:cubicBezTo>
                  <a:cubicBezTo>
                    <a:pt x="97" y="20"/>
                    <a:pt x="98" y="24"/>
                    <a:pt x="97" y="25"/>
                  </a:cubicBezTo>
                  <a:cubicBezTo>
                    <a:pt x="96" y="26"/>
                    <a:pt x="95" y="28"/>
                    <a:pt x="94" y="29"/>
                  </a:cubicBezTo>
                  <a:cubicBezTo>
                    <a:pt x="93" y="30"/>
                    <a:pt x="90" y="29"/>
                    <a:pt x="88" y="30"/>
                  </a:cubicBezTo>
                  <a:cubicBezTo>
                    <a:pt x="87" y="32"/>
                    <a:pt x="84" y="30"/>
                    <a:pt x="82" y="30"/>
                  </a:cubicBezTo>
                  <a:cubicBezTo>
                    <a:pt x="81" y="30"/>
                    <a:pt x="79" y="31"/>
                    <a:pt x="78" y="30"/>
                  </a:cubicBezTo>
                  <a:cubicBezTo>
                    <a:pt x="76" y="30"/>
                    <a:pt x="79" y="28"/>
                    <a:pt x="79" y="28"/>
                  </a:cubicBezTo>
                  <a:cubicBezTo>
                    <a:pt x="80" y="27"/>
                    <a:pt x="79" y="26"/>
                    <a:pt x="79" y="26"/>
                  </a:cubicBezTo>
                  <a:cubicBezTo>
                    <a:pt x="79" y="24"/>
                    <a:pt x="80" y="23"/>
                    <a:pt x="81" y="22"/>
                  </a:cubicBezTo>
                  <a:cubicBezTo>
                    <a:pt x="85" y="18"/>
                    <a:pt x="77" y="16"/>
                    <a:pt x="74" y="14"/>
                  </a:cubicBezTo>
                  <a:cubicBezTo>
                    <a:pt x="71" y="12"/>
                    <a:pt x="67" y="12"/>
                    <a:pt x="64" y="9"/>
                  </a:cubicBezTo>
                  <a:cubicBezTo>
                    <a:pt x="63" y="8"/>
                    <a:pt x="61" y="7"/>
                    <a:pt x="60" y="6"/>
                  </a:cubicBezTo>
                  <a:cubicBezTo>
                    <a:pt x="59" y="4"/>
                    <a:pt x="58" y="2"/>
                    <a:pt x="57" y="2"/>
                  </a:cubicBezTo>
                  <a:cubicBezTo>
                    <a:pt x="56" y="1"/>
                    <a:pt x="53" y="1"/>
                    <a:pt x="52" y="2"/>
                  </a:cubicBezTo>
                  <a:cubicBezTo>
                    <a:pt x="51" y="3"/>
                    <a:pt x="50" y="6"/>
                    <a:pt x="48" y="4"/>
                  </a:cubicBezTo>
                  <a:cubicBezTo>
                    <a:pt x="47" y="2"/>
                    <a:pt x="45" y="2"/>
                    <a:pt x="43" y="2"/>
                  </a:cubicBezTo>
                  <a:cubicBezTo>
                    <a:pt x="41" y="2"/>
                    <a:pt x="41" y="0"/>
                    <a:pt x="39" y="1"/>
                  </a:cubicBezTo>
                  <a:cubicBezTo>
                    <a:pt x="38" y="2"/>
                    <a:pt x="35" y="3"/>
                    <a:pt x="35" y="4"/>
                  </a:cubicBezTo>
                  <a:cubicBezTo>
                    <a:pt x="34" y="6"/>
                    <a:pt x="35" y="8"/>
                    <a:pt x="35" y="9"/>
                  </a:cubicBezTo>
                  <a:cubicBezTo>
                    <a:pt x="34" y="13"/>
                    <a:pt x="31" y="13"/>
                    <a:pt x="28" y="14"/>
                  </a:cubicBezTo>
                  <a:cubicBezTo>
                    <a:pt x="26" y="15"/>
                    <a:pt x="27" y="20"/>
                    <a:pt x="27" y="22"/>
                  </a:cubicBezTo>
                  <a:cubicBezTo>
                    <a:pt x="27" y="24"/>
                    <a:pt x="28" y="26"/>
                    <a:pt x="28" y="27"/>
                  </a:cubicBezTo>
                  <a:cubicBezTo>
                    <a:pt x="28" y="28"/>
                    <a:pt x="25" y="31"/>
                    <a:pt x="25" y="32"/>
                  </a:cubicBezTo>
                  <a:cubicBezTo>
                    <a:pt x="24" y="33"/>
                    <a:pt x="21" y="35"/>
                    <a:pt x="21" y="36"/>
                  </a:cubicBezTo>
                  <a:cubicBezTo>
                    <a:pt x="21" y="37"/>
                    <a:pt x="21" y="38"/>
                    <a:pt x="21" y="39"/>
                  </a:cubicBezTo>
                  <a:cubicBezTo>
                    <a:pt x="21" y="40"/>
                    <a:pt x="20" y="41"/>
                    <a:pt x="20" y="42"/>
                  </a:cubicBezTo>
                  <a:cubicBezTo>
                    <a:pt x="20" y="43"/>
                    <a:pt x="21" y="46"/>
                    <a:pt x="19" y="47"/>
                  </a:cubicBezTo>
                  <a:cubicBezTo>
                    <a:pt x="19" y="48"/>
                    <a:pt x="19" y="50"/>
                    <a:pt x="19" y="51"/>
                  </a:cubicBezTo>
                  <a:cubicBezTo>
                    <a:pt x="18" y="51"/>
                    <a:pt x="17" y="51"/>
                    <a:pt x="17" y="52"/>
                  </a:cubicBezTo>
                  <a:cubicBezTo>
                    <a:pt x="17" y="54"/>
                    <a:pt x="19" y="55"/>
                    <a:pt x="19" y="57"/>
                  </a:cubicBezTo>
                  <a:cubicBezTo>
                    <a:pt x="19" y="58"/>
                    <a:pt x="19" y="60"/>
                    <a:pt x="20" y="61"/>
                  </a:cubicBezTo>
                  <a:cubicBezTo>
                    <a:pt x="22" y="65"/>
                    <a:pt x="18" y="69"/>
                    <a:pt x="18" y="73"/>
                  </a:cubicBezTo>
                  <a:cubicBezTo>
                    <a:pt x="17" y="75"/>
                    <a:pt x="19" y="77"/>
                    <a:pt x="18" y="79"/>
                  </a:cubicBezTo>
                  <a:cubicBezTo>
                    <a:pt x="17" y="80"/>
                    <a:pt x="15" y="81"/>
                    <a:pt x="14" y="83"/>
                  </a:cubicBezTo>
                  <a:cubicBezTo>
                    <a:pt x="13" y="85"/>
                    <a:pt x="17" y="93"/>
                    <a:pt x="15" y="94"/>
                  </a:cubicBezTo>
                  <a:cubicBezTo>
                    <a:pt x="11" y="96"/>
                    <a:pt x="12" y="101"/>
                    <a:pt x="11" y="105"/>
                  </a:cubicBezTo>
                  <a:cubicBezTo>
                    <a:pt x="9" y="108"/>
                    <a:pt x="10" y="113"/>
                    <a:pt x="10" y="117"/>
                  </a:cubicBezTo>
                  <a:cubicBezTo>
                    <a:pt x="10" y="120"/>
                    <a:pt x="10" y="123"/>
                    <a:pt x="10" y="126"/>
                  </a:cubicBezTo>
                  <a:cubicBezTo>
                    <a:pt x="10" y="127"/>
                    <a:pt x="15" y="130"/>
                    <a:pt x="13" y="130"/>
                  </a:cubicBezTo>
                  <a:cubicBezTo>
                    <a:pt x="13" y="130"/>
                    <a:pt x="9" y="131"/>
                    <a:pt x="11" y="132"/>
                  </a:cubicBezTo>
                  <a:cubicBezTo>
                    <a:pt x="13" y="132"/>
                    <a:pt x="13" y="133"/>
                    <a:pt x="12" y="135"/>
                  </a:cubicBezTo>
                  <a:cubicBezTo>
                    <a:pt x="11" y="137"/>
                    <a:pt x="11" y="139"/>
                    <a:pt x="11" y="142"/>
                  </a:cubicBezTo>
                  <a:cubicBezTo>
                    <a:pt x="11" y="144"/>
                    <a:pt x="9" y="145"/>
                    <a:pt x="8" y="147"/>
                  </a:cubicBezTo>
                  <a:cubicBezTo>
                    <a:pt x="7" y="148"/>
                    <a:pt x="8" y="150"/>
                    <a:pt x="8" y="152"/>
                  </a:cubicBezTo>
                  <a:cubicBezTo>
                    <a:pt x="8" y="153"/>
                    <a:pt x="6" y="156"/>
                    <a:pt x="5" y="156"/>
                  </a:cubicBezTo>
                  <a:cubicBezTo>
                    <a:pt x="0" y="158"/>
                    <a:pt x="3" y="164"/>
                    <a:pt x="4" y="167"/>
                  </a:cubicBezTo>
                  <a:cubicBezTo>
                    <a:pt x="5" y="169"/>
                    <a:pt x="8" y="166"/>
                    <a:pt x="8" y="170"/>
                  </a:cubicBezTo>
                  <a:cubicBezTo>
                    <a:pt x="8" y="171"/>
                    <a:pt x="7" y="174"/>
                    <a:pt x="9" y="175"/>
                  </a:cubicBezTo>
                  <a:cubicBezTo>
                    <a:pt x="10" y="176"/>
                    <a:pt x="11" y="176"/>
                    <a:pt x="13" y="176"/>
                  </a:cubicBezTo>
                  <a:cubicBezTo>
                    <a:pt x="15" y="177"/>
                    <a:pt x="18" y="177"/>
                    <a:pt x="20" y="177"/>
                  </a:cubicBezTo>
                  <a:cubicBezTo>
                    <a:pt x="21" y="177"/>
                    <a:pt x="22" y="177"/>
                    <a:pt x="23" y="178"/>
                  </a:cubicBezTo>
                  <a:cubicBezTo>
                    <a:pt x="23" y="177"/>
                    <a:pt x="24" y="177"/>
                    <a:pt x="25" y="177"/>
                  </a:cubicBezTo>
                  <a:cubicBezTo>
                    <a:pt x="25" y="178"/>
                    <a:pt x="27" y="179"/>
                    <a:pt x="27" y="179"/>
                  </a:cubicBezTo>
                  <a:cubicBezTo>
                    <a:pt x="28" y="179"/>
                    <a:pt x="26" y="176"/>
                    <a:pt x="26" y="175"/>
                  </a:cubicBezTo>
                  <a:cubicBezTo>
                    <a:pt x="24" y="173"/>
                    <a:pt x="24" y="171"/>
                    <a:pt x="24" y="169"/>
                  </a:cubicBezTo>
                  <a:cubicBezTo>
                    <a:pt x="24" y="167"/>
                    <a:pt x="24" y="166"/>
                    <a:pt x="27" y="164"/>
                  </a:cubicBezTo>
                  <a:cubicBezTo>
                    <a:pt x="29" y="163"/>
                    <a:pt x="25" y="163"/>
                    <a:pt x="25" y="163"/>
                  </a:cubicBezTo>
                  <a:cubicBezTo>
                    <a:pt x="25" y="163"/>
                    <a:pt x="27" y="162"/>
                    <a:pt x="26" y="162"/>
                  </a:cubicBezTo>
                  <a:cubicBezTo>
                    <a:pt x="27" y="162"/>
                    <a:pt x="27" y="163"/>
                    <a:pt x="28" y="163"/>
                  </a:cubicBezTo>
                  <a:cubicBezTo>
                    <a:pt x="29" y="164"/>
                    <a:pt x="30" y="163"/>
                    <a:pt x="31" y="163"/>
                  </a:cubicBezTo>
                  <a:cubicBezTo>
                    <a:pt x="32" y="161"/>
                    <a:pt x="31" y="159"/>
                    <a:pt x="31" y="157"/>
                  </a:cubicBezTo>
                  <a:cubicBezTo>
                    <a:pt x="32" y="155"/>
                    <a:pt x="34" y="154"/>
                    <a:pt x="37" y="153"/>
                  </a:cubicBezTo>
                  <a:cubicBezTo>
                    <a:pt x="38" y="152"/>
                    <a:pt x="39" y="152"/>
                    <a:pt x="40" y="151"/>
                  </a:cubicBezTo>
                  <a:cubicBezTo>
                    <a:pt x="41" y="150"/>
                    <a:pt x="39" y="149"/>
                    <a:pt x="39" y="149"/>
                  </a:cubicBezTo>
                  <a:cubicBezTo>
                    <a:pt x="39" y="148"/>
                    <a:pt x="42" y="147"/>
                    <a:pt x="41" y="145"/>
                  </a:cubicBezTo>
                  <a:cubicBezTo>
                    <a:pt x="40" y="143"/>
                    <a:pt x="36" y="145"/>
                    <a:pt x="35" y="143"/>
                  </a:cubicBezTo>
                  <a:cubicBezTo>
                    <a:pt x="34" y="142"/>
                    <a:pt x="33" y="142"/>
                    <a:pt x="32" y="140"/>
                  </a:cubicBezTo>
                  <a:cubicBezTo>
                    <a:pt x="31" y="138"/>
                    <a:pt x="33" y="135"/>
                    <a:pt x="34" y="134"/>
                  </a:cubicBezTo>
                  <a:cubicBezTo>
                    <a:pt x="36" y="133"/>
                    <a:pt x="37" y="131"/>
                    <a:pt x="39" y="131"/>
                  </a:cubicBezTo>
                  <a:cubicBezTo>
                    <a:pt x="41" y="130"/>
                    <a:pt x="41" y="132"/>
                    <a:pt x="42" y="129"/>
                  </a:cubicBezTo>
                  <a:cubicBezTo>
                    <a:pt x="42" y="127"/>
                    <a:pt x="44" y="126"/>
                    <a:pt x="43" y="124"/>
                  </a:cubicBezTo>
                  <a:cubicBezTo>
                    <a:pt x="42" y="121"/>
                    <a:pt x="47" y="121"/>
                    <a:pt x="48" y="119"/>
                  </a:cubicBezTo>
                  <a:cubicBezTo>
                    <a:pt x="48" y="119"/>
                    <a:pt x="43" y="115"/>
                    <a:pt x="48" y="116"/>
                  </a:cubicBezTo>
                  <a:cubicBezTo>
                    <a:pt x="49" y="117"/>
                    <a:pt x="49" y="118"/>
                    <a:pt x="50" y="118"/>
                  </a:cubicBezTo>
                  <a:cubicBezTo>
                    <a:pt x="52" y="118"/>
                    <a:pt x="52" y="115"/>
                    <a:pt x="51" y="114"/>
                  </a:cubicBezTo>
                  <a:cubicBezTo>
                    <a:pt x="51" y="113"/>
                    <a:pt x="49" y="115"/>
                    <a:pt x="49" y="115"/>
                  </a:cubicBezTo>
                  <a:cubicBezTo>
                    <a:pt x="47" y="115"/>
                    <a:pt x="45" y="114"/>
                    <a:pt x="45" y="113"/>
                  </a:cubicBezTo>
                  <a:cubicBezTo>
                    <a:pt x="45" y="112"/>
                    <a:pt x="43" y="105"/>
                    <a:pt x="45" y="105"/>
                  </a:cubicBezTo>
                  <a:cubicBezTo>
                    <a:pt x="48" y="106"/>
                    <a:pt x="50" y="108"/>
                    <a:pt x="54" y="108"/>
                  </a:cubicBezTo>
                  <a:cubicBezTo>
                    <a:pt x="55" y="108"/>
                    <a:pt x="56" y="107"/>
                    <a:pt x="57" y="107"/>
                  </a:cubicBezTo>
                  <a:cubicBezTo>
                    <a:pt x="59" y="105"/>
                    <a:pt x="57" y="104"/>
                    <a:pt x="58" y="102"/>
                  </a:cubicBezTo>
                  <a:cubicBezTo>
                    <a:pt x="58" y="101"/>
                    <a:pt x="59" y="100"/>
                    <a:pt x="59" y="100"/>
                  </a:cubicBezTo>
                  <a:cubicBezTo>
                    <a:pt x="60" y="98"/>
                    <a:pt x="59" y="98"/>
                    <a:pt x="59" y="97"/>
                  </a:cubicBezTo>
                  <a:cubicBezTo>
                    <a:pt x="58" y="96"/>
                    <a:pt x="58" y="94"/>
                    <a:pt x="59" y="94"/>
                  </a:cubicBezTo>
                  <a:cubicBezTo>
                    <a:pt x="61" y="94"/>
                    <a:pt x="60" y="96"/>
                    <a:pt x="60" y="96"/>
                  </a:cubicBezTo>
                  <a:cubicBezTo>
                    <a:pt x="59" y="95"/>
                    <a:pt x="65" y="95"/>
                    <a:pt x="65" y="95"/>
                  </a:cubicBezTo>
                  <a:cubicBezTo>
                    <a:pt x="69" y="95"/>
                    <a:pt x="72" y="93"/>
                    <a:pt x="76" y="93"/>
                  </a:cubicBezTo>
                  <a:cubicBezTo>
                    <a:pt x="77" y="92"/>
                    <a:pt x="80" y="91"/>
                    <a:pt x="82" y="90"/>
                  </a:cubicBezTo>
                  <a:cubicBezTo>
                    <a:pt x="83" y="89"/>
                    <a:pt x="83" y="88"/>
                    <a:pt x="84" y="87"/>
                  </a:cubicBezTo>
                  <a:cubicBezTo>
                    <a:pt x="85" y="86"/>
                    <a:pt x="86" y="85"/>
                    <a:pt x="87" y="83"/>
                  </a:cubicBezTo>
                  <a:cubicBezTo>
                    <a:pt x="87" y="80"/>
                    <a:pt x="85" y="80"/>
                    <a:pt x="83" y="78"/>
                  </a:cubicBezTo>
                  <a:cubicBezTo>
                    <a:pt x="82" y="76"/>
                    <a:pt x="85" y="75"/>
                    <a:pt x="83" y="73"/>
                  </a:cubicBezTo>
                  <a:cubicBezTo>
                    <a:pt x="82" y="72"/>
                    <a:pt x="78" y="71"/>
                    <a:pt x="78" y="69"/>
                  </a:cubicBezTo>
                  <a:cubicBezTo>
                    <a:pt x="78" y="69"/>
                    <a:pt x="78" y="68"/>
                    <a:pt x="79" y="68"/>
                  </a:cubicBezTo>
                  <a:cubicBezTo>
                    <a:pt x="79" y="67"/>
                    <a:pt x="78" y="67"/>
                    <a:pt x="78" y="66"/>
                  </a:cubicBezTo>
                  <a:cubicBezTo>
                    <a:pt x="78" y="65"/>
                    <a:pt x="77" y="63"/>
                    <a:pt x="78" y="62"/>
                  </a:cubicBezTo>
                  <a:cubicBezTo>
                    <a:pt x="79" y="61"/>
                    <a:pt x="77" y="63"/>
                    <a:pt x="78" y="6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5" name="Freeform 631"/>
            <p:cNvSpPr>
              <a:spLocks/>
            </p:cNvSpPr>
            <p:nvPr/>
          </p:nvSpPr>
          <p:spPr bwMode="auto">
            <a:xfrm>
              <a:off x="3809687" y="4156571"/>
              <a:ext cx="101938" cy="113087"/>
            </a:xfrm>
            <a:custGeom>
              <a:avLst/>
              <a:gdLst>
                <a:gd name="T0" fmla="*/ 15 w 22"/>
                <a:gd name="T1" fmla="*/ 23 h 24"/>
                <a:gd name="T2" fmla="*/ 19 w 22"/>
                <a:gd name="T3" fmla="*/ 24 h 24"/>
                <a:gd name="T4" fmla="*/ 19 w 22"/>
                <a:gd name="T5" fmla="*/ 17 h 24"/>
                <a:gd name="T6" fmla="*/ 20 w 22"/>
                <a:gd name="T7" fmla="*/ 10 h 24"/>
                <a:gd name="T8" fmla="*/ 21 w 22"/>
                <a:gd name="T9" fmla="*/ 7 h 24"/>
                <a:gd name="T10" fmla="*/ 22 w 22"/>
                <a:gd name="T11" fmla="*/ 3 h 24"/>
                <a:gd name="T12" fmla="*/ 17 w 22"/>
                <a:gd name="T13" fmla="*/ 4 h 24"/>
                <a:gd name="T14" fmla="*/ 12 w 22"/>
                <a:gd name="T15" fmla="*/ 5 h 24"/>
                <a:gd name="T16" fmla="*/ 9 w 22"/>
                <a:gd name="T17" fmla="*/ 8 h 24"/>
                <a:gd name="T18" fmla="*/ 4 w 22"/>
                <a:gd name="T19" fmla="*/ 9 h 24"/>
                <a:gd name="T20" fmla="*/ 3 w 22"/>
                <a:gd name="T21" fmla="*/ 12 h 24"/>
                <a:gd name="T22" fmla="*/ 0 w 22"/>
                <a:gd name="T23" fmla="*/ 13 h 24"/>
                <a:gd name="T24" fmla="*/ 6 w 22"/>
                <a:gd name="T25" fmla="*/ 19 h 24"/>
                <a:gd name="T26" fmla="*/ 11 w 22"/>
                <a:gd name="T27" fmla="*/ 22 h 24"/>
                <a:gd name="T28" fmla="*/ 15 w 22"/>
                <a:gd name="T29" fmla="*/ 23 h 24"/>
                <a:gd name="T30" fmla="*/ 15 w 22"/>
                <a:gd name="T31" fmla="*/ 2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24">
                  <a:moveTo>
                    <a:pt x="15" y="23"/>
                  </a:moveTo>
                  <a:cubicBezTo>
                    <a:pt x="16" y="24"/>
                    <a:pt x="17" y="24"/>
                    <a:pt x="19" y="24"/>
                  </a:cubicBezTo>
                  <a:cubicBezTo>
                    <a:pt x="17" y="21"/>
                    <a:pt x="19" y="20"/>
                    <a:pt x="19" y="17"/>
                  </a:cubicBezTo>
                  <a:cubicBezTo>
                    <a:pt x="19" y="15"/>
                    <a:pt x="20" y="12"/>
                    <a:pt x="20" y="10"/>
                  </a:cubicBezTo>
                  <a:cubicBezTo>
                    <a:pt x="20" y="9"/>
                    <a:pt x="21" y="8"/>
                    <a:pt x="21" y="7"/>
                  </a:cubicBezTo>
                  <a:cubicBezTo>
                    <a:pt x="22" y="6"/>
                    <a:pt x="21" y="5"/>
                    <a:pt x="22" y="3"/>
                  </a:cubicBezTo>
                  <a:cubicBezTo>
                    <a:pt x="22" y="0"/>
                    <a:pt x="18" y="4"/>
                    <a:pt x="17" y="4"/>
                  </a:cubicBezTo>
                  <a:cubicBezTo>
                    <a:pt x="15" y="4"/>
                    <a:pt x="14" y="3"/>
                    <a:pt x="12" y="5"/>
                  </a:cubicBezTo>
                  <a:cubicBezTo>
                    <a:pt x="12" y="5"/>
                    <a:pt x="10" y="9"/>
                    <a:pt x="9" y="8"/>
                  </a:cubicBezTo>
                  <a:cubicBezTo>
                    <a:pt x="7" y="8"/>
                    <a:pt x="6" y="8"/>
                    <a:pt x="4" y="9"/>
                  </a:cubicBezTo>
                  <a:cubicBezTo>
                    <a:pt x="4" y="10"/>
                    <a:pt x="4" y="12"/>
                    <a:pt x="3" y="12"/>
                  </a:cubicBezTo>
                  <a:cubicBezTo>
                    <a:pt x="3" y="13"/>
                    <a:pt x="1" y="13"/>
                    <a:pt x="0" y="13"/>
                  </a:cubicBezTo>
                  <a:cubicBezTo>
                    <a:pt x="2" y="15"/>
                    <a:pt x="4" y="18"/>
                    <a:pt x="6" y="19"/>
                  </a:cubicBezTo>
                  <a:cubicBezTo>
                    <a:pt x="7" y="21"/>
                    <a:pt x="9" y="22"/>
                    <a:pt x="11" y="22"/>
                  </a:cubicBezTo>
                  <a:cubicBezTo>
                    <a:pt x="12" y="22"/>
                    <a:pt x="14" y="22"/>
                    <a:pt x="15" y="23"/>
                  </a:cubicBezTo>
                  <a:cubicBezTo>
                    <a:pt x="16" y="23"/>
                    <a:pt x="15" y="22"/>
                    <a:pt x="15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6" name="Freeform 632"/>
            <p:cNvSpPr>
              <a:spLocks/>
            </p:cNvSpPr>
            <p:nvPr/>
          </p:nvSpPr>
          <p:spPr bwMode="auto">
            <a:xfrm>
              <a:off x="3841543" y="4260100"/>
              <a:ext cx="79638" cy="70082"/>
            </a:xfrm>
            <a:custGeom>
              <a:avLst/>
              <a:gdLst>
                <a:gd name="T0" fmla="*/ 16 w 17"/>
                <a:gd name="T1" fmla="*/ 10 h 15"/>
                <a:gd name="T2" fmla="*/ 17 w 17"/>
                <a:gd name="T3" fmla="*/ 8 h 15"/>
                <a:gd name="T4" fmla="*/ 15 w 17"/>
                <a:gd name="T5" fmla="*/ 6 h 15"/>
                <a:gd name="T6" fmla="*/ 12 w 17"/>
                <a:gd name="T7" fmla="*/ 2 h 15"/>
                <a:gd name="T8" fmla="*/ 8 w 17"/>
                <a:gd name="T9" fmla="*/ 1 h 15"/>
                <a:gd name="T10" fmla="*/ 3 w 17"/>
                <a:gd name="T11" fmla="*/ 0 h 15"/>
                <a:gd name="T12" fmla="*/ 3 w 17"/>
                <a:gd name="T13" fmla="*/ 6 h 15"/>
                <a:gd name="T14" fmla="*/ 6 w 17"/>
                <a:gd name="T15" fmla="*/ 7 h 15"/>
                <a:gd name="T16" fmla="*/ 4 w 17"/>
                <a:gd name="T17" fmla="*/ 5 h 15"/>
                <a:gd name="T18" fmla="*/ 7 w 17"/>
                <a:gd name="T19" fmla="*/ 7 h 15"/>
                <a:gd name="T20" fmla="*/ 11 w 17"/>
                <a:gd name="T21" fmla="*/ 10 h 15"/>
                <a:gd name="T22" fmla="*/ 14 w 17"/>
                <a:gd name="T23" fmla="*/ 14 h 15"/>
                <a:gd name="T24" fmla="*/ 16 w 17"/>
                <a:gd name="T25" fmla="*/ 10 h 15"/>
                <a:gd name="T26" fmla="*/ 16 w 17"/>
                <a:gd name="T27" fmla="*/ 1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7" h="15">
                  <a:moveTo>
                    <a:pt x="16" y="10"/>
                  </a:moveTo>
                  <a:cubicBezTo>
                    <a:pt x="16" y="9"/>
                    <a:pt x="16" y="8"/>
                    <a:pt x="17" y="8"/>
                  </a:cubicBezTo>
                  <a:cubicBezTo>
                    <a:pt x="16" y="7"/>
                    <a:pt x="16" y="6"/>
                    <a:pt x="15" y="6"/>
                  </a:cubicBezTo>
                  <a:cubicBezTo>
                    <a:pt x="14" y="5"/>
                    <a:pt x="13" y="2"/>
                    <a:pt x="12" y="2"/>
                  </a:cubicBezTo>
                  <a:cubicBezTo>
                    <a:pt x="10" y="2"/>
                    <a:pt x="9" y="2"/>
                    <a:pt x="8" y="1"/>
                  </a:cubicBezTo>
                  <a:cubicBezTo>
                    <a:pt x="7" y="0"/>
                    <a:pt x="4" y="0"/>
                    <a:pt x="3" y="0"/>
                  </a:cubicBezTo>
                  <a:cubicBezTo>
                    <a:pt x="4" y="1"/>
                    <a:pt x="0" y="6"/>
                    <a:pt x="3" y="6"/>
                  </a:cubicBezTo>
                  <a:cubicBezTo>
                    <a:pt x="4" y="6"/>
                    <a:pt x="4" y="8"/>
                    <a:pt x="6" y="7"/>
                  </a:cubicBezTo>
                  <a:cubicBezTo>
                    <a:pt x="7" y="6"/>
                    <a:pt x="4" y="5"/>
                    <a:pt x="4" y="5"/>
                  </a:cubicBezTo>
                  <a:cubicBezTo>
                    <a:pt x="5" y="5"/>
                    <a:pt x="7" y="6"/>
                    <a:pt x="7" y="7"/>
                  </a:cubicBezTo>
                  <a:cubicBezTo>
                    <a:pt x="8" y="9"/>
                    <a:pt x="10" y="8"/>
                    <a:pt x="11" y="10"/>
                  </a:cubicBezTo>
                  <a:cubicBezTo>
                    <a:pt x="12" y="11"/>
                    <a:pt x="12" y="13"/>
                    <a:pt x="14" y="14"/>
                  </a:cubicBezTo>
                  <a:cubicBezTo>
                    <a:pt x="17" y="15"/>
                    <a:pt x="17" y="12"/>
                    <a:pt x="16" y="10"/>
                  </a:cubicBezTo>
                  <a:cubicBezTo>
                    <a:pt x="16" y="9"/>
                    <a:pt x="16" y="11"/>
                    <a:pt x="16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7" name="Freeform 633"/>
            <p:cNvSpPr>
              <a:spLocks/>
            </p:cNvSpPr>
            <p:nvPr/>
          </p:nvSpPr>
          <p:spPr bwMode="auto">
            <a:xfrm>
              <a:off x="3752347" y="4180461"/>
              <a:ext cx="52562" cy="41415"/>
            </a:xfrm>
            <a:custGeom>
              <a:avLst/>
              <a:gdLst>
                <a:gd name="T0" fmla="*/ 4 w 11"/>
                <a:gd name="T1" fmla="*/ 1 h 9"/>
                <a:gd name="T2" fmla="*/ 4 w 11"/>
                <a:gd name="T3" fmla="*/ 0 h 9"/>
                <a:gd name="T4" fmla="*/ 0 w 11"/>
                <a:gd name="T5" fmla="*/ 4 h 9"/>
                <a:gd name="T6" fmla="*/ 11 w 11"/>
                <a:gd name="T7" fmla="*/ 5 h 9"/>
                <a:gd name="T8" fmla="*/ 4 w 11"/>
                <a:gd name="T9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9">
                  <a:moveTo>
                    <a:pt x="4" y="1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3" y="1"/>
                    <a:pt x="1" y="3"/>
                    <a:pt x="0" y="4"/>
                  </a:cubicBezTo>
                  <a:cubicBezTo>
                    <a:pt x="2" y="5"/>
                    <a:pt x="11" y="9"/>
                    <a:pt x="11" y="5"/>
                  </a:cubicBezTo>
                  <a:cubicBezTo>
                    <a:pt x="11" y="2"/>
                    <a:pt x="6" y="3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8" name="Freeform 634"/>
            <p:cNvSpPr>
              <a:spLocks/>
            </p:cNvSpPr>
            <p:nvPr/>
          </p:nvSpPr>
          <p:spPr bwMode="auto">
            <a:xfrm>
              <a:off x="3696600" y="4096045"/>
              <a:ext cx="93974" cy="108308"/>
            </a:xfrm>
            <a:custGeom>
              <a:avLst/>
              <a:gdLst>
                <a:gd name="T0" fmla="*/ 16 w 20"/>
                <a:gd name="T1" fmla="*/ 16 h 23"/>
                <a:gd name="T2" fmla="*/ 20 w 20"/>
                <a:gd name="T3" fmla="*/ 12 h 23"/>
                <a:gd name="T4" fmla="*/ 16 w 20"/>
                <a:gd name="T5" fmla="*/ 8 h 23"/>
                <a:gd name="T6" fmla="*/ 16 w 20"/>
                <a:gd name="T7" fmla="*/ 1 h 23"/>
                <a:gd name="T8" fmla="*/ 8 w 20"/>
                <a:gd name="T9" fmla="*/ 1 h 23"/>
                <a:gd name="T10" fmla="*/ 7 w 20"/>
                <a:gd name="T11" fmla="*/ 6 h 23"/>
                <a:gd name="T12" fmla="*/ 8 w 20"/>
                <a:gd name="T13" fmla="*/ 10 h 23"/>
                <a:gd name="T14" fmla="*/ 4 w 20"/>
                <a:gd name="T15" fmla="*/ 10 h 23"/>
                <a:gd name="T16" fmla="*/ 2 w 20"/>
                <a:gd name="T17" fmla="*/ 15 h 23"/>
                <a:gd name="T18" fmla="*/ 12 w 20"/>
                <a:gd name="T19" fmla="*/ 21 h 23"/>
                <a:gd name="T20" fmla="*/ 16 w 20"/>
                <a:gd name="T21" fmla="*/ 16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" h="23">
                  <a:moveTo>
                    <a:pt x="16" y="16"/>
                  </a:moveTo>
                  <a:cubicBezTo>
                    <a:pt x="16" y="14"/>
                    <a:pt x="19" y="13"/>
                    <a:pt x="20" y="12"/>
                  </a:cubicBezTo>
                  <a:cubicBezTo>
                    <a:pt x="17" y="11"/>
                    <a:pt x="16" y="11"/>
                    <a:pt x="16" y="8"/>
                  </a:cubicBezTo>
                  <a:cubicBezTo>
                    <a:pt x="16" y="7"/>
                    <a:pt x="17" y="2"/>
                    <a:pt x="16" y="1"/>
                  </a:cubicBezTo>
                  <a:cubicBezTo>
                    <a:pt x="15" y="0"/>
                    <a:pt x="10" y="1"/>
                    <a:pt x="8" y="1"/>
                  </a:cubicBezTo>
                  <a:cubicBezTo>
                    <a:pt x="6" y="1"/>
                    <a:pt x="6" y="4"/>
                    <a:pt x="7" y="6"/>
                  </a:cubicBezTo>
                  <a:cubicBezTo>
                    <a:pt x="8" y="7"/>
                    <a:pt x="12" y="10"/>
                    <a:pt x="8" y="10"/>
                  </a:cubicBezTo>
                  <a:cubicBezTo>
                    <a:pt x="7" y="10"/>
                    <a:pt x="5" y="10"/>
                    <a:pt x="4" y="10"/>
                  </a:cubicBezTo>
                  <a:cubicBezTo>
                    <a:pt x="2" y="10"/>
                    <a:pt x="2" y="14"/>
                    <a:pt x="2" y="15"/>
                  </a:cubicBezTo>
                  <a:cubicBezTo>
                    <a:pt x="0" y="21"/>
                    <a:pt x="8" y="20"/>
                    <a:pt x="12" y="21"/>
                  </a:cubicBezTo>
                  <a:cubicBezTo>
                    <a:pt x="13" y="23"/>
                    <a:pt x="16" y="17"/>
                    <a:pt x="1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9" name="Freeform 635"/>
            <p:cNvSpPr>
              <a:spLocks/>
            </p:cNvSpPr>
            <p:nvPr/>
          </p:nvSpPr>
          <p:spPr bwMode="auto">
            <a:xfrm>
              <a:off x="3127982" y="3726522"/>
              <a:ext cx="699228" cy="449161"/>
            </a:xfrm>
            <a:custGeom>
              <a:avLst/>
              <a:gdLst>
                <a:gd name="T0" fmla="*/ 132 w 150"/>
                <a:gd name="T1" fmla="*/ 88 h 96"/>
                <a:gd name="T2" fmla="*/ 130 w 150"/>
                <a:gd name="T3" fmla="*/ 80 h 96"/>
                <a:gd name="T4" fmla="*/ 144 w 150"/>
                <a:gd name="T5" fmla="*/ 78 h 96"/>
                <a:gd name="T6" fmla="*/ 146 w 150"/>
                <a:gd name="T7" fmla="*/ 68 h 96"/>
                <a:gd name="T8" fmla="*/ 146 w 150"/>
                <a:gd name="T9" fmla="*/ 61 h 96"/>
                <a:gd name="T10" fmla="*/ 132 w 150"/>
                <a:gd name="T11" fmla="*/ 64 h 96"/>
                <a:gd name="T12" fmla="*/ 126 w 150"/>
                <a:gd name="T13" fmla="*/ 76 h 96"/>
                <a:gd name="T14" fmla="*/ 110 w 150"/>
                <a:gd name="T15" fmla="*/ 76 h 96"/>
                <a:gd name="T16" fmla="*/ 102 w 150"/>
                <a:gd name="T17" fmla="*/ 69 h 96"/>
                <a:gd name="T18" fmla="*/ 96 w 150"/>
                <a:gd name="T19" fmla="*/ 51 h 96"/>
                <a:gd name="T20" fmla="*/ 98 w 150"/>
                <a:gd name="T21" fmla="*/ 38 h 96"/>
                <a:gd name="T22" fmla="*/ 90 w 150"/>
                <a:gd name="T23" fmla="*/ 35 h 96"/>
                <a:gd name="T24" fmla="*/ 82 w 150"/>
                <a:gd name="T25" fmla="*/ 24 h 96"/>
                <a:gd name="T26" fmla="*/ 75 w 150"/>
                <a:gd name="T27" fmla="*/ 17 h 96"/>
                <a:gd name="T28" fmla="*/ 68 w 150"/>
                <a:gd name="T29" fmla="*/ 20 h 96"/>
                <a:gd name="T30" fmla="*/ 59 w 150"/>
                <a:gd name="T31" fmla="*/ 10 h 96"/>
                <a:gd name="T32" fmla="*/ 45 w 150"/>
                <a:gd name="T33" fmla="*/ 6 h 96"/>
                <a:gd name="T34" fmla="*/ 29 w 150"/>
                <a:gd name="T35" fmla="*/ 8 h 96"/>
                <a:gd name="T36" fmla="*/ 13 w 150"/>
                <a:gd name="T37" fmla="*/ 1 h 96"/>
                <a:gd name="T38" fmla="*/ 7 w 150"/>
                <a:gd name="T39" fmla="*/ 16 h 96"/>
                <a:gd name="T40" fmla="*/ 15 w 150"/>
                <a:gd name="T41" fmla="*/ 28 h 96"/>
                <a:gd name="T42" fmla="*/ 15 w 150"/>
                <a:gd name="T43" fmla="*/ 32 h 96"/>
                <a:gd name="T44" fmla="*/ 25 w 150"/>
                <a:gd name="T45" fmla="*/ 38 h 96"/>
                <a:gd name="T46" fmla="*/ 26 w 150"/>
                <a:gd name="T47" fmla="*/ 44 h 96"/>
                <a:gd name="T48" fmla="*/ 36 w 150"/>
                <a:gd name="T49" fmla="*/ 53 h 96"/>
                <a:gd name="T50" fmla="*/ 36 w 150"/>
                <a:gd name="T51" fmla="*/ 47 h 96"/>
                <a:gd name="T52" fmla="*/ 32 w 150"/>
                <a:gd name="T53" fmla="*/ 42 h 96"/>
                <a:gd name="T54" fmla="*/ 26 w 150"/>
                <a:gd name="T55" fmla="*/ 32 h 96"/>
                <a:gd name="T56" fmla="*/ 20 w 150"/>
                <a:gd name="T57" fmla="*/ 23 h 96"/>
                <a:gd name="T58" fmla="*/ 13 w 150"/>
                <a:gd name="T59" fmla="*/ 16 h 96"/>
                <a:gd name="T60" fmla="*/ 11 w 150"/>
                <a:gd name="T61" fmla="*/ 5 h 96"/>
                <a:gd name="T62" fmla="*/ 15 w 150"/>
                <a:gd name="T63" fmla="*/ 7 h 96"/>
                <a:gd name="T64" fmla="*/ 20 w 150"/>
                <a:gd name="T65" fmla="*/ 9 h 96"/>
                <a:gd name="T66" fmla="*/ 23 w 150"/>
                <a:gd name="T67" fmla="*/ 19 h 96"/>
                <a:gd name="T68" fmla="*/ 23 w 150"/>
                <a:gd name="T69" fmla="*/ 20 h 96"/>
                <a:gd name="T70" fmla="*/ 32 w 150"/>
                <a:gd name="T71" fmla="*/ 27 h 96"/>
                <a:gd name="T72" fmla="*/ 36 w 150"/>
                <a:gd name="T73" fmla="*/ 33 h 96"/>
                <a:gd name="T74" fmla="*/ 38 w 150"/>
                <a:gd name="T75" fmla="*/ 38 h 96"/>
                <a:gd name="T76" fmla="*/ 46 w 150"/>
                <a:gd name="T77" fmla="*/ 45 h 96"/>
                <a:gd name="T78" fmla="*/ 54 w 150"/>
                <a:gd name="T79" fmla="*/ 53 h 96"/>
                <a:gd name="T80" fmla="*/ 56 w 150"/>
                <a:gd name="T81" fmla="*/ 59 h 96"/>
                <a:gd name="T82" fmla="*/ 58 w 150"/>
                <a:gd name="T83" fmla="*/ 65 h 96"/>
                <a:gd name="T84" fmla="*/ 60 w 150"/>
                <a:gd name="T85" fmla="*/ 72 h 96"/>
                <a:gd name="T86" fmla="*/ 68 w 150"/>
                <a:gd name="T87" fmla="*/ 77 h 96"/>
                <a:gd name="T88" fmla="*/ 89 w 150"/>
                <a:gd name="T89" fmla="*/ 86 h 96"/>
                <a:gd name="T90" fmla="*/ 113 w 150"/>
                <a:gd name="T91" fmla="*/ 88 h 96"/>
                <a:gd name="T92" fmla="*/ 126 w 150"/>
                <a:gd name="T93" fmla="*/ 89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50" h="96">
                  <a:moveTo>
                    <a:pt x="126" y="89"/>
                  </a:moveTo>
                  <a:cubicBezTo>
                    <a:pt x="127" y="89"/>
                    <a:pt x="134" y="90"/>
                    <a:pt x="132" y="88"/>
                  </a:cubicBezTo>
                  <a:cubicBezTo>
                    <a:pt x="131" y="86"/>
                    <a:pt x="129" y="85"/>
                    <a:pt x="128" y="83"/>
                  </a:cubicBezTo>
                  <a:cubicBezTo>
                    <a:pt x="128" y="83"/>
                    <a:pt x="129" y="80"/>
                    <a:pt x="130" y="80"/>
                  </a:cubicBezTo>
                  <a:cubicBezTo>
                    <a:pt x="131" y="79"/>
                    <a:pt x="136" y="80"/>
                    <a:pt x="138" y="80"/>
                  </a:cubicBezTo>
                  <a:cubicBezTo>
                    <a:pt x="141" y="80"/>
                    <a:pt x="140" y="75"/>
                    <a:pt x="144" y="78"/>
                  </a:cubicBezTo>
                  <a:cubicBezTo>
                    <a:pt x="145" y="76"/>
                    <a:pt x="146" y="75"/>
                    <a:pt x="146" y="73"/>
                  </a:cubicBezTo>
                  <a:cubicBezTo>
                    <a:pt x="146" y="71"/>
                    <a:pt x="145" y="69"/>
                    <a:pt x="146" y="68"/>
                  </a:cubicBezTo>
                  <a:cubicBezTo>
                    <a:pt x="147" y="66"/>
                    <a:pt x="150" y="64"/>
                    <a:pt x="150" y="63"/>
                  </a:cubicBezTo>
                  <a:cubicBezTo>
                    <a:pt x="149" y="61"/>
                    <a:pt x="148" y="61"/>
                    <a:pt x="146" y="61"/>
                  </a:cubicBezTo>
                  <a:cubicBezTo>
                    <a:pt x="143" y="61"/>
                    <a:pt x="139" y="61"/>
                    <a:pt x="136" y="62"/>
                  </a:cubicBezTo>
                  <a:cubicBezTo>
                    <a:pt x="134" y="62"/>
                    <a:pt x="133" y="63"/>
                    <a:pt x="132" y="64"/>
                  </a:cubicBezTo>
                  <a:cubicBezTo>
                    <a:pt x="131" y="66"/>
                    <a:pt x="132" y="68"/>
                    <a:pt x="131" y="70"/>
                  </a:cubicBezTo>
                  <a:cubicBezTo>
                    <a:pt x="131" y="71"/>
                    <a:pt x="126" y="76"/>
                    <a:pt x="126" y="76"/>
                  </a:cubicBezTo>
                  <a:cubicBezTo>
                    <a:pt x="122" y="75"/>
                    <a:pt x="118" y="76"/>
                    <a:pt x="114" y="78"/>
                  </a:cubicBezTo>
                  <a:cubicBezTo>
                    <a:pt x="112" y="78"/>
                    <a:pt x="111" y="77"/>
                    <a:pt x="110" y="76"/>
                  </a:cubicBezTo>
                  <a:cubicBezTo>
                    <a:pt x="109" y="75"/>
                    <a:pt x="107" y="75"/>
                    <a:pt x="105" y="74"/>
                  </a:cubicBezTo>
                  <a:cubicBezTo>
                    <a:pt x="103" y="74"/>
                    <a:pt x="103" y="71"/>
                    <a:pt x="102" y="69"/>
                  </a:cubicBezTo>
                  <a:cubicBezTo>
                    <a:pt x="101" y="67"/>
                    <a:pt x="99" y="66"/>
                    <a:pt x="98" y="64"/>
                  </a:cubicBezTo>
                  <a:cubicBezTo>
                    <a:pt x="97" y="60"/>
                    <a:pt x="95" y="55"/>
                    <a:pt x="96" y="51"/>
                  </a:cubicBezTo>
                  <a:cubicBezTo>
                    <a:pt x="96" y="48"/>
                    <a:pt x="95" y="44"/>
                    <a:pt x="97" y="41"/>
                  </a:cubicBezTo>
                  <a:cubicBezTo>
                    <a:pt x="98" y="40"/>
                    <a:pt x="98" y="39"/>
                    <a:pt x="98" y="38"/>
                  </a:cubicBezTo>
                  <a:cubicBezTo>
                    <a:pt x="99" y="36"/>
                    <a:pt x="97" y="37"/>
                    <a:pt x="96" y="36"/>
                  </a:cubicBezTo>
                  <a:cubicBezTo>
                    <a:pt x="94" y="36"/>
                    <a:pt x="92" y="35"/>
                    <a:pt x="90" y="35"/>
                  </a:cubicBezTo>
                  <a:cubicBezTo>
                    <a:pt x="89" y="34"/>
                    <a:pt x="87" y="32"/>
                    <a:pt x="87" y="30"/>
                  </a:cubicBezTo>
                  <a:cubicBezTo>
                    <a:pt x="87" y="27"/>
                    <a:pt x="84" y="26"/>
                    <a:pt x="82" y="24"/>
                  </a:cubicBezTo>
                  <a:cubicBezTo>
                    <a:pt x="81" y="22"/>
                    <a:pt x="81" y="20"/>
                    <a:pt x="80" y="18"/>
                  </a:cubicBezTo>
                  <a:cubicBezTo>
                    <a:pt x="79" y="17"/>
                    <a:pt x="77" y="17"/>
                    <a:pt x="75" y="17"/>
                  </a:cubicBezTo>
                  <a:cubicBezTo>
                    <a:pt x="74" y="16"/>
                    <a:pt x="72" y="16"/>
                    <a:pt x="71" y="17"/>
                  </a:cubicBezTo>
                  <a:cubicBezTo>
                    <a:pt x="71" y="18"/>
                    <a:pt x="70" y="20"/>
                    <a:pt x="68" y="20"/>
                  </a:cubicBezTo>
                  <a:cubicBezTo>
                    <a:pt x="66" y="20"/>
                    <a:pt x="63" y="18"/>
                    <a:pt x="62" y="16"/>
                  </a:cubicBezTo>
                  <a:cubicBezTo>
                    <a:pt x="61" y="13"/>
                    <a:pt x="61" y="12"/>
                    <a:pt x="59" y="10"/>
                  </a:cubicBezTo>
                  <a:cubicBezTo>
                    <a:pt x="57" y="9"/>
                    <a:pt x="54" y="6"/>
                    <a:pt x="52" y="6"/>
                  </a:cubicBezTo>
                  <a:cubicBezTo>
                    <a:pt x="51" y="5"/>
                    <a:pt x="45" y="5"/>
                    <a:pt x="45" y="6"/>
                  </a:cubicBezTo>
                  <a:cubicBezTo>
                    <a:pt x="43" y="9"/>
                    <a:pt x="42" y="8"/>
                    <a:pt x="39" y="8"/>
                  </a:cubicBezTo>
                  <a:cubicBezTo>
                    <a:pt x="35" y="8"/>
                    <a:pt x="32" y="8"/>
                    <a:pt x="29" y="8"/>
                  </a:cubicBezTo>
                  <a:cubicBezTo>
                    <a:pt x="28" y="8"/>
                    <a:pt x="25" y="6"/>
                    <a:pt x="23" y="5"/>
                  </a:cubicBezTo>
                  <a:cubicBezTo>
                    <a:pt x="20" y="4"/>
                    <a:pt x="17" y="3"/>
                    <a:pt x="13" y="1"/>
                  </a:cubicBezTo>
                  <a:cubicBezTo>
                    <a:pt x="9" y="0"/>
                    <a:pt x="4" y="1"/>
                    <a:pt x="0" y="2"/>
                  </a:cubicBezTo>
                  <a:cubicBezTo>
                    <a:pt x="1" y="7"/>
                    <a:pt x="5" y="11"/>
                    <a:pt x="7" y="16"/>
                  </a:cubicBezTo>
                  <a:cubicBezTo>
                    <a:pt x="8" y="18"/>
                    <a:pt x="11" y="20"/>
                    <a:pt x="13" y="21"/>
                  </a:cubicBezTo>
                  <a:cubicBezTo>
                    <a:pt x="14" y="23"/>
                    <a:pt x="16" y="26"/>
                    <a:pt x="15" y="28"/>
                  </a:cubicBezTo>
                  <a:cubicBezTo>
                    <a:pt x="15" y="28"/>
                    <a:pt x="8" y="26"/>
                    <a:pt x="12" y="29"/>
                  </a:cubicBezTo>
                  <a:cubicBezTo>
                    <a:pt x="13" y="30"/>
                    <a:pt x="14" y="31"/>
                    <a:pt x="15" y="32"/>
                  </a:cubicBezTo>
                  <a:cubicBezTo>
                    <a:pt x="17" y="32"/>
                    <a:pt x="18" y="32"/>
                    <a:pt x="19" y="33"/>
                  </a:cubicBezTo>
                  <a:cubicBezTo>
                    <a:pt x="21" y="34"/>
                    <a:pt x="23" y="36"/>
                    <a:pt x="25" y="38"/>
                  </a:cubicBezTo>
                  <a:cubicBezTo>
                    <a:pt x="26" y="39"/>
                    <a:pt x="25" y="41"/>
                    <a:pt x="24" y="42"/>
                  </a:cubicBezTo>
                  <a:cubicBezTo>
                    <a:pt x="23" y="43"/>
                    <a:pt x="25" y="44"/>
                    <a:pt x="26" y="44"/>
                  </a:cubicBezTo>
                  <a:cubicBezTo>
                    <a:pt x="29" y="46"/>
                    <a:pt x="31" y="48"/>
                    <a:pt x="33" y="50"/>
                  </a:cubicBezTo>
                  <a:cubicBezTo>
                    <a:pt x="34" y="51"/>
                    <a:pt x="35" y="53"/>
                    <a:pt x="36" y="53"/>
                  </a:cubicBezTo>
                  <a:cubicBezTo>
                    <a:pt x="37" y="53"/>
                    <a:pt x="38" y="51"/>
                    <a:pt x="37" y="50"/>
                  </a:cubicBezTo>
                  <a:cubicBezTo>
                    <a:pt x="37" y="49"/>
                    <a:pt x="36" y="48"/>
                    <a:pt x="36" y="47"/>
                  </a:cubicBezTo>
                  <a:cubicBezTo>
                    <a:pt x="35" y="46"/>
                    <a:pt x="33" y="47"/>
                    <a:pt x="32" y="46"/>
                  </a:cubicBezTo>
                  <a:cubicBezTo>
                    <a:pt x="30" y="44"/>
                    <a:pt x="32" y="44"/>
                    <a:pt x="32" y="42"/>
                  </a:cubicBezTo>
                  <a:cubicBezTo>
                    <a:pt x="32" y="42"/>
                    <a:pt x="30" y="40"/>
                    <a:pt x="30" y="39"/>
                  </a:cubicBezTo>
                  <a:cubicBezTo>
                    <a:pt x="28" y="37"/>
                    <a:pt x="28" y="34"/>
                    <a:pt x="26" y="32"/>
                  </a:cubicBezTo>
                  <a:cubicBezTo>
                    <a:pt x="24" y="31"/>
                    <a:pt x="22" y="29"/>
                    <a:pt x="21" y="27"/>
                  </a:cubicBezTo>
                  <a:cubicBezTo>
                    <a:pt x="21" y="26"/>
                    <a:pt x="21" y="24"/>
                    <a:pt x="20" y="23"/>
                  </a:cubicBezTo>
                  <a:cubicBezTo>
                    <a:pt x="19" y="22"/>
                    <a:pt x="18" y="21"/>
                    <a:pt x="17" y="20"/>
                  </a:cubicBezTo>
                  <a:cubicBezTo>
                    <a:pt x="16" y="18"/>
                    <a:pt x="15" y="17"/>
                    <a:pt x="13" y="16"/>
                  </a:cubicBezTo>
                  <a:cubicBezTo>
                    <a:pt x="12" y="15"/>
                    <a:pt x="12" y="13"/>
                    <a:pt x="12" y="12"/>
                  </a:cubicBezTo>
                  <a:cubicBezTo>
                    <a:pt x="12" y="11"/>
                    <a:pt x="10" y="6"/>
                    <a:pt x="11" y="5"/>
                  </a:cubicBezTo>
                  <a:cubicBezTo>
                    <a:pt x="12" y="4"/>
                    <a:pt x="13" y="7"/>
                    <a:pt x="14" y="7"/>
                  </a:cubicBezTo>
                  <a:cubicBezTo>
                    <a:pt x="15" y="7"/>
                    <a:pt x="15" y="7"/>
                    <a:pt x="15" y="7"/>
                  </a:cubicBezTo>
                  <a:cubicBezTo>
                    <a:pt x="17" y="6"/>
                    <a:pt x="17" y="7"/>
                    <a:pt x="18" y="8"/>
                  </a:cubicBezTo>
                  <a:cubicBezTo>
                    <a:pt x="19" y="8"/>
                    <a:pt x="20" y="8"/>
                    <a:pt x="20" y="9"/>
                  </a:cubicBezTo>
                  <a:cubicBezTo>
                    <a:pt x="20" y="11"/>
                    <a:pt x="21" y="13"/>
                    <a:pt x="22" y="15"/>
                  </a:cubicBezTo>
                  <a:cubicBezTo>
                    <a:pt x="22" y="16"/>
                    <a:pt x="23" y="18"/>
                    <a:pt x="23" y="19"/>
                  </a:cubicBezTo>
                  <a:cubicBezTo>
                    <a:pt x="23" y="20"/>
                    <a:pt x="22" y="21"/>
                    <a:pt x="22" y="22"/>
                  </a:cubicBezTo>
                  <a:cubicBezTo>
                    <a:pt x="23" y="22"/>
                    <a:pt x="23" y="20"/>
                    <a:pt x="23" y="20"/>
                  </a:cubicBezTo>
                  <a:cubicBezTo>
                    <a:pt x="24" y="19"/>
                    <a:pt x="25" y="22"/>
                    <a:pt x="26" y="22"/>
                  </a:cubicBezTo>
                  <a:cubicBezTo>
                    <a:pt x="27" y="23"/>
                    <a:pt x="32" y="26"/>
                    <a:pt x="32" y="27"/>
                  </a:cubicBezTo>
                  <a:cubicBezTo>
                    <a:pt x="32" y="29"/>
                    <a:pt x="33" y="30"/>
                    <a:pt x="34" y="30"/>
                  </a:cubicBezTo>
                  <a:cubicBezTo>
                    <a:pt x="35" y="31"/>
                    <a:pt x="35" y="32"/>
                    <a:pt x="36" y="33"/>
                  </a:cubicBezTo>
                  <a:cubicBezTo>
                    <a:pt x="37" y="34"/>
                    <a:pt x="38" y="33"/>
                    <a:pt x="38" y="34"/>
                  </a:cubicBezTo>
                  <a:cubicBezTo>
                    <a:pt x="39" y="35"/>
                    <a:pt x="37" y="36"/>
                    <a:pt x="38" y="38"/>
                  </a:cubicBezTo>
                  <a:cubicBezTo>
                    <a:pt x="40" y="39"/>
                    <a:pt x="42" y="40"/>
                    <a:pt x="44" y="42"/>
                  </a:cubicBezTo>
                  <a:cubicBezTo>
                    <a:pt x="45" y="43"/>
                    <a:pt x="45" y="44"/>
                    <a:pt x="46" y="45"/>
                  </a:cubicBezTo>
                  <a:cubicBezTo>
                    <a:pt x="47" y="46"/>
                    <a:pt x="48" y="46"/>
                    <a:pt x="49" y="48"/>
                  </a:cubicBezTo>
                  <a:cubicBezTo>
                    <a:pt x="51" y="49"/>
                    <a:pt x="52" y="51"/>
                    <a:pt x="54" y="53"/>
                  </a:cubicBezTo>
                  <a:cubicBezTo>
                    <a:pt x="55" y="54"/>
                    <a:pt x="56" y="55"/>
                    <a:pt x="57" y="56"/>
                  </a:cubicBezTo>
                  <a:cubicBezTo>
                    <a:pt x="58" y="58"/>
                    <a:pt x="56" y="58"/>
                    <a:pt x="56" y="59"/>
                  </a:cubicBezTo>
                  <a:cubicBezTo>
                    <a:pt x="56" y="60"/>
                    <a:pt x="59" y="59"/>
                    <a:pt x="59" y="61"/>
                  </a:cubicBezTo>
                  <a:cubicBezTo>
                    <a:pt x="58" y="63"/>
                    <a:pt x="57" y="63"/>
                    <a:pt x="58" y="65"/>
                  </a:cubicBezTo>
                  <a:cubicBezTo>
                    <a:pt x="58" y="65"/>
                    <a:pt x="56" y="67"/>
                    <a:pt x="57" y="68"/>
                  </a:cubicBezTo>
                  <a:cubicBezTo>
                    <a:pt x="58" y="69"/>
                    <a:pt x="59" y="71"/>
                    <a:pt x="60" y="72"/>
                  </a:cubicBezTo>
                  <a:cubicBezTo>
                    <a:pt x="61" y="73"/>
                    <a:pt x="62" y="73"/>
                    <a:pt x="63" y="73"/>
                  </a:cubicBezTo>
                  <a:cubicBezTo>
                    <a:pt x="66" y="74"/>
                    <a:pt x="66" y="76"/>
                    <a:pt x="68" y="77"/>
                  </a:cubicBezTo>
                  <a:cubicBezTo>
                    <a:pt x="71" y="79"/>
                    <a:pt x="75" y="79"/>
                    <a:pt x="77" y="81"/>
                  </a:cubicBezTo>
                  <a:cubicBezTo>
                    <a:pt x="81" y="83"/>
                    <a:pt x="85" y="85"/>
                    <a:pt x="89" y="86"/>
                  </a:cubicBezTo>
                  <a:cubicBezTo>
                    <a:pt x="92" y="88"/>
                    <a:pt x="97" y="90"/>
                    <a:pt x="101" y="91"/>
                  </a:cubicBezTo>
                  <a:cubicBezTo>
                    <a:pt x="105" y="91"/>
                    <a:pt x="108" y="87"/>
                    <a:pt x="113" y="88"/>
                  </a:cubicBezTo>
                  <a:cubicBezTo>
                    <a:pt x="117" y="89"/>
                    <a:pt x="120" y="93"/>
                    <a:pt x="123" y="96"/>
                  </a:cubicBezTo>
                  <a:cubicBezTo>
                    <a:pt x="123" y="95"/>
                    <a:pt x="124" y="90"/>
                    <a:pt x="126" y="89"/>
                  </a:cubicBezTo>
                  <a:cubicBezTo>
                    <a:pt x="127" y="89"/>
                    <a:pt x="125" y="89"/>
                    <a:pt x="126" y="8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0" name="Freeform 636"/>
            <p:cNvSpPr>
              <a:spLocks/>
            </p:cNvSpPr>
            <p:nvPr/>
          </p:nvSpPr>
          <p:spPr bwMode="auto">
            <a:xfrm>
              <a:off x="3766684" y="4143828"/>
              <a:ext cx="140164" cy="74861"/>
            </a:xfrm>
            <a:custGeom>
              <a:avLst/>
              <a:gdLst>
                <a:gd name="T0" fmla="*/ 12 w 30"/>
                <a:gd name="T1" fmla="*/ 15 h 16"/>
                <a:gd name="T2" fmla="*/ 13 w 30"/>
                <a:gd name="T3" fmla="*/ 13 h 16"/>
                <a:gd name="T4" fmla="*/ 16 w 30"/>
                <a:gd name="T5" fmla="*/ 11 h 16"/>
                <a:gd name="T6" fmla="*/ 20 w 30"/>
                <a:gd name="T7" fmla="*/ 10 h 16"/>
                <a:gd name="T8" fmla="*/ 24 w 30"/>
                <a:gd name="T9" fmla="*/ 7 h 16"/>
                <a:gd name="T10" fmla="*/ 30 w 30"/>
                <a:gd name="T11" fmla="*/ 5 h 16"/>
                <a:gd name="T12" fmla="*/ 20 w 30"/>
                <a:gd name="T13" fmla="*/ 1 h 16"/>
                <a:gd name="T14" fmla="*/ 14 w 30"/>
                <a:gd name="T15" fmla="*/ 2 h 16"/>
                <a:gd name="T16" fmla="*/ 8 w 30"/>
                <a:gd name="T17" fmla="*/ 1 h 16"/>
                <a:gd name="T18" fmla="*/ 2 w 30"/>
                <a:gd name="T19" fmla="*/ 4 h 16"/>
                <a:gd name="T20" fmla="*/ 1 w 30"/>
                <a:gd name="T21" fmla="*/ 9 h 16"/>
                <a:gd name="T22" fmla="*/ 8 w 30"/>
                <a:gd name="T23" fmla="*/ 14 h 16"/>
                <a:gd name="T24" fmla="*/ 10 w 30"/>
                <a:gd name="T25" fmla="*/ 14 h 16"/>
                <a:gd name="T26" fmla="*/ 9 w 30"/>
                <a:gd name="T27" fmla="*/ 16 h 16"/>
                <a:gd name="T28" fmla="*/ 12 w 30"/>
                <a:gd name="T29" fmla="*/ 15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0" h="16">
                  <a:moveTo>
                    <a:pt x="12" y="15"/>
                  </a:moveTo>
                  <a:cubicBezTo>
                    <a:pt x="13" y="15"/>
                    <a:pt x="13" y="14"/>
                    <a:pt x="13" y="13"/>
                  </a:cubicBezTo>
                  <a:cubicBezTo>
                    <a:pt x="13" y="12"/>
                    <a:pt x="15" y="11"/>
                    <a:pt x="16" y="11"/>
                  </a:cubicBezTo>
                  <a:cubicBezTo>
                    <a:pt x="18" y="10"/>
                    <a:pt x="18" y="12"/>
                    <a:pt x="20" y="10"/>
                  </a:cubicBezTo>
                  <a:cubicBezTo>
                    <a:pt x="21" y="9"/>
                    <a:pt x="22" y="6"/>
                    <a:pt x="24" y="7"/>
                  </a:cubicBezTo>
                  <a:cubicBezTo>
                    <a:pt x="27" y="7"/>
                    <a:pt x="27" y="6"/>
                    <a:pt x="30" y="5"/>
                  </a:cubicBezTo>
                  <a:cubicBezTo>
                    <a:pt x="26" y="3"/>
                    <a:pt x="25" y="0"/>
                    <a:pt x="20" y="1"/>
                  </a:cubicBezTo>
                  <a:cubicBezTo>
                    <a:pt x="18" y="1"/>
                    <a:pt x="16" y="2"/>
                    <a:pt x="14" y="2"/>
                  </a:cubicBezTo>
                  <a:cubicBezTo>
                    <a:pt x="12" y="2"/>
                    <a:pt x="10" y="1"/>
                    <a:pt x="8" y="1"/>
                  </a:cubicBezTo>
                  <a:cubicBezTo>
                    <a:pt x="5" y="2"/>
                    <a:pt x="4" y="2"/>
                    <a:pt x="2" y="4"/>
                  </a:cubicBezTo>
                  <a:cubicBezTo>
                    <a:pt x="2" y="5"/>
                    <a:pt x="0" y="7"/>
                    <a:pt x="1" y="9"/>
                  </a:cubicBezTo>
                  <a:cubicBezTo>
                    <a:pt x="4" y="11"/>
                    <a:pt x="8" y="9"/>
                    <a:pt x="8" y="14"/>
                  </a:cubicBezTo>
                  <a:cubicBezTo>
                    <a:pt x="8" y="14"/>
                    <a:pt x="10" y="14"/>
                    <a:pt x="10" y="14"/>
                  </a:cubicBezTo>
                  <a:cubicBezTo>
                    <a:pt x="10" y="14"/>
                    <a:pt x="9" y="16"/>
                    <a:pt x="9" y="16"/>
                  </a:cubicBezTo>
                  <a:cubicBezTo>
                    <a:pt x="10" y="16"/>
                    <a:pt x="12" y="16"/>
                    <a:pt x="12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1" name="Freeform 637"/>
            <p:cNvSpPr>
              <a:spLocks/>
            </p:cNvSpPr>
            <p:nvPr/>
          </p:nvSpPr>
          <p:spPr bwMode="auto">
            <a:xfrm>
              <a:off x="3766684" y="4081710"/>
              <a:ext cx="33448" cy="70082"/>
            </a:xfrm>
            <a:custGeom>
              <a:avLst/>
              <a:gdLst>
                <a:gd name="T0" fmla="*/ 5 w 7"/>
                <a:gd name="T1" fmla="*/ 1 h 15"/>
                <a:gd name="T2" fmla="*/ 2 w 7"/>
                <a:gd name="T3" fmla="*/ 4 h 15"/>
                <a:gd name="T4" fmla="*/ 1 w 7"/>
                <a:gd name="T5" fmla="*/ 6 h 15"/>
                <a:gd name="T6" fmla="*/ 2 w 7"/>
                <a:gd name="T7" fmla="*/ 14 h 15"/>
                <a:gd name="T8" fmla="*/ 6 w 7"/>
                <a:gd name="T9" fmla="*/ 8 h 15"/>
                <a:gd name="T10" fmla="*/ 7 w 7"/>
                <a:gd name="T11" fmla="*/ 2 h 15"/>
                <a:gd name="T12" fmla="*/ 5 w 7"/>
                <a:gd name="T13" fmla="*/ 1 h 15"/>
                <a:gd name="T14" fmla="*/ 5 w 7"/>
                <a:gd name="T15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5">
                  <a:moveTo>
                    <a:pt x="5" y="1"/>
                  </a:moveTo>
                  <a:cubicBezTo>
                    <a:pt x="4" y="0"/>
                    <a:pt x="2" y="3"/>
                    <a:pt x="2" y="4"/>
                  </a:cubicBezTo>
                  <a:cubicBezTo>
                    <a:pt x="1" y="5"/>
                    <a:pt x="1" y="4"/>
                    <a:pt x="1" y="6"/>
                  </a:cubicBezTo>
                  <a:cubicBezTo>
                    <a:pt x="1" y="7"/>
                    <a:pt x="0" y="15"/>
                    <a:pt x="2" y="14"/>
                  </a:cubicBezTo>
                  <a:cubicBezTo>
                    <a:pt x="2" y="13"/>
                    <a:pt x="5" y="10"/>
                    <a:pt x="6" y="8"/>
                  </a:cubicBezTo>
                  <a:cubicBezTo>
                    <a:pt x="6" y="5"/>
                    <a:pt x="6" y="4"/>
                    <a:pt x="7" y="2"/>
                  </a:cubicBezTo>
                  <a:cubicBezTo>
                    <a:pt x="7" y="1"/>
                    <a:pt x="6" y="1"/>
                    <a:pt x="5" y="1"/>
                  </a:cubicBezTo>
                  <a:cubicBezTo>
                    <a:pt x="4" y="0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2" name="Freeform 640"/>
            <p:cNvSpPr>
              <a:spLocks/>
            </p:cNvSpPr>
            <p:nvPr/>
          </p:nvSpPr>
          <p:spPr bwMode="auto">
            <a:xfrm>
              <a:off x="1922253" y="2482565"/>
              <a:ext cx="906288" cy="608439"/>
            </a:xfrm>
            <a:custGeom>
              <a:avLst/>
              <a:gdLst>
                <a:gd name="T0" fmla="*/ 184 w 194"/>
                <a:gd name="T1" fmla="*/ 118 h 130"/>
                <a:gd name="T2" fmla="*/ 161 w 194"/>
                <a:gd name="T3" fmla="*/ 97 h 130"/>
                <a:gd name="T4" fmla="*/ 143 w 194"/>
                <a:gd name="T5" fmla="*/ 92 h 130"/>
                <a:gd name="T6" fmla="*/ 138 w 194"/>
                <a:gd name="T7" fmla="*/ 76 h 130"/>
                <a:gd name="T8" fmla="*/ 135 w 194"/>
                <a:gd name="T9" fmla="*/ 14 h 130"/>
                <a:gd name="T10" fmla="*/ 84 w 194"/>
                <a:gd name="T11" fmla="*/ 8 h 130"/>
                <a:gd name="T12" fmla="*/ 71 w 194"/>
                <a:gd name="T13" fmla="*/ 5 h 130"/>
                <a:gd name="T14" fmla="*/ 62 w 194"/>
                <a:gd name="T15" fmla="*/ 1 h 130"/>
                <a:gd name="T16" fmla="*/ 43 w 194"/>
                <a:gd name="T17" fmla="*/ 8 h 130"/>
                <a:gd name="T18" fmla="*/ 32 w 194"/>
                <a:gd name="T19" fmla="*/ 11 h 130"/>
                <a:gd name="T20" fmla="*/ 12 w 194"/>
                <a:gd name="T21" fmla="*/ 23 h 130"/>
                <a:gd name="T22" fmla="*/ 26 w 194"/>
                <a:gd name="T23" fmla="*/ 38 h 130"/>
                <a:gd name="T24" fmla="*/ 33 w 194"/>
                <a:gd name="T25" fmla="*/ 42 h 130"/>
                <a:gd name="T26" fmla="*/ 38 w 194"/>
                <a:gd name="T27" fmla="*/ 45 h 130"/>
                <a:gd name="T28" fmla="*/ 24 w 194"/>
                <a:gd name="T29" fmla="*/ 42 h 130"/>
                <a:gd name="T30" fmla="*/ 9 w 194"/>
                <a:gd name="T31" fmla="*/ 46 h 130"/>
                <a:gd name="T32" fmla="*/ 12 w 194"/>
                <a:gd name="T33" fmla="*/ 58 h 130"/>
                <a:gd name="T34" fmla="*/ 32 w 194"/>
                <a:gd name="T35" fmla="*/ 58 h 130"/>
                <a:gd name="T36" fmla="*/ 38 w 194"/>
                <a:gd name="T37" fmla="*/ 61 h 130"/>
                <a:gd name="T38" fmla="*/ 21 w 194"/>
                <a:gd name="T39" fmla="*/ 71 h 130"/>
                <a:gd name="T40" fmla="*/ 15 w 194"/>
                <a:gd name="T41" fmla="*/ 78 h 130"/>
                <a:gd name="T42" fmla="*/ 17 w 194"/>
                <a:gd name="T43" fmla="*/ 84 h 130"/>
                <a:gd name="T44" fmla="*/ 26 w 194"/>
                <a:gd name="T45" fmla="*/ 89 h 130"/>
                <a:gd name="T46" fmla="*/ 22 w 194"/>
                <a:gd name="T47" fmla="*/ 94 h 130"/>
                <a:gd name="T48" fmla="*/ 31 w 194"/>
                <a:gd name="T49" fmla="*/ 93 h 130"/>
                <a:gd name="T50" fmla="*/ 38 w 194"/>
                <a:gd name="T51" fmla="*/ 102 h 130"/>
                <a:gd name="T52" fmla="*/ 48 w 194"/>
                <a:gd name="T53" fmla="*/ 105 h 130"/>
                <a:gd name="T54" fmla="*/ 54 w 194"/>
                <a:gd name="T55" fmla="*/ 103 h 130"/>
                <a:gd name="T56" fmla="*/ 55 w 194"/>
                <a:gd name="T57" fmla="*/ 106 h 130"/>
                <a:gd name="T58" fmla="*/ 51 w 194"/>
                <a:gd name="T59" fmla="*/ 114 h 130"/>
                <a:gd name="T60" fmla="*/ 41 w 194"/>
                <a:gd name="T61" fmla="*/ 124 h 130"/>
                <a:gd name="T62" fmla="*/ 36 w 194"/>
                <a:gd name="T63" fmla="*/ 126 h 130"/>
                <a:gd name="T64" fmla="*/ 43 w 194"/>
                <a:gd name="T65" fmla="*/ 125 h 130"/>
                <a:gd name="T66" fmla="*/ 54 w 194"/>
                <a:gd name="T67" fmla="*/ 118 h 130"/>
                <a:gd name="T68" fmla="*/ 72 w 194"/>
                <a:gd name="T69" fmla="*/ 107 h 130"/>
                <a:gd name="T70" fmla="*/ 77 w 194"/>
                <a:gd name="T71" fmla="*/ 91 h 130"/>
                <a:gd name="T72" fmla="*/ 94 w 194"/>
                <a:gd name="T73" fmla="*/ 86 h 130"/>
                <a:gd name="T74" fmla="*/ 87 w 194"/>
                <a:gd name="T75" fmla="*/ 97 h 130"/>
                <a:gd name="T76" fmla="*/ 101 w 194"/>
                <a:gd name="T77" fmla="*/ 88 h 130"/>
                <a:gd name="T78" fmla="*/ 119 w 194"/>
                <a:gd name="T79" fmla="*/ 92 h 130"/>
                <a:gd name="T80" fmla="*/ 136 w 194"/>
                <a:gd name="T81" fmla="*/ 95 h 130"/>
                <a:gd name="T82" fmla="*/ 145 w 194"/>
                <a:gd name="T83" fmla="*/ 98 h 130"/>
                <a:gd name="T84" fmla="*/ 160 w 194"/>
                <a:gd name="T85" fmla="*/ 102 h 130"/>
                <a:gd name="T86" fmla="*/ 169 w 194"/>
                <a:gd name="T87" fmla="*/ 104 h 130"/>
                <a:gd name="T88" fmla="*/ 176 w 194"/>
                <a:gd name="T89" fmla="*/ 111 h 130"/>
                <a:gd name="T90" fmla="*/ 184 w 194"/>
                <a:gd name="T91" fmla="*/ 121 h 130"/>
                <a:gd name="T92" fmla="*/ 186 w 194"/>
                <a:gd name="T93" fmla="*/ 125 h 130"/>
                <a:gd name="T94" fmla="*/ 194 w 194"/>
                <a:gd name="T95" fmla="*/ 126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94" h="130">
                  <a:moveTo>
                    <a:pt x="194" y="126"/>
                  </a:moveTo>
                  <a:cubicBezTo>
                    <a:pt x="193" y="125"/>
                    <a:pt x="191" y="125"/>
                    <a:pt x="193" y="123"/>
                  </a:cubicBezTo>
                  <a:cubicBezTo>
                    <a:pt x="193" y="122"/>
                    <a:pt x="192" y="122"/>
                    <a:pt x="191" y="122"/>
                  </a:cubicBezTo>
                  <a:cubicBezTo>
                    <a:pt x="189" y="120"/>
                    <a:pt x="185" y="119"/>
                    <a:pt x="184" y="118"/>
                  </a:cubicBezTo>
                  <a:cubicBezTo>
                    <a:pt x="180" y="113"/>
                    <a:pt x="178" y="107"/>
                    <a:pt x="174" y="103"/>
                  </a:cubicBezTo>
                  <a:cubicBezTo>
                    <a:pt x="172" y="102"/>
                    <a:pt x="170" y="100"/>
                    <a:pt x="169" y="99"/>
                  </a:cubicBezTo>
                  <a:cubicBezTo>
                    <a:pt x="167" y="98"/>
                    <a:pt x="167" y="95"/>
                    <a:pt x="165" y="95"/>
                  </a:cubicBezTo>
                  <a:cubicBezTo>
                    <a:pt x="164" y="95"/>
                    <a:pt x="161" y="97"/>
                    <a:pt x="161" y="97"/>
                  </a:cubicBezTo>
                  <a:cubicBezTo>
                    <a:pt x="162" y="99"/>
                    <a:pt x="159" y="100"/>
                    <a:pt x="158" y="100"/>
                  </a:cubicBezTo>
                  <a:cubicBezTo>
                    <a:pt x="155" y="101"/>
                    <a:pt x="152" y="97"/>
                    <a:pt x="150" y="95"/>
                  </a:cubicBezTo>
                  <a:cubicBezTo>
                    <a:pt x="149" y="94"/>
                    <a:pt x="148" y="94"/>
                    <a:pt x="147" y="92"/>
                  </a:cubicBezTo>
                  <a:cubicBezTo>
                    <a:pt x="146" y="90"/>
                    <a:pt x="144" y="91"/>
                    <a:pt x="143" y="92"/>
                  </a:cubicBezTo>
                  <a:cubicBezTo>
                    <a:pt x="141" y="92"/>
                    <a:pt x="141" y="91"/>
                    <a:pt x="139" y="92"/>
                  </a:cubicBezTo>
                  <a:cubicBezTo>
                    <a:pt x="139" y="92"/>
                    <a:pt x="138" y="92"/>
                    <a:pt x="138" y="91"/>
                  </a:cubicBezTo>
                  <a:cubicBezTo>
                    <a:pt x="138" y="90"/>
                    <a:pt x="138" y="90"/>
                    <a:pt x="138" y="89"/>
                  </a:cubicBezTo>
                  <a:cubicBezTo>
                    <a:pt x="138" y="85"/>
                    <a:pt x="138" y="80"/>
                    <a:pt x="138" y="76"/>
                  </a:cubicBezTo>
                  <a:cubicBezTo>
                    <a:pt x="138" y="64"/>
                    <a:pt x="138" y="51"/>
                    <a:pt x="138" y="38"/>
                  </a:cubicBezTo>
                  <a:cubicBezTo>
                    <a:pt x="138" y="33"/>
                    <a:pt x="138" y="27"/>
                    <a:pt x="138" y="21"/>
                  </a:cubicBezTo>
                  <a:cubicBezTo>
                    <a:pt x="138" y="20"/>
                    <a:pt x="138" y="18"/>
                    <a:pt x="138" y="16"/>
                  </a:cubicBezTo>
                  <a:cubicBezTo>
                    <a:pt x="138" y="15"/>
                    <a:pt x="137" y="15"/>
                    <a:pt x="135" y="14"/>
                  </a:cubicBezTo>
                  <a:cubicBezTo>
                    <a:pt x="130" y="12"/>
                    <a:pt x="127" y="12"/>
                    <a:pt x="122" y="12"/>
                  </a:cubicBezTo>
                  <a:cubicBezTo>
                    <a:pt x="117" y="12"/>
                    <a:pt x="113" y="11"/>
                    <a:pt x="108" y="10"/>
                  </a:cubicBezTo>
                  <a:cubicBezTo>
                    <a:pt x="102" y="10"/>
                    <a:pt x="97" y="8"/>
                    <a:pt x="92" y="8"/>
                  </a:cubicBezTo>
                  <a:cubicBezTo>
                    <a:pt x="89" y="8"/>
                    <a:pt x="87" y="9"/>
                    <a:pt x="84" y="8"/>
                  </a:cubicBezTo>
                  <a:cubicBezTo>
                    <a:pt x="84" y="8"/>
                    <a:pt x="80" y="7"/>
                    <a:pt x="80" y="7"/>
                  </a:cubicBezTo>
                  <a:cubicBezTo>
                    <a:pt x="80" y="7"/>
                    <a:pt x="81" y="5"/>
                    <a:pt x="81" y="4"/>
                  </a:cubicBezTo>
                  <a:cubicBezTo>
                    <a:pt x="81" y="4"/>
                    <a:pt x="78" y="4"/>
                    <a:pt x="78" y="4"/>
                  </a:cubicBezTo>
                  <a:cubicBezTo>
                    <a:pt x="76" y="4"/>
                    <a:pt x="73" y="5"/>
                    <a:pt x="71" y="5"/>
                  </a:cubicBezTo>
                  <a:cubicBezTo>
                    <a:pt x="69" y="5"/>
                    <a:pt x="70" y="1"/>
                    <a:pt x="67" y="3"/>
                  </a:cubicBezTo>
                  <a:cubicBezTo>
                    <a:pt x="66" y="3"/>
                    <a:pt x="65" y="5"/>
                    <a:pt x="64" y="4"/>
                  </a:cubicBezTo>
                  <a:cubicBezTo>
                    <a:pt x="62" y="4"/>
                    <a:pt x="62" y="3"/>
                    <a:pt x="64" y="2"/>
                  </a:cubicBezTo>
                  <a:cubicBezTo>
                    <a:pt x="66" y="2"/>
                    <a:pt x="63" y="1"/>
                    <a:pt x="62" y="1"/>
                  </a:cubicBezTo>
                  <a:cubicBezTo>
                    <a:pt x="58" y="0"/>
                    <a:pt x="58" y="1"/>
                    <a:pt x="56" y="3"/>
                  </a:cubicBezTo>
                  <a:cubicBezTo>
                    <a:pt x="53" y="6"/>
                    <a:pt x="49" y="4"/>
                    <a:pt x="45" y="5"/>
                  </a:cubicBezTo>
                  <a:cubicBezTo>
                    <a:pt x="41" y="6"/>
                    <a:pt x="45" y="8"/>
                    <a:pt x="45" y="8"/>
                  </a:cubicBezTo>
                  <a:cubicBezTo>
                    <a:pt x="44" y="8"/>
                    <a:pt x="43" y="8"/>
                    <a:pt x="43" y="8"/>
                  </a:cubicBezTo>
                  <a:cubicBezTo>
                    <a:pt x="43" y="8"/>
                    <a:pt x="44" y="10"/>
                    <a:pt x="43" y="10"/>
                  </a:cubicBezTo>
                  <a:cubicBezTo>
                    <a:pt x="42" y="10"/>
                    <a:pt x="42" y="8"/>
                    <a:pt x="42" y="7"/>
                  </a:cubicBezTo>
                  <a:cubicBezTo>
                    <a:pt x="41" y="7"/>
                    <a:pt x="38" y="10"/>
                    <a:pt x="38" y="10"/>
                  </a:cubicBezTo>
                  <a:cubicBezTo>
                    <a:pt x="36" y="11"/>
                    <a:pt x="34" y="9"/>
                    <a:pt x="32" y="11"/>
                  </a:cubicBezTo>
                  <a:cubicBezTo>
                    <a:pt x="30" y="12"/>
                    <a:pt x="28" y="13"/>
                    <a:pt x="27" y="15"/>
                  </a:cubicBezTo>
                  <a:cubicBezTo>
                    <a:pt x="27" y="17"/>
                    <a:pt x="27" y="19"/>
                    <a:pt x="25" y="20"/>
                  </a:cubicBezTo>
                  <a:cubicBezTo>
                    <a:pt x="23" y="21"/>
                    <a:pt x="22" y="22"/>
                    <a:pt x="20" y="22"/>
                  </a:cubicBezTo>
                  <a:cubicBezTo>
                    <a:pt x="19" y="22"/>
                    <a:pt x="13" y="22"/>
                    <a:pt x="12" y="23"/>
                  </a:cubicBezTo>
                  <a:cubicBezTo>
                    <a:pt x="12" y="24"/>
                    <a:pt x="10" y="27"/>
                    <a:pt x="10" y="27"/>
                  </a:cubicBezTo>
                  <a:cubicBezTo>
                    <a:pt x="11" y="28"/>
                    <a:pt x="14" y="28"/>
                    <a:pt x="15" y="29"/>
                  </a:cubicBezTo>
                  <a:cubicBezTo>
                    <a:pt x="18" y="30"/>
                    <a:pt x="21" y="32"/>
                    <a:pt x="23" y="34"/>
                  </a:cubicBezTo>
                  <a:cubicBezTo>
                    <a:pt x="24" y="35"/>
                    <a:pt x="24" y="37"/>
                    <a:pt x="26" y="38"/>
                  </a:cubicBezTo>
                  <a:cubicBezTo>
                    <a:pt x="28" y="38"/>
                    <a:pt x="29" y="38"/>
                    <a:pt x="31" y="37"/>
                  </a:cubicBezTo>
                  <a:cubicBezTo>
                    <a:pt x="31" y="37"/>
                    <a:pt x="34" y="38"/>
                    <a:pt x="34" y="38"/>
                  </a:cubicBezTo>
                  <a:cubicBezTo>
                    <a:pt x="36" y="41"/>
                    <a:pt x="31" y="39"/>
                    <a:pt x="31" y="39"/>
                  </a:cubicBezTo>
                  <a:cubicBezTo>
                    <a:pt x="29" y="39"/>
                    <a:pt x="32" y="41"/>
                    <a:pt x="33" y="42"/>
                  </a:cubicBezTo>
                  <a:cubicBezTo>
                    <a:pt x="34" y="44"/>
                    <a:pt x="35" y="43"/>
                    <a:pt x="37" y="42"/>
                  </a:cubicBezTo>
                  <a:cubicBezTo>
                    <a:pt x="38" y="41"/>
                    <a:pt x="41" y="41"/>
                    <a:pt x="42" y="42"/>
                  </a:cubicBezTo>
                  <a:cubicBezTo>
                    <a:pt x="43" y="43"/>
                    <a:pt x="38" y="44"/>
                    <a:pt x="38" y="44"/>
                  </a:cubicBezTo>
                  <a:cubicBezTo>
                    <a:pt x="37" y="44"/>
                    <a:pt x="38" y="44"/>
                    <a:pt x="38" y="45"/>
                  </a:cubicBezTo>
                  <a:cubicBezTo>
                    <a:pt x="38" y="46"/>
                    <a:pt x="36" y="45"/>
                    <a:pt x="36" y="45"/>
                  </a:cubicBezTo>
                  <a:cubicBezTo>
                    <a:pt x="35" y="45"/>
                    <a:pt x="34" y="46"/>
                    <a:pt x="32" y="46"/>
                  </a:cubicBezTo>
                  <a:cubicBezTo>
                    <a:pt x="30" y="46"/>
                    <a:pt x="26" y="47"/>
                    <a:pt x="24" y="46"/>
                  </a:cubicBezTo>
                  <a:cubicBezTo>
                    <a:pt x="22" y="45"/>
                    <a:pt x="25" y="43"/>
                    <a:pt x="24" y="42"/>
                  </a:cubicBezTo>
                  <a:cubicBezTo>
                    <a:pt x="23" y="42"/>
                    <a:pt x="21" y="42"/>
                    <a:pt x="20" y="43"/>
                  </a:cubicBezTo>
                  <a:cubicBezTo>
                    <a:pt x="19" y="43"/>
                    <a:pt x="17" y="43"/>
                    <a:pt x="16" y="43"/>
                  </a:cubicBezTo>
                  <a:cubicBezTo>
                    <a:pt x="14" y="44"/>
                    <a:pt x="15" y="46"/>
                    <a:pt x="15" y="46"/>
                  </a:cubicBezTo>
                  <a:cubicBezTo>
                    <a:pt x="13" y="46"/>
                    <a:pt x="11" y="45"/>
                    <a:pt x="9" y="46"/>
                  </a:cubicBezTo>
                  <a:cubicBezTo>
                    <a:pt x="8" y="47"/>
                    <a:pt x="6" y="48"/>
                    <a:pt x="5" y="49"/>
                  </a:cubicBezTo>
                  <a:cubicBezTo>
                    <a:pt x="0" y="52"/>
                    <a:pt x="12" y="52"/>
                    <a:pt x="12" y="53"/>
                  </a:cubicBezTo>
                  <a:cubicBezTo>
                    <a:pt x="11" y="54"/>
                    <a:pt x="8" y="54"/>
                    <a:pt x="10" y="55"/>
                  </a:cubicBezTo>
                  <a:cubicBezTo>
                    <a:pt x="11" y="56"/>
                    <a:pt x="11" y="58"/>
                    <a:pt x="12" y="58"/>
                  </a:cubicBezTo>
                  <a:cubicBezTo>
                    <a:pt x="16" y="59"/>
                    <a:pt x="19" y="58"/>
                    <a:pt x="23" y="58"/>
                  </a:cubicBezTo>
                  <a:cubicBezTo>
                    <a:pt x="24" y="59"/>
                    <a:pt x="25" y="59"/>
                    <a:pt x="26" y="59"/>
                  </a:cubicBezTo>
                  <a:cubicBezTo>
                    <a:pt x="28" y="59"/>
                    <a:pt x="27" y="59"/>
                    <a:pt x="29" y="60"/>
                  </a:cubicBezTo>
                  <a:cubicBezTo>
                    <a:pt x="29" y="60"/>
                    <a:pt x="31" y="58"/>
                    <a:pt x="32" y="58"/>
                  </a:cubicBezTo>
                  <a:cubicBezTo>
                    <a:pt x="33" y="57"/>
                    <a:pt x="34" y="57"/>
                    <a:pt x="35" y="57"/>
                  </a:cubicBezTo>
                  <a:cubicBezTo>
                    <a:pt x="36" y="56"/>
                    <a:pt x="37" y="55"/>
                    <a:pt x="37" y="55"/>
                  </a:cubicBezTo>
                  <a:cubicBezTo>
                    <a:pt x="38" y="56"/>
                    <a:pt x="39" y="57"/>
                    <a:pt x="38" y="58"/>
                  </a:cubicBezTo>
                  <a:cubicBezTo>
                    <a:pt x="37" y="59"/>
                    <a:pt x="36" y="59"/>
                    <a:pt x="38" y="61"/>
                  </a:cubicBezTo>
                  <a:cubicBezTo>
                    <a:pt x="40" y="65"/>
                    <a:pt x="38" y="68"/>
                    <a:pt x="33" y="67"/>
                  </a:cubicBezTo>
                  <a:cubicBezTo>
                    <a:pt x="33" y="67"/>
                    <a:pt x="32" y="66"/>
                    <a:pt x="31" y="67"/>
                  </a:cubicBezTo>
                  <a:cubicBezTo>
                    <a:pt x="30" y="68"/>
                    <a:pt x="29" y="70"/>
                    <a:pt x="28" y="70"/>
                  </a:cubicBezTo>
                  <a:cubicBezTo>
                    <a:pt x="26" y="71"/>
                    <a:pt x="20" y="68"/>
                    <a:pt x="21" y="71"/>
                  </a:cubicBezTo>
                  <a:cubicBezTo>
                    <a:pt x="21" y="71"/>
                    <a:pt x="18" y="73"/>
                    <a:pt x="19" y="73"/>
                  </a:cubicBezTo>
                  <a:cubicBezTo>
                    <a:pt x="19" y="73"/>
                    <a:pt x="20" y="73"/>
                    <a:pt x="20" y="73"/>
                  </a:cubicBezTo>
                  <a:cubicBezTo>
                    <a:pt x="21" y="74"/>
                    <a:pt x="18" y="75"/>
                    <a:pt x="17" y="76"/>
                  </a:cubicBezTo>
                  <a:cubicBezTo>
                    <a:pt x="16" y="76"/>
                    <a:pt x="15" y="77"/>
                    <a:pt x="15" y="78"/>
                  </a:cubicBezTo>
                  <a:cubicBezTo>
                    <a:pt x="14" y="80"/>
                    <a:pt x="16" y="80"/>
                    <a:pt x="14" y="81"/>
                  </a:cubicBezTo>
                  <a:cubicBezTo>
                    <a:pt x="12" y="82"/>
                    <a:pt x="14" y="84"/>
                    <a:pt x="15" y="85"/>
                  </a:cubicBezTo>
                  <a:cubicBezTo>
                    <a:pt x="15" y="86"/>
                    <a:pt x="18" y="81"/>
                    <a:pt x="19" y="81"/>
                  </a:cubicBezTo>
                  <a:cubicBezTo>
                    <a:pt x="19" y="81"/>
                    <a:pt x="17" y="84"/>
                    <a:pt x="17" y="84"/>
                  </a:cubicBezTo>
                  <a:cubicBezTo>
                    <a:pt x="16" y="85"/>
                    <a:pt x="19" y="87"/>
                    <a:pt x="20" y="87"/>
                  </a:cubicBezTo>
                  <a:cubicBezTo>
                    <a:pt x="21" y="88"/>
                    <a:pt x="21" y="89"/>
                    <a:pt x="22" y="88"/>
                  </a:cubicBezTo>
                  <a:cubicBezTo>
                    <a:pt x="23" y="87"/>
                    <a:pt x="24" y="86"/>
                    <a:pt x="24" y="86"/>
                  </a:cubicBezTo>
                  <a:cubicBezTo>
                    <a:pt x="24" y="87"/>
                    <a:pt x="25" y="89"/>
                    <a:pt x="26" y="89"/>
                  </a:cubicBezTo>
                  <a:cubicBezTo>
                    <a:pt x="24" y="90"/>
                    <a:pt x="23" y="89"/>
                    <a:pt x="22" y="89"/>
                  </a:cubicBezTo>
                  <a:cubicBezTo>
                    <a:pt x="21" y="90"/>
                    <a:pt x="20" y="87"/>
                    <a:pt x="19" y="87"/>
                  </a:cubicBezTo>
                  <a:cubicBezTo>
                    <a:pt x="18" y="87"/>
                    <a:pt x="16" y="90"/>
                    <a:pt x="18" y="91"/>
                  </a:cubicBezTo>
                  <a:cubicBezTo>
                    <a:pt x="20" y="92"/>
                    <a:pt x="20" y="93"/>
                    <a:pt x="22" y="94"/>
                  </a:cubicBezTo>
                  <a:cubicBezTo>
                    <a:pt x="23" y="96"/>
                    <a:pt x="25" y="95"/>
                    <a:pt x="27" y="95"/>
                  </a:cubicBezTo>
                  <a:cubicBezTo>
                    <a:pt x="28" y="94"/>
                    <a:pt x="30" y="95"/>
                    <a:pt x="30" y="93"/>
                  </a:cubicBezTo>
                  <a:cubicBezTo>
                    <a:pt x="30" y="91"/>
                    <a:pt x="31" y="88"/>
                    <a:pt x="33" y="89"/>
                  </a:cubicBezTo>
                  <a:cubicBezTo>
                    <a:pt x="33" y="88"/>
                    <a:pt x="31" y="92"/>
                    <a:pt x="31" y="93"/>
                  </a:cubicBezTo>
                  <a:cubicBezTo>
                    <a:pt x="31" y="94"/>
                    <a:pt x="35" y="97"/>
                    <a:pt x="34" y="98"/>
                  </a:cubicBezTo>
                  <a:cubicBezTo>
                    <a:pt x="32" y="100"/>
                    <a:pt x="35" y="101"/>
                    <a:pt x="35" y="101"/>
                  </a:cubicBezTo>
                  <a:cubicBezTo>
                    <a:pt x="34" y="101"/>
                    <a:pt x="32" y="104"/>
                    <a:pt x="32" y="104"/>
                  </a:cubicBezTo>
                  <a:cubicBezTo>
                    <a:pt x="33" y="105"/>
                    <a:pt x="38" y="102"/>
                    <a:pt x="38" y="102"/>
                  </a:cubicBezTo>
                  <a:cubicBezTo>
                    <a:pt x="38" y="103"/>
                    <a:pt x="37" y="103"/>
                    <a:pt x="37" y="104"/>
                  </a:cubicBezTo>
                  <a:cubicBezTo>
                    <a:pt x="37" y="104"/>
                    <a:pt x="39" y="102"/>
                    <a:pt x="40" y="101"/>
                  </a:cubicBezTo>
                  <a:cubicBezTo>
                    <a:pt x="41" y="101"/>
                    <a:pt x="45" y="102"/>
                    <a:pt x="45" y="103"/>
                  </a:cubicBezTo>
                  <a:cubicBezTo>
                    <a:pt x="46" y="104"/>
                    <a:pt x="48" y="107"/>
                    <a:pt x="48" y="105"/>
                  </a:cubicBezTo>
                  <a:cubicBezTo>
                    <a:pt x="48" y="104"/>
                    <a:pt x="50" y="100"/>
                    <a:pt x="50" y="100"/>
                  </a:cubicBezTo>
                  <a:cubicBezTo>
                    <a:pt x="50" y="99"/>
                    <a:pt x="53" y="102"/>
                    <a:pt x="53" y="101"/>
                  </a:cubicBezTo>
                  <a:cubicBezTo>
                    <a:pt x="53" y="101"/>
                    <a:pt x="50" y="101"/>
                    <a:pt x="50" y="102"/>
                  </a:cubicBezTo>
                  <a:cubicBezTo>
                    <a:pt x="50" y="104"/>
                    <a:pt x="53" y="104"/>
                    <a:pt x="54" y="103"/>
                  </a:cubicBezTo>
                  <a:cubicBezTo>
                    <a:pt x="55" y="102"/>
                    <a:pt x="56" y="103"/>
                    <a:pt x="57" y="102"/>
                  </a:cubicBezTo>
                  <a:cubicBezTo>
                    <a:pt x="57" y="102"/>
                    <a:pt x="59" y="100"/>
                    <a:pt x="59" y="100"/>
                  </a:cubicBezTo>
                  <a:cubicBezTo>
                    <a:pt x="59" y="100"/>
                    <a:pt x="57" y="103"/>
                    <a:pt x="56" y="104"/>
                  </a:cubicBezTo>
                  <a:cubicBezTo>
                    <a:pt x="56" y="105"/>
                    <a:pt x="56" y="105"/>
                    <a:pt x="55" y="106"/>
                  </a:cubicBezTo>
                  <a:cubicBezTo>
                    <a:pt x="55" y="107"/>
                    <a:pt x="56" y="106"/>
                    <a:pt x="56" y="107"/>
                  </a:cubicBezTo>
                  <a:cubicBezTo>
                    <a:pt x="56" y="107"/>
                    <a:pt x="55" y="108"/>
                    <a:pt x="54" y="109"/>
                  </a:cubicBezTo>
                  <a:cubicBezTo>
                    <a:pt x="54" y="111"/>
                    <a:pt x="54" y="111"/>
                    <a:pt x="55" y="112"/>
                  </a:cubicBezTo>
                  <a:cubicBezTo>
                    <a:pt x="55" y="112"/>
                    <a:pt x="52" y="114"/>
                    <a:pt x="51" y="114"/>
                  </a:cubicBezTo>
                  <a:cubicBezTo>
                    <a:pt x="50" y="116"/>
                    <a:pt x="49" y="117"/>
                    <a:pt x="47" y="118"/>
                  </a:cubicBezTo>
                  <a:cubicBezTo>
                    <a:pt x="45" y="118"/>
                    <a:pt x="43" y="120"/>
                    <a:pt x="42" y="121"/>
                  </a:cubicBezTo>
                  <a:cubicBezTo>
                    <a:pt x="41" y="121"/>
                    <a:pt x="41" y="122"/>
                    <a:pt x="40" y="122"/>
                  </a:cubicBezTo>
                  <a:cubicBezTo>
                    <a:pt x="40" y="123"/>
                    <a:pt x="41" y="124"/>
                    <a:pt x="41" y="124"/>
                  </a:cubicBezTo>
                  <a:cubicBezTo>
                    <a:pt x="40" y="125"/>
                    <a:pt x="37" y="124"/>
                    <a:pt x="36" y="124"/>
                  </a:cubicBezTo>
                  <a:cubicBezTo>
                    <a:pt x="33" y="124"/>
                    <a:pt x="32" y="125"/>
                    <a:pt x="30" y="127"/>
                  </a:cubicBezTo>
                  <a:cubicBezTo>
                    <a:pt x="29" y="128"/>
                    <a:pt x="30" y="130"/>
                    <a:pt x="31" y="129"/>
                  </a:cubicBezTo>
                  <a:cubicBezTo>
                    <a:pt x="33" y="128"/>
                    <a:pt x="35" y="125"/>
                    <a:pt x="36" y="126"/>
                  </a:cubicBezTo>
                  <a:cubicBezTo>
                    <a:pt x="36" y="125"/>
                    <a:pt x="35" y="129"/>
                    <a:pt x="38" y="126"/>
                  </a:cubicBezTo>
                  <a:cubicBezTo>
                    <a:pt x="38" y="126"/>
                    <a:pt x="40" y="129"/>
                    <a:pt x="41" y="127"/>
                  </a:cubicBezTo>
                  <a:cubicBezTo>
                    <a:pt x="41" y="126"/>
                    <a:pt x="40" y="126"/>
                    <a:pt x="41" y="126"/>
                  </a:cubicBezTo>
                  <a:cubicBezTo>
                    <a:pt x="42" y="125"/>
                    <a:pt x="42" y="125"/>
                    <a:pt x="43" y="125"/>
                  </a:cubicBezTo>
                  <a:cubicBezTo>
                    <a:pt x="44" y="125"/>
                    <a:pt x="44" y="125"/>
                    <a:pt x="45" y="124"/>
                  </a:cubicBezTo>
                  <a:cubicBezTo>
                    <a:pt x="46" y="123"/>
                    <a:pt x="48" y="123"/>
                    <a:pt x="50" y="122"/>
                  </a:cubicBezTo>
                  <a:cubicBezTo>
                    <a:pt x="53" y="121"/>
                    <a:pt x="49" y="121"/>
                    <a:pt x="51" y="120"/>
                  </a:cubicBezTo>
                  <a:cubicBezTo>
                    <a:pt x="52" y="119"/>
                    <a:pt x="53" y="118"/>
                    <a:pt x="54" y="118"/>
                  </a:cubicBezTo>
                  <a:cubicBezTo>
                    <a:pt x="56" y="117"/>
                    <a:pt x="58" y="116"/>
                    <a:pt x="59" y="116"/>
                  </a:cubicBezTo>
                  <a:cubicBezTo>
                    <a:pt x="62" y="114"/>
                    <a:pt x="60" y="115"/>
                    <a:pt x="60" y="113"/>
                  </a:cubicBezTo>
                  <a:cubicBezTo>
                    <a:pt x="60" y="113"/>
                    <a:pt x="68" y="109"/>
                    <a:pt x="69" y="108"/>
                  </a:cubicBezTo>
                  <a:cubicBezTo>
                    <a:pt x="70" y="108"/>
                    <a:pt x="72" y="108"/>
                    <a:pt x="72" y="107"/>
                  </a:cubicBezTo>
                  <a:cubicBezTo>
                    <a:pt x="72" y="104"/>
                    <a:pt x="73" y="105"/>
                    <a:pt x="75" y="104"/>
                  </a:cubicBezTo>
                  <a:cubicBezTo>
                    <a:pt x="78" y="102"/>
                    <a:pt x="69" y="101"/>
                    <a:pt x="73" y="97"/>
                  </a:cubicBezTo>
                  <a:cubicBezTo>
                    <a:pt x="75" y="96"/>
                    <a:pt x="77" y="96"/>
                    <a:pt x="78" y="95"/>
                  </a:cubicBezTo>
                  <a:cubicBezTo>
                    <a:pt x="79" y="94"/>
                    <a:pt x="79" y="91"/>
                    <a:pt x="77" y="91"/>
                  </a:cubicBezTo>
                  <a:cubicBezTo>
                    <a:pt x="79" y="91"/>
                    <a:pt x="79" y="92"/>
                    <a:pt x="81" y="91"/>
                  </a:cubicBezTo>
                  <a:cubicBezTo>
                    <a:pt x="82" y="90"/>
                    <a:pt x="83" y="88"/>
                    <a:pt x="85" y="87"/>
                  </a:cubicBezTo>
                  <a:cubicBezTo>
                    <a:pt x="86" y="86"/>
                    <a:pt x="88" y="84"/>
                    <a:pt x="89" y="84"/>
                  </a:cubicBezTo>
                  <a:cubicBezTo>
                    <a:pt x="90" y="84"/>
                    <a:pt x="95" y="84"/>
                    <a:pt x="94" y="86"/>
                  </a:cubicBezTo>
                  <a:cubicBezTo>
                    <a:pt x="93" y="87"/>
                    <a:pt x="91" y="85"/>
                    <a:pt x="89" y="86"/>
                  </a:cubicBezTo>
                  <a:cubicBezTo>
                    <a:pt x="87" y="87"/>
                    <a:pt x="87" y="88"/>
                    <a:pt x="86" y="90"/>
                  </a:cubicBezTo>
                  <a:cubicBezTo>
                    <a:pt x="86" y="92"/>
                    <a:pt x="84" y="94"/>
                    <a:pt x="84" y="96"/>
                  </a:cubicBezTo>
                  <a:cubicBezTo>
                    <a:pt x="83" y="97"/>
                    <a:pt x="87" y="96"/>
                    <a:pt x="87" y="97"/>
                  </a:cubicBezTo>
                  <a:cubicBezTo>
                    <a:pt x="86" y="97"/>
                    <a:pt x="81" y="99"/>
                    <a:pt x="85" y="99"/>
                  </a:cubicBezTo>
                  <a:cubicBezTo>
                    <a:pt x="88" y="99"/>
                    <a:pt x="90" y="97"/>
                    <a:pt x="93" y="96"/>
                  </a:cubicBezTo>
                  <a:cubicBezTo>
                    <a:pt x="95" y="94"/>
                    <a:pt x="97" y="94"/>
                    <a:pt x="99" y="93"/>
                  </a:cubicBezTo>
                  <a:cubicBezTo>
                    <a:pt x="103" y="92"/>
                    <a:pt x="101" y="90"/>
                    <a:pt x="101" y="88"/>
                  </a:cubicBezTo>
                  <a:cubicBezTo>
                    <a:pt x="100" y="84"/>
                    <a:pt x="109" y="87"/>
                    <a:pt x="111" y="88"/>
                  </a:cubicBezTo>
                  <a:cubicBezTo>
                    <a:pt x="113" y="88"/>
                    <a:pt x="114" y="90"/>
                    <a:pt x="116" y="91"/>
                  </a:cubicBezTo>
                  <a:cubicBezTo>
                    <a:pt x="116" y="91"/>
                    <a:pt x="118" y="88"/>
                    <a:pt x="119" y="89"/>
                  </a:cubicBezTo>
                  <a:cubicBezTo>
                    <a:pt x="119" y="89"/>
                    <a:pt x="119" y="91"/>
                    <a:pt x="119" y="92"/>
                  </a:cubicBezTo>
                  <a:cubicBezTo>
                    <a:pt x="121" y="93"/>
                    <a:pt x="122" y="93"/>
                    <a:pt x="123" y="93"/>
                  </a:cubicBezTo>
                  <a:cubicBezTo>
                    <a:pt x="126" y="93"/>
                    <a:pt x="129" y="92"/>
                    <a:pt x="131" y="93"/>
                  </a:cubicBezTo>
                  <a:cubicBezTo>
                    <a:pt x="132" y="93"/>
                    <a:pt x="133" y="94"/>
                    <a:pt x="134" y="93"/>
                  </a:cubicBezTo>
                  <a:cubicBezTo>
                    <a:pt x="135" y="93"/>
                    <a:pt x="135" y="94"/>
                    <a:pt x="136" y="95"/>
                  </a:cubicBezTo>
                  <a:cubicBezTo>
                    <a:pt x="137" y="95"/>
                    <a:pt x="139" y="96"/>
                    <a:pt x="140" y="96"/>
                  </a:cubicBezTo>
                  <a:cubicBezTo>
                    <a:pt x="142" y="96"/>
                    <a:pt x="143" y="94"/>
                    <a:pt x="144" y="94"/>
                  </a:cubicBezTo>
                  <a:cubicBezTo>
                    <a:pt x="146" y="93"/>
                    <a:pt x="145" y="96"/>
                    <a:pt x="145" y="96"/>
                  </a:cubicBezTo>
                  <a:cubicBezTo>
                    <a:pt x="144" y="97"/>
                    <a:pt x="144" y="97"/>
                    <a:pt x="145" y="98"/>
                  </a:cubicBezTo>
                  <a:cubicBezTo>
                    <a:pt x="148" y="99"/>
                    <a:pt x="150" y="100"/>
                    <a:pt x="152" y="101"/>
                  </a:cubicBezTo>
                  <a:cubicBezTo>
                    <a:pt x="154" y="103"/>
                    <a:pt x="156" y="105"/>
                    <a:pt x="158" y="106"/>
                  </a:cubicBezTo>
                  <a:cubicBezTo>
                    <a:pt x="159" y="106"/>
                    <a:pt x="160" y="105"/>
                    <a:pt x="161" y="105"/>
                  </a:cubicBezTo>
                  <a:cubicBezTo>
                    <a:pt x="162" y="104"/>
                    <a:pt x="160" y="103"/>
                    <a:pt x="160" y="102"/>
                  </a:cubicBezTo>
                  <a:cubicBezTo>
                    <a:pt x="160" y="101"/>
                    <a:pt x="163" y="103"/>
                    <a:pt x="163" y="103"/>
                  </a:cubicBezTo>
                  <a:cubicBezTo>
                    <a:pt x="163" y="104"/>
                    <a:pt x="166" y="106"/>
                    <a:pt x="167" y="105"/>
                  </a:cubicBezTo>
                  <a:cubicBezTo>
                    <a:pt x="167" y="105"/>
                    <a:pt x="165" y="99"/>
                    <a:pt x="165" y="99"/>
                  </a:cubicBezTo>
                  <a:cubicBezTo>
                    <a:pt x="166" y="99"/>
                    <a:pt x="168" y="104"/>
                    <a:pt x="169" y="104"/>
                  </a:cubicBezTo>
                  <a:cubicBezTo>
                    <a:pt x="169" y="105"/>
                    <a:pt x="170" y="107"/>
                    <a:pt x="171" y="107"/>
                  </a:cubicBezTo>
                  <a:cubicBezTo>
                    <a:pt x="172" y="107"/>
                    <a:pt x="173" y="105"/>
                    <a:pt x="173" y="105"/>
                  </a:cubicBezTo>
                  <a:cubicBezTo>
                    <a:pt x="171" y="106"/>
                    <a:pt x="177" y="110"/>
                    <a:pt x="177" y="111"/>
                  </a:cubicBezTo>
                  <a:cubicBezTo>
                    <a:pt x="176" y="111"/>
                    <a:pt x="176" y="111"/>
                    <a:pt x="176" y="111"/>
                  </a:cubicBezTo>
                  <a:cubicBezTo>
                    <a:pt x="175" y="112"/>
                    <a:pt x="177" y="112"/>
                    <a:pt x="177" y="113"/>
                  </a:cubicBezTo>
                  <a:cubicBezTo>
                    <a:pt x="177" y="113"/>
                    <a:pt x="175" y="114"/>
                    <a:pt x="176" y="114"/>
                  </a:cubicBezTo>
                  <a:cubicBezTo>
                    <a:pt x="177" y="115"/>
                    <a:pt x="178" y="116"/>
                    <a:pt x="179" y="117"/>
                  </a:cubicBezTo>
                  <a:cubicBezTo>
                    <a:pt x="181" y="119"/>
                    <a:pt x="182" y="120"/>
                    <a:pt x="184" y="121"/>
                  </a:cubicBezTo>
                  <a:cubicBezTo>
                    <a:pt x="184" y="121"/>
                    <a:pt x="182" y="125"/>
                    <a:pt x="183" y="125"/>
                  </a:cubicBezTo>
                  <a:cubicBezTo>
                    <a:pt x="184" y="126"/>
                    <a:pt x="184" y="124"/>
                    <a:pt x="184" y="124"/>
                  </a:cubicBezTo>
                  <a:cubicBezTo>
                    <a:pt x="185" y="123"/>
                    <a:pt x="185" y="126"/>
                    <a:pt x="186" y="127"/>
                  </a:cubicBezTo>
                  <a:cubicBezTo>
                    <a:pt x="186" y="127"/>
                    <a:pt x="186" y="126"/>
                    <a:pt x="186" y="125"/>
                  </a:cubicBezTo>
                  <a:cubicBezTo>
                    <a:pt x="186" y="127"/>
                    <a:pt x="192" y="130"/>
                    <a:pt x="193" y="127"/>
                  </a:cubicBezTo>
                  <a:cubicBezTo>
                    <a:pt x="193" y="127"/>
                    <a:pt x="193" y="128"/>
                    <a:pt x="193" y="128"/>
                  </a:cubicBezTo>
                  <a:cubicBezTo>
                    <a:pt x="193" y="128"/>
                    <a:pt x="194" y="127"/>
                    <a:pt x="194" y="126"/>
                  </a:cubicBezTo>
                  <a:cubicBezTo>
                    <a:pt x="193" y="126"/>
                    <a:pt x="194" y="127"/>
                    <a:pt x="194" y="1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3" name="Freeform 641"/>
            <p:cNvSpPr>
              <a:spLocks/>
            </p:cNvSpPr>
            <p:nvPr/>
          </p:nvSpPr>
          <p:spPr bwMode="auto">
            <a:xfrm>
              <a:off x="2944812" y="3258244"/>
              <a:ext cx="1349078" cy="668966"/>
            </a:xfrm>
            <a:custGeom>
              <a:avLst/>
              <a:gdLst>
                <a:gd name="T0" fmla="*/ 84 w 289"/>
                <a:gd name="T1" fmla="*/ 106 h 143"/>
                <a:gd name="T2" fmla="*/ 105 w 289"/>
                <a:gd name="T3" fmla="*/ 119 h 143"/>
                <a:gd name="T4" fmla="*/ 125 w 289"/>
                <a:gd name="T5" fmla="*/ 127 h 143"/>
                <a:gd name="T6" fmla="*/ 137 w 289"/>
                <a:gd name="T7" fmla="*/ 127 h 143"/>
                <a:gd name="T8" fmla="*/ 149 w 289"/>
                <a:gd name="T9" fmla="*/ 119 h 143"/>
                <a:gd name="T10" fmla="*/ 162 w 289"/>
                <a:gd name="T11" fmla="*/ 118 h 143"/>
                <a:gd name="T12" fmla="*/ 177 w 289"/>
                <a:gd name="T13" fmla="*/ 119 h 143"/>
                <a:gd name="T14" fmla="*/ 171 w 289"/>
                <a:gd name="T15" fmla="*/ 113 h 143"/>
                <a:gd name="T16" fmla="*/ 186 w 289"/>
                <a:gd name="T17" fmla="*/ 113 h 143"/>
                <a:gd name="T18" fmla="*/ 209 w 289"/>
                <a:gd name="T19" fmla="*/ 122 h 143"/>
                <a:gd name="T20" fmla="*/ 213 w 289"/>
                <a:gd name="T21" fmla="*/ 133 h 143"/>
                <a:gd name="T22" fmla="*/ 220 w 289"/>
                <a:gd name="T23" fmla="*/ 143 h 143"/>
                <a:gd name="T24" fmla="*/ 215 w 289"/>
                <a:gd name="T25" fmla="*/ 108 h 143"/>
                <a:gd name="T26" fmla="*/ 234 w 289"/>
                <a:gd name="T27" fmla="*/ 92 h 143"/>
                <a:gd name="T28" fmla="*/ 239 w 289"/>
                <a:gd name="T29" fmla="*/ 86 h 143"/>
                <a:gd name="T30" fmla="*/ 244 w 289"/>
                <a:gd name="T31" fmla="*/ 82 h 143"/>
                <a:gd name="T32" fmla="*/ 242 w 289"/>
                <a:gd name="T33" fmla="*/ 78 h 143"/>
                <a:gd name="T34" fmla="*/ 238 w 289"/>
                <a:gd name="T35" fmla="*/ 71 h 143"/>
                <a:gd name="T36" fmla="*/ 239 w 289"/>
                <a:gd name="T37" fmla="*/ 69 h 143"/>
                <a:gd name="T38" fmla="*/ 242 w 289"/>
                <a:gd name="T39" fmla="*/ 75 h 143"/>
                <a:gd name="T40" fmla="*/ 246 w 289"/>
                <a:gd name="T41" fmla="*/ 62 h 143"/>
                <a:gd name="T42" fmla="*/ 253 w 289"/>
                <a:gd name="T43" fmla="*/ 52 h 143"/>
                <a:gd name="T44" fmla="*/ 265 w 289"/>
                <a:gd name="T45" fmla="*/ 48 h 143"/>
                <a:gd name="T46" fmla="*/ 271 w 289"/>
                <a:gd name="T47" fmla="*/ 48 h 143"/>
                <a:gd name="T48" fmla="*/ 274 w 289"/>
                <a:gd name="T49" fmla="*/ 35 h 143"/>
                <a:gd name="T50" fmla="*/ 288 w 289"/>
                <a:gd name="T51" fmla="*/ 28 h 143"/>
                <a:gd name="T52" fmla="*/ 276 w 289"/>
                <a:gd name="T53" fmla="*/ 13 h 143"/>
                <a:gd name="T54" fmla="*/ 264 w 289"/>
                <a:gd name="T55" fmla="*/ 28 h 143"/>
                <a:gd name="T56" fmla="*/ 237 w 289"/>
                <a:gd name="T57" fmla="*/ 39 h 143"/>
                <a:gd name="T58" fmla="*/ 224 w 289"/>
                <a:gd name="T59" fmla="*/ 45 h 143"/>
                <a:gd name="T60" fmla="*/ 208 w 289"/>
                <a:gd name="T61" fmla="*/ 44 h 143"/>
                <a:gd name="T62" fmla="*/ 203 w 289"/>
                <a:gd name="T63" fmla="*/ 36 h 143"/>
                <a:gd name="T64" fmla="*/ 196 w 289"/>
                <a:gd name="T65" fmla="*/ 28 h 143"/>
                <a:gd name="T66" fmla="*/ 185 w 289"/>
                <a:gd name="T67" fmla="*/ 48 h 143"/>
                <a:gd name="T68" fmla="*/ 187 w 289"/>
                <a:gd name="T69" fmla="*/ 25 h 143"/>
                <a:gd name="T70" fmla="*/ 196 w 289"/>
                <a:gd name="T71" fmla="*/ 17 h 143"/>
                <a:gd name="T72" fmla="*/ 184 w 289"/>
                <a:gd name="T73" fmla="*/ 13 h 143"/>
                <a:gd name="T74" fmla="*/ 165 w 289"/>
                <a:gd name="T75" fmla="*/ 15 h 143"/>
                <a:gd name="T76" fmla="*/ 158 w 289"/>
                <a:gd name="T77" fmla="*/ 5 h 143"/>
                <a:gd name="T78" fmla="*/ 147 w 289"/>
                <a:gd name="T79" fmla="*/ 4 h 143"/>
                <a:gd name="T80" fmla="*/ 30 w 289"/>
                <a:gd name="T81" fmla="*/ 4 h 143"/>
                <a:gd name="T82" fmla="*/ 7 w 289"/>
                <a:gd name="T83" fmla="*/ 9 h 143"/>
                <a:gd name="T84" fmla="*/ 8 w 289"/>
                <a:gd name="T85" fmla="*/ 21 h 143"/>
                <a:gd name="T86" fmla="*/ 2 w 289"/>
                <a:gd name="T87" fmla="*/ 40 h 143"/>
                <a:gd name="T88" fmla="*/ 5 w 289"/>
                <a:gd name="T89" fmla="*/ 63 h 143"/>
                <a:gd name="T90" fmla="*/ 12 w 289"/>
                <a:gd name="T91" fmla="*/ 73 h 143"/>
                <a:gd name="T92" fmla="*/ 21 w 289"/>
                <a:gd name="T93" fmla="*/ 88 h 143"/>
                <a:gd name="T94" fmla="*/ 39 w 289"/>
                <a:gd name="T95" fmla="*/ 102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89" h="143">
                  <a:moveTo>
                    <a:pt x="68" y="108"/>
                  </a:moveTo>
                  <a:cubicBezTo>
                    <a:pt x="71" y="108"/>
                    <a:pt x="74" y="108"/>
                    <a:pt x="78" y="108"/>
                  </a:cubicBezTo>
                  <a:cubicBezTo>
                    <a:pt x="79" y="108"/>
                    <a:pt x="81" y="108"/>
                    <a:pt x="82" y="108"/>
                  </a:cubicBezTo>
                  <a:cubicBezTo>
                    <a:pt x="83" y="108"/>
                    <a:pt x="83" y="106"/>
                    <a:pt x="84" y="106"/>
                  </a:cubicBezTo>
                  <a:cubicBezTo>
                    <a:pt x="85" y="105"/>
                    <a:pt x="91" y="105"/>
                    <a:pt x="91" y="106"/>
                  </a:cubicBezTo>
                  <a:cubicBezTo>
                    <a:pt x="94" y="108"/>
                    <a:pt x="97" y="110"/>
                    <a:pt x="100" y="112"/>
                  </a:cubicBezTo>
                  <a:cubicBezTo>
                    <a:pt x="100" y="112"/>
                    <a:pt x="101" y="115"/>
                    <a:pt x="101" y="116"/>
                  </a:cubicBezTo>
                  <a:cubicBezTo>
                    <a:pt x="102" y="118"/>
                    <a:pt x="102" y="118"/>
                    <a:pt x="105" y="119"/>
                  </a:cubicBezTo>
                  <a:cubicBezTo>
                    <a:pt x="107" y="120"/>
                    <a:pt x="108" y="121"/>
                    <a:pt x="109" y="119"/>
                  </a:cubicBezTo>
                  <a:cubicBezTo>
                    <a:pt x="110" y="116"/>
                    <a:pt x="111" y="116"/>
                    <a:pt x="114" y="117"/>
                  </a:cubicBezTo>
                  <a:cubicBezTo>
                    <a:pt x="116" y="117"/>
                    <a:pt x="119" y="118"/>
                    <a:pt x="119" y="120"/>
                  </a:cubicBezTo>
                  <a:cubicBezTo>
                    <a:pt x="121" y="123"/>
                    <a:pt x="123" y="124"/>
                    <a:pt x="125" y="127"/>
                  </a:cubicBezTo>
                  <a:cubicBezTo>
                    <a:pt x="127" y="129"/>
                    <a:pt x="126" y="133"/>
                    <a:pt x="129" y="134"/>
                  </a:cubicBezTo>
                  <a:cubicBezTo>
                    <a:pt x="131" y="136"/>
                    <a:pt x="135" y="136"/>
                    <a:pt x="137" y="137"/>
                  </a:cubicBezTo>
                  <a:cubicBezTo>
                    <a:pt x="137" y="136"/>
                    <a:pt x="135" y="129"/>
                    <a:pt x="135" y="129"/>
                  </a:cubicBezTo>
                  <a:cubicBezTo>
                    <a:pt x="137" y="130"/>
                    <a:pt x="136" y="127"/>
                    <a:pt x="137" y="127"/>
                  </a:cubicBezTo>
                  <a:cubicBezTo>
                    <a:pt x="137" y="126"/>
                    <a:pt x="139" y="126"/>
                    <a:pt x="140" y="125"/>
                  </a:cubicBezTo>
                  <a:cubicBezTo>
                    <a:pt x="141" y="125"/>
                    <a:pt x="142" y="122"/>
                    <a:pt x="142" y="122"/>
                  </a:cubicBezTo>
                  <a:cubicBezTo>
                    <a:pt x="143" y="123"/>
                    <a:pt x="144" y="123"/>
                    <a:pt x="145" y="122"/>
                  </a:cubicBezTo>
                  <a:cubicBezTo>
                    <a:pt x="147" y="121"/>
                    <a:pt x="148" y="121"/>
                    <a:pt x="149" y="119"/>
                  </a:cubicBezTo>
                  <a:cubicBezTo>
                    <a:pt x="151" y="118"/>
                    <a:pt x="148" y="118"/>
                    <a:pt x="148" y="117"/>
                  </a:cubicBezTo>
                  <a:cubicBezTo>
                    <a:pt x="148" y="117"/>
                    <a:pt x="151" y="118"/>
                    <a:pt x="152" y="117"/>
                  </a:cubicBezTo>
                  <a:cubicBezTo>
                    <a:pt x="154" y="116"/>
                    <a:pt x="155" y="116"/>
                    <a:pt x="157" y="116"/>
                  </a:cubicBezTo>
                  <a:cubicBezTo>
                    <a:pt x="159" y="116"/>
                    <a:pt x="160" y="119"/>
                    <a:pt x="162" y="118"/>
                  </a:cubicBezTo>
                  <a:cubicBezTo>
                    <a:pt x="165" y="116"/>
                    <a:pt x="166" y="118"/>
                    <a:pt x="168" y="119"/>
                  </a:cubicBezTo>
                  <a:cubicBezTo>
                    <a:pt x="170" y="120"/>
                    <a:pt x="171" y="118"/>
                    <a:pt x="172" y="118"/>
                  </a:cubicBezTo>
                  <a:cubicBezTo>
                    <a:pt x="173" y="117"/>
                    <a:pt x="176" y="119"/>
                    <a:pt x="176" y="120"/>
                  </a:cubicBezTo>
                  <a:cubicBezTo>
                    <a:pt x="177" y="121"/>
                    <a:pt x="178" y="120"/>
                    <a:pt x="177" y="119"/>
                  </a:cubicBezTo>
                  <a:cubicBezTo>
                    <a:pt x="177" y="119"/>
                    <a:pt x="176" y="118"/>
                    <a:pt x="175" y="118"/>
                  </a:cubicBezTo>
                  <a:cubicBezTo>
                    <a:pt x="174" y="117"/>
                    <a:pt x="176" y="117"/>
                    <a:pt x="176" y="117"/>
                  </a:cubicBezTo>
                  <a:cubicBezTo>
                    <a:pt x="175" y="115"/>
                    <a:pt x="175" y="114"/>
                    <a:pt x="173" y="115"/>
                  </a:cubicBezTo>
                  <a:cubicBezTo>
                    <a:pt x="173" y="115"/>
                    <a:pt x="169" y="115"/>
                    <a:pt x="171" y="113"/>
                  </a:cubicBezTo>
                  <a:cubicBezTo>
                    <a:pt x="173" y="113"/>
                    <a:pt x="174" y="114"/>
                    <a:pt x="175" y="114"/>
                  </a:cubicBezTo>
                  <a:cubicBezTo>
                    <a:pt x="178" y="113"/>
                    <a:pt x="180" y="113"/>
                    <a:pt x="183" y="113"/>
                  </a:cubicBezTo>
                  <a:cubicBezTo>
                    <a:pt x="184" y="113"/>
                    <a:pt x="183" y="113"/>
                    <a:pt x="184" y="114"/>
                  </a:cubicBezTo>
                  <a:cubicBezTo>
                    <a:pt x="184" y="114"/>
                    <a:pt x="185" y="114"/>
                    <a:pt x="186" y="113"/>
                  </a:cubicBezTo>
                  <a:cubicBezTo>
                    <a:pt x="188" y="113"/>
                    <a:pt x="190" y="113"/>
                    <a:pt x="192" y="113"/>
                  </a:cubicBezTo>
                  <a:cubicBezTo>
                    <a:pt x="194" y="113"/>
                    <a:pt x="194" y="115"/>
                    <a:pt x="196" y="116"/>
                  </a:cubicBezTo>
                  <a:cubicBezTo>
                    <a:pt x="198" y="118"/>
                    <a:pt x="200" y="116"/>
                    <a:pt x="202" y="115"/>
                  </a:cubicBezTo>
                  <a:cubicBezTo>
                    <a:pt x="203" y="115"/>
                    <a:pt x="209" y="121"/>
                    <a:pt x="209" y="122"/>
                  </a:cubicBezTo>
                  <a:cubicBezTo>
                    <a:pt x="210" y="123"/>
                    <a:pt x="208" y="125"/>
                    <a:pt x="209" y="126"/>
                  </a:cubicBezTo>
                  <a:cubicBezTo>
                    <a:pt x="210" y="128"/>
                    <a:pt x="209" y="128"/>
                    <a:pt x="210" y="130"/>
                  </a:cubicBezTo>
                  <a:cubicBezTo>
                    <a:pt x="210" y="131"/>
                    <a:pt x="211" y="132"/>
                    <a:pt x="211" y="132"/>
                  </a:cubicBezTo>
                  <a:cubicBezTo>
                    <a:pt x="212" y="132"/>
                    <a:pt x="212" y="133"/>
                    <a:pt x="213" y="133"/>
                  </a:cubicBezTo>
                  <a:cubicBezTo>
                    <a:pt x="214" y="134"/>
                    <a:pt x="213" y="136"/>
                    <a:pt x="214" y="137"/>
                  </a:cubicBezTo>
                  <a:cubicBezTo>
                    <a:pt x="215" y="138"/>
                    <a:pt x="216" y="138"/>
                    <a:pt x="217" y="140"/>
                  </a:cubicBezTo>
                  <a:cubicBezTo>
                    <a:pt x="219" y="143"/>
                    <a:pt x="218" y="140"/>
                    <a:pt x="220" y="141"/>
                  </a:cubicBezTo>
                  <a:cubicBezTo>
                    <a:pt x="220" y="141"/>
                    <a:pt x="220" y="143"/>
                    <a:pt x="220" y="143"/>
                  </a:cubicBezTo>
                  <a:cubicBezTo>
                    <a:pt x="221" y="143"/>
                    <a:pt x="222" y="136"/>
                    <a:pt x="222" y="135"/>
                  </a:cubicBezTo>
                  <a:cubicBezTo>
                    <a:pt x="222" y="132"/>
                    <a:pt x="221" y="130"/>
                    <a:pt x="220" y="126"/>
                  </a:cubicBezTo>
                  <a:cubicBezTo>
                    <a:pt x="218" y="123"/>
                    <a:pt x="218" y="120"/>
                    <a:pt x="217" y="117"/>
                  </a:cubicBezTo>
                  <a:cubicBezTo>
                    <a:pt x="215" y="115"/>
                    <a:pt x="214" y="111"/>
                    <a:pt x="215" y="108"/>
                  </a:cubicBezTo>
                  <a:cubicBezTo>
                    <a:pt x="216" y="105"/>
                    <a:pt x="218" y="103"/>
                    <a:pt x="221" y="101"/>
                  </a:cubicBezTo>
                  <a:cubicBezTo>
                    <a:pt x="222" y="100"/>
                    <a:pt x="223" y="100"/>
                    <a:pt x="224" y="99"/>
                  </a:cubicBezTo>
                  <a:cubicBezTo>
                    <a:pt x="225" y="98"/>
                    <a:pt x="226" y="96"/>
                    <a:pt x="227" y="96"/>
                  </a:cubicBezTo>
                  <a:cubicBezTo>
                    <a:pt x="229" y="94"/>
                    <a:pt x="232" y="94"/>
                    <a:pt x="234" y="92"/>
                  </a:cubicBezTo>
                  <a:cubicBezTo>
                    <a:pt x="235" y="91"/>
                    <a:pt x="236" y="89"/>
                    <a:pt x="238" y="89"/>
                  </a:cubicBezTo>
                  <a:cubicBezTo>
                    <a:pt x="238" y="89"/>
                    <a:pt x="242" y="89"/>
                    <a:pt x="241" y="87"/>
                  </a:cubicBezTo>
                  <a:cubicBezTo>
                    <a:pt x="241" y="87"/>
                    <a:pt x="238" y="88"/>
                    <a:pt x="238" y="88"/>
                  </a:cubicBezTo>
                  <a:cubicBezTo>
                    <a:pt x="238" y="87"/>
                    <a:pt x="240" y="88"/>
                    <a:pt x="239" y="86"/>
                  </a:cubicBezTo>
                  <a:cubicBezTo>
                    <a:pt x="239" y="86"/>
                    <a:pt x="238" y="85"/>
                    <a:pt x="239" y="85"/>
                  </a:cubicBezTo>
                  <a:cubicBezTo>
                    <a:pt x="239" y="84"/>
                    <a:pt x="239" y="85"/>
                    <a:pt x="240" y="84"/>
                  </a:cubicBezTo>
                  <a:cubicBezTo>
                    <a:pt x="239" y="85"/>
                    <a:pt x="241" y="86"/>
                    <a:pt x="241" y="85"/>
                  </a:cubicBezTo>
                  <a:cubicBezTo>
                    <a:pt x="242" y="85"/>
                    <a:pt x="245" y="83"/>
                    <a:pt x="244" y="82"/>
                  </a:cubicBezTo>
                  <a:cubicBezTo>
                    <a:pt x="244" y="83"/>
                    <a:pt x="238" y="82"/>
                    <a:pt x="239" y="81"/>
                  </a:cubicBezTo>
                  <a:cubicBezTo>
                    <a:pt x="239" y="80"/>
                    <a:pt x="240" y="82"/>
                    <a:pt x="241" y="81"/>
                  </a:cubicBezTo>
                  <a:cubicBezTo>
                    <a:pt x="241" y="81"/>
                    <a:pt x="243" y="80"/>
                    <a:pt x="243" y="80"/>
                  </a:cubicBezTo>
                  <a:cubicBezTo>
                    <a:pt x="243" y="80"/>
                    <a:pt x="242" y="79"/>
                    <a:pt x="242" y="78"/>
                  </a:cubicBezTo>
                  <a:cubicBezTo>
                    <a:pt x="243" y="77"/>
                    <a:pt x="243" y="76"/>
                    <a:pt x="241" y="76"/>
                  </a:cubicBezTo>
                  <a:cubicBezTo>
                    <a:pt x="241" y="76"/>
                    <a:pt x="237" y="74"/>
                    <a:pt x="237" y="74"/>
                  </a:cubicBezTo>
                  <a:cubicBezTo>
                    <a:pt x="238" y="73"/>
                    <a:pt x="239" y="74"/>
                    <a:pt x="240" y="74"/>
                  </a:cubicBezTo>
                  <a:cubicBezTo>
                    <a:pt x="241" y="73"/>
                    <a:pt x="239" y="71"/>
                    <a:pt x="238" y="71"/>
                  </a:cubicBezTo>
                  <a:cubicBezTo>
                    <a:pt x="237" y="70"/>
                    <a:pt x="236" y="69"/>
                    <a:pt x="236" y="68"/>
                  </a:cubicBezTo>
                  <a:cubicBezTo>
                    <a:pt x="235" y="67"/>
                    <a:pt x="238" y="65"/>
                    <a:pt x="237" y="64"/>
                  </a:cubicBezTo>
                  <a:cubicBezTo>
                    <a:pt x="238" y="65"/>
                    <a:pt x="237" y="66"/>
                    <a:pt x="237" y="67"/>
                  </a:cubicBezTo>
                  <a:cubicBezTo>
                    <a:pt x="237" y="67"/>
                    <a:pt x="239" y="69"/>
                    <a:pt x="239" y="69"/>
                  </a:cubicBezTo>
                  <a:cubicBezTo>
                    <a:pt x="241" y="67"/>
                    <a:pt x="239" y="62"/>
                    <a:pt x="242" y="61"/>
                  </a:cubicBezTo>
                  <a:cubicBezTo>
                    <a:pt x="241" y="61"/>
                    <a:pt x="241" y="66"/>
                    <a:pt x="242" y="67"/>
                  </a:cubicBezTo>
                  <a:cubicBezTo>
                    <a:pt x="242" y="69"/>
                    <a:pt x="244" y="69"/>
                    <a:pt x="244" y="71"/>
                  </a:cubicBezTo>
                  <a:cubicBezTo>
                    <a:pt x="244" y="72"/>
                    <a:pt x="241" y="74"/>
                    <a:pt x="242" y="75"/>
                  </a:cubicBezTo>
                  <a:cubicBezTo>
                    <a:pt x="242" y="75"/>
                    <a:pt x="248" y="69"/>
                    <a:pt x="247" y="67"/>
                  </a:cubicBezTo>
                  <a:cubicBezTo>
                    <a:pt x="247" y="65"/>
                    <a:pt x="245" y="64"/>
                    <a:pt x="245" y="62"/>
                  </a:cubicBezTo>
                  <a:cubicBezTo>
                    <a:pt x="244" y="61"/>
                    <a:pt x="245" y="58"/>
                    <a:pt x="247" y="59"/>
                  </a:cubicBezTo>
                  <a:cubicBezTo>
                    <a:pt x="246" y="58"/>
                    <a:pt x="245" y="61"/>
                    <a:pt x="246" y="62"/>
                  </a:cubicBezTo>
                  <a:cubicBezTo>
                    <a:pt x="248" y="64"/>
                    <a:pt x="248" y="65"/>
                    <a:pt x="250" y="62"/>
                  </a:cubicBezTo>
                  <a:cubicBezTo>
                    <a:pt x="251" y="61"/>
                    <a:pt x="253" y="58"/>
                    <a:pt x="252" y="56"/>
                  </a:cubicBezTo>
                  <a:cubicBezTo>
                    <a:pt x="252" y="56"/>
                    <a:pt x="251" y="55"/>
                    <a:pt x="252" y="54"/>
                  </a:cubicBezTo>
                  <a:cubicBezTo>
                    <a:pt x="252" y="54"/>
                    <a:pt x="253" y="52"/>
                    <a:pt x="253" y="52"/>
                  </a:cubicBezTo>
                  <a:cubicBezTo>
                    <a:pt x="253" y="52"/>
                    <a:pt x="253" y="54"/>
                    <a:pt x="253" y="54"/>
                  </a:cubicBezTo>
                  <a:cubicBezTo>
                    <a:pt x="253" y="54"/>
                    <a:pt x="258" y="51"/>
                    <a:pt x="260" y="51"/>
                  </a:cubicBezTo>
                  <a:cubicBezTo>
                    <a:pt x="261" y="50"/>
                    <a:pt x="263" y="51"/>
                    <a:pt x="264" y="51"/>
                  </a:cubicBezTo>
                  <a:cubicBezTo>
                    <a:pt x="266" y="50"/>
                    <a:pt x="265" y="49"/>
                    <a:pt x="265" y="48"/>
                  </a:cubicBezTo>
                  <a:cubicBezTo>
                    <a:pt x="266" y="48"/>
                    <a:pt x="266" y="50"/>
                    <a:pt x="267" y="50"/>
                  </a:cubicBezTo>
                  <a:cubicBezTo>
                    <a:pt x="267" y="50"/>
                    <a:pt x="269" y="49"/>
                    <a:pt x="269" y="49"/>
                  </a:cubicBezTo>
                  <a:cubicBezTo>
                    <a:pt x="271" y="51"/>
                    <a:pt x="275" y="46"/>
                    <a:pt x="272" y="46"/>
                  </a:cubicBezTo>
                  <a:cubicBezTo>
                    <a:pt x="272" y="46"/>
                    <a:pt x="272" y="48"/>
                    <a:pt x="271" y="48"/>
                  </a:cubicBezTo>
                  <a:cubicBezTo>
                    <a:pt x="270" y="48"/>
                    <a:pt x="268" y="44"/>
                    <a:pt x="268" y="44"/>
                  </a:cubicBezTo>
                  <a:cubicBezTo>
                    <a:pt x="269" y="43"/>
                    <a:pt x="268" y="42"/>
                    <a:pt x="269" y="41"/>
                  </a:cubicBezTo>
                  <a:cubicBezTo>
                    <a:pt x="270" y="39"/>
                    <a:pt x="271" y="37"/>
                    <a:pt x="272" y="36"/>
                  </a:cubicBezTo>
                  <a:cubicBezTo>
                    <a:pt x="273" y="36"/>
                    <a:pt x="274" y="35"/>
                    <a:pt x="274" y="35"/>
                  </a:cubicBezTo>
                  <a:cubicBezTo>
                    <a:pt x="276" y="36"/>
                    <a:pt x="277" y="33"/>
                    <a:pt x="278" y="32"/>
                  </a:cubicBezTo>
                  <a:cubicBezTo>
                    <a:pt x="278" y="32"/>
                    <a:pt x="280" y="33"/>
                    <a:pt x="281" y="32"/>
                  </a:cubicBezTo>
                  <a:cubicBezTo>
                    <a:pt x="283" y="31"/>
                    <a:pt x="285" y="31"/>
                    <a:pt x="286" y="30"/>
                  </a:cubicBezTo>
                  <a:cubicBezTo>
                    <a:pt x="287" y="30"/>
                    <a:pt x="289" y="29"/>
                    <a:pt x="288" y="28"/>
                  </a:cubicBezTo>
                  <a:cubicBezTo>
                    <a:pt x="286" y="26"/>
                    <a:pt x="286" y="25"/>
                    <a:pt x="285" y="24"/>
                  </a:cubicBezTo>
                  <a:cubicBezTo>
                    <a:pt x="281" y="23"/>
                    <a:pt x="287" y="14"/>
                    <a:pt x="281" y="14"/>
                  </a:cubicBezTo>
                  <a:cubicBezTo>
                    <a:pt x="280" y="13"/>
                    <a:pt x="279" y="15"/>
                    <a:pt x="278" y="14"/>
                  </a:cubicBezTo>
                  <a:cubicBezTo>
                    <a:pt x="277" y="13"/>
                    <a:pt x="277" y="12"/>
                    <a:pt x="276" y="13"/>
                  </a:cubicBezTo>
                  <a:cubicBezTo>
                    <a:pt x="275" y="14"/>
                    <a:pt x="274" y="16"/>
                    <a:pt x="273" y="17"/>
                  </a:cubicBezTo>
                  <a:cubicBezTo>
                    <a:pt x="272" y="18"/>
                    <a:pt x="272" y="20"/>
                    <a:pt x="271" y="21"/>
                  </a:cubicBezTo>
                  <a:cubicBezTo>
                    <a:pt x="271" y="23"/>
                    <a:pt x="270" y="26"/>
                    <a:pt x="268" y="26"/>
                  </a:cubicBezTo>
                  <a:cubicBezTo>
                    <a:pt x="266" y="26"/>
                    <a:pt x="266" y="28"/>
                    <a:pt x="264" y="28"/>
                  </a:cubicBezTo>
                  <a:cubicBezTo>
                    <a:pt x="259" y="28"/>
                    <a:pt x="254" y="28"/>
                    <a:pt x="249" y="28"/>
                  </a:cubicBezTo>
                  <a:cubicBezTo>
                    <a:pt x="247" y="28"/>
                    <a:pt x="247" y="28"/>
                    <a:pt x="246" y="29"/>
                  </a:cubicBezTo>
                  <a:cubicBezTo>
                    <a:pt x="245" y="31"/>
                    <a:pt x="241" y="33"/>
                    <a:pt x="241" y="34"/>
                  </a:cubicBezTo>
                  <a:cubicBezTo>
                    <a:pt x="242" y="37"/>
                    <a:pt x="239" y="39"/>
                    <a:pt x="237" y="39"/>
                  </a:cubicBezTo>
                  <a:cubicBezTo>
                    <a:pt x="235" y="39"/>
                    <a:pt x="234" y="38"/>
                    <a:pt x="232" y="38"/>
                  </a:cubicBezTo>
                  <a:cubicBezTo>
                    <a:pt x="230" y="38"/>
                    <a:pt x="228" y="39"/>
                    <a:pt x="227" y="39"/>
                  </a:cubicBezTo>
                  <a:cubicBezTo>
                    <a:pt x="227" y="39"/>
                    <a:pt x="227" y="42"/>
                    <a:pt x="228" y="42"/>
                  </a:cubicBezTo>
                  <a:cubicBezTo>
                    <a:pt x="227" y="43"/>
                    <a:pt x="226" y="44"/>
                    <a:pt x="224" y="45"/>
                  </a:cubicBezTo>
                  <a:cubicBezTo>
                    <a:pt x="222" y="46"/>
                    <a:pt x="219" y="48"/>
                    <a:pt x="216" y="49"/>
                  </a:cubicBezTo>
                  <a:cubicBezTo>
                    <a:pt x="213" y="50"/>
                    <a:pt x="210" y="50"/>
                    <a:pt x="207" y="49"/>
                  </a:cubicBezTo>
                  <a:cubicBezTo>
                    <a:pt x="206" y="48"/>
                    <a:pt x="205" y="47"/>
                    <a:pt x="206" y="46"/>
                  </a:cubicBezTo>
                  <a:cubicBezTo>
                    <a:pt x="206" y="46"/>
                    <a:pt x="207" y="44"/>
                    <a:pt x="208" y="44"/>
                  </a:cubicBezTo>
                  <a:cubicBezTo>
                    <a:pt x="208" y="44"/>
                    <a:pt x="208" y="45"/>
                    <a:pt x="208" y="46"/>
                  </a:cubicBezTo>
                  <a:cubicBezTo>
                    <a:pt x="210" y="42"/>
                    <a:pt x="211" y="39"/>
                    <a:pt x="209" y="35"/>
                  </a:cubicBezTo>
                  <a:cubicBezTo>
                    <a:pt x="208" y="34"/>
                    <a:pt x="206" y="36"/>
                    <a:pt x="205" y="36"/>
                  </a:cubicBezTo>
                  <a:cubicBezTo>
                    <a:pt x="204" y="37"/>
                    <a:pt x="204" y="36"/>
                    <a:pt x="203" y="36"/>
                  </a:cubicBezTo>
                  <a:cubicBezTo>
                    <a:pt x="202" y="35"/>
                    <a:pt x="204" y="34"/>
                    <a:pt x="204" y="34"/>
                  </a:cubicBezTo>
                  <a:cubicBezTo>
                    <a:pt x="208" y="30"/>
                    <a:pt x="205" y="26"/>
                    <a:pt x="201" y="25"/>
                  </a:cubicBezTo>
                  <a:cubicBezTo>
                    <a:pt x="198" y="24"/>
                    <a:pt x="198" y="25"/>
                    <a:pt x="196" y="26"/>
                  </a:cubicBezTo>
                  <a:cubicBezTo>
                    <a:pt x="196" y="27"/>
                    <a:pt x="196" y="27"/>
                    <a:pt x="196" y="28"/>
                  </a:cubicBezTo>
                  <a:cubicBezTo>
                    <a:pt x="196" y="29"/>
                    <a:pt x="194" y="28"/>
                    <a:pt x="193" y="28"/>
                  </a:cubicBezTo>
                  <a:cubicBezTo>
                    <a:pt x="192" y="28"/>
                    <a:pt x="190" y="36"/>
                    <a:pt x="190" y="37"/>
                  </a:cubicBezTo>
                  <a:cubicBezTo>
                    <a:pt x="191" y="42"/>
                    <a:pt x="192" y="45"/>
                    <a:pt x="188" y="47"/>
                  </a:cubicBezTo>
                  <a:cubicBezTo>
                    <a:pt x="188" y="48"/>
                    <a:pt x="185" y="49"/>
                    <a:pt x="185" y="48"/>
                  </a:cubicBezTo>
                  <a:cubicBezTo>
                    <a:pt x="185" y="46"/>
                    <a:pt x="184" y="44"/>
                    <a:pt x="184" y="42"/>
                  </a:cubicBezTo>
                  <a:cubicBezTo>
                    <a:pt x="184" y="41"/>
                    <a:pt x="186" y="30"/>
                    <a:pt x="186" y="30"/>
                  </a:cubicBezTo>
                  <a:cubicBezTo>
                    <a:pt x="185" y="30"/>
                    <a:pt x="183" y="32"/>
                    <a:pt x="183" y="31"/>
                  </a:cubicBezTo>
                  <a:cubicBezTo>
                    <a:pt x="183" y="30"/>
                    <a:pt x="186" y="26"/>
                    <a:pt x="187" y="25"/>
                  </a:cubicBezTo>
                  <a:cubicBezTo>
                    <a:pt x="188" y="23"/>
                    <a:pt x="191" y="23"/>
                    <a:pt x="193" y="22"/>
                  </a:cubicBezTo>
                  <a:cubicBezTo>
                    <a:pt x="196" y="22"/>
                    <a:pt x="199" y="23"/>
                    <a:pt x="202" y="23"/>
                  </a:cubicBezTo>
                  <a:cubicBezTo>
                    <a:pt x="205" y="23"/>
                    <a:pt x="201" y="20"/>
                    <a:pt x="199" y="20"/>
                  </a:cubicBezTo>
                  <a:cubicBezTo>
                    <a:pt x="197" y="20"/>
                    <a:pt x="199" y="17"/>
                    <a:pt x="196" y="17"/>
                  </a:cubicBezTo>
                  <a:cubicBezTo>
                    <a:pt x="194" y="18"/>
                    <a:pt x="192" y="19"/>
                    <a:pt x="189" y="19"/>
                  </a:cubicBezTo>
                  <a:cubicBezTo>
                    <a:pt x="187" y="19"/>
                    <a:pt x="185" y="17"/>
                    <a:pt x="183" y="16"/>
                  </a:cubicBezTo>
                  <a:cubicBezTo>
                    <a:pt x="183" y="16"/>
                    <a:pt x="180" y="16"/>
                    <a:pt x="181" y="15"/>
                  </a:cubicBezTo>
                  <a:cubicBezTo>
                    <a:pt x="182" y="15"/>
                    <a:pt x="184" y="14"/>
                    <a:pt x="184" y="13"/>
                  </a:cubicBezTo>
                  <a:cubicBezTo>
                    <a:pt x="184" y="13"/>
                    <a:pt x="176" y="16"/>
                    <a:pt x="175" y="16"/>
                  </a:cubicBezTo>
                  <a:cubicBezTo>
                    <a:pt x="174" y="17"/>
                    <a:pt x="173" y="18"/>
                    <a:pt x="172" y="18"/>
                  </a:cubicBezTo>
                  <a:cubicBezTo>
                    <a:pt x="170" y="18"/>
                    <a:pt x="170" y="16"/>
                    <a:pt x="168" y="16"/>
                  </a:cubicBezTo>
                  <a:cubicBezTo>
                    <a:pt x="167" y="16"/>
                    <a:pt x="162" y="18"/>
                    <a:pt x="165" y="15"/>
                  </a:cubicBezTo>
                  <a:cubicBezTo>
                    <a:pt x="168" y="13"/>
                    <a:pt x="171" y="11"/>
                    <a:pt x="174" y="9"/>
                  </a:cubicBezTo>
                  <a:cubicBezTo>
                    <a:pt x="172" y="9"/>
                    <a:pt x="170" y="7"/>
                    <a:pt x="168" y="9"/>
                  </a:cubicBezTo>
                  <a:cubicBezTo>
                    <a:pt x="165" y="10"/>
                    <a:pt x="164" y="8"/>
                    <a:pt x="161" y="7"/>
                  </a:cubicBezTo>
                  <a:cubicBezTo>
                    <a:pt x="160" y="7"/>
                    <a:pt x="159" y="6"/>
                    <a:pt x="158" y="5"/>
                  </a:cubicBezTo>
                  <a:cubicBezTo>
                    <a:pt x="156" y="5"/>
                    <a:pt x="155" y="6"/>
                    <a:pt x="153" y="6"/>
                  </a:cubicBezTo>
                  <a:cubicBezTo>
                    <a:pt x="152" y="5"/>
                    <a:pt x="150" y="5"/>
                    <a:pt x="150" y="3"/>
                  </a:cubicBezTo>
                  <a:cubicBezTo>
                    <a:pt x="150" y="3"/>
                    <a:pt x="148" y="0"/>
                    <a:pt x="148" y="1"/>
                  </a:cubicBezTo>
                  <a:cubicBezTo>
                    <a:pt x="147" y="1"/>
                    <a:pt x="148" y="4"/>
                    <a:pt x="147" y="4"/>
                  </a:cubicBezTo>
                  <a:cubicBezTo>
                    <a:pt x="146" y="4"/>
                    <a:pt x="145" y="4"/>
                    <a:pt x="145" y="4"/>
                  </a:cubicBezTo>
                  <a:cubicBezTo>
                    <a:pt x="142" y="4"/>
                    <a:pt x="139" y="4"/>
                    <a:pt x="136" y="4"/>
                  </a:cubicBezTo>
                  <a:cubicBezTo>
                    <a:pt x="125" y="4"/>
                    <a:pt x="115" y="4"/>
                    <a:pt x="105" y="4"/>
                  </a:cubicBezTo>
                  <a:cubicBezTo>
                    <a:pt x="80" y="4"/>
                    <a:pt x="55" y="4"/>
                    <a:pt x="30" y="4"/>
                  </a:cubicBezTo>
                  <a:cubicBezTo>
                    <a:pt x="24" y="4"/>
                    <a:pt x="17" y="4"/>
                    <a:pt x="11" y="4"/>
                  </a:cubicBezTo>
                  <a:cubicBezTo>
                    <a:pt x="12" y="5"/>
                    <a:pt x="14" y="13"/>
                    <a:pt x="11" y="14"/>
                  </a:cubicBezTo>
                  <a:cubicBezTo>
                    <a:pt x="9" y="14"/>
                    <a:pt x="8" y="14"/>
                    <a:pt x="10" y="12"/>
                  </a:cubicBezTo>
                  <a:cubicBezTo>
                    <a:pt x="12" y="9"/>
                    <a:pt x="9" y="9"/>
                    <a:pt x="7" y="9"/>
                  </a:cubicBezTo>
                  <a:cubicBezTo>
                    <a:pt x="5" y="9"/>
                    <a:pt x="2" y="7"/>
                    <a:pt x="1" y="7"/>
                  </a:cubicBezTo>
                  <a:cubicBezTo>
                    <a:pt x="0" y="8"/>
                    <a:pt x="2" y="12"/>
                    <a:pt x="2" y="12"/>
                  </a:cubicBezTo>
                  <a:cubicBezTo>
                    <a:pt x="3" y="15"/>
                    <a:pt x="4" y="16"/>
                    <a:pt x="4" y="18"/>
                  </a:cubicBezTo>
                  <a:cubicBezTo>
                    <a:pt x="4" y="19"/>
                    <a:pt x="7" y="21"/>
                    <a:pt x="8" y="21"/>
                  </a:cubicBezTo>
                  <a:cubicBezTo>
                    <a:pt x="7" y="21"/>
                    <a:pt x="6" y="21"/>
                    <a:pt x="5" y="22"/>
                  </a:cubicBezTo>
                  <a:cubicBezTo>
                    <a:pt x="4" y="23"/>
                    <a:pt x="5" y="24"/>
                    <a:pt x="5" y="25"/>
                  </a:cubicBezTo>
                  <a:cubicBezTo>
                    <a:pt x="5" y="28"/>
                    <a:pt x="5" y="30"/>
                    <a:pt x="4" y="32"/>
                  </a:cubicBezTo>
                  <a:cubicBezTo>
                    <a:pt x="4" y="35"/>
                    <a:pt x="3" y="37"/>
                    <a:pt x="2" y="40"/>
                  </a:cubicBezTo>
                  <a:cubicBezTo>
                    <a:pt x="1" y="43"/>
                    <a:pt x="3" y="46"/>
                    <a:pt x="4" y="49"/>
                  </a:cubicBezTo>
                  <a:cubicBezTo>
                    <a:pt x="4" y="52"/>
                    <a:pt x="3" y="54"/>
                    <a:pt x="3" y="56"/>
                  </a:cubicBezTo>
                  <a:cubicBezTo>
                    <a:pt x="3" y="57"/>
                    <a:pt x="4" y="58"/>
                    <a:pt x="4" y="59"/>
                  </a:cubicBezTo>
                  <a:cubicBezTo>
                    <a:pt x="5" y="60"/>
                    <a:pt x="5" y="62"/>
                    <a:pt x="5" y="63"/>
                  </a:cubicBezTo>
                  <a:cubicBezTo>
                    <a:pt x="6" y="66"/>
                    <a:pt x="9" y="67"/>
                    <a:pt x="10" y="70"/>
                  </a:cubicBezTo>
                  <a:cubicBezTo>
                    <a:pt x="11" y="72"/>
                    <a:pt x="11" y="71"/>
                    <a:pt x="12" y="70"/>
                  </a:cubicBezTo>
                  <a:cubicBezTo>
                    <a:pt x="12" y="70"/>
                    <a:pt x="13" y="73"/>
                    <a:pt x="13" y="73"/>
                  </a:cubicBezTo>
                  <a:cubicBezTo>
                    <a:pt x="13" y="73"/>
                    <a:pt x="12" y="72"/>
                    <a:pt x="12" y="73"/>
                  </a:cubicBezTo>
                  <a:cubicBezTo>
                    <a:pt x="12" y="74"/>
                    <a:pt x="12" y="75"/>
                    <a:pt x="13" y="76"/>
                  </a:cubicBezTo>
                  <a:cubicBezTo>
                    <a:pt x="14" y="76"/>
                    <a:pt x="14" y="76"/>
                    <a:pt x="15" y="77"/>
                  </a:cubicBezTo>
                  <a:cubicBezTo>
                    <a:pt x="16" y="78"/>
                    <a:pt x="14" y="79"/>
                    <a:pt x="15" y="80"/>
                  </a:cubicBezTo>
                  <a:cubicBezTo>
                    <a:pt x="17" y="83"/>
                    <a:pt x="21" y="85"/>
                    <a:pt x="21" y="88"/>
                  </a:cubicBezTo>
                  <a:cubicBezTo>
                    <a:pt x="22" y="90"/>
                    <a:pt x="23" y="90"/>
                    <a:pt x="25" y="91"/>
                  </a:cubicBezTo>
                  <a:cubicBezTo>
                    <a:pt x="27" y="92"/>
                    <a:pt x="29" y="93"/>
                    <a:pt x="31" y="93"/>
                  </a:cubicBezTo>
                  <a:cubicBezTo>
                    <a:pt x="33" y="93"/>
                    <a:pt x="35" y="95"/>
                    <a:pt x="36" y="96"/>
                  </a:cubicBezTo>
                  <a:cubicBezTo>
                    <a:pt x="36" y="97"/>
                    <a:pt x="40" y="101"/>
                    <a:pt x="39" y="102"/>
                  </a:cubicBezTo>
                  <a:cubicBezTo>
                    <a:pt x="43" y="101"/>
                    <a:pt x="48" y="100"/>
                    <a:pt x="52" y="101"/>
                  </a:cubicBezTo>
                  <a:cubicBezTo>
                    <a:pt x="58" y="103"/>
                    <a:pt x="63" y="106"/>
                    <a:pt x="68" y="108"/>
                  </a:cubicBez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24" name="Freeform 642"/>
            <p:cNvSpPr>
              <a:spLocks noEditPoints="1"/>
            </p:cNvSpPr>
            <p:nvPr/>
          </p:nvSpPr>
          <p:spPr bwMode="auto">
            <a:xfrm>
              <a:off x="2567326" y="2453895"/>
              <a:ext cx="1992558" cy="1024154"/>
            </a:xfrm>
            <a:custGeom>
              <a:avLst/>
              <a:gdLst>
                <a:gd name="T0" fmla="*/ 255 w 427"/>
                <a:gd name="T1" fmla="*/ 181 h 219"/>
                <a:gd name="T2" fmla="*/ 299 w 427"/>
                <a:gd name="T3" fmla="*/ 195 h 219"/>
                <a:gd name="T4" fmla="*/ 296 w 427"/>
                <a:gd name="T5" fmla="*/ 215 h 219"/>
                <a:gd name="T6" fmla="*/ 332 w 427"/>
                <a:gd name="T7" fmla="*/ 200 h 219"/>
                <a:gd name="T8" fmla="*/ 366 w 427"/>
                <a:gd name="T9" fmla="*/ 196 h 219"/>
                <a:gd name="T10" fmla="*/ 383 w 427"/>
                <a:gd name="T11" fmla="*/ 200 h 219"/>
                <a:gd name="T12" fmla="*/ 391 w 427"/>
                <a:gd name="T13" fmla="*/ 201 h 219"/>
                <a:gd name="T14" fmla="*/ 380 w 427"/>
                <a:gd name="T15" fmla="*/ 188 h 219"/>
                <a:gd name="T16" fmla="*/ 382 w 427"/>
                <a:gd name="T17" fmla="*/ 176 h 219"/>
                <a:gd name="T18" fmla="*/ 354 w 427"/>
                <a:gd name="T19" fmla="*/ 180 h 219"/>
                <a:gd name="T20" fmla="*/ 414 w 427"/>
                <a:gd name="T21" fmla="*/ 160 h 219"/>
                <a:gd name="T22" fmla="*/ 417 w 427"/>
                <a:gd name="T23" fmla="*/ 144 h 219"/>
                <a:gd name="T24" fmla="*/ 415 w 427"/>
                <a:gd name="T25" fmla="*/ 139 h 219"/>
                <a:gd name="T26" fmla="*/ 394 w 427"/>
                <a:gd name="T27" fmla="*/ 126 h 219"/>
                <a:gd name="T28" fmla="*/ 390 w 427"/>
                <a:gd name="T29" fmla="*/ 110 h 219"/>
                <a:gd name="T30" fmla="*/ 378 w 427"/>
                <a:gd name="T31" fmla="*/ 104 h 219"/>
                <a:gd name="T32" fmla="*/ 364 w 427"/>
                <a:gd name="T33" fmla="*/ 112 h 219"/>
                <a:gd name="T34" fmla="*/ 356 w 427"/>
                <a:gd name="T35" fmla="*/ 107 h 219"/>
                <a:gd name="T36" fmla="*/ 342 w 427"/>
                <a:gd name="T37" fmla="*/ 85 h 219"/>
                <a:gd name="T38" fmla="*/ 314 w 427"/>
                <a:gd name="T39" fmla="*/ 91 h 219"/>
                <a:gd name="T40" fmla="*/ 320 w 427"/>
                <a:gd name="T41" fmla="*/ 116 h 219"/>
                <a:gd name="T42" fmla="*/ 306 w 427"/>
                <a:gd name="T43" fmla="*/ 159 h 219"/>
                <a:gd name="T44" fmla="*/ 292 w 427"/>
                <a:gd name="T45" fmla="*/ 135 h 219"/>
                <a:gd name="T46" fmla="*/ 250 w 427"/>
                <a:gd name="T47" fmla="*/ 119 h 219"/>
                <a:gd name="T48" fmla="*/ 237 w 427"/>
                <a:gd name="T49" fmla="*/ 86 h 219"/>
                <a:gd name="T50" fmla="*/ 246 w 427"/>
                <a:gd name="T51" fmla="*/ 77 h 219"/>
                <a:gd name="T52" fmla="*/ 246 w 427"/>
                <a:gd name="T53" fmla="*/ 70 h 219"/>
                <a:gd name="T54" fmla="*/ 263 w 427"/>
                <a:gd name="T55" fmla="*/ 58 h 219"/>
                <a:gd name="T56" fmla="*/ 276 w 427"/>
                <a:gd name="T57" fmla="*/ 48 h 219"/>
                <a:gd name="T58" fmla="*/ 293 w 427"/>
                <a:gd name="T59" fmla="*/ 36 h 219"/>
                <a:gd name="T60" fmla="*/ 276 w 427"/>
                <a:gd name="T61" fmla="*/ 23 h 219"/>
                <a:gd name="T62" fmla="*/ 262 w 427"/>
                <a:gd name="T63" fmla="*/ 35 h 219"/>
                <a:gd name="T64" fmla="*/ 252 w 427"/>
                <a:gd name="T65" fmla="*/ 23 h 219"/>
                <a:gd name="T66" fmla="*/ 241 w 427"/>
                <a:gd name="T67" fmla="*/ 10 h 219"/>
                <a:gd name="T68" fmla="*/ 223 w 427"/>
                <a:gd name="T69" fmla="*/ 6 h 219"/>
                <a:gd name="T70" fmla="*/ 232 w 427"/>
                <a:gd name="T71" fmla="*/ 27 h 219"/>
                <a:gd name="T72" fmla="*/ 226 w 427"/>
                <a:gd name="T73" fmla="*/ 40 h 219"/>
                <a:gd name="T74" fmla="*/ 218 w 427"/>
                <a:gd name="T75" fmla="*/ 37 h 219"/>
                <a:gd name="T76" fmla="*/ 164 w 427"/>
                <a:gd name="T77" fmla="*/ 29 h 219"/>
                <a:gd name="T78" fmla="*/ 166 w 427"/>
                <a:gd name="T79" fmla="*/ 41 h 219"/>
                <a:gd name="T80" fmla="*/ 160 w 427"/>
                <a:gd name="T81" fmla="*/ 40 h 219"/>
                <a:gd name="T82" fmla="*/ 133 w 427"/>
                <a:gd name="T83" fmla="*/ 30 h 219"/>
                <a:gd name="T84" fmla="*/ 83 w 427"/>
                <a:gd name="T85" fmla="*/ 23 h 219"/>
                <a:gd name="T86" fmla="*/ 71 w 427"/>
                <a:gd name="T87" fmla="*/ 18 h 219"/>
                <a:gd name="T88" fmla="*/ 50 w 427"/>
                <a:gd name="T89" fmla="*/ 24 h 219"/>
                <a:gd name="T90" fmla="*/ 49 w 427"/>
                <a:gd name="T91" fmla="*/ 22 h 219"/>
                <a:gd name="T92" fmla="*/ 29 w 427"/>
                <a:gd name="T93" fmla="*/ 23 h 219"/>
                <a:gd name="T94" fmla="*/ 21 w 427"/>
                <a:gd name="T95" fmla="*/ 28 h 219"/>
                <a:gd name="T96" fmla="*/ 3 w 427"/>
                <a:gd name="T97" fmla="*/ 97 h 219"/>
                <a:gd name="T98" fmla="*/ 40 w 427"/>
                <a:gd name="T99" fmla="*/ 116 h 219"/>
                <a:gd name="T100" fmla="*/ 53 w 427"/>
                <a:gd name="T101" fmla="*/ 141 h 219"/>
                <a:gd name="T102" fmla="*/ 62 w 427"/>
                <a:gd name="T103" fmla="*/ 150 h 219"/>
                <a:gd name="T104" fmla="*/ 67 w 427"/>
                <a:gd name="T105" fmla="*/ 160 h 219"/>
                <a:gd name="T106" fmla="*/ 80 w 427"/>
                <a:gd name="T107" fmla="*/ 166 h 219"/>
                <a:gd name="T108" fmla="*/ 133 w 427"/>
                <a:gd name="T109" fmla="*/ 176 h 219"/>
                <a:gd name="T110" fmla="*/ 97 w 427"/>
                <a:gd name="T111" fmla="*/ 57 h 219"/>
                <a:gd name="T112" fmla="*/ 87 w 427"/>
                <a:gd name="T113" fmla="*/ 51 h 219"/>
                <a:gd name="T114" fmla="*/ 113 w 427"/>
                <a:gd name="T115" fmla="*/ 49 h 219"/>
                <a:gd name="T116" fmla="*/ 142 w 427"/>
                <a:gd name="T117" fmla="*/ 85 h 219"/>
                <a:gd name="T118" fmla="*/ 131 w 427"/>
                <a:gd name="T119" fmla="*/ 85 h 219"/>
                <a:gd name="T120" fmla="*/ 160 w 427"/>
                <a:gd name="T121" fmla="*/ 78 h 219"/>
                <a:gd name="T122" fmla="*/ 210 w 427"/>
                <a:gd name="T123" fmla="*/ 150 h 219"/>
                <a:gd name="T124" fmla="*/ 222 w 427"/>
                <a:gd name="T125" fmla="*/ 165 h 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427" h="219">
                  <a:moveTo>
                    <a:pt x="229" y="174"/>
                  </a:moveTo>
                  <a:cubicBezTo>
                    <a:pt x="229" y="174"/>
                    <a:pt x="229" y="173"/>
                    <a:pt x="229" y="173"/>
                  </a:cubicBezTo>
                  <a:cubicBezTo>
                    <a:pt x="229" y="173"/>
                    <a:pt x="232" y="177"/>
                    <a:pt x="232" y="177"/>
                  </a:cubicBezTo>
                  <a:cubicBezTo>
                    <a:pt x="234" y="177"/>
                    <a:pt x="235" y="178"/>
                    <a:pt x="236" y="178"/>
                  </a:cubicBezTo>
                  <a:cubicBezTo>
                    <a:pt x="238" y="178"/>
                    <a:pt x="238" y="177"/>
                    <a:pt x="239" y="178"/>
                  </a:cubicBezTo>
                  <a:cubicBezTo>
                    <a:pt x="242" y="179"/>
                    <a:pt x="244" y="180"/>
                    <a:pt x="246" y="181"/>
                  </a:cubicBezTo>
                  <a:cubicBezTo>
                    <a:pt x="247" y="182"/>
                    <a:pt x="248" y="181"/>
                    <a:pt x="249" y="181"/>
                  </a:cubicBezTo>
                  <a:cubicBezTo>
                    <a:pt x="250" y="180"/>
                    <a:pt x="251" y="180"/>
                    <a:pt x="252" y="180"/>
                  </a:cubicBezTo>
                  <a:cubicBezTo>
                    <a:pt x="253" y="180"/>
                    <a:pt x="254" y="181"/>
                    <a:pt x="255" y="181"/>
                  </a:cubicBezTo>
                  <a:cubicBezTo>
                    <a:pt x="257" y="181"/>
                    <a:pt x="258" y="180"/>
                    <a:pt x="259" y="179"/>
                  </a:cubicBezTo>
                  <a:cubicBezTo>
                    <a:pt x="260" y="178"/>
                    <a:pt x="263" y="175"/>
                    <a:pt x="264" y="175"/>
                  </a:cubicBezTo>
                  <a:cubicBezTo>
                    <a:pt x="264" y="175"/>
                    <a:pt x="265" y="176"/>
                    <a:pt x="265" y="176"/>
                  </a:cubicBezTo>
                  <a:cubicBezTo>
                    <a:pt x="267" y="176"/>
                    <a:pt x="268" y="176"/>
                    <a:pt x="269" y="176"/>
                  </a:cubicBezTo>
                  <a:cubicBezTo>
                    <a:pt x="273" y="176"/>
                    <a:pt x="272" y="179"/>
                    <a:pt x="274" y="181"/>
                  </a:cubicBezTo>
                  <a:cubicBezTo>
                    <a:pt x="275" y="182"/>
                    <a:pt x="279" y="181"/>
                    <a:pt x="279" y="183"/>
                  </a:cubicBezTo>
                  <a:cubicBezTo>
                    <a:pt x="279" y="185"/>
                    <a:pt x="280" y="187"/>
                    <a:pt x="281" y="189"/>
                  </a:cubicBezTo>
                  <a:cubicBezTo>
                    <a:pt x="281" y="194"/>
                    <a:pt x="290" y="193"/>
                    <a:pt x="293" y="194"/>
                  </a:cubicBezTo>
                  <a:cubicBezTo>
                    <a:pt x="295" y="194"/>
                    <a:pt x="298" y="194"/>
                    <a:pt x="299" y="195"/>
                  </a:cubicBezTo>
                  <a:cubicBezTo>
                    <a:pt x="300" y="196"/>
                    <a:pt x="305" y="201"/>
                    <a:pt x="304" y="201"/>
                  </a:cubicBezTo>
                  <a:cubicBezTo>
                    <a:pt x="302" y="203"/>
                    <a:pt x="302" y="203"/>
                    <a:pt x="300" y="202"/>
                  </a:cubicBezTo>
                  <a:cubicBezTo>
                    <a:pt x="299" y="201"/>
                    <a:pt x="295" y="199"/>
                    <a:pt x="295" y="199"/>
                  </a:cubicBezTo>
                  <a:cubicBezTo>
                    <a:pt x="295" y="200"/>
                    <a:pt x="298" y="201"/>
                    <a:pt x="297" y="203"/>
                  </a:cubicBezTo>
                  <a:cubicBezTo>
                    <a:pt x="296" y="204"/>
                    <a:pt x="295" y="206"/>
                    <a:pt x="295" y="207"/>
                  </a:cubicBezTo>
                  <a:cubicBezTo>
                    <a:pt x="295" y="209"/>
                    <a:pt x="295" y="210"/>
                    <a:pt x="294" y="211"/>
                  </a:cubicBezTo>
                  <a:cubicBezTo>
                    <a:pt x="294" y="212"/>
                    <a:pt x="291" y="213"/>
                    <a:pt x="291" y="213"/>
                  </a:cubicBezTo>
                  <a:cubicBezTo>
                    <a:pt x="290" y="214"/>
                    <a:pt x="287" y="219"/>
                    <a:pt x="291" y="219"/>
                  </a:cubicBezTo>
                  <a:cubicBezTo>
                    <a:pt x="292" y="219"/>
                    <a:pt x="294" y="217"/>
                    <a:pt x="296" y="215"/>
                  </a:cubicBezTo>
                  <a:cubicBezTo>
                    <a:pt x="298" y="214"/>
                    <a:pt x="299" y="216"/>
                    <a:pt x="301" y="215"/>
                  </a:cubicBezTo>
                  <a:cubicBezTo>
                    <a:pt x="304" y="215"/>
                    <a:pt x="305" y="213"/>
                    <a:pt x="308" y="213"/>
                  </a:cubicBezTo>
                  <a:cubicBezTo>
                    <a:pt x="308" y="211"/>
                    <a:pt x="308" y="212"/>
                    <a:pt x="306" y="211"/>
                  </a:cubicBezTo>
                  <a:cubicBezTo>
                    <a:pt x="305" y="211"/>
                    <a:pt x="305" y="210"/>
                    <a:pt x="306" y="210"/>
                  </a:cubicBezTo>
                  <a:cubicBezTo>
                    <a:pt x="307" y="208"/>
                    <a:pt x="308" y="207"/>
                    <a:pt x="311" y="207"/>
                  </a:cubicBezTo>
                  <a:cubicBezTo>
                    <a:pt x="312" y="207"/>
                    <a:pt x="315" y="205"/>
                    <a:pt x="317" y="206"/>
                  </a:cubicBezTo>
                  <a:cubicBezTo>
                    <a:pt x="319" y="207"/>
                    <a:pt x="320" y="203"/>
                    <a:pt x="322" y="206"/>
                  </a:cubicBezTo>
                  <a:cubicBezTo>
                    <a:pt x="324" y="204"/>
                    <a:pt x="325" y="203"/>
                    <a:pt x="327" y="201"/>
                  </a:cubicBezTo>
                  <a:cubicBezTo>
                    <a:pt x="329" y="200"/>
                    <a:pt x="330" y="200"/>
                    <a:pt x="332" y="200"/>
                  </a:cubicBezTo>
                  <a:cubicBezTo>
                    <a:pt x="335" y="200"/>
                    <a:pt x="339" y="200"/>
                    <a:pt x="342" y="200"/>
                  </a:cubicBezTo>
                  <a:cubicBezTo>
                    <a:pt x="345" y="200"/>
                    <a:pt x="346" y="201"/>
                    <a:pt x="347" y="199"/>
                  </a:cubicBezTo>
                  <a:cubicBezTo>
                    <a:pt x="348" y="198"/>
                    <a:pt x="349" y="199"/>
                    <a:pt x="350" y="198"/>
                  </a:cubicBezTo>
                  <a:cubicBezTo>
                    <a:pt x="351" y="196"/>
                    <a:pt x="352" y="195"/>
                    <a:pt x="352" y="193"/>
                  </a:cubicBezTo>
                  <a:cubicBezTo>
                    <a:pt x="353" y="191"/>
                    <a:pt x="353" y="190"/>
                    <a:pt x="354" y="188"/>
                  </a:cubicBezTo>
                  <a:cubicBezTo>
                    <a:pt x="355" y="187"/>
                    <a:pt x="356" y="186"/>
                    <a:pt x="357" y="185"/>
                  </a:cubicBezTo>
                  <a:cubicBezTo>
                    <a:pt x="358" y="184"/>
                    <a:pt x="359" y="187"/>
                    <a:pt x="361" y="186"/>
                  </a:cubicBezTo>
                  <a:cubicBezTo>
                    <a:pt x="363" y="184"/>
                    <a:pt x="365" y="187"/>
                    <a:pt x="365" y="189"/>
                  </a:cubicBezTo>
                  <a:cubicBezTo>
                    <a:pt x="365" y="190"/>
                    <a:pt x="364" y="196"/>
                    <a:pt x="366" y="196"/>
                  </a:cubicBezTo>
                  <a:cubicBezTo>
                    <a:pt x="367" y="197"/>
                    <a:pt x="368" y="199"/>
                    <a:pt x="369" y="201"/>
                  </a:cubicBezTo>
                  <a:cubicBezTo>
                    <a:pt x="370" y="199"/>
                    <a:pt x="381" y="196"/>
                    <a:pt x="381" y="196"/>
                  </a:cubicBezTo>
                  <a:cubicBezTo>
                    <a:pt x="381" y="195"/>
                    <a:pt x="380" y="195"/>
                    <a:pt x="380" y="194"/>
                  </a:cubicBezTo>
                  <a:cubicBezTo>
                    <a:pt x="380" y="194"/>
                    <a:pt x="382" y="196"/>
                    <a:pt x="382" y="196"/>
                  </a:cubicBezTo>
                  <a:cubicBezTo>
                    <a:pt x="382" y="197"/>
                    <a:pt x="380" y="197"/>
                    <a:pt x="380" y="197"/>
                  </a:cubicBezTo>
                  <a:cubicBezTo>
                    <a:pt x="380" y="197"/>
                    <a:pt x="386" y="198"/>
                    <a:pt x="386" y="198"/>
                  </a:cubicBezTo>
                  <a:cubicBezTo>
                    <a:pt x="386" y="198"/>
                    <a:pt x="386" y="198"/>
                    <a:pt x="386" y="198"/>
                  </a:cubicBezTo>
                  <a:cubicBezTo>
                    <a:pt x="386" y="198"/>
                    <a:pt x="386" y="199"/>
                    <a:pt x="386" y="199"/>
                  </a:cubicBezTo>
                  <a:cubicBezTo>
                    <a:pt x="385" y="199"/>
                    <a:pt x="384" y="199"/>
                    <a:pt x="383" y="200"/>
                  </a:cubicBezTo>
                  <a:cubicBezTo>
                    <a:pt x="383" y="201"/>
                    <a:pt x="382" y="198"/>
                    <a:pt x="382" y="198"/>
                  </a:cubicBezTo>
                  <a:cubicBezTo>
                    <a:pt x="381" y="198"/>
                    <a:pt x="381" y="199"/>
                    <a:pt x="381" y="199"/>
                  </a:cubicBezTo>
                  <a:cubicBezTo>
                    <a:pt x="381" y="199"/>
                    <a:pt x="381" y="198"/>
                    <a:pt x="380" y="199"/>
                  </a:cubicBezTo>
                  <a:cubicBezTo>
                    <a:pt x="379" y="200"/>
                    <a:pt x="378" y="200"/>
                    <a:pt x="377" y="201"/>
                  </a:cubicBezTo>
                  <a:cubicBezTo>
                    <a:pt x="375" y="202"/>
                    <a:pt x="371" y="205"/>
                    <a:pt x="373" y="208"/>
                  </a:cubicBezTo>
                  <a:cubicBezTo>
                    <a:pt x="376" y="210"/>
                    <a:pt x="378" y="208"/>
                    <a:pt x="379" y="207"/>
                  </a:cubicBezTo>
                  <a:cubicBezTo>
                    <a:pt x="380" y="206"/>
                    <a:pt x="384" y="203"/>
                    <a:pt x="384" y="202"/>
                  </a:cubicBezTo>
                  <a:cubicBezTo>
                    <a:pt x="384" y="203"/>
                    <a:pt x="386" y="204"/>
                    <a:pt x="387" y="203"/>
                  </a:cubicBezTo>
                  <a:cubicBezTo>
                    <a:pt x="387" y="202"/>
                    <a:pt x="390" y="201"/>
                    <a:pt x="391" y="201"/>
                  </a:cubicBezTo>
                  <a:cubicBezTo>
                    <a:pt x="393" y="200"/>
                    <a:pt x="395" y="199"/>
                    <a:pt x="397" y="199"/>
                  </a:cubicBezTo>
                  <a:cubicBezTo>
                    <a:pt x="398" y="199"/>
                    <a:pt x="398" y="199"/>
                    <a:pt x="398" y="198"/>
                  </a:cubicBezTo>
                  <a:cubicBezTo>
                    <a:pt x="397" y="197"/>
                    <a:pt x="398" y="197"/>
                    <a:pt x="398" y="197"/>
                  </a:cubicBezTo>
                  <a:cubicBezTo>
                    <a:pt x="398" y="196"/>
                    <a:pt x="396" y="197"/>
                    <a:pt x="395" y="196"/>
                  </a:cubicBezTo>
                  <a:cubicBezTo>
                    <a:pt x="394" y="196"/>
                    <a:pt x="395" y="194"/>
                    <a:pt x="393" y="196"/>
                  </a:cubicBezTo>
                  <a:cubicBezTo>
                    <a:pt x="391" y="197"/>
                    <a:pt x="387" y="196"/>
                    <a:pt x="385" y="195"/>
                  </a:cubicBezTo>
                  <a:cubicBezTo>
                    <a:pt x="384" y="195"/>
                    <a:pt x="385" y="193"/>
                    <a:pt x="384" y="193"/>
                  </a:cubicBezTo>
                  <a:cubicBezTo>
                    <a:pt x="384" y="193"/>
                    <a:pt x="382" y="193"/>
                    <a:pt x="381" y="192"/>
                  </a:cubicBezTo>
                  <a:cubicBezTo>
                    <a:pt x="380" y="192"/>
                    <a:pt x="380" y="189"/>
                    <a:pt x="380" y="188"/>
                  </a:cubicBezTo>
                  <a:cubicBezTo>
                    <a:pt x="380" y="187"/>
                    <a:pt x="378" y="188"/>
                    <a:pt x="377" y="187"/>
                  </a:cubicBezTo>
                  <a:cubicBezTo>
                    <a:pt x="377" y="187"/>
                    <a:pt x="379" y="185"/>
                    <a:pt x="379" y="185"/>
                  </a:cubicBezTo>
                  <a:cubicBezTo>
                    <a:pt x="380" y="184"/>
                    <a:pt x="380" y="181"/>
                    <a:pt x="378" y="181"/>
                  </a:cubicBezTo>
                  <a:cubicBezTo>
                    <a:pt x="378" y="181"/>
                    <a:pt x="376" y="185"/>
                    <a:pt x="375" y="183"/>
                  </a:cubicBezTo>
                  <a:cubicBezTo>
                    <a:pt x="375" y="181"/>
                    <a:pt x="374" y="182"/>
                    <a:pt x="373" y="181"/>
                  </a:cubicBezTo>
                  <a:cubicBezTo>
                    <a:pt x="373" y="180"/>
                    <a:pt x="376" y="181"/>
                    <a:pt x="376" y="181"/>
                  </a:cubicBezTo>
                  <a:cubicBezTo>
                    <a:pt x="378" y="181"/>
                    <a:pt x="379" y="180"/>
                    <a:pt x="380" y="180"/>
                  </a:cubicBezTo>
                  <a:cubicBezTo>
                    <a:pt x="381" y="179"/>
                    <a:pt x="382" y="179"/>
                    <a:pt x="383" y="179"/>
                  </a:cubicBezTo>
                  <a:cubicBezTo>
                    <a:pt x="384" y="178"/>
                    <a:pt x="382" y="176"/>
                    <a:pt x="382" y="176"/>
                  </a:cubicBezTo>
                  <a:cubicBezTo>
                    <a:pt x="382" y="176"/>
                    <a:pt x="383" y="176"/>
                    <a:pt x="383" y="176"/>
                  </a:cubicBezTo>
                  <a:cubicBezTo>
                    <a:pt x="383" y="176"/>
                    <a:pt x="379" y="174"/>
                    <a:pt x="379" y="174"/>
                  </a:cubicBezTo>
                  <a:cubicBezTo>
                    <a:pt x="377" y="173"/>
                    <a:pt x="375" y="173"/>
                    <a:pt x="373" y="174"/>
                  </a:cubicBezTo>
                  <a:cubicBezTo>
                    <a:pt x="369" y="175"/>
                    <a:pt x="366" y="176"/>
                    <a:pt x="363" y="178"/>
                  </a:cubicBezTo>
                  <a:cubicBezTo>
                    <a:pt x="360" y="179"/>
                    <a:pt x="358" y="181"/>
                    <a:pt x="355" y="183"/>
                  </a:cubicBezTo>
                  <a:cubicBezTo>
                    <a:pt x="354" y="184"/>
                    <a:pt x="353" y="185"/>
                    <a:pt x="352" y="187"/>
                  </a:cubicBezTo>
                  <a:cubicBezTo>
                    <a:pt x="352" y="187"/>
                    <a:pt x="348" y="189"/>
                    <a:pt x="348" y="189"/>
                  </a:cubicBezTo>
                  <a:cubicBezTo>
                    <a:pt x="348" y="188"/>
                    <a:pt x="353" y="184"/>
                    <a:pt x="354" y="183"/>
                  </a:cubicBezTo>
                  <a:cubicBezTo>
                    <a:pt x="354" y="182"/>
                    <a:pt x="355" y="181"/>
                    <a:pt x="354" y="180"/>
                  </a:cubicBezTo>
                  <a:cubicBezTo>
                    <a:pt x="353" y="180"/>
                    <a:pt x="351" y="179"/>
                    <a:pt x="350" y="179"/>
                  </a:cubicBezTo>
                  <a:cubicBezTo>
                    <a:pt x="351" y="179"/>
                    <a:pt x="353" y="180"/>
                    <a:pt x="354" y="180"/>
                  </a:cubicBezTo>
                  <a:cubicBezTo>
                    <a:pt x="356" y="181"/>
                    <a:pt x="358" y="178"/>
                    <a:pt x="359" y="177"/>
                  </a:cubicBezTo>
                  <a:cubicBezTo>
                    <a:pt x="360" y="176"/>
                    <a:pt x="361" y="174"/>
                    <a:pt x="363" y="173"/>
                  </a:cubicBezTo>
                  <a:cubicBezTo>
                    <a:pt x="365" y="173"/>
                    <a:pt x="367" y="174"/>
                    <a:pt x="368" y="172"/>
                  </a:cubicBezTo>
                  <a:cubicBezTo>
                    <a:pt x="369" y="168"/>
                    <a:pt x="371" y="167"/>
                    <a:pt x="375" y="167"/>
                  </a:cubicBezTo>
                  <a:cubicBezTo>
                    <a:pt x="379" y="167"/>
                    <a:pt x="383" y="167"/>
                    <a:pt x="387" y="167"/>
                  </a:cubicBezTo>
                  <a:cubicBezTo>
                    <a:pt x="394" y="167"/>
                    <a:pt x="404" y="169"/>
                    <a:pt x="409" y="163"/>
                  </a:cubicBezTo>
                  <a:cubicBezTo>
                    <a:pt x="411" y="161"/>
                    <a:pt x="412" y="160"/>
                    <a:pt x="414" y="160"/>
                  </a:cubicBezTo>
                  <a:cubicBezTo>
                    <a:pt x="416" y="160"/>
                    <a:pt x="418" y="160"/>
                    <a:pt x="421" y="158"/>
                  </a:cubicBezTo>
                  <a:cubicBezTo>
                    <a:pt x="422" y="158"/>
                    <a:pt x="425" y="156"/>
                    <a:pt x="425" y="155"/>
                  </a:cubicBezTo>
                  <a:cubicBezTo>
                    <a:pt x="427" y="152"/>
                    <a:pt x="422" y="153"/>
                    <a:pt x="422" y="152"/>
                  </a:cubicBezTo>
                  <a:cubicBezTo>
                    <a:pt x="422" y="151"/>
                    <a:pt x="424" y="151"/>
                    <a:pt x="424" y="151"/>
                  </a:cubicBezTo>
                  <a:cubicBezTo>
                    <a:pt x="425" y="150"/>
                    <a:pt x="424" y="149"/>
                    <a:pt x="424" y="148"/>
                  </a:cubicBezTo>
                  <a:cubicBezTo>
                    <a:pt x="424" y="148"/>
                    <a:pt x="425" y="147"/>
                    <a:pt x="425" y="147"/>
                  </a:cubicBezTo>
                  <a:cubicBezTo>
                    <a:pt x="425" y="146"/>
                    <a:pt x="423" y="145"/>
                    <a:pt x="423" y="145"/>
                  </a:cubicBezTo>
                  <a:cubicBezTo>
                    <a:pt x="422" y="144"/>
                    <a:pt x="421" y="144"/>
                    <a:pt x="421" y="143"/>
                  </a:cubicBezTo>
                  <a:cubicBezTo>
                    <a:pt x="420" y="143"/>
                    <a:pt x="418" y="146"/>
                    <a:pt x="417" y="144"/>
                  </a:cubicBezTo>
                  <a:cubicBezTo>
                    <a:pt x="417" y="144"/>
                    <a:pt x="419" y="143"/>
                    <a:pt x="418" y="143"/>
                  </a:cubicBezTo>
                  <a:cubicBezTo>
                    <a:pt x="418" y="142"/>
                    <a:pt x="417" y="141"/>
                    <a:pt x="416" y="141"/>
                  </a:cubicBezTo>
                  <a:cubicBezTo>
                    <a:pt x="415" y="140"/>
                    <a:pt x="411" y="141"/>
                    <a:pt x="410" y="142"/>
                  </a:cubicBezTo>
                  <a:cubicBezTo>
                    <a:pt x="409" y="144"/>
                    <a:pt x="406" y="145"/>
                    <a:pt x="404" y="146"/>
                  </a:cubicBezTo>
                  <a:cubicBezTo>
                    <a:pt x="403" y="146"/>
                    <a:pt x="400" y="144"/>
                    <a:pt x="400" y="143"/>
                  </a:cubicBezTo>
                  <a:cubicBezTo>
                    <a:pt x="400" y="142"/>
                    <a:pt x="403" y="145"/>
                    <a:pt x="403" y="145"/>
                  </a:cubicBezTo>
                  <a:cubicBezTo>
                    <a:pt x="404" y="145"/>
                    <a:pt x="408" y="142"/>
                    <a:pt x="408" y="142"/>
                  </a:cubicBezTo>
                  <a:cubicBezTo>
                    <a:pt x="408" y="142"/>
                    <a:pt x="406" y="141"/>
                    <a:pt x="406" y="141"/>
                  </a:cubicBezTo>
                  <a:cubicBezTo>
                    <a:pt x="409" y="140"/>
                    <a:pt x="412" y="140"/>
                    <a:pt x="415" y="139"/>
                  </a:cubicBezTo>
                  <a:cubicBezTo>
                    <a:pt x="415" y="139"/>
                    <a:pt x="417" y="138"/>
                    <a:pt x="416" y="137"/>
                  </a:cubicBezTo>
                  <a:cubicBezTo>
                    <a:pt x="416" y="137"/>
                    <a:pt x="414" y="135"/>
                    <a:pt x="414" y="135"/>
                  </a:cubicBezTo>
                  <a:cubicBezTo>
                    <a:pt x="412" y="136"/>
                    <a:pt x="410" y="136"/>
                    <a:pt x="409" y="134"/>
                  </a:cubicBezTo>
                  <a:cubicBezTo>
                    <a:pt x="408" y="134"/>
                    <a:pt x="404" y="137"/>
                    <a:pt x="404" y="136"/>
                  </a:cubicBezTo>
                  <a:cubicBezTo>
                    <a:pt x="404" y="136"/>
                    <a:pt x="407" y="133"/>
                    <a:pt x="404" y="134"/>
                  </a:cubicBezTo>
                  <a:cubicBezTo>
                    <a:pt x="404" y="134"/>
                    <a:pt x="400" y="135"/>
                    <a:pt x="400" y="135"/>
                  </a:cubicBezTo>
                  <a:cubicBezTo>
                    <a:pt x="401" y="133"/>
                    <a:pt x="404" y="133"/>
                    <a:pt x="402" y="130"/>
                  </a:cubicBezTo>
                  <a:cubicBezTo>
                    <a:pt x="402" y="130"/>
                    <a:pt x="398" y="128"/>
                    <a:pt x="398" y="128"/>
                  </a:cubicBezTo>
                  <a:cubicBezTo>
                    <a:pt x="396" y="128"/>
                    <a:pt x="396" y="126"/>
                    <a:pt x="394" y="126"/>
                  </a:cubicBezTo>
                  <a:cubicBezTo>
                    <a:pt x="395" y="126"/>
                    <a:pt x="392" y="122"/>
                    <a:pt x="392" y="122"/>
                  </a:cubicBezTo>
                  <a:cubicBezTo>
                    <a:pt x="392" y="122"/>
                    <a:pt x="393" y="123"/>
                    <a:pt x="394" y="123"/>
                  </a:cubicBezTo>
                  <a:cubicBezTo>
                    <a:pt x="395" y="124"/>
                    <a:pt x="395" y="122"/>
                    <a:pt x="396" y="122"/>
                  </a:cubicBezTo>
                  <a:cubicBezTo>
                    <a:pt x="400" y="121"/>
                    <a:pt x="393" y="118"/>
                    <a:pt x="392" y="117"/>
                  </a:cubicBezTo>
                  <a:cubicBezTo>
                    <a:pt x="392" y="118"/>
                    <a:pt x="394" y="116"/>
                    <a:pt x="394" y="116"/>
                  </a:cubicBezTo>
                  <a:cubicBezTo>
                    <a:pt x="395" y="115"/>
                    <a:pt x="393" y="115"/>
                    <a:pt x="392" y="114"/>
                  </a:cubicBezTo>
                  <a:cubicBezTo>
                    <a:pt x="392" y="114"/>
                    <a:pt x="391" y="113"/>
                    <a:pt x="390" y="113"/>
                  </a:cubicBezTo>
                  <a:cubicBezTo>
                    <a:pt x="390" y="113"/>
                    <a:pt x="388" y="113"/>
                    <a:pt x="388" y="113"/>
                  </a:cubicBezTo>
                  <a:cubicBezTo>
                    <a:pt x="389" y="112"/>
                    <a:pt x="391" y="113"/>
                    <a:pt x="390" y="110"/>
                  </a:cubicBezTo>
                  <a:cubicBezTo>
                    <a:pt x="389" y="110"/>
                    <a:pt x="386" y="111"/>
                    <a:pt x="386" y="111"/>
                  </a:cubicBezTo>
                  <a:cubicBezTo>
                    <a:pt x="386" y="110"/>
                    <a:pt x="389" y="110"/>
                    <a:pt x="388" y="108"/>
                  </a:cubicBezTo>
                  <a:cubicBezTo>
                    <a:pt x="388" y="107"/>
                    <a:pt x="388" y="106"/>
                    <a:pt x="387" y="105"/>
                  </a:cubicBezTo>
                  <a:cubicBezTo>
                    <a:pt x="387" y="105"/>
                    <a:pt x="386" y="106"/>
                    <a:pt x="386" y="105"/>
                  </a:cubicBezTo>
                  <a:cubicBezTo>
                    <a:pt x="386" y="106"/>
                    <a:pt x="384" y="102"/>
                    <a:pt x="384" y="102"/>
                  </a:cubicBezTo>
                  <a:cubicBezTo>
                    <a:pt x="383" y="100"/>
                    <a:pt x="382" y="99"/>
                    <a:pt x="382" y="98"/>
                  </a:cubicBezTo>
                  <a:cubicBezTo>
                    <a:pt x="381" y="96"/>
                    <a:pt x="381" y="94"/>
                    <a:pt x="379" y="97"/>
                  </a:cubicBezTo>
                  <a:cubicBezTo>
                    <a:pt x="379" y="97"/>
                    <a:pt x="378" y="101"/>
                    <a:pt x="379" y="100"/>
                  </a:cubicBezTo>
                  <a:cubicBezTo>
                    <a:pt x="375" y="101"/>
                    <a:pt x="377" y="101"/>
                    <a:pt x="378" y="104"/>
                  </a:cubicBezTo>
                  <a:cubicBezTo>
                    <a:pt x="378" y="103"/>
                    <a:pt x="377" y="103"/>
                    <a:pt x="377" y="104"/>
                  </a:cubicBezTo>
                  <a:cubicBezTo>
                    <a:pt x="376" y="104"/>
                    <a:pt x="376" y="104"/>
                    <a:pt x="375" y="105"/>
                  </a:cubicBezTo>
                  <a:cubicBezTo>
                    <a:pt x="375" y="105"/>
                    <a:pt x="377" y="106"/>
                    <a:pt x="377" y="106"/>
                  </a:cubicBezTo>
                  <a:cubicBezTo>
                    <a:pt x="376" y="107"/>
                    <a:pt x="374" y="106"/>
                    <a:pt x="374" y="107"/>
                  </a:cubicBezTo>
                  <a:cubicBezTo>
                    <a:pt x="373" y="108"/>
                    <a:pt x="375" y="110"/>
                    <a:pt x="373" y="111"/>
                  </a:cubicBezTo>
                  <a:cubicBezTo>
                    <a:pt x="374" y="111"/>
                    <a:pt x="372" y="107"/>
                    <a:pt x="370" y="109"/>
                  </a:cubicBezTo>
                  <a:cubicBezTo>
                    <a:pt x="370" y="110"/>
                    <a:pt x="366" y="113"/>
                    <a:pt x="366" y="113"/>
                  </a:cubicBezTo>
                  <a:cubicBezTo>
                    <a:pt x="365" y="113"/>
                    <a:pt x="365" y="112"/>
                    <a:pt x="365" y="111"/>
                  </a:cubicBezTo>
                  <a:cubicBezTo>
                    <a:pt x="364" y="111"/>
                    <a:pt x="364" y="112"/>
                    <a:pt x="364" y="112"/>
                  </a:cubicBezTo>
                  <a:cubicBezTo>
                    <a:pt x="363" y="111"/>
                    <a:pt x="364" y="111"/>
                    <a:pt x="364" y="110"/>
                  </a:cubicBezTo>
                  <a:cubicBezTo>
                    <a:pt x="364" y="111"/>
                    <a:pt x="357" y="116"/>
                    <a:pt x="357" y="115"/>
                  </a:cubicBezTo>
                  <a:cubicBezTo>
                    <a:pt x="356" y="114"/>
                    <a:pt x="360" y="113"/>
                    <a:pt x="361" y="113"/>
                  </a:cubicBezTo>
                  <a:cubicBezTo>
                    <a:pt x="363" y="111"/>
                    <a:pt x="363" y="110"/>
                    <a:pt x="362" y="108"/>
                  </a:cubicBezTo>
                  <a:cubicBezTo>
                    <a:pt x="361" y="107"/>
                    <a:pt x="358" y="107"/>
                    <a:pt x="357" y="107"/>
                  </a:cubicBezTo>
                  <a:cubicBezTo>
                    <a:pt x="356" y="107"/>
                    <a:pt x="356" y="108"/>
                    <a:pt x="356" y="108"/>
                  </a:cubicBezTo>
                  <a:cubicBezTo>
                    <a:pt x="355" y="110"/>
                    <a:pt x="353" y="108"/>
                    <a:pt x="352" y="108"/>
                  </a:cubicBezTo>
                  <a:cubicBezTo>
                    <a:pt x="353" y="108"/>
                    <a:pt x="355" y="106"/>
                    <a:pt x="355" y="106"/>
                  </a:cubicBezTo>
                  <a:cubicBezTo>
                    <a:pt x="355" y="106"/>
                    <a:pt x="356" y="107"/>
                    <a:pt x="356" y="107"/>
                  </a:cubicBezTo>
                  <a:cubicBezTo>
                    <a:pt x="355" y="107"/>
                    <a:pt x="357" y="105"/>
                    <a:pt x="357" y="105"/>
                  </a:cubicBezTo>
                  <a:cubicBezTo>
                    <a:pt x="358" y="103"/>
                    <a:pt x="356" y="104"/>
                    <a:pt x="355" y="103"/>
                  </a:cubicBezTo>
                  <a:cubicBezTo>
                    <a:pt x="355" y="103"/>
                    <a:pt x="356" y="98"/>
                    <a:pt x="354" y="99"/>
                  </a:cubicBezTo>
                  <a:cubicBezTo>
                    <a:pt x="355" y="98"/>
                    <a:pt x="356" y="98"/>
                    <a:pt x="355" y="96"/>
                  </a:cubicBezTo>
                  <a:cubicBezTo>
                    <a:pt x="353" y="95"/>
                    <a:pt x="357" y="94"/>
                    <a:pt x="356" y="92"/>
                  </a:cubicBezTo>
                  <a:cubicBezTo>
                    <a:pt x="356" y="91"/>
                    <a:pt x="354" y="93"/>
                    <a:pt x="353" y="92"/>
                  </a:cubicBezTo>
                  <a:cubicBezTo>
                    <a:pt x="352" y="91"/>
                    <a:pt x="350" y="91"/>
                    <a:pt x="349" y="91"/>
                  </a:cubicBezTo>
                  <a:cubicBezTo>
                    <a:pt x="347" y="90"/>
                    <a:pt x="346" y="90"/>
                    <a:pt x="345" y="88"/>
                  </a:cubicBezTo>
                  <a:cubicBezTo>
                    <a:pt x="345" y="86"/>
                    <a:pt x="342" y="87"/>
                    <a:pt x="342" y="85"/>
                  </a:cubicBezTo>
                  <a:cubicBezTo>
                    <a:pt x="342" y="84"/>
                    <a:pt x="340" y="85"/>
                    <a:pt x="340" y="85"/>
                  </a:cubicBezTo>
                  <a:cubicBezTo>
                    <a:pt x="341" y="83"/>
                    <a:pt x="339" y="83"/>
                    <a:pt x="338" y="82"/>
                  </a:cubicBezTo>
                  <a:cubicBezTo>
                    <a:pt x="336" y="81"/>
                    <a:pt x="336" y="80"/>
                    <a:pt x="334" y="81"/>
                  </a:cubicBezTo>
                  <a:cubicBezTo>
                    <a:pt x="332" y="82"/>
                    <a:pt x="331" y="83"/>
                    <a:pt x="329" y="82"/>
                  </a:cubicBezTo>
                  <a:cubicBezTo>
                    <a:pt x="327" y="81"/>
                    <a:pt x="326" y="83"/>
                    <a:pt x="324" y="82"/>
                  </a:cubicBezTo>
                  <a:cubicBezTo>
                    <a:pt x="322" y="80"/>
                    <a:pt x="320" y="80"/>
                    <a:pt x="318" y="80"/>
                  </a:cubicBezTo>
                  <a:cubicBezTo>
                    <a:pt x="316" y="80"/>
                    <a:pt x="314" y="80"/>
                    <a:pt x="313" y="82"/>
                  </a:cubicBezTo>
                  <a:cubicBezTo>
                    <a:pt x="312" y="84"/>
                    <a:pt x="315" y="85"/>
                    <a:pt x="315" y="86"/>
                  </a:cubicBezTo>
                  <a:cubicBezTo>
                    <a:pt x="316" y="87"/>
                    <a:pt x="315" y="90"/>
                    <a:pt x="314" y="91"/>
                  </a:cubicBezTo>
                  <a:cubicBezTo>
                    <a:pt x="314" y="92"/>
                    <a:pt x="314" y="91"/>
                    <a:pt x="313" y="92"/>
                  </a:cubicBezTo>
                  <a:cubicBezTo>
                    <a:pt x="313" y="92"/>
                    <a:pt x="315" y="94"/>
                    <a:pt x="315" y="94"/>
                  </a:cubicBezTo>
                  <a:cubicBezTo>
                    <a:pt x="315" y="96"/>
                    <a:pt x="316" y="98"/>
                    <a:pt x="316" y="99"/>
                  </a:cubicBezTo>
                  <a:cubicBezTo>
                    <a:pt x="316" y="100"/>
                    <a:pt x="316" y="100"/>
                    <a:pt x="316" y="101"/>
                  </a:cubicBezTo>
                  <a:cubicBezTo>
                    <a:pt x="316" y="102"/>
                    <a:pt x="315" y="101"/>
                    <a:pt x="315" y="101"/>
                  </a:cubicBezTo>
                  <a:cubicBezTo>
                    <a:pt x="314" y="102"/>
                    <a:pt x="314" y="104"/>
                    <a:pt x="314" y="104"/>
                  </a:cubicBezTo>
                  <a:cubicBezTo>
                    <a:pt x="313" y="105"/>
                    <a:pt x="312" y="106"/>
                    <a:pt x="312" y="107"/>
                  </a:cubicBezTo>
                  <a:cubicBezTo>
                    <a:pt x="311" y="109"/>
                    <a:pt x="311" y="109"/>
                    <a:pt x="312" y="110"/>
                  </a:cubicBezTo>
                  <a:cubicBezTo>
                    <a:pt x="315" y="112"/>
                    <a:pt x="318" y="114"/>
                    <a:pt x="320" y="116"/>
                  </a:cubicBezTo>
                  <a:cubicBezTo>
                    <a:pt x="321" y="119"/>
                    <a:pt x="322" y="124"/>
                    <a:pt x="321" y="127"/>
                  </a:cubicBezTo>
                  <a:cubicBezTo>
                    <a:pt x="319" y="131"/>
                    <a:pt x="313" y="133"/>
                    <a:pt x="310" y="135"/>
                  </a:cubicBezTo>
                  <a:cubicBezTo>
                    <a:pt x="309" y="136"/>
                    <a:pt x="308" y="136"/>
                    <a:pt x="307" y="137"/>
                  </a:cubicBezTo>
                  <a:cubicBezTo>
                    <a:pt x="304" y="138"/>
                    <a:pt x="308" y="141"/>
                    <a:pt x="308" y="143"/>
                  </a:cubicBezTo>
                  <a:cubicBezTo>
                    <a:pt x="308" y="143"/>
                    <a:pt x="309" y="145"/>
                    <a:pt x="309" y="146"/>
                  </a:cubicBezTo>
                  <a:cubicBezTo>
                    <a:pt x="309" y="148"/>
                    <a:pt x="309" y="149"/>
                    <a:pt x="310" y="151"/>
                  </a:cubicBezTo>
                  <a:cubicBezTo>
                    <a:pt x="311" y="153"/>
                    <a:pt x="311" y="154"/>
                    <a:pt x="309" y="156"/>
                  </a:cubicBezTo>
                  <a:cubicBezTo>
                    <a:pt x="309" y="156"/>
                    <a:pt x="310" y="160"/>
                    <a:pt x="309" y="161"/>
                  </a:cubicBezTo>
                  <a:cubicBezTo>
                    <a:pt x="308" y="161"/>
                    <a:pt x="307" y="157"/>
                    <a:pt x="306" y="159"/>
                  </a:cubicBezTo>
                  <a:cubicBezTo>
                    <a:pt x="305" y="161"/>
                    <a:pt x="307" y="164"/>
                    <a:pt x="307" y="164"/>
                  </a:cubicBezTo>
                  <a:cubicBezTo>
                    <a:pt x="307" y="163"/>
                    <a:pt x="301" y="158"/>
                    <a:pt x="298" y="161"/>
                  </a:cubicBezTo>
                  <a:cubicBezTo>
                    <a:pt x="299" y="160"/>
                    <a:pt x="302" y="159"/>
                    <a:pt x="300" y="157"/>
                  </a:cubicBezTo>
                  <a:cubicBezTo>
                    <a:pt x="299" y="156"/>
                    <a:pt x="298" y="155"/>
                    <a:pt x="297" y="155"/>
                  </a:cubicBezTo>
                  <a:cubicBezTo>
                    <a:pt x="297" y="154"/>
                    <a:pt x="295" y="154"/>
                    <a:pt x="294" y="154"/>
                  </a:cubicBezTo>
                  <a:cubicBezTo>
                    <a:pt x="294" y="153"/>
                    <a:pt x="295" y="153"/>
                    <a:pt x="294" y="151"/>
                  </a:cubicBezTo>
                  <a:cubicBezTo>
                    <a:pt x="293" y="150"/>
                    <a:pt x="292" y="148"/>
                    <a:pt x="293" y="146"/>
                  </a:cubicBezTo>
                  <a:cubicBezTo>
                    <a:pt x="294" y="143"/>
                    <a:pt x="291" y="142"/>
                    <a:pt x="291" y="140"/>
                  </a:cubicBezTo>
                  <a:cubicBezTo>
                    <a:pt x="291" y="138"/>
                    <a:pt x="293" y="137"/>
                    <a:pt x="292" y="135"/>
                  </a:cubicBezTo>
                  <a:cubicBezTo>
                    <a:pt x="290" y="133"/>
                    <a:pt x="286" y="133"/>
                    <a:pt x="283" y="133"/>
                  </a:cubicBezTo>
                  <a:cubicBezTo>
                    <a:pt x="282" y="133"/>
                    <a:pt x="281" y="133"/>
                    <a:pt x="279" y="133"/>
                  </a:cubicBezTo>
                  <a:cubicBezTo>
                    <a:pt x="279" y="133"/>
                    <a:pt x="277" y="135"/>
                    <a:pt x="277" y="135"/>
                  </a:cubicBezTo>
                  <a:cubicBezTo>
                    <a:pt x="277" y="134"/>
                    <a:pt x="278" y="134"/>
                    <a:pt x="277" y="133"/>
                  </a:cubicBezTo>
                  <a:cubicBezTo>
                    <a:pt x="277" y="132"/>
                    <a:pt x="276" y="131"/>
                    <a:pt x="275" y="131"/>
                  </a:cubicBezTo>
                  <a:cubicBezTo>
                    <a:pt x="273" y="130"/>
                    <a:pt x="271" y="130"/>
                    <a:pt x="269" y="129"/>
                  </a:cubicBezTo>
                  <a:cubicBezTo>
                    <a:pt x="266" y="128"/>
                    <a:pt x="264" y="125"/>
                    <a:pt x="261" y="123"/>
                  </a:cubicBezTo>
                  <a:cubicBezTo>
                    <a:pt x="259" y="122"/>
                    <a:pt x="257" y="121"/>
                    <a:pt x="256" y="121"/>
                  </a:cubicBezTo>
                  <a:cubicBezTo>
                    <a:pt x="254" y="121"/>
                    <a:pt x="252" y="119"/>
                    <a:pt x="250" y="119"/>
                  </a:cubicBezTo>
                  <a:cubicBezTo>
                    <a:pt x="249" y="119"/>
                    <a:pt x="240" y="121"/>
                    <a:pt x="240" y="121"/>
                  </a:cubicBezTo>
                  <a:cubicBezTo>
                    <a:pt x="240" y="120"/>
                    <a:pt x="241" y="120"/>
                    <a:pt x="242" y="119"/>
                  </a:cubicBezTo>
                  <a:cubicBezTo>
                    <a:pt x="242" y="118"/>
                    <a:pt x="241" y="117"/>
                    <a:pt x="241" y="117"/>
                  </a:cubicBezTo>
                  <a:cubicBezTo>
                    <a:pt x="240" y="114"/>
                    <a:pt x="239" y="112"/>
                    <a:pt x="238" y="110"/>
                  </a:cubicBezTo>
                  <a:cubicBezTo>
                    <a:pt x="237" y="108"/>
                    <a:pt x="236" y="108"/>
                    <a:pt x="234" y="108"/>
                  </a:cubicBezTo>
                  <a:cubicBezTo>
                    <a:pt x="231" y="108"/>
                    <a:pt x="230" y="108"/>
                    <a:pt x="230" y="105"/>
                  </a:cubicBezTo>
                  <a:cubicBezTo>
                    <a:pt x="231" y="103"/>
                    <a:pt x="230" y="100"/>
                    <a:pt x="230" y="98"/>
                  </a:cubicBezTo>
                  <a:cubicBezTo>
                    <a:pt x="231" y="95"/>
                    <a:pt x="233" y="93"/>
                    <a:pt x="234" y="90"/>
                  </a:cubicBezTo>
                  <a:cubicBezTo>
                    <a:pt x="235" y="88"/>
                    <a:pt x="235" y="87"/>
                    <a:pt x="237" y="86"/>
                  </a:cubicBezTo>
                  <a:cubicBezTo>
                    <a:pt x="238" y="86"/>
                    <a:pt x="237" y="85"/>
                    <a:pt x="237" y="84"/>
                  </a:cubicBezTo>
                  <a:cubicBezTo>
                    <a:pt x="238" y="84"/>
                    <a:pt x="240" y="82"/>
                    <a:pt x="240" y="82"/>
                  </a:cubicBezTo>
                  <a:cubicBezTo>
                    <a:pt x="240" y="82"/>
                    <a:pt x="240" y="82"/>
                    <a:pt x="239" y="81"/>
                  </a:cubicBezTo>
                  <a:cubicBezTo>
                    <a:pt x="239" y="81"/>
                    <a:pt x="240" y="81"/>
                    <a:pt x="240" y="81"/>
                  </a:cubicBezTo>
                  <a:cubicBezTo>
                    <a:pt x="240" y="79"/>
                    <a:pt x="242" y="80"/>
                    <a:pt x="243" y="80"/>
                  </a:cubicBezTo>
                  <a:cubicBezTo>
                    <a:pt x="244" y="80"/>
                    <a:pt x="244" y="79"/>
                    <a:pt x="244" y="79"/>
                  </a:cubicBezTo>
                  <a:cubicBezTo>
                    <a:pt x="245" y="77"/>
                    <a:pt x="243" y="78"/>
                    <a:pt x="242" y="77"/>
                  </a:cubicBezTo>
                  <a:cubicBezTo>
                    <a:pt x="242" y="77"/>
                    <a:pt x="244" y="77"/>
                    <a:pt x="244" y="77"/>
                  </a:cubicBezTo>
                  <a:cubicBezTo>
                    <a:pt x="245" y="76"/>
                    <a:pt x="246" y="77"/>
                    <a:pt x="246" y="77"/>
                  </a:cubicBezTo>
                  <a:cubicBezTo>
                    <a:pt x="248" y="79"/>
                    <a:pt x="248" y="77"/>
                    <a:pt x="250" y="76"/>
                  </a:cubicBezTo>
                  <a:cubicBezTo>
                    <a:pt x="252" y="74"/>
                    <a:pt x="248" y="72"/>
                    <a:pt x="246" y="71"/>
                  </a:cubicBezTo>
                  <a:cubicBezTo>
                    <a:pt x="245" y="71"/>
                    <a:pt x="241" y="72"/>
                    <a:pt x="241" y="72"/>
                  </a:cubicBezTo>
                  <a:cubicBezTo>
                    <a:pt x="240" y="70"/>
                    <a:pt x="243" y="70"/>
                    <a:pt x="240" y="69"/>
                  </a:cubicBezTo>
                  <a:cubicBezTo>
                    <a:pt x="239" y="69"/>
                    <a:pt x="234" y="69"/>
                    <a:pt x="234" y="68"/>
                  </a:cubicBezTo>
                  <a:cubicBezTo>
                    <a:pt x="234" y="67"/>
                    <a:pt x="236" y="67"/>
                    <a:pt x="236" y="67"/>
                  </a:cubicBezTo>
                  <a:cubicBezTo>
                    <a:pt x="237" y="66"/>
                    <a:pt x="237" y="67"/>
                    <a:pt x="238" y="67"/>
                  </a:cubicBezTo>
                  <a:cubicBezTo>
                    <a:pt x="237" y="68"/>
                    <a:pt x="240" y="68"/>
                    <a:pt x="240" y="68"/>
                  </a:cubicBezTo>
                  <a:cubicBezTo>
                    <a:pt x="242" y="68"/>
                    <a:pt x="245" y="70"/>
                    <a:pt x="246" y="70"/>
                  </a:cubicBezTo>
                  <a:cubicBezTo>
                    <a:pt x="247" y="70"/>
                    <a:pt x="248" y="71"/>
                    <a:pt x="249" y="71"/>
                  </a:cubicBezTo>
                  <a:cubicBezTo>
                    <a:pt x="251" y="72"/>
                    <a:pt x="250" y="71"/>
                    <a:pt x="251" y="71"/>
                  </a:cubicBezTo>
                  <a:cubicBezTo>
                    <a:pt x="252" y="71"/>
                    <a:pt x="255" y="71"/>
                    <a:pt x="254" y="70"/>
                  </a:cubicBezTo>
                  <a:cubicBezTo>
                    <a:pt x="253" y="69"/>
                    <a:pt x="254" y="67"/>
                    <a:pt x="255" y="66"/>
                  </a:cubicBezTo>
                  <a:cubicBezTo>
                    <a:pt x="255" y="67"/>
                    <a:pt x="258" y="68"/>
                    <a:pt x="258" y="68"/>
                  </a:cubicBezTo>
                  <a:cubicBezTo>
                    <a:pt x="260" y="68"/>
                    <a:pt x="261" y="68"/>
                    <a:pt x="263" y="67"/>
                  </a:cubicBezTo>
                  <a:cubicBezTo>
                    <a:pt x="264" y="66"/>
                    <a:pt x="265" y="64"/>
                    <a:pt x="266" y="63"/>
                  </a:cubicBezTo>
                  <a:cubicBezTo>
                    <a:pt x="267" y="62"/>
                    <a:pt x="269" y="61"/>
                    <a:pt x="268" y="59"/>
                  </a:cubicBezTo>
                  <a:cubicBezTo>
                    <a:pt x="267" y="57"/>
                    <a:pt x="264" y="58"/>
                    <a:pt x="263" y="58"/>
                  </a:cubicBezTo>
                  <a:cubicBezTo>
                    <a:pt x="260" y="58"/>
                    <a:pt x="258" y="57"/>
                    <a:pt x="256" y="56"/>
                  </a:cubicBezTo>
                  <a:cubicBezTo>
                    <a:pt x="255" y="55"/>
                    <a:pt x="254" y="54"/>
                    <a:pt x="252" y="53"/>
                  </a:cubicBezTo>
                  <a:cubicBezTo>
                    <a:pt x="252" y="53"/>
                    <a:pt x="247" y="53"/>
                    <a:pt x="247" y="53"/>
                  </a:cubicBezTo>
                  <a:cubicBezTo>
                    <a:pt x="247" y="52"/>
                    <a:pt x="252" y="53"/>
                    <a:pt x="253" y="53"/>
                  </a:cubicBezTo>
                  <a:cubicBezTo>
                    <a:pt x="255" y="53"/>
                    <a:pt x="255" y="52"/>
                    <a:pt x="257" y="53"/>
                  </a:cubicBezTo>
                  <a:cubicBezTo>
                    <a:pt x="261" y="55"/>
                    <a:pt x="265" y="59"/>
                    <a:pt x="269" y="56"/>
                  </a:cubicBezTo>
                  <a:cubicBezTo>
                    <a:pt x="271" y="54"/>
                    <a:pt x="272" y="53"/>
                    <a:pt x="273" y="51"/>
                  </a:cubicBezTo>
                  <a:cubicBezTo>
                    <a:pt x="274" y="50"/>
                    <a:pt x="268" y="49"/>
                    <a:pt x="271" y="47"/>
                  </a:cubicBezTo>
                  <a:cubicBezTo>
                    <a:pt x="272" y="47"/>
                    <a:pt x="275" y="47"/>
                    <a:pt x="276" y="48"/>
                  </a:cubicBezTo>
                  <a:cubicBezTo>
                    <a:pt x="279" y="48"/>
                    <a:pt x="279" y="50"/>
                    <a:pt x="282" y="48"/>
                  </a:cubicBezTo>
                  <a:cubicBezTo>
                    <a:pt x="282" y="48"/>
                    <a:pt x="285" y="49"/>
                    <a:pt x="284" y="47"/>
                  </a:cubicBezTo>
                  <a:cubicBezTo>
                    <a:pt x="283" y="46"/>
                    <a:pt x="279" y="44"/>
                    <a:pt x="278" y="44"/>
                  </a:cubicBezTo>
                  <a:cubicBezTo>
                    <a:pt x="280" y="43"/>
                    <a:pt x="282" y="45"/>
                    <a:pt x="284" y="45"/>
                  </a:cubicBezTo>
                  <a:cubicBezTo>
                    <a:pt x="285" y="45"/>
                    <a:pt x="287" y="50"/>
                    <a:pt x="289" y="49"/>
                  </a:cubicBezTo>
                  <a:cubicBezTo>
                    <a:pt x="289" y="49"/>
                    <a:pt x="288" y="48"/>
                    <a:pt x="288" y="48"/>
                  </a:cubicBezTo>
                  <a:cubicBezTo>
                    <a:pt x="289" y="47"/>
                    <a:pt x="290" y="47"/>
                    <a:pt x="292" y="46"/>
                  </a:cubicBezTo>
                  <a:cubicBezTo>
                    <a:pt x="293" y="45"/>
                    <a:pt x="296" y="42"/>
                    <a:pt x="297" y="41"/>
                  </a:cubicBezTo>
                  <a:cubicBezTo>
                    <a:pt x="297" y="38"/>
                    <a:pt x="295" y="38"/>
                    <a:pt x="293" y="36"/>
                  </a:cubicBezTo>
                  <a:cubicBezTo>
                    <a:pt x="293" y="36"/>
                    <a:pt x="290" y="30"/>
                    <a:pt x="290" y="31"/>
                  </a:cubicBezTo>
                  <a:cubicBezTo>
                    <a:pt x="291" y="30"/>
                    <a:pt x="295" y="30"/>
                    <a:pt x="296" y="30"/>
                  </a:cubicBezTo>
                  <a:cubicBezTo>
                    <a:pt x="299" y="29"/>
                    <a:pt x="294" y="28"/>
                    <a:pt x="294" y="27"/>
                  </a:cubicBezTo>
                  <a:cubicBezTo>
                    <a:pt x="293" y="26"/>
                    <a:pt x="297" y="26"/>
                    <a:pt x="297" y="25"/>
                  </a:cubicBezTo>
                  <a:cubicBezTo>
                    <a:pt x="297" y="25"/>
                    <a:pt x="287" y="21"/>
                    <a:pt x="287" y="21"/>
                  </a:cubicBezTo>
                  <a:cubicBezTo>
                    <a:pt x="288" y="21"/>
                    <a:pt x="290" y="20"/>
                    <a:pt x="291" y="20"/>
                  </a:cubicBezTo>
                  <a:cubicBezTo>
                    <a:pt x="288" y="20"/>
                    <a:pt x="285" y="19"/>
                    <a:pt x="282" y="19"/>
                  </a:cubicBezTo>
                  <a:cubicBezTo>
                    <a:pt x="280" y="19"/>
                    <a:pt x="277" y="20"/>
                    <a:pt x="276" y="19"/>
                  </a:cubicBezTo>
                  <a:cubicBezTo>
                    <a:pt x="278" y="20"/>
                    <a:pt x="275" y="21"/>
                    <a:pt x="276" y="23"/>
                  </a:cubicBezTo>
                  <a:cubicBezTo>
                    <a:pt x="277" y="24"/>
                    <a:pt x="280" y="25"/>
                    <a:pt x="280" y="26"/>
                  </a:cubicBezTo>
                  <a:cubicBezTo>
                    <a:pt x="280" y="26"/>
                    <a:pt x="278" y="27"/>
                    <a:pt x="278" y="27"/>
                  </a:cubicBezTo>
                  <a:cubicBezTo>
                    <a:pt x="278" y="27"/>
                    <a:pt x="280" y="28"/>
                    <a:pt x="279" y="28"/>
                  </a:cubicBezTo>
                  <a:cubicBezTo>
                    <a:pt x="277" y="29"/>
                    <a:pt x="276" y="27"/>
                    <a:pt x="275" y="31"/>
                  </a:cubicBezTo>
                  <a:cubicBezTo>
                    <a:pt x="274" y="33"/>
                    <a:pt x="274" y="35"/>
                    <a:pt x="273" y="37"/>
                  </a:cubicBezTo>
                  <a:cubicBezTo>
                    <a:pt x="272" y="37"/>
                    <a:pt x="271" y="38"/>
                    <a:pt x="271" y="39"/>
                  </a:cubicBezTo>
                  <a:cubicBezTo>
                    <a:pt x="271" y="40"/>
                    <a:pt x="270" y="40"/>
                    <a:pt x="270" y="41"/>
                  </a:cubicBezTo>
                  <a:cubicBezTo>
                    <a:pt x="267" y="42"/>
                    <a:pt x="268" y="43"/>
                    <a:pt x="266" y="40"/>
                  </a:cubicBezTo>
                  <a:cubicBezTo>
                    <a:pt x="265" y="39"/>
                    <a:pt x="262" y="37"/>
                    <a:pt x="262" y="35"/>
                  </a:cubicBezTo>
                  <a:cubicBezTo>
                    <a:pt x="262" y="35"/>
                    <a:pt x="262" y="32"/>
                    <a:pt x="263" y="32"/>
                  </a:cubicBezTo>
                  <a:cubicBezTo>
                    <a:pt x="263" y="32"/>
                    <a:pt x="265" y="33"/>
                    <a:pt x="265" y="31"/>
                  </a:cubicBezTo>
                  <a:cubicBezTo>
                    <a:pt x="264" y="29"/>
                    <a:pt x="264" y="28"/>
                    <a:pt x="262" y="26"/>
                  </a:cubicBezTo>
                  <a:cubicBezTo>
                    <a:pt x="260" y="25"/>
                    <a:pt x="258" y="23"/>
                    <a:pt x="256" y="25"/>
                  </a:cubicBezTo>
                  <a:cubicBezTo>
                    <a:pt x="255" y="26"/>
                    <a:pt x="255" y="28"/>
                    <a:pt x="255" y="30"/>
                  </a:cubicBezTo>
                  <a:cubicBezTo>
                    <a:pt x="255" y="31"/>
                    <a:pt x="251" y="31"/>
                    <a:pt x="251" y="30"/>
                  </a:cubicBezTo>
                  <a:cubicBezTo>
                    <a:pt x="251" y="29"/>
                    <a:pt x="251" y="26"/>
                    <a:pt x="250" y="25"/>
                  </a:cubicBezTo>
                  <a:cubicBezTo>
                    <a:pt x="246" y="22"/>
                    <a:pt x="251" y="25"/>
                    <a:pt x="251" y="24"/>
                  </a:cubicBezTo>
                  <a:cubicBezTo>
                    <a:pt x="252" y="24"/>
                    <a:pt x="253" y="23"/>
                    <a:pt x="252" y="23"/>
                  </a:cubicBezTo>
                  <a:cubicBezTo>
                    <a:pt x="252" y="22"/>
                    <a:pt x="251" y="21"/>
                    <a:pt x="250" y="22"/>
                  </a:cubicBezTo>
                  <a:cubicBezTo>
                    <a:pt x="249" y="23"/>
                    <a:pt x="249" y="21"/>
                    <a:pt x="248" y="21"/>
                  </a:cubicBezTo>
                  <a:cubicBezTo>
                    <a:pt x="247" y="20"/>
                    <a:pt x="246" y="22"/>
                    <a:pt x="245" y="21"/>
                  </a:cubicBezTo>
                  <a:cubicBezTo>
                    <a:pt x="243" y="20"/>
                    <a:pt x="242" y="21"/>
                    <a:pt x="243" y="18"/>
                  </a:cubicBezTo>
                  <a:cubicBezTo>
                    <a:pt x="243" y="18"/>
                    <a:pt x="243" y="18"/>
                    <a:pt x="244" y="18"/>
                  </a:cubicBezTo>
                  <a:cubicBezTo>
                    <a:pt x="244" y="17"/>
                    <a:pt x="244" y="17"/>
                    <a:pt x="244" y="16"/>
                  </a:cubicBezTo>
                  <a:cubicBezTo>
                    <a:pt x="245" y="16"/>
                    <a:pt x="245" y="16"/>
                    <a:pt x="246" y="16"/>
                  </a:cubicBezTo>
                  <a:cubicBezTo>
                    <a:pt x="245" y="16"/>
                    <a:pt x="244" y="13"/>
                    <a:pt x="244" y="13"/>
                  </a:cubicBezTo>
                  <a:cubicBezTo>
                    <a:pt x="243" y="11"/>
                    <a:pt x="241" y="11"/>
                    <a:pt x="241" y="10"/>
                  </a:cubicBezTo>
                  <a:cubicBezTo>
                    <a:pt x="239" y="9"/>
                    <a:pt x="240" y="9"/>
                    <a:pt x="239" y="7"/>
                  </a:cubicBezTo>
                  <a:cubicBezTo>
                    <a:pt x="239" y="5"/>
                    <a:pt x="237" y="4"/>
                    <a:pt x="237" y="3"/>
                  </a:cubicBezTo>
                  <a:cubicBezTo>
                    <a:pt x="236" y="1"/>
                    <a:pt x="234" y="1"/>
                    <a:pt x="232" y="1"/>
                  </a:cubicBezTo>
                  <a:cubicBezTo>
                    <a:pt x="231" y="1"/>
                    <a:pt x="232" y="0"/>
                    <a:pt x="230" y="0"/>
                  </a:cubicBezTo>
                  <a:cubicBezTo>
                    <a:pt x="229" y="0"/>
                    <a:pt x="228" y="0"/>
                    <a:pt x="228" y="2"/>
                  </a:cubicBezTo>
                  <a:cubicBezTo>
                    <a:pt x="228" y="2"/>
                    <a:pt x="225" y="3"/>
                    <a:pt x="225" y="3"/>
                  </a:cubicBezTo>
                  <a:cubicBezTo>
                    <a:pt x="226" y="3"/>
                    <a:pt x="228" y="3"/>
                    <a:pt x="228" y="4"/>
                  </a:cubicBezTo>
                  <a:cubicBezTo>
                    <a:pt x="228" y="4"/>
                    <a:pt x="226" y="5"/>
                    <a:pt x="226" y="5"/>
                  </a:cubicBezTo>
                  <a:cubicBezTo>
                    <a:pt x="225" y="6"/>
                    <a:pt x="224" y="4"/>
                    <a:pt x="223" y="6"/>
                  </a:cubicBezTo>
                  <a:cubicBezTo>
                    <a:pt x="222" y="6"/>
                    <a:pt x="221" y="9"/>
                    <a:pt x="221" y="10"/>
                  </a:cubicBezTo>
                  <a:cubicBezTo>
                    <a:pt x="222" y="10"/>
                    <a:pt x="224" y="10"/>
                    <a:pt x="225" y="11"/>
                  </a:cubicBezTo>
                  <a:cubicBezTo>
                    <a:pt x="224" y="10"/>
                    <a:pt x="222" y="14"/>
                    <a:pt x="222" y="15"/>
                  </a:cubicBezTo>
                  <a:cubicBezTo>
                    <a:pt x="222" y="16"/>
                    <a:pt x="224" y="18"/>
                    <a:pt x="225" y="19"/>
                  </a:cubicBezTo>
                  <a:cubicBezTo>
                    <a:pt x="226" y="19"/>
                    <a:pt x="228" y="21"/>
                    <a:pt x="229" y="21"/>
                  </a:cubicBezTo>
                  <a:cubicBezTo>
                    <a:pt x="231" y="20"/>
                    <a:pt x="231" y="20"/>
                    <a:pt x="232" y="21"/>
                  </a:cubicBezTo>
                  <a:cubicBezTo>
                    <a:pt x="233" y="21"/>
                    <a:pt x="235" y="23"/>
                    <a:pt x="235" y="23"/>
                  </a:cubicBezTo>
                  <a:cubicBezTo>
                    <a:pt x="234" y="24"/>
                    <a:pt x="233" y="22"/>
                    <a:pt x="233" y="24"/>
                  </a:cubicBezTo>
                  <a:cubicBezTo>
                    <a:pt x="233" y="26"/>
                    <a:pt x="232" y="26"/>
                    <a:pt x="232" y="27"/>
                  </a:cubicBezTo>
                  <a:cubicBezTo>
                    <a:pt x="231" y="29"/>
                    <a:pt x="233" y="29"/>
                    <a:pt x="234" y="28"/>
                  </a:cubicBezTo>
                  <a:cubicBezTo>
                    <a:pt x="234" y="28"/>
                    <a:pt x="236" y="25"/>
                    <a:pt x="236" y="26"/>
                  </a:cubicBezTo>
                  <a:cubicBezTo>
                    <a:pt x="237" y="27"/>
                    <a:pt x="236" y="29"/>
                    <a:pt x="236" y="30"/>
                  </a:cubicBezTo>
                  <a:cubicBezTo>
                    <a:pt x="235" y="31"/>
                    <a:pt x="234" y="31"/>
                    <a:pt x="233" y="31"/>
                  </a:cubicBezTo>
                  <a:cubicBezTo>
                    <a:pt x="233" y="32"/>
                    <a:pt x="233" y="33"/>
                    <a:pt x="232" y="34"/>
                  </a:cubicBezTo>
                  <a:cubicBezTo>
                    <a:pt x="231" y="34"/>
                    <a:pt x="229" y="34"/>
                    <a:pt x="228" y="35"/>
                  </a:cubicBezTo>
                  <a:cubicBezTo>
                    <a:pt x="227" y="35"/>
                    <a:pt x="226" y="37"/>
                    <a:pt x="226" y="37"/>
                  </a:cubicBezTo>
                  <a:cubicBezTo>
                    <a:pt x="227" y="38"/>
                    <a:pt x="228" y="39"/>
                    <a:pt x="228" y="41"/>
                  </a:cubicBezTo>
                  <a:cubicBezTo>
                    <a:pt x="228" y="42"/>
                    <a:pt x="227" y="41"/>
                    <a:pt x="226" y="40"/>
                  </a:cubicBezTo>
                  <a:cubicBezTo>
                    <a:pt x="226" y="40"/>
                    <a:pt x="225" y="40"/>
                    <a:pt x="225" y="41"/>
                  </a:cubicBezTo>
                  <a:cubicBezTo>
                    <a:pt x="224" y="41"/>
                    <a:pt x="222" y="40"/>
                    <a:pt x="222" y="39"/>
                  </a:cubicBezTo>
                  <a:cubicBezTo>
                    <a:pt x="222" y="38"/>
                    <a:pt x="224" y="35"/>
                    <a:pt x="224" y="34"/>
                  </a:cubicBezTo>
                  <a:cubicBezTo>
                    <a:pt x="225" y="32"/>
                    <a:pt x="222" y="34"/>
                    <a:pt x="222" y="34"/>
                  </a:cubicBezTo>
                  <a:cubicBezTo>
                    <a:pt x="221" y="34"/>
                    <a:pt x="218" y="32"/>
                    <a:pt x="217" y="31"/>
                  </a:cubicBezTo>
                  <a:cubicBezTo>
                    <a:pt x="215" y="30"/>
                    <a:pt x="216" y="32"/>
                    <a:pt x="214" y="32"/>
                  </a:cubicBezTo>
                  <a:cubicBezTo>
                    <a:pt x="213" y="32"/>
                    <a:pt x="210" y="31"/>
                    <a:pt x="212" y="33"/>
                  </a:cubicBezTo>
                  <a:cubicBezTo>
                    <a:pt x="213" y="34"/>
                    <a:pt x="213" y="35"/>
                    <a:pt x="215" y="35"/>
                  </a:cubicBezTo>
                  <a:cubicBezTo>
                    <a:pt x="216" y="35"/>
                    <a:pt x="218" y="35"/>
                    <a:pt x="218" y="37"/>
                  </a:cubicBezTo>
                  <a:cubicBezTo>
                    <a:pt x="220" y="41"/>
                    <a:pt x="214" y="36"/>
                    <a:pt x="213" y="35"/>
                  </a:cubicBezTo>
                  <a:cubicBezTo>
                    <a:pt x="211" y="35"/>
                    <a:pt x="211" y="37"/>
                    <a:pt x="209" y="37"/>
                  </a:cubicBezTo>
                  <a:cubicBezTo>
                    <a:pt x="207" y="37"/>
                    <a:pt x="206" y="36"/>
                    <a:pt x="204" y="36"/>
                  </a:cubicBezTo>
                  <a:cubicBezTo>
                    <a:pt x="200" y="37"/>
                    <a:pt x="197" y="37"/>
                    <a:pt x="193" y="37"/>
                  </a:cubicBezTo>
                  <a:cubicBezTo>
                    <a:pt x="190" y="36"/>
                    <a:pt x="186" y="34"/>
                    <a:pt x="182" y="33"/>
                  </a:cubicBezTo>
                  <a:cubicBezTo>
                    <a:pt x="181" y="33"/>
                    <a:pt x="179" y="33"/>
                    <a:pt x="178" y="32"/>
                  </a:cubicBezTo>
                  <a:cubicBezTo>
                    <a:pt x="177" y="30"/>
                    <a:pt x="177" y="28"/>
                    <a:pt x="176" y="28"/>
                  </a:cubicBezTo>
                  <a:cubicBezTo>
                    <a:pt x="174" y="27"/>
                    <a:pt x="172" y="28"/>
                    <a:pt x="171" y="28"/>
                  </a:cubicBezTo>
                  <a:cubicBezTo>
                    <a:pt x="168" y="29"/>
                    <a:pt x="166" y="29"/>
                    <a:pt x="164" y="29"/>
                  </a:cubicBezTo>
                  <a:cubicBezTo>
                    <a:pt x="163" y="30"/>
                    <a:pt x="161" y="31"/>
                    <a:pt x="161" y="32"/>
                  </a:cubicBezTo>
                  <a:cubicBezTo>
                    <a:pt x="161" y="32"/>
                    <a:pt x="165" y="34"/>
                    <a:pt x="166" y="34"/>
                  </a:cubicBezTo>
                  <a:cubicBezTo>
                    <a:pt x="166" y="34"/>
                    <a:pt x="165" y="31"/>
                    <a:pt x="167" y="32"/>
                  </a:cubicBezTo>
                  <a:cubicBezTo>
                    <a:pt x="168" y="32"/>
                    <a:pt x="168" y="33"/>
                    <a:pt x="169" y="32"/>
                  </a:cubicBezTo>
                  <a:cubicBezTo>
                    <a:pt x="170" y="32"/>
                    <a:pt x="176" y="28"/>
                    <a:pt x="176" y="30"/>
                  </a:cubicBezTo>
                  <a:cubicBezTo>
                    <a:pt x="176" y="31"/>
                    <a:pt x="173" y="32"/>
                    <a:pt x="172" y="33"/>
                  </a:cubicBezTo>
                  <a:cubicBezTo>
                    <a:pt x="171" y="34"/>
                    <a:pt x="169" y="34"/>
                    <a:pt x="167" y="34"/>
                  </a:cubicBezTo>
                  <a:cubicBezTo>
                    <a:pt x="166" y="35"/>
                    <a:pt x="163" y="37"/>
                    <a:pt x="165" y="38"/>
                  </a:cubicBezTo>
                  <a:cubicBezTo>
                    <a:pt x="167" y="38"/>
                    <a:pt x="167" y="39"/>
                    <a:pt x="166" y="41"/>
                  </a:cubicBezTo>
                  <a:cubicBezTo>
                    <a:pt x="166" y="42"/>
                    <a:pt x="168" y="42"/>
                    <a:pt x="168" y="43"/>
                  </a:cubicBezTo>
                  <a:cubicBezTo>
                    <a:pt x="169" y="44"/>
                    <a:pt x="169" y="46"/>
                    <a:pt x="167" y="44"/>
                  </a:cubicBezTo>
                  <a:cubicBezTo>
                    <a:pt x="165" y="42"/>
                    <a:pt x="167" y="46"/>
                    <a:pt x="166" y="45"/>
                  </a:cubicBezTo>
                  <a:cubicBezTo>
                    <a:pt x="165" y="45"/>
                    <a:pt x="163" y="42"/>
                    <a:pt x="162" y="43"/>
                  </a:cubicBezTo>
                  <a:cubicBezTo>
                    <a:pt x="164" y="42"/>
                    <a:pt x="167" y="43"/>
                    <a:pt x="164" y="41"/>
                  </a:cubicBezTo>
                  <a:cubicBezTo>
                    <a:pt x="165" y="41"/>
                    <a:pt x="166" y="40"/>
                    <a:pt x="164" y="39"/>
                  </a:cubicBezTo>
                  <a:cubicBezTo>
                    <a:pt x="166" y="40"/>
                    <a:pt x="161" y="40"/>
                    <a:pt x="162" y="40"/>
                  </a:cubicBezTo>
                  <a:cubicBezTo>
                    <a:pt x="162" y="39"/>
                    <a:pt x="162" y="39"/>
                    <a:pt x="163" y="39"/>
                  </a:cubicBezTo>
                  <a:cubicBezTo>
                    <a:pt x="163" y="38"/>
                    <a:pt x="160" y="40"/>
                    <a:pt x="160" y="40"/>
                  </a:cubicBezTo>
                  <a:cubicBezTo>
                    <a:pt x="159" y="40"/>
                    <a:pt x="160" y="38"/>
                    <a:pt x="159" y="37"/>
                  </a:cubicBezTo>
                  <a:cubicBezTo>
                    <a:pt x="159" y="37"/>
                    <a:pt x="157" y="37"/>
                    <a:pt x="157" y="37"/>
                  </a:cubicBezTo>
                  <a:cubicBezTo>
                    <a:pt x="155" y="37"/>
                    <a:pt x="155" y="34"/>
                    <a:pt x="153" y="35"/>
                  </a:cubicBezTo>
                  <a:cubicBezTo>
                    <a:pt x="151" y="37"/>
                    <a:pt x="150" y="37"/>
                    <a:pt x="147" y="37"/>
                  </a:cubicBezTo>
                  <a:cubicBezTo>
                    <a:pt x="143" y="37"/>
                    <a:pt x="140" y="37"/>
                    <a:pt x="136" y="37"/>
                  </a:cubicBezTo>
                  <a:cubicBezTo>
                    <a:pt x="135" y="37"/>
                    <a:pt x="128" y="37"/>
                    <a:pt x="128" y="36"/>
                  </a:cubicBezTo>
                  <a:cubicBezTo>
                    <a:pt x="127" y="36"/>
                    <a:pt x="130" y="34"/>
                    <a:pt x="131" y="33"/>
                  </a:cubicBezTo>
                  <a:cubicBezTo>
                    <a:pt x="132" y="32"/>
                    <a:pt x="133" y="33"/>
                    <a:pt x="135" y="33"/>
                  </a:cubicBezTo>
                  <a:cubicBezTo>
                    <a:pt x="136" y="32"/>
                    <a:pt x="133" y="30"/>
                    <a:pt x="133" y="30"/>
                  </a:cubicBezTo>
                  <a:cubicBezTo>
                    <a:pt x="131" y="28"/>
                    <a:pt x="130" y="28"/>
                    <a:pt x="128" y="27"/>
                  </a:cubicBezTo>
                  <a:cubicBezTo>
                    <a:pt x="127" y="27"/>
                    <a:pt x="126" y="26"/>
                    <a:pt x="125" y="27"/>
                  </a:cubicBezTo>
                  <a:cubicBezTo>
                    <a:pt x="124" y="28"/>
                    <a:pt x="123" y="29"/>
                    <a:pt x="122" y="28"/>
                  </a:cubicBezTo>
                  <a:cubicBezTo>
                    <a:pt x="119" y="26"/>
                    <a:pt x="116" y="26"/>
                    <a:pt x="113" y="25"/>
                  </a:cubicBezTo>
                  <a:cubicBezTo>
                    <a:pt x="109" y="24"/>
                    <a:pt x="106" y="24"/>
                    <a:pt x="102" y="22"/>
                  </a:cubicBezTo>
                  <a:cubicBezTo>
                    <a:pt x="99" y="20"/>
                    <a:pt x="97" y="19"/>
                    <a:pt x="93" y="19"/>
                  </a:cubicBezTo>
                  <a:cubicBezTo>
                    <a:pt x="92" y="19"/>
                    <a:pt x="91" y="19"/>
                    <a:pt x="90" y="20"/>
                  </a:cubicBezTo>
                  <a:cubicBezTo>
                    <a:pt x="89" y="21"/>
                    <a:pt x="88" y="23"/>
                    <a:pt x="87" y="23"/>
                  </a:cubicBezTo>
                  <a:cubicBezTo>
                    <a:pt x="86" y="23"/>
                    <a:pt x="83" y="24"/>
                    <a:pt x="83" y="23"/>
                  </a:cubicBezTo>
                  <a:cubicBezTo>
                    <a:pt x="83" y="22"/>
                    <a:pt x="85" y="21"/>
                    <a:pt x="85" y="20"/>
                  </a:cubicBezTo>
                  <a:cubicBezTo>
                    <a:pt x="85" y="20"/>
                    <a:pt x="82" y="21"/>
                    <a:pt x="82" y="20"/>
                  </a:cubicBezTo>
                  <a:cubicBezTo>
                    <a:pt x="83" y="19"/>
                    <a:pt x="83" y="18"/>
                    <a:pt x="82" y="17"/>
                  </a:cubicBezTo>
                  <a:cubicBezTo>
                    <a:pt x="82" y="15"/>
                    <a:pt x="78" y="17"/>
                    <a:pt x="78" y="18"/>
                  </a:cubicBezTo>
                  <a:cubicBezTo>
                    <a:pt x="78" y="18"/>
                    <a:pt x="80" y="17"/>
                    <a:pt x="80" y="18"/>
                  </a:cubicBezTo>
                  <a:cubicBezTo>
                    <a:pt x="81" y="18"/>
                    <a:pt x="77" y="20"/>
                    <a:pt x="80" y="20"/>
                  </a:cubicBezTo>
                  <a:cubicBezTo>
                    <a:pt x="79" y="20"/>
                    <a:pt x="78" y="20"/>
                    <a:pt x="78" y="22"/>
                  </a:cubicBezTo>
                  <a:cubicBezTo>
                    <a:pt x="78" y="23"/>
                    <a:pt x="77" y="24"/>
                    <a:pt x="76" y="23"/>
                  </a:cubicBezTo>
                  <a:cubicBezTo>
                    <a:pt x="73" y="22"/>
                    <a:pt x="72" y="21"/>
                    <a:pt x="71" y="18"/>
                  </a:cubicBezTo>
                  <a:cubicBezTo>
                    <a:pt x="70" y="16"/>
                    <a:pt x="68" y="15"/>
                    <a:pt x="66" y="13"/>
                  </a:cubicBezTo>
                  <a:cubicBezTo>
                    <a:pt x="65" y="13"/>
                    <a:pt x="64" y="11"/>
                    <a:pt x="63" y="12"/>
                  </a:cubicBezTo>
                  <a:cubicBezTo>
                    <a:pt x="63" y="14"/>
                    <a:pt x="66" y="15"/>
                    <a:pt x="67" y="16"/>
                  </a:cubicBezTo>
                  <a:cubicBezTo>
                    <a:pt x="67" y="15"/>
                    <a:pt x="63" y="16"/>
                    <a:pt x="63" y="17"/>
                  </a:cubicBezTo>
                  <a:cubicBezTo>
                    <a:pt x="62" y="18"/>
                    <a:pt x="63" y="18"/>
                    <a:pt x="62" y="19"/>
                  </a:cubicBezTo>
                  <a:cubicBezTo>
                    <a:pt x="61" y="19"/>
                    <a:pt x="60" y="21"/>
                    <a:pt x="59" y="20"/>
                  </a:cubicBezTo>
                  <a:cubicBezTo>
                    <a:pt x="59" y="20"/>
                    <a:pt x="59" y="19"/>
                    <a:pt x="59" y="19"/>
                  </a:cubicBezTo>
                  <a:cubicBezTo>
                    <a:pt x="59" y="18"/>
                    <a:pt x="54" y="20"/>
                    <a:pt x="54" y="21"/>
                  </a:cubicBezTo>
                  <a:cubicBezTo>
                    <a:pt x="53" y="22"/>
                    <a:pt x="52" y="23"/>
                    <a:pt x="50" y="24"/>
                  </a:cubicBezTo>
                  <a:cubicBezTo>
                    <a:pt x="49" y="25"/>
                    <a:pt x="50" y="22"/>
                    <a:pt x="49" y="22"/>
                  </a:cubicBezTo>
                  <a:cubicBezTo>
                    <a:pt x="48" y="22"/>
                    <a:pt x="47" y="23"/>
                    <a:pt x="46" y="23"/>
                  </a:cubicBezTo>
                  <a:cubicBezTo>
                    <a:pt x="45" y="23"/>
                    <a:pt x="45" y="25"/>
                    <a:pt x="44" y="25"/>
                  </a:cubicBezTo>
                  <a:cubicBezTo>
                    <a:pt x="43" y="25"/>
                    <a:pt x="40" y="27"/>
                    <a:pt x="41" y="27"/>
                  </a:cubicBezTo>
                  <a:cubicBezTo>
                    <a:pt x="41" y="28"/>
                    <a:pt x="43" y="28"/>
                    <a:pt x="40" y="29"/>
                  </a:cubicBezTo>
                  <a:cubicBezTo>
                    <a:pt x="40" y="29"/>
                    <a:pt x="37" y="29"/>
                    <a:pt x="37" y="28"/>
                  </a:cubicBezTo>
                  <a:cubicBezTo>
                    <a:pt x="37" y="27"/>
                    <a:pt x="40" y="26"/>
                    <a:pt x="40" y="26"/>
                  </a:cubicBezTo>
                  <a:cubicBezTo>
                    <a:pt x="41" y="24"/>
                    <a:pt x="43" y="23"/>
                    <a:pt x="44" y="22"/>
                  </a:cubicBezTo>
                  <a:cubicBezTo>
                    <a:pt x="46" y="21"/>
                    <a:pt x="47" y="21"/>
                    <a:pt x="49" y="22"/>
                  </a:cubicBezTo>
                  <a:cubicBezTo>
                    <a:pt x="48" y="22"/>
                    <a:pt x="56" y="18"/>
                    <a:pt x="56" y="18"/>
                  </a:cubicBezTo>
                  <a:cubicBezTo>
                    <a:pt x="58" y="17"/>
                    <a:pt x="57" y="16"/>
                    <a:pt x="56" y="16"/>
                  </a:cubicBezTo>
                  <a:cubicBezTo>
                    <a:pt x="54" y="16"/>
                    <a:pt x="52" y="16"/>
                    <a:pt x="50" y="17"/>
                  </a:cubicBezTo>
                  <a:cubicBezTo>
                    <a:pt x="49" y="17"/>
                    <a:pt x="49" y="19"/>
                    <a:pt x="47" y="19"/>
                  </a:cubicBezTo>
                  <a:cubicBezTo>
                    <a:pt x="46" y="19"/>
                    <a:pt x="44" y="20"/>
                    <a:pt x="43" y="20"/>
                  </a:cubicBezTo>
                  <a:cubicBezTo>
                    <a:pt x="41" y="20"/>
                    <a:pt x="36" y="25"/>
                    <a:pt x="35" y="24"/>
                  </a:cubicBezTo>
                  <a:cubicBezTo>
                    <a:pt x="34" y="24"/>
                    <a:pt x="36" y="23"/>
                    <a:pt x="36" y="22"/>
                  </a:cubicBezTo>
                  <a:cubicBezTo>
                    <a:pt x="36" y="22"/>
                    <a:pt x="33" y="21"/>
                    <a:pt x="33" y="21"/>
                  </a:cubicBezTo>
                  <a:cubicBezTo>
                    <a:pt x="33" y="21"/>
                    <a:pt x="30" y="23"/>
                    <a:pt x="29" y="23"/>
                  </a:cubicBezTo>
                  <a:cubicBezTo>
                    <a:pt x="28" y="23"/>
                    <a:pt x="26" y="24"/>
                    <a:pt x="25" y="25"/>
                  </a:cubicBezTo>
                  <a:cubicBezTo>
                    <a:pt x="24" y="25"/>
                    <a:pt x="26" y="26"/>
                    <a:pt x="26" y="26"/>
                  </a:cubicBezTo>
                  <a:cubicBezTo>
                    <a:pt x="27" y="26"/>
                    <a:pt x="26" y="27"/>
                    <a:pt x="26" y="27"/>
                  </a:cubicBezTo>
                  <a:cubicBezTo>
                    <a:pt x="26" y="28"/>
                    <a:pt x="30" y="27"/>
                    <a:pt x="30" y="27"/>
                  </a:cubicBezTo>
                  <a:cubicBezTo>
                    <a:pt x="31" y="26"/>
                    <a:pt x="33" y="25"/>
                    <a:pt x="34" y="24"/>
                  </a:cubicBezTo>
                  <a:cubicBezTo>
                    <a:pt x="29" y="26"/>
                    <a:pt x="34" y="27"/>
                    <a:pt x="33" y="29"/>
                  </a:cubicBezTo>
                  <a:cubicBezTo>
                    <a:pt x="33" y="29"/>
                    <a:pt x="32" y="28"/>
                    <a:pt x="32" y="28"/>
                  </a:cubicBezTo>
                  <a:cubicBezTo>
                    <a:pt x="30" y="27"/>
                    <a:pt x="29" y="28"/>
                    <a:pt x="28" y="29"/>
                  </a:cubicBezTo>
                  <a:cubicBezTo>
                    <a:pt x="27" y="29"/>
                    <a:pt x="23" y="28"/>
                    <a:pt x="21" y="28"/>
                  </a:cubicBezTo>
                  <a:cubicBezTo>
                    <a:pt x="19" y="28"/>
                    <a:pt x="16" y="26"/>
                    <a:pt x="14" y="25"/>
                  </a:cubicBezTo>
                  <a:cubicBezTo>
                    <a:pt x="13" y="25"/>
                    <a:pt x="12" y="24"/>
                    <a:pt x="11" y="24"/>
                  </a:cubicBezTo>
                  <a:cubicBezTo>
                    <a:pt x="10" y="23"/>
                    <a:pt x="9" y="21"/>
                    <a:pt x="10" y="21"/>
                  </a:cubicBezTo>
                  <a:cubicBezTo>
                    <a:pt x="9" y="21"/>
                    <a:pt x="7" y="21"/>
                    <a:pt x="6" y="22"/>
                  </a:cubicBezTo>
                  <a:cubicBezTo>
                    <a:pt x="4" y="22"/>
                    <a:pt x="2" y="22"/>
                    <a:pt x="0" y="21"/>
                  </a:cubicBezTo>
                  <a:cubicBezTo>
                    <a:pt x="0" y="41"/>
                    <a:pt x="0" y="61"/>
                    <a:pt x="0" y="80"/>
                  </a:cubicBezTo>
                  <a:cubicBezTo>
                    <a:pt x="0" y="85"/>
                    <a:pt x="0" y="89"/>
                    <a:pt x="0" y="94"/>
                  </a:cubicBezTo>
                  <a:cubicBezTo>
                    <a:pt x="0" y="95"/>
                    <a:pt x="0" y="96"/>
                    <a:pt x="0" y="97"/>
                  </a:cubicBezTo>
                  <a:cubicBezTo>
                    <a:pt x="0" y="99"/>
                    <a:pt x="2" y="97"/>
                    <a:pt x="3" y="97"/>
                  </a:cubicBezTo>
                  <a:cubicBezTo>
                    <a:pt x="5" y="98"/>
                    <a:pt x="5" y="97"/>
                    <a:pt x="7" y="97"/>
                  </a:cubicBezTo>
                  <a:cubicBezTo>
                    <a:pt x="9" y="97"/>
                    <a:pt x="9" y="98"/>
                    <a:pt x="10" y="99"/>
                  </a:cubicBezTo>
                  <a:cubicBezTo>
                    <a:pt x="11" y="101"/>
                    <a:pt x="16" y="107"/>
                    <a:pt x="18" y="107"/>
                  </a:cubicBezTo>
                  <a:cubicBezTo>
                    <a:pt x="19" y="107"/>
                    <a:pt x="21" y="106"/>
                    <a:pt x="22" y="105"/>
                  </a:cubicBezTo>
                  <a:cubicBezTo>
                    <a:pt x="23" y="104"/>
                    <a:pt x="22" y="103"/>
                    <a:pt x="23" y="102"/>
                  </a:cubicBezTo>
                  <a:cubicBezTo>
                    <a:pt x="24" y="102"/>
                    <a:pt x="28" y="101"/>
                    <a:pt x="28" y="102"/>
                  </a:cubicBezTo>
                  <a:cubicBezTo>
                    <a:pt x="30" y="104"/>
                    <a:pt x="32" y="105"/>
                    <a:pt x="33" y="107"/>
                  </a:cubicBezTo>
                  <a:cubicBezTo>
                    <a:pt x="35" y="109"/>
                    <a:pt x="37" y="110"/>
                    <a:pt x="38" y="112"/>
                  </a:cubicBezTo>
                  <a:cubicBezTo>
                    <a:pt x="39" y="113"/>
                    <a:pt x="39" y="114"/>
                    <a:pt x="40" y="116"/>
                  </a:cubicBezTo>
                  <a:cubicBezTo>
                    <a:pt x="42" y="118"/>
                    <a:pt x="43" y="122"/>
                    <a:pt x="46" y="124"/>
                  </a:cubicBezTo>
                  <a:cubicBezTo>
                    <a:pt x="48" y="126"/>
                    <a:pt x="52" y="127"/>
                    <a:pt x="54" y="128"/>
                  </a:cubicBezTo>
                  <a:cubicBezTo>
                    <a:pt x="56" y="129"/>
                    <a:pt x="53" y="130"/>
                    <a:pt x="54" y="132"/>
                  </a:cubicBezTo>
                  <a:cubicBezTo>
                    <a:pt x="55" y="132"/>
                    <a:pt x="56" y="132"/>
                    <a:pt x="56" y="133"/>
                  </a:cubicBezTo>
                  <a:cubicBezTo>
                    <a:pt x="56" y="133"/>
                    <a:pt x="55" y="136"/>
                    <a:pt x="56" y="135"/>
                  </a:cubicBezTo>
                  <a:cubicBezTo>
                    <a:pt x="55" y="136"/>
                    <a:pt x="53" y="136"/>
                    <a:pt x="53" y="138"/>
                  </a:cubicBezTo>
                  <a:cubicBezTo>
                    <a:pt x="52" y="139"/>
                    <a:pt x="55" y="141"/>
                    <a:pt x="56" y="141"/>
                  </a:cubicBezTo>
                  <a:cubicBezTo>
                    <a:pt x="56" y="141"/>
                    <a:pt x="54" y="143"/>
                    <a:pt x="54" y="143"/>
                  </a:cubicBezTo>
                  <a:cubicBezTo>
                    <a:pt x="54" y="143"/>
                    <a:pt x="53" y="142"/>
                    <a:pt x="53" y="141"/>
                  </a:cubicBezTo>
                  <a:cubicBezTo>
                    <a:pt x="52" y="141"/>
                    <a:pt x="53" y="143"/>
                    <a:pt x="53" y="143"/>
                  </a:cubicBezTo>
                  <a:cubicBezTo>
                    <a:pt x="54" y="144"/>
                    <a:pt x="53" y="145"/>
                    <a:pt x="54" y="146"/>
                  </a:cubicBezTo>
                  <a:cubicBezTo>
                    <a:pt x="55" y="148"/>
                    <a:pt x="55" y="148"/>
                    <a:pt x="57" y="147"/>
                  </a:cubicBezTo>
                  <a:cubicBezTo>
                    <a:pt x="57" y="147"/>
                    <a:pt x="58" y="147"/>
                    <a:pt x="58" y="147"/>
                  </a:cubicBezTo>
                  <a:cubicBezTo>
                    <a:pt x="59" y="147"/>
                    <a:pt x="59" y="145"/>
                    <a:pt x="59" y="145"/>
                  </a:cubicBezTo>
                  <a:cubicBezTo>
                    <a:pt x="59" y="145"/>
                    <a:pt x="60" y="147"/>
                    <a:pt x="61" y="147"/>
                  </a:cubicBezTo>
                  <a:cubicBezTo>
                    <a:pt x="61" y="147"/>
                    <a:pt x="60" y="149"/>
                    <a:pt x="60" y="150"/>
                  </a:cubicBezTo>
                  <a:cubicBezTo>
                    <a:pt x="59" y="151"/>
                    <a:pt x="59" y="152"/>
                    <a:pt x="61" y="151"/>
                  </a:cubicBezTo>
                  <a:cubicBezTo>
                    <a:pt x="61" y="150"/>
                    <a:pt x="62" y="150"/>
                    <a:pt x="62" y="150"/>
                  </a:cubicBezTo>
                  <a:cubicBezTo>
                    <a:pt x="63" y="150"/>
                    <a:pt x="63" y="149"/>
                    <a:pt x="63" y="149"/>
                  </a:cubicBezTo>
                  <a:cubicBezTo>
                    <a:pt x="65" y="148"/>
                    <a:pt x="64" y="151"/>
                    <a:pt x="64" y="152"/>
                  </a:cubicBezTo>
                  <a:cubicBezTo>
                    <a:pt x="64" y="153"/>
                    <a:pt x="65" y="154"/>
                    <a:pt x="66" y="154"/>
                  </a:cubicBezTo>
                  <a:cubicBezTo>
                    <a:pt x="67" y="154"/>
                    <a:pt x="68" y="152"/>
                    <a:pt x="69" y="152"/>
                  </a:cubicBezTo>
                  <a:cubicBezTo>
                    <a:pt x="69" y="152"/>
                    <a:pt x="68" y="153"/>
                    <a:pt x="68" y="153"/>
                  </a:cubicBezTo>
                  <a:cubicBezTo>
                    <a:pt x="68" y="153"/>
                    <a:pt x="70" y="154"/>
                    <a:pt x="70" y="154"/>
                  </a:cubicBezTo>
                  <a:cubicBezTo>
                    <a:pt x="70" y="154"/>
                    <a:pt x="63" y="156"/>
                    <a:pt x="66" y="158"/>
                  </a:cubicBezTo>
                  <a:cubicBezTo>
                    <a:pt x="66" y="158"/>
                    <a:pt x="72" y="157"/>
                    <a:pt x="71" y="158"/>
                  </a:cubicBezTo>
                  <a:cubicBezTo>
                    <a:pt x="71" y="158"/>
                    <a:pt x="66" y="158"/>
                    <a:pt x="67" y="160"/>
                  </a:cubicBezTo>
                  <a:cubicBezTo>
                    <a:pt x="67" y="160"/>
                    <a:pt x="69" y="160"/>
                    <a:pt x="69" y="160"/>
                  </a:cubicBezTo>
                  <a:cubicBezTo>
                    <a:pt x="68" y="161"/>
                    <a:pt x="66" y="161"/>
                    <a:pt x="67" y="162"/>
                  </a:cubicBezTo>
                  <a:cubicBezTo>
                    <a:pt x="69" y="163"/>
                    <a:pt x="71" y="163"/>
                    <a:pt x="72" y="163"/>
                  </a:cubicBezTo>
                  <a:cubicBezTo>
                    <a:pt x="74" y="163"/>
                    <a:pt x="73" y="164"/>
                    <a:pt x="74" y="164"/>
                  </a:cubicBezTo>
                  <a:cubicBezTo>
                    <a:pt x="76" y="165"/>
                    <a:pt x="76" y="162"/>
                    <a:pt x="77" y="162"/>
                  </a:cubicBezTo>
                  <a:cubicBezTo>
                    <a:pt x="78" y="162"/>
                    <a:pt x="77" y="164"/>
                    <a:pt x="77" y="164"/>
                  </a:cubicBezTo>
                  <a:cubicBezTo>
                    <a:pt x="76" y="165"/>
                    <a:pt x="76" y="165"/>
                    <a:pt x="77" y="166"/>
                  </a:cubicBezTo>
                  <a:cubicBezTo>
                    <a:pt x="80" y="168"/>
                    <a:pt x="81" y="163"/>
                    <a:pt x="81" y="163"/>
                  </a:cubicBezTo>
                  <a:cubicBezTo>
                    <a:pt x="81" y="163"/>
                    <a:pt x="81" y="166"/>
                    <a:pt x="80" y="166"/>
                  </a:cubicBezTo>
                  <a:cubicBezTo>
                    <a:pt x="80" y="167"/>
                    <a:pt x="82" y="166"/>
                    <a:pt x="83" y="166"/>
                  </a:cubicBezTo>
                  <a:cubicBezTo>
                    <a:pt x="82" y="168"/>
                    <a:pt x="81" y="169"/>
                    <a:pt x="83" y="170"/>
                  </a:cubicBezTo>
                  <a:cubicBezTo>
                    <a:pt x="85" y="171"/>
                    <a:pt x="86" y="168"/>
                    <a:pt x="86" y="168"/>
                  </a:cubicBezTo>
                  <a:cubicBezTo>
                    <a:pt x="86" y="168"/>
                    <a:pt x="86" y="169"/>
                    <a:pt x="86" y="170"/>
                  </a:cubicBezTo>
                  <a:cubicBezTo>
                    <a:pt x="87" y="172"/>
                    <a:pt x="86" y="171"/>
                    <a:pt x="85" y="171"/>
                  </a:cubicBezTo>
                  <a:cubicBezTo>
                    <a:pt x="84" y="172"/>
                    <a:pt x="90" y="173"/>
                    <a:pt x="89" y="171"/>
                  </a:cubicBezTo>
                  <a:cubicBezTo>
                    <a:pt x="91" y="174"/>
                    <a:pt x="90" y="176"/>
                    <a:pt x="94" y="176"/>
                  </a:cubicBezTo>
                  <a:cubicBezTo>
                    <a:pt x="97" y="176"/>
                    <a:pt x="99" y="176"/>
                    <a:pt x="102" y="176"/>
                  </a:cubicBezTo>
                  <a:cubicBezTo>
                    <a:pt x="113" y="176"/>
                    <a:pt x="123" y="176"/>
                    <a:pt x="133" y="176"/>
                  </a:cubicBezTo>
                  <a:cubicBezTo>
                    <a:pt x="158" y="176"/>
                    <a:pt x="183" y="176"/>
                    <a:pt x="208" y="176"/>
                  </a:cubicBezTo>
                  <a:cubicBezTo>
                    <a:pt x="213" y="176"/>
                    <a:pt x="218" y="176"/>
                    <a:pt x="223" y="176"/>
                  </a:cubicBezTo>
                  <a:cubicBezTo>
                    <a:pt x="224" y="176"/>
                    <a:pt x="229" y="177"/>
                    <a:pt x="229" y="174"/>
                  </a:cubicBezTo>
                  <a:close/>
                  <a:moveTo>
                    <a:pt x="112" y="54"/>
                  </a:moveTo>
                  <a:cubicBezTo>
                    <a:pt x="110" y="54"/>
                    <a:pt x="108" y="53"/>
                    <a:pt x="106" y="54"/>
                  </a:cubicBezTo>
                  <a:cubicBezTo>
                    <a:pt x="104" y="57"/>
                    <a:pt x="108" y="56"/>
                    <a:pt x="108" y="57"/>
                  </a:cubicBezTo>
                  <a:cubicBezTo>
                    <a:pt x="108" y="56"/>
                    <a:pt x="100" y="60"/>
                    <a:pt x="100" y="60"/>
                  </a:cubicBezTo>
                  <a:cubicBezTo>
                    <a:pt x="98" y="59"/>
                    <a:pt x="107" y="53"/>
                    <a:pt x="99" y="56"/>
                  </a:cubicBezTo>
                  <a:cubicBezTo>
                    <a:pt x="98" y="56"/>
                    <a:pt x="97" y="57"/>
                    <a:pt x="97" y="57"/>
                  </a:cubicBezTo>
                  <a:cubicBezTo>
                    <a:pt x="96" y="58"/>
                    <a:pt x="97" y="59"/>
                    <a:pt x="96" y="60"/>
                  </a:cubicBezTo>
                  <a:cubicBezTo>
                    <a:pt x="95" y="60"/>
                    <a:pt x="88" y="59"/>
                    <a:pt x="88" y="59"/>
                  </a:cubicBezTo>
                  <a:cubicBezTo>
                    <a:pt x="88" y="58"/>
                    <a:pt x="91" y="59"/>
                    <a:pt x="91" y="58"/>
                  </a:cubicBezTo>
                  <a:cubicBezTo>
                    <a:pt x="92" y="57"/>
                    <a:pt x="91" y="57"/>
                    <a:pt x="92" y="56"/>
                  </a:cubicBezTo>
                  <a:cubicBezTo>
                    <a:pt x="92" y="55"/>
                    <a:pt x="94" y="54"/>
                    <a:pt x="94" y="54"/>
                  </a:cubicBezTo>
                  <a:cubicBezTo>
                    <a:pt x="94" y="53"/>
                    <a:pt x="91" y="52"/>
                    <a:pt x="94" y="52"/>
                  </a:cubicBezTo>
                  <a:cubicBezTo>
                    <a:pt x="94" y="52"/>
                    <a:pt x="98" y="53"/>
                    <a:pt x="98" y="52"/>
                  </a:cubicBezTo>
                  <a:cubicBezTo>
                    <a:pt x="98" y="51"/>
                    <a:pt x="93" y="50"/>
                    <a:pt x="92" y="50"/>
                  </a:cubicBezTo>
                  <a:cubicBezTo>
                    <a:pt x="91" y="50"/>
                    <a:pt x="89" y="51"/>
                    <a:pt x="87" y="51"/>
                  </a:cubicBezTo>
                  <a:cubicBezTo>
                    <a:pt x="86" y="51"/>
                    <a:pt x="84" y="50"/>
                    <a:pt x="82" y="51"/>
                  </a:cubicBezTo>
                  <a:cubicBezTo>
                    <a:pt x="81" y="51"/>
                    <a:pt x="79" y="53"/>
                    <a:pt x="80" y="51"/>
                  </a:cubicBezTo>
                  <a:cubicBezTo>
                    <a:pt x="81" y="49"/>
                    <a:pt x="83" y="50"/>
                    <a:pt x="84" y="49"/>
                  </a:cubicBezTo>
                  <a:cubicBezTo>
                    <a:pt x="86" y="49"/>
                    <a:pt x="89" y="48"/>
                    <a:pt x="91" y="47"/>
                  </a:cubicBezTo>
                  <a:cubicBezTo>
                    <a:pt x="95" y="46"/>
                    <a:pt x="99" y="46"/>
                    <a:pt x="102" y="44"/>
                  </a:cubicBezTo>
                  <a:cubicBezTo>
                    <a:pt x="104" y="44"/>
                    <a:pt x="107" y="43"/>
                    <a:pt x="108" y="45"/>
                  </a:cubicBezTo>
                  <a:cubicBezTo>
                    <a:pt x="109" y="46"/>
                    <a:pt x="105" y="47"/>
                    <a:pt x="104" y="48"/>
                  </a:cubicBezTo>
                  <a:cubicBezTo>
                    <a:pt x="102" y="49"/>
                    <a:pt x="110" y="49"/>
                    <a:pt x="111" y="49"/>
                  </a:cubicBezTo>
                  <a:cubicBezTo>
                    <a:pt x="111" y="49"/>
                    <a:pt x="113" y="49"/>
                    <a:pt x="113" y="49"/>
                  </a:cubicBezTo>
                  <a:cubicBezTo>
                    <a:pt x="114" y="48"/>
                    <a:pt x="116" y="46"/>
                    <a:pt x="117" y="47"/>
                  </a:cubicBezTo>
                  <a:cubicBezTo>
                    <a:pt x="118" y="48"/>
                    <a:pt x="113" y="54"/>
                    <a:pt x="112" y="54"/>
                  </a:cubicBezTo>
                  <a:cubicBezTo>
                    <a:pt x="110" y="54"/>
                    <a:pt x="114" y="54"/>
                    <a:pt x="112" y="54"/>
                  </a:cubicBezTo>
                  <a:close/>
                  <a:moveTo>
                    <a:pt x="157" y="78"/>
                  </a:moveTo>
                  <a:cubicBezTo>
                    <a:pt x="157" y="78"/>
                    <a:pt x="152" y="78"/>
                    <a:pt x="153" y="78"/>
                  </a:cubicBezTo>
                  <a:cubicBezTo>
                    <a:pt x="153" y="79"/>
                    <a:pt x="155" y="78"/>
                    <a:pt x="155" y="79"/>
                  </a:cubicBezTo>
                  <a:cubicBezTo>
                    <a:pt x="155" y="80"/>
                    <a:pt x="151" y="81"/>
                    <a:pt x="150" y="81"/>
                  </a:cubicBezTo>
                  <a:cubicBezTo>
                    <a:pt x="148" y="81"/>
                    <a:pt x="147" y="83"/>
                    <a:pt x="145" y="84"/>
                  </a:cubicBezTo>
                  <a:cubicBezTo>
                    <a:pt x="145" y="84"/>
                    <a:pt x="141" y="84"/>
                    <a:pt x="142" y="85"/>
                  </a:cubicBezTo>
                  <a:cubicBezTo>
                    <a:pt x="142" y="86"/>
                    <a:pt x="145" y="86"/>
                    <a:pt x="142" y="88"/>
                  </a:cubicBezTo>
                  <a:cubicBezTo>
                    <a:pt x="141" y="88"/>
                    <a:pt x="137" y="88"/>
                    <a:pt x="137" y="89"/>
                  </a:cubicBezTo>
                  <a:cubicBezTo>
                    <a:pt x="136" y="89"/>
                    <a:pt x="137" y="90"/>
                    <a:pt x="137" y="90"/>
                  </a:cubicBezTo>
                  <a:cubicBezTo>
                    <a:pt x="137" y="92"/>
                    <a:pt x="135" y="92"/>
                    <a:pt x="134" y="92"/>
                  </a:cubicBezTo>
                  <a:cubicBezTo>
                    <a:pt x="131" y="93"/>
                    <a:pt x="128" y="93"/>
                    <a:pt x="125" y="93"/>
                  </a:cubicBezTo>
                  <a:cubicBezTo>
                    <a:pt x="125" y="93"/>
                    <a:pt x="120" y="90"/>
                    <a:pt x="120" y="90"/>
                  </a:cubicBezTo>
                  <a:cubicBezTo>
                    <a:pt x="122" y="89"/>
                    <a:pt x="125" y="90"/>
                    <a:pt x="126" y="89"/>
                  </a:cubicBezTo>
                  <a:cubicBezTo>
                    <a:pt x="127" y="89"/>
                    <a:pt x="126" y="87"/>
                    <a:pt x="127" y="87"/>
                  </a:cubicBezTo>
                  <a:cubicBezTo>
                    <a:pt x="128" y="85"/>
                    <a:pt x="130" y="86"/>
                    <a:pt x="131" y="85"/>
                  </a:cubicBezTo>
                  <a:cubicBezTo>
                    <a:pt x="132" y="85"/>
                    <a:pt x="130" y="83"/>
                    <a:pt x="130" y="83"/>
                  </a:cubicBezTo>
                  <a:cubicBezTo>
                    <a:pt x="128" y="82"/>
                    <a:pt x="128" y="82"/>
                    <a:pt x="128" y="81"/>
                  </a:cubicBezTo>
                  <a:cubicBezTo>
                    <a:pt x="128" y="79"/>
                    <a:pt x="126" y="80"/>
                    <a:pt x="126" y="79"/>
                  </a:cubicBezTo>
                  <a:cubicBezTo>
                    <a:pt x="125" y="78"/>
                    <a:pt x="128" y="79"/>
                    <a:pt x="128" y="79"/>
                  </a:cubicBezTo>
                  <a:cubicBezTo>
                    <a:pt x="131" y="80"/>
                    <a:pt x="134" y="81"/>
                    <a:pt x="136" y="82"/>
                  </a:cubicBezTo>
                  <a:cubicBezTo>
                    <a:pt x="138" y="84"/>
                    <a:pt x="142" y="83"/>
                    <a:pt x="144" y="82"/>
                  </a:cubicBezTo>
                  <a:cubicBezTo>
                    <a:pt x="147" y="81"/>
                    <a:pt x="148" y="78"/>
                    <a:pt x="152" y="77"/>
                  </a:cubicBezTo>
                  <a:cubicBezTo>
                    <a:pt x="153" y="76"/>
                    <a:pt x="155" y="76"/>
                    <a:pt x="157" y="77"/>
                  </a:cubicBezTo>
                  <a:cubicBezTo>
                    <a:pt x="157" y="77"/>
                    <a:pt x="160" y="78"/>
                    <a:pt x="160" y="78"/>
                  </a:cubicBezTo>
                  <a:cubicBezTo>
                    <a:pt x="160" y="78"/>
                    <a:pt x="158" y="78"/>
                    <a:pt x="157" y="78"/>
                  </a:cubicBezTo>
                  <a:close/>
                  <a:moveTo>
                    <a:pt x="222" y="165"/>
                  </a:moveTo>
                  <a:cubicBezTo>
                    <a:pt x="221" y="167"/>
                    <a:pt x="219" y="163"/>
                    <a:pt x="219" y="162"/>
                  </a:cubicBezTo>
                  <a:cubicBezTo>
                    <a:pt x="219" y="160"/>
                    <a:pt x="221" y="159"/>
                    <a:pt x="221" y="157"/>
                  </a:cubicBezTo>
                  <a:cubicBezTo>
                    <a:pt x="220" y="156"/>
                    <a:pt x="219" y="159"/>
                    <a:pt x="218" y="158"/>
                  </a:cubicBezTo>
                  <a:cubicBezTo>
                    <a:pt x="218" y="157"/>
                    <a:pt x="218" y="154"/>
                    <a:pt x="216" y="154"/>
                  </a:cubicBezTo>
                  <a:cubicBezTo>
                    <a:pt x="216" y="154"/>
                    <a:pt x="216" y="156"/>
                    <a:pt x="215" y="156"/>
                  </a:cubicBezTo>
                  <a:cubicBezTo>
                    <a:pt x="214" y="155"/>
                    <a:pt x="214" y="154"/>
                    <a:pt x="213" y="153"/>
                  </a:cubicBezTo>
                  <a:cubicBezTo>
                    <a:pt x="212" y="152"/>
                    <a:pt x="211" y="151"/>
                    <a:pt x="210" y="150"/>
                  </a:cubicBezTo>
                  <a:cubicBezTo>
                    <a:pt x="209" y="149"/>
                    <a:pt x="212" y="149"/>
                    <a:pt x="212" y="148"/>
                  </a:cubicBezTo>
                  <a:cubicBezTo>
                    <a:pt x="211" y="147"/>
                    <a:pt x="209" y="148"/>
                    <a:pt x="209" y="147"/>
                  </a:cubicBezTo>
                  <a:cubicBezTo>
                    <a:pt x="209" y="146"/>
                    <a:pt x="210" y="143"/>
                    <a:pt x="210" y="142"/>
                  </a:cubicBezTo>
                  <a:cubicBezTo>
                    <a:pt x="212" y="140"/>
                    <a:pt x="217" y="147"/>
                    <a:pt x="217" y="148"/>
                  </a:cubicBezTo>
                  <a:cubicBezTo>
                    <a:pt x="218" y="150"/>
                    <a:pt x="219" y="151"/>
                    <a:pt x="219" y="153"/>
                  </a:cubicBezTo>
                  <a:cubicBezTo>
                    <a:pt x="220" y="155"/>
                    <a:pt x="220" y="154"/>
                    <a:pt x="221" y="156"/>
                  </a:cubicBezTo>
                  <a:cubicBezTo>
                    <a:pt x="221" y="157"/>
                    <a:pt x="222" y="158"/>
                    <a:pt x="222" y="159"/>
                  </a:cubicBezTo>
                  <a:cubicBezTo>
                    <a:pt x="223" y="161"/>
                    <a:pt x="222" y="163"/>
                    <a:pt x="222" y="165"/>
                  </a:cubicBezTo>
                  <a:cubicBezTo>
                    <a:pt x="221" y="166"/>
                    <a:pt x="222" y="164"/>
                    <a:pt x="222" y="16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5" name="Freeform 643"/>
            <p:cNvSpPr>
              <a:spLocks/>
            </p:cNvSpPr>
            <p:nvPr/>
          </p:nvSpPr>
          <p:spPr bwMode="auto">
            <a:xfrm>
              <a:off x="8674013" y="4733153"/>
              <a:ext cx="47783" cy="41415"/>
            </a:xfrm>
            <a:custGeom>
              <a:avLst/>
              <a:gdLst>
                <a:gd name="T0" fmla="*/ 9 w 10"/>
                <a:gd name="T1" fmla="*/ 0 h 9"/>
                <a:gd name="T2" fmla="*/ 2 w 10"/>
                <a:gd name="T3" fmla="*/ 7 h 9"/>
                <a:gd name="T4" fmla="*/ 10 w 10"/>
                <a:gd name="T5" fmla="*/ 3 h 9"/>
                <a:gd name="T6" fmla="*/ 9 w 10"/>
                <a:gd name="T7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9">
                  <a:moveTo>
                    <a:pt x="9" y="0"/>
                  </a:moveTo>
                  <a:cubicBezTo>
                    <a:pt x="7" y="1"/>
                    <a:pt x="0" y="4"/>
                    <a:pt x="2" y="7"/>
                  </a:cubicBezTo>
                  <a:cubicBezTo>
                    <a:pt x="4" y="9"/>
                    <a:pt x="9" y="3"/>
                    <a:pt x="10" y="3"/>
                  </a:cubicBezTo>
                  <a:cubicBezTo>
                    <a:pt x="10" y="2"/>
                    <a:pt x="9" y="1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6" name="Freeform 644"/>
            <p:cNvSpPr>
              <a:spLocks/>
            </p:cNvSpPr>
            <p:nvPr/>
          </p:nvSpPr>
          <p:spPr bwMode="auto">
            <a:xfrm>
              <a:off x="8712239" y="4723598"/>
              <a:ext cx="60524" cy="22298"/>
            </a:xfrm>
            <a:custGeom>
              <a:avLst/>
              <a:gdLst>
                <a:gd name="T0" fmla="*/ 12 w 13"/>
                <a:gd name="T1" fmla="*/ 0 h 5"/>
                <a:gd name="T2" fmla="*/ 7 w 13"/>
                <a:gd name="T3" fmla="*/ 0 h 5"/>
                <a:gd name="T4" fmla="*/ 1 w 13"/>
                <a:gd name="T5" fmla="*/ 2 h 5"/>
                <a:gd name="T6" fmla="*/ 5 w 13"/>
                <a:gd name="T7" fmla="*/ 3 h 5"/>
                <a:gd name="T8" fmla="*/ 12 w 13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5">
                  <a:moveTo>
                    <a:pt x="12" y="0"/>
                  </a:moveTo>
                  <a:cubicBezTo>
                    <a:pt x="13" y="0"/>
                    <a:pt x="7" y="0"/>
                    <a:pt x="7" y="0"/>
                  </a:cubicBezTo>
                  <a:cubicBezTo>
                    <a:pt x="6" y="0"/>
                    <a:pt x="0" y="1"/>
                    <a:pt x="1" y="2"/>
                  </a:cubicBezTo>
                  <a:cubicBezTo>
                    <a:pt x="3" y="5"/>
                    <a:pt x="2" y="5"/>
                    <a:pt x="5" y="3"/>
                  </a:cubicBezTo>
                  <a:cubicBezTo>
                    <a:pt x="8" y="2"/>
                    <a:pt x="10" y="2"/>
                    <a:pt x="1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7" name="Freeform 645"/>
            <p:cNvSpPr>
              <a:spLocks/>
            </p:cNvSpPr>
            <p:nvPr/>
          </p:nvSpPr>
          <p:spPr bwMode="auto">
            <a:xfrm>
              <a:off x="6138320" y="3207277"/>
              <a:ext cx="144943" cy="79641"/>
            </a:xfrm>
            <a:custGeom>
              <a:avLst/>
              <a:gdLst>
                <a:gd name="T0" fmla="*/ 10 w 31"/>
                <a:gd name="T1" fmla="*/ 17 h 17"/>
                <a:gd name="T2" fmla="*/ 13 w 31"/>
                <a:gd name="T3" fmla="*/ 14 h 17"/>
                <a:gd name="T4" fmla="*/ 18 w 31"/>
                <a:gd name="T5" fmla="*/ 16 h 17"/>
                <a:gd name="T6" fmla="*/ 21 w 31"/>
                <a:gd name="T7" fmla="*/ 16 h 17"/>
                <a:gd name="T8" fmla="*/ 23 w 31"/>
                <a:gd name="T9" fmla="*/ 15 h 17"/>
                <a:gd name="T10" fmla="*/ 29 w 31"/>
                <a:gd name="T11" fmla="*/ 11 h 17"/>
                <a:gd name="T12" fmla="*/ 27 w 31"/>
                <a:gd name="T13" fmla="*/ 7 h 17"/>
                <a:gd name="T14" fmla="*/ 21 w 31"/>
                <a:gd name="T15" fmla="*/ 5 h 17"/>
                <a:gd name="T16" fmla="*/ 17 w 31"/>
                <a:gd name="T17" fmla="*/ 3 h 17"/>
                <a:gd name="T18" fmla="*/ 13 w 31"/>
                <a:gd name="T19" fmla="*/ 0 h 17"/>
                <a:gd name="T20" fmla="*/ 11 w 31"/>
                <a:gd name="T21" fmla="*/ 2 h 17"/>
                <a:gd name="T22" fmla="*/ 8 w 31"/>
                <a:gd name="T23" fmla="*/ 2 h 17"/>
                <a:gd name="T24" fmla="*/ 0 w 31"/>
                <a:gd name="T25" fmla="*/ 6 h 17"/>
                <a:gd name="T26" fmla="*/ 2 w 31"/>
                <a:gd name="T27" fmla="*/ 10 h 17"/>
                <a:gd name="T28" fmla="*/ 4 w 31"/>
                <a:gd name="T29" fmla="*/ 13 h 17"/>
                <a:gd name="T30" fmla="*/ 10 w 31"/>
                <a:gd name="T3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1" h="17">
                  <a:moveTo>
                    <a:pt x="10" y="17"/>
                  </a:moveTo>
                  <a:cubicBezTo>
                    <a:pt x="12" y="17"/>
                    <a:pt x="11" y="14"/>
                    <a:pt x="13" y="14"/>
                  </a:cubicBezTo>
                  <a:cubicBezTo>
                    <a:pt x="15" y="14"/>
                    <a:pt x="16" y="16"/>
                    <a:pt x="18" y="16"/>
                  </a:cubicBezTo>
                  <a:cubicBezTo>
                    <a:pt x="19" y="16"/>
                    <a:pt x="20" y="16"/>
                    <a:pt x="21" y="16"/>
                  </a:cubicBezTo>
                  <a:cubicBezTo>
                    <a:pt x="22" y="16"/>
                    <a:pt x="23" y="15"/>
                    <a:pt x="23" y="15"/>
                  </a:cubicBezTo>
                  <a:cubicBezTo>
                    <a:pt x="26" y="14"/>
                    <a:pt x="27" y="13"/>
                    <a:pt x="29" y="11"/>
                  </a:cubicBezTo>
                  <a:cubicBezTo>
                    <a:pt x="31" y="9"/>
                    <a:pt x="29" y="8"/>
                    <a:pt x="27" y="7"/>
                  </a:cubicBezTo>
                  <a:cubicBezTo>
                    <a:pt x="25" y="6"/>
                    <a:pt x="22" y="3"/>
                    <a:pt x="21" y="5"/>
                  </a:cubicBezTo>
                  <a:cubicBezTo>
                    <a:pt x="19" y="8"/>
                    <a:pt x="18" y="4"/>
                    <a:pt x="17" y="3"/>
                  </a:cubicBezTo>
                  <a:cubicBezTo>
                    <a:pt x="16" y="2"/>
                    <a:pt x="13" y="3"/>
                    <a:pt x="13" y="0"/>
                  </a:cubicBezTo>
                  <a:cubicBezTo>
                    <a:pt x="13" y="1"/>
                    <a:pt x="12" y="3"/>
                    <a:pt x="11" y="2"/>
                  </a:cubicBezTo>
                  <a:cubicBezTo>
                    <a:pt x="9" y="0"/>
                    <a:pt x="9" y="0"/>
                    <a:pt x="8" y="2"/>
                  </a:cubicBezTo>
                  <a:cubicBezTo>
                    <a:pt x="7" y="3"/>
                    <a:pt x="0" y="5"/>
                    <a:pt x="0" y="6"/>
                  </a:cubicBezTo>
                  <a:cubicBezTo>
                    <a:pt x="0" y="6"/>
                    <a:pt x="1" y="9"/>
                    <a:pt x="2" y="10"/>
                  </a:cubicBezTo>
                  <a:cubicBezTo>
                    <a:pt x="2" y="11"/>
                    <a:pt x="3" y="12"/>
                    <a:pt x="4" y="13"/>
                  </a:cubicBezTo>
                  <a:cubicBezTo>
                    <a:pt x="6" y="14"/>
                    <a:pt x="8" y="17"/>
                    <a:pt x="10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8" name="Freeform 646"/>
            <p:cNvSpPr>
              <a:spLocks/>
            </p:cNvSpPr>
            <p:nvPr/>
          </p:nvSpPr>
          <p:spPr bwMode="auto">
            <a:xfrm>
              <a:off x="6073018" y="3272581"/>
              <a:ext cx="173611" cy="74861"/>
            </a:xfrm>
            <a:custGeom>
              <a:avLst/>
              <a:gdLst>
                <a:gd name="T0" fmla="*/ 32 w 37"/>
                <a:gd name="T1" fmla="*/ 2 h 16"/>
                <a:gd name="T2" fmla="*/ 27 w 37"/>
                <a:gd name="T3" fmla="*/ 0 h 16"/>
                <a:gd name="T4" fmla="*/ 24 w 37"/>
                <a:gd name="T5" fmla="*/ 3 h 16"/>
                <a:gd name="T6" fmla="*/ 20 w 37"/>
                <a:gd name="T7" fmla="*/ 3 h 16"/>
                <a:gd name="T8" fmla="*/ 17 w 37"/>
                <a:gd name="T9" fmla="*/ 7 h 16"/>
                <a:gd name="T10" fmla="*/ 16 w 37"/>
                <a:gd name="T11" fmla="*/ 9 h 16"/>
                <a:gd name="T12" fmla="*/ 13 w 37"/>
                <a:gd name="T13" fmla="*/ 9 h 16"/>
                <a:gd name="T14" fmla="*/ 9 w 37"/>
                <a:gd name="T15" fmla="*/ 10 h 16"/>
                <a:gd name="T16" fmla="*/ 5 w 37"/>
                <a:gd name="T17" fmla="*/ 11 h 16"/>
                <a:gd name="T18" fmla="*/ 0 w 37"/>
                <a:gd name="T19" fmla="*/ 9 h 16"/>
                <a:gd name="T20" fmla="*/ 4 w 37"/>
                <a:gd name="T21" fmla="*/ 13 h 16"/>
                <a:gd name="T22" fmla="*/ 6 w 37"/>
                <a:gd name="T23" fmla="*/ 13 h 16"/>
                <a:gd name="T24" fmla="*/ 8 w 37"/>
                <a:gd name="T25" fmla="*/ 14 h 16"/>
                <a:gd name="T26" fmla="*/ 12 w 37"/>
                <a:gd name="T27" fmla="*/ 13 h 16"/>
                <a:gd name="T28" fmla="*/ 15 w 37"/>
                <a:gd name="T29" fmla="*/ 15 h 16"/>
                <a:gd name="T30" fmla="*/ 22 w 37"/>
                <a:gd name="T31" fmla="*/ 16 h 16"/>
                <a:gd name="T32" fmla="*/ 29 w 37"/>
                <a:gd name="T33" fmla="*/ 14 h 16"/>
                <a:gd name="T34" fmla="*/ 33 w 37"/>
                <a:gd name="T35" fmla="*/ 12 h 16"/>
                <a:gd name="T36" fmla="*/ 34 w 37"/>
                <a:gd name="T37" fmla="*/ 9 h 16"/>
                <a:gd name="T38" fmla="*/ 36 w 37"/>
                <a:gd name="T39" fmla="*/ 8 h 16"/>
                <a:gd name="T40" fmla="*/ 36 w 37"/>
                <a:gd name="T41" fmla="*/ 2 h 16"/>
                <a:gd name="T42" fmla="*/ 32 w 37"/>
                <a:gd name="T43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7" h="16">
                  <a:moveTo>
                    <a:pt x="32" y="2"/>
                  </a:moveTo>
                  <a:cubicBezTo>
                    <a:pt x="30" y="2"/>
                    <a:pt x="28" y="0"/>
                    <a:pt x="27" y="0"/>
                  </a:cubicBezTo>
                  <a:cubicBezTo>
                    <a:pt x="25" y="0"/>
                    <a:pt x="26" y="3"/>
                    <a:pt x="24" y="3"/>
                  </a:cubicBezTo>
                  <a:cubicBezTo>
                    <a:pt x="22" y="3"/>
                    <a:pt x="22" y="2"/>
                    <a:pt x="20" y="3"/>
                  </a:cubicBezTo>
                  <a:cubicBezTo>
                    <a:pt x="20" y="3"/>
                    <a:pt x="16" y="6"/>
                    <a:pt x="17" y="7"/>
                  </a:cubicBezTo>
                  <a:cubicBezTo>
                    <a:pt x="17" y="8"/>
                    <a:pt x="19" y="10"/>
                    <a:pt x="16" y="9"/>
                  </a:cubicBezTo>
                  <a:cubicBezTo>
                    <a:pt x="15" y="9"/>
                    <a:pt x="14" y="8"/>
                    <a:pt x="13" y="9"/>
                  </a:cubicBezTo>
                  <a:cubicBezTo>
                    <a:pt x="12" y="9"/>
                    <a:pt x="10" y="10"/>
                    <a:pt x="9" y="10"/>
                  </a:cubicBezTo>
                  <a:cubicBezTo>
                    <a:pt x="7" y="10"/>
                    <a:pt x="6" y="8"/>
                    <a:pt x="5" y="11"/>
                  </a:cubicBezTo>
                  <a:cubicBezTo>
                    <a:pt x="5" y="11"/>
                    <a:pt x="1" y="9"/>
                    <a:pt x="0" y="9"/>
                  </a:cubicBezTo>
                  <a:cubicBezTo>
                    <a:pt x="0" y="11"/>
                    <a:pt x="1" y="12"/>
                    <a:pt x="4" y="13"/>
                  </a:cubicBezTo>
                  <a:cubicBezTo>
                    <a:pt x="5" y="13"/>
                    <a:pt x="5" y="13"/>
                    <a:pt x="6" y="13"/>
                  </a:cubicBezTo>
                  <a:cubicBezTo>
                    <a:pt x="7" y="13"/>
                    <a:pt x="7" y="15"/>
                    <a:pt x="8" y="14"/>
                  </a:cubicBezTo>
                  <a:cubicBezTo>
                    <a:pt x="10" y="13"/>
                    <a:pt x="10" y="13"/>
                    <a:pt x="12" y="13"/>
                  </a:cubicBezTo>
                  <a:cubicBezTo>
                    <a:pt x="14" y="13"/>
                    <a:pt x="13" y="14"/>
                    <a:pt x="15" y="15"/>
                  </a:cubicBezTo>
                  <a:cubicBezTo>
                    <a:pt x="17" y="16"/>
                    <a:pt x="20" y="16"/>
                    <a:pt x="22" y="16"/>
                  </a:cubicBezTo>
                  <a:cubicBezTo>
                    <a:pt x="25" y="16"/>
                    <a:pt x="26" y="14"/>
                    <a:pt x="29" y="14"/>
                  </a:cubicBezTo>
                  <a:cubicBezTo>
                    <a:pt x="31" y="14"/>
                    <a:pt x="33" y="13"/>
                    <a:pt x="33" y="12"/>
                  </a:cubicBezTo>
                  <a:cubicBezTo>
                    <a:pt x="34" y="11"/>
                    <a:pt x="34" y="10"/>
                    <a:pt x="34" y="9"/>
                  </a:cubicBezTo>
                  <a:cubicBezTo>
                    <a:pt x="34" y="7"/>
                    <a:pt x="35" y="9"/>
                    <a:pt x="36" y="8"/>
                  </a:cubicBezTo>
                  <a:cubicBezTo>
                    <a:pt x="37" y="6"/>
                    <a:pt x="36" y="3"/>
                    <a:pt x="36" y="2"/>
                  </a:cubicBezTo>
                  <a:cubicBezTo>
                    <a:pt x="34" y="2"/>
                    <a:pt x="33" y="2"/>
                    <a:pt x="3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9" name="Freeform 647"/>
            <p:cNvSpPr>
              <a:spLocks/>
            </p:cNvSpPr>
            <p:nvPr/>
          </p:nvSpPr>
          <p:spPr bwMode="auto">
            <a:xfrm>
              <a:off x="6012491" y="3328327"/>
              <a:ext cx="265993" cy="258029"/>
            </a:xfrm>
            <a:custGeom>
              <a:avLst/>
              <a:gdLst>
                <a:gd name="T0" fmla="*/ 37 w 57"/>
                <a:gd name="T1" fmla="*/ 10 h 55"/>
                <a:gd name="T2" fmla="*/ 41 w 57"/>
                <a:gd name="T3" fmla="*/ 9 h 55"/>
                <a:gd name="T4" fmla="*/ 43 w 57"/>
                <a:gd name="T5" fmla="*/ 6 h 55"/>
                <a:gd name="T6" fmla="*/ 45 w 57"/>
                <a:gd name="T7" fmla="*/ 4 h 55"/>
                <a:gd name="T8" fmla="*/ 45 w 57"/>
                <a:gd name="T9" fmla="*/ 1 h 55"/>
                <a:gd name="T10" fmla="*/ 41 w 57"/>
                <a:gd name="T11" fmla="*/ 2 h 55"/>
                <a:gd name="T12" fmla="*/ 36 w 57"/>
                <a:gd name="T13" fmla="*/ 4 h 55"/>
                <a:gd name="T14" fmla="*/ 27 w 57"/>
                <a:gd name="T15" fmla="*/ 1 h 55"/>
                <a:gd name="T16" fmla="*/ 22 w 57"/>
                <a:gd name="T17" fmla="*/ 1 h 55"/>
                <a:gd name="T18" fmla="*/ 19 w 57"/>
                <a:gd name="T19" fmla="*/ 1 h 55"/>
                <a:gd name="T20" fmla="*/ 18 w 57"/>
                <a:gd name="T21" fmla="*/ 3 h 55"/>
                <a:gd name="T22" fmla="*/ 17 w 57"/>
                <a:gd name="T23" fmla="*/ 4 h 55"/>
                <a:gd name="T24" fmla="*/ 15 w 57"/>
                <a:gd name="T25" fmla="*/ 5 h 55"/>
                <a:gd name="T26" fmla="*/ 13 w 57"/>
                <a:gd name="T27" fmla="*/ 5 h 55"/>
                <a:gd name="T28" fmla="*/ 12 w 57"/>
                <a:gd name="T29" fmla="*/ 4 h 55"/>
                <a:gd name="T30" fmla="*/ 11 w 57"/>
                <a:gd name="T31" fmla="*/ 8 h 55"/>
                <a:gd name="T32" fmla="*/ 9 w 57"/>
                <a:gd name="T33" fmla="*/ 5 h 55"/>
                <a:gd name="T34" fmla="*/ 5 w 57"/>
                <a:gd name="T35" fmla="*/ 7 h 55"/>
                <a:gd name="T36" fmla="*/ 0 w 57"/>
                <a:gd name="T37" fmla="*/ 7 h 55"/>
                <a:gd name="T38" fmla="*/ 1 w 57"/>
                <a:gd name="T39" fmla="*/ 10 h 55"/>
                <a:gd name="T40" fmla="*/ 0 w 57"/>
                <a:gd name="T41" fmla="*/ 14 h 55"/>
                <a:gd name="T42" fmla="*/ 2 w 57"/>
                <a:gd name="T43" fmla="*/ 18 h 55"/>
                <a:gd name="T44" fmla="*/ 4 w 57"/>
                <a:gd name="T45" fmla="*/ 21 h 55"/>
                <a:gd name="T46" fmla="*/ 12 w 57"/>
                <a:gd name="T47" fmla="*/ 17 h 55"/>
                <a:gd name="T48" fmla="*/ 15 w 57"/>
                <a:gd name="T49" fmla="*/ 19 h 55"/>
                <a:gd name="T50" fmla="*/ 17 w 57"/>
                <a:gd name="T51" fmla="*/ 22 h 55"/>
                <a:gd name="T52" fmla="*/ 18 w 57"/>
                <a:gd name="T53" fmla="*/ 25 h 55"/>
                <a:gd name="T54" fmla="*/ 21 w 57"/>
                <a:gd name="T55" fmla="*/ 28 h 55"/>
                <a:gd name="T56" fmla="*/ 28 w 57"/>
                <a:gd name="T57" fmla="*/ 33 h 55"/>
                <a:gd name="T58" fmla="*/ 33 w 57"/>
                <a:gd name="T59" fmla="*/ 36 h 55"/>
                <a:gd name="T60" fmla="*/ 42 w 57"/>
                <a:gd name="T61" fmla="*/ 42 h 55"/>
                <a:gd name="T62" fmla="*/ 45 w 57"/>
                <a:gd name="T63" fmla="*/ 48 h 55"/>
                <a:gd name="T64" fmla="*/ 43 w 57"/>
                <a:gd name="T65" fmla="*/ 55 h 55"/>
                <a:gd name="T66" fmla="*/ 49 w 57"/>
                <a:gd name="T67" fmla="*/ 48 h 55"/>
                <a:gd name="T68" fmla="*/ 47 w 57"/>
                <a:gd name="T69" fmla="*/ 45 h 55"/>
                <a:gd name="T70" fmla="*/ 50 w 57"/>
                <a:gd name="T71" fmla="*/ 40 h 55"/>
                <a:gd name="T72" fmla="*/ 53 w 57"/>
                <a:gd name="T73" fmla="*/ 41 h 55"/>
                <a:gd name="T74" fmla="*/ 55 w 57"/>
                <a:gd name="T75" fmla="*/ 44 h 55"/>
                <a:gd name="T76" fmla="*/ 53 w 57"/>
                <a:gd name="T77" fmla="*/ 39 h 55"/>
                <a:gd name="T78" fmla="*/ 44 w 57"/>
                <a:gd name="T79" fmla="*/ 35 h 55"/>
                <a:gd name="T80" fmla="*/ 44 w 57"/>
                <a:gd name="T81" fmla="*/ 32 h 55"/>
                <a:gd name="T82" fmla="*/ 39 w 57"/>
                <a:gd name="T83" fmla="*/ 31 h 55"/>
                <a:gd name="T84" fmla="*/ 35 w 57"/>
                <a:gd name="T85" fmla="*/ 26 h 55"/>
                <a:gd name="T86" fmla="*/ 32 w 57"/>
                <a:gd name="T87" fmla="*/ 21 h 55"/>
                <a:gd name="T88" fmla="*/ 27 w 57"/>
                <a:gd name="T89" fmla="*/ 17 h 55"/>
                <a:gd name="T90" fmla="*/ 27 w 57"/>
                <a:gd name="T91" fmla="*/ 15 h 55"/>
                <a:gd name="T92" fmla="*/ 28 w 57"/>
                <a:gd name="T93" fmla="*/ 12 h 55"/>
                <a:gd name="T94" fmla="*/ 30 w 57"/>
                <a:gd name="T95" fmla="*/ 9 h 55"/>
                <a:gd name="T96" fmla="*/ 32 w 57"/>
                <a:gd name="T97" fmla="*/ 8 h 55"/>
                <a:gd name="T98" fmla="*/ 34 w 57"/>
                <a:gd name="T99" fmla="*/ 10 h 55"/>
                <a:gd name="T100" fmla="*/ 37 w 57"/>
                <a:gd name="T101" fmla="*/ 10 h 55"/>
                <a:gd name="T102" fmla="*/ 37 w 57"/>
                <a:gd name="T103" fmla="*/ 1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" h="55">
                  <a:moveTo>
                    <a:pt x="37" y="10"/>
                  </a:moveTo>
                  <a:cubicBezTo>
                    <a:pt x="38" y="9"/>
                    <a:pt x="40" y="10"/>
                    <a:pt x="41" y="9"/>
                  </a:cubicBezTo>
                  <a:cubicBezTo>
                    <a:pt x="43" y="8"/>
                    <a:pt x="42" y="7"/>
                    <a:pt x="43" y="6"/>
                  </a:cubicBezTo>
                  <a:cubicBezTo>
                    <a:pt x="43" y="5"/>
                    <a:pt x="44" y="4"/>
                    <a:pt x="45" y="4"/>
                  </a:cubicBezTo>
                  <a:cubicBezTo>
                    <a:pt x="46" y="3"/>
                    <a:pt x="45" y="3"/>
                    <a:pt x="45" y="1"/>
                  </a:cubicBezTo>
                  <a:cubicBezTo>
                    <a:pt x="44" y="2"/>
                    <a:pt x="43" y="2"/>
                    <a:pt x="41" y="2"/>
                  </a:cubicBezTo>
                  <a:cubicBezTo>
                    <a:pt x="39" y="2"/>
                    <a:pt x="37" y="5"/>
                    <a:pt x="36" y="4"/>
                  </a:cubicBezTo>
                  <a:cubicBezTo>
                    <a:pt x="33" y="3"/>
                    <a:pt x="28" y="4"/>
                    <a:pt x="27" y="1"/>
                  </a:cubicBezTo>
                  <a:cubicBezTo>
                    <a:pt x="26" y="0"/>
                    <a:pt x="23" y="1"/>
                    <a:pt x="22" y="1"/>
                  </a:cubicBezTo>
                  <a:cubicBezTo>
                    <a:pt x="20" y="3"/>
                    <a:pt x="20" y="1"/>
                    <a:pt x="19" y="1"/>
                  </a:cubicBezTo>
                  <a:cubicBezTo>
                    <a:pt x="18" y="1"/>
                    <a:pt x="18" y="3"/>
                    <a:pt x="18" y="3"/>
                  </a:cubicBezTo>
                  <a:cubicBezTo>
                    <a:pt x="18" y="3"/>
                    <a:pt x="17" y="4"/>
                    <a:pt x="17" y="4"/>
                  </a:cubicBezTo>
                  <a:cubicBezTo>
                    <a:pt x="17" y="5"/>
                    <a:pt x="16" y="5"/>
                    <a:pt x="15" y="5"/>
                  </a:cubicBezTo>
                  <a:cubicBezTo>
                    <a:pt x="15" y="5"/>
                    <a:pt x="14" y="5"/>
                    <a:pt x="13" y="5"/>
                  </a:cubicBezTo>
                  <a:cubicBezTo>
                    <a:pt x="13" y="5"/>
                    <a:pt x="13" y="5"/>
                    <a:pt x="12" y="4"/>
                  </a:cubicBezTo>
                  <a:cubicBezTo>
                    <a:pt x="12" y="4"/>
                    <a:pt x="11" y="7"/>
                    <a:pt x="11" y="8"/>
                  </a:cubicBezTo>
                  <a:cubicBezTo>
                    <a:pt x="11" y="9"/>
                    <a:pt x="9" y="6"/>
                    <a:pt x="9" y="5"/>
                  </a:cubicBezTo>
                  <a:cubicBezTo>
                    <a:pt x="7" y="4"/>
                    <a:pt x="6" y="7"/>
                    <a:pt x="5" y="7"/>
                  </a:cubicBezTo>
                  <a:cubicBezTo>
                    <a:pt x="3" y="7"/>
                    <a:pt x="1" y="7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1" y="12"/>
                    <a:pt x="0" y="12"/>
                    <a:pt x="0" y="14"/>
                  </a:cubicBezTo>
                  <a:cubicBezTo>
                    <a:pt x="0" y="15"/>
                    <a:pt x="0" y="18"/>
                    <a:pt x="2" y="18"/>
                  </a:cubicBezTo>
                  <a:cubicBezTo>
                    <a:pt x="3" y="19"/>
                    <a:pt x="4" y="18"/>
                    <a:pt x="4" y="21"/>
                  </a:cubicBezTo>
                  <a:cubicBezTo>
                    <a:pt x="6" y="20"/>
                    <a:pt x="10" y="16"/>
                    <a:pt x="12" y="17"/>
                  </a:cubicBezTo>
                  <a:cubicBezTo>
                    <a:pt x="13" y="18"/>
                    <a:pt x="14" y="19"/>
                    <a:pt x="15" y="19"/>
                  </a:cubicBezTo>
                  <a:cubicBezTo>
                    <a:pt x="16" y="19"/>
                    <a:pt x="17" y="21"/>
                    <a:pt x="17" y="22"/>
                  </a:cubicBezTo>
                  <a:cubicBezTo>
                    <a:pt x="18" y="23"/>
                    <a:pt x="18" y="24"/>
                    <a:pt x="18" y="25"/>
                  </a:cubicBezTo>
                  <a:cubicBezTo>
                    <a:pt x="19" y="26"/>
                    <a:pt x="20" y="27"/>
                    <a:pt x="21" y="28"/>
                  </a:cubicBezTo>
                  <a:cubicBezTo>
                    <a:pt x="23" y="29"/>
                    <a:pt x="25" y="31"/>
                    <a:pt x="28" y="33"/>
                  </a:cubicBezTo>
                  <a:cubicBezTo>
                    <a:pt x="30" y="35"/>
                    <a:pt x="31" y="35"/>
                    <a:pt x="33" y="36"/>
                  </a:cubicBezTo>
                  <a:cubicBezTo>
                    <a:pt x="36" y="38"/>
                    <a:pt x="38" y="41"/>
                    <a:pt x="42" y="42"/>
                  </a:cubicBezTo>
                  <a:cubicBezTo>
                    <a:pt x="44" y="43"/>
                    <a:pt x="44" y="46"/>
                    <a:pt x="45" y="48"/>
                  </a:cubicBezTo>
                  <a:cubicBezTo>
                    <a:pt x="45" y="50"/>
                    <a:pt x="42" y="52"/>
                    <a:pt x="43" y="55"/>
                  </a:cubicBezTo>
                  <a:cubicBezTo>
                    <a:pt x="43" y="54"/>
                    <a:pt x="49" y="49"/>
                    <a:pt x="49" y="48"/>
                  </a:cubicBezTo>
                  <a:cubicBezTo>
                    <a:pt x="50" y="47"/>
                    <a:pt x="47" y="45"/>
                    <a:pt x="47" y="45"/>
                  </a:cubicBezTo>
                  <a:cubicBezTo>
                    <a:pt x="45" y="43"/>
                    <a:pt x="49" y="39"/>
                    <a:pt x="50" y="40"/>
                  </a:cubicBezTo>
                  <a:cubicBezTo>
                    <a:pt x="51" y="41"/>
                    <a:pt x="52" y="41"/>
                    <a:pt x="53" y="41"/>
                  </a:cubicBezTo>
                  <a:cubicBezTo>
                    <a:pt x="54" y="42"/>
                    <a:pt x="54" y="43"/>
                    <a:pt x="55" y="44"/>
                  </a:cubicBezTo>
                  <a:cubicBezTo>
                    <a:pt x="57" y="44"/>
                    <a:pt x="54" y="40"/>
                    <a:pt x="53" y="39"/>
                  </a:cubicBezTo>
                  <a:cubicBezTo>
                    <a:pt x="51" y="37"/>
                    <a:pt x="47" y="37"/>
                    <a:pt x="44" y="35"/>
                  </a:cubicBezTo>
                  <a:cubicBezTo>
                    <a:pt x="43" y="34"/>
                    <a:pt x="46" y="32"/>
                    <a:pt x="44" y="32"/>
                  </a:cubicBezTo>
                  <a:cubicBezTo>
                    <a:pt x="43" y="31"/>
                    <a:pt x="41" y="32"/>
                    <a:pt x="39" y="31"/>
                  </a:cubicBezTo>
                  <a:cubicBezTo>
                    <a:pt x="37" y="30"/>
                    <a:pt x="36" y="28"/>
                    <a:pt x="35" y="26"/>
                  </a:cubicBezTo>
                  <a:cubicBezTo>
                    <a:pt x="34" y="24"/>
                    <a:pt x="34" y="22"/>
                    <a:pt x="32" y="21"/>
                  </a:cubicBezTo>
                  <a:cubicBezTo>
                    <a:pt x="31" y="20"/>
                    <a:pt x="27" y="19"/>
                    <a:pt x="27" y="17"/>
                  </a:cubicBezTo>
                  <a:cubicBezTo>
                    <a:pt x="27" y="16"/>
                    <a:pt x="27" y="15"/>
                    <a:pt x="27" y="15"/>
                  </a:cubicBezTo>
                  <a:cubicBezTo>
                    <a:pt x="28" y="13"/>
                    <a:pt x="28" y="13"/>
                    <a:pt x="28" y="12"/>
                  </a:cubicBezTo>
                  <a:cubicBezTo>
                    <a:pt x="27" y="9"/>
                    <a:pt x="30" y="10"/>
                    <a:pt x="30" y="9"/>
                  </a:cubicBezTo>
                  <a:cubicBezTo>
                    <a:pt x="31" y="8"/>
                    <a:pt x="32" y="8"/>
                    <a:pt x="32" y="8"/>
                  </a:cubicBezTo>
                  <a:cubicBezTo>
                    <a:pt x="34" y="8"/>
                    <a:pt x="34" y="9"/>
                    <a:pt x="34" y="10"/>
                  </a:cubicBezTo>
                  <a:cubicBezTo>
                    <a:pt x="35" y="10"/>
                    <a:pt x="36" y="10"/>
                    <a:pt x="37" y="10"/>
                  </a:cubicBezTo>
                  <a:cubicBezTo>
                    <a:pt x="37" y="9"/>
                    <a:pt x="36" y="10"/>
                    <a:pt x="37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0" name="Freeform 648"/>
            <p:cNvSpPr>
              <a:spLocks/>
            </p:cNvSpPr>
            <p:nvPr/>
          </p:nvSpPr>
          <p:spPr bwMode="auto">
            <a:xfrm>
              <a:off x="6166989" y="3342662"/>
              <a:ext cx="125828" cy="117867"/>
            </a:xfrm>
            <a:custGeom>
              <a:avLst/>
              <a:gdLst>
                <a:gd name="T0" fmla="*/ 12 w 27"/>
                <a:gd name="T1" fmla="*/ 10 h 25"/>
                <a:gd name="T2" fmla="*/ 21 w 27"/>
                <a:gd name="T3" fmla="*/ 9 h 25"/>
                <a:gd name="T4" fmla="*/ 27 w 27"/>
                <a:gd name="T5" fmla="*/ 11 h 25"/>
                <a:gd name="T6" fmla="*/ 25 w 27"/>
                <a:gd name="T7" fmla="*/ 4 h 25"/>
                <a:gd name="T8" fmla="*/ 17 w 27"/>
                <a:gd name="T9" fmla="*/ 3 h 25"/>
                <a:gd name="T10" fmla="*/ 13 w 27"/>
                <a:gd name="T11" fmla="*/ 0 h 25"/>
                <a:gd name="T12" fmla="*/ 11 w 27"/>
                <a:gd name="T13" fmla="*/ 2 h 25"/>
                <a:gd name="T14" fmla="*/ 6 w 27"/>
                <a:gd name="T15" fmla="*/ 7 h 25"/>
                <a:gd name="T16" fmla="*/ 1 w 27"/>
                <a:gd name="T17" fmla="*/ 7 h 25"/>
                <a:gd name="T18" fmla="*/ 1 w 27"/>
                <a:gd name="T19" fmla="*/ 11 h 25"/>
                <a:gd name="T20" fmla="*/ 3 w 27"/>
                <a:gd name="T21" fmla="*/ 10 h 25"/>
                <a:gd name="T22" fmla="*/ 4 w 27"/>
                <a:gd name="T23" fmla="*/ 13 h 25"/>
                <a:gd name="T24" fmla="*/ 6 w 27"/>
                <a:gd name="T25" fmla="*/ 10 h 25"/>
                <a:gd name="T26" fmla="*/ 11 w 27"/>
                <a:gd name="T27" fmla="*/ 17 h 25"/>
                <a:gd name="T28" fmla="*/ 23 w 27"/>
                <a:gd name="T29" fmla="*/ 25 h 25"/>
                <a:gd name="T30" fmla="*/ 21 w 27"/>
                <a:gd name="T31" fmla="*/ 22 h 25"/>
                <a:gd name="T32" fmla="*/ 16 w 27"/>
                <a:gd name="T33" fmla="*/ 19 h 25"/>
                <a:gd name="T34" fmla="*/ 12 w 27"/>
                <a:gd name="T35" fmla="*/ 1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7" h="25">
                  <a:moveTo>
                    <a:pt x="12" y="10"/>
                  </a:moveTo>
                  <a:cubicBezTo>
                    <a:pt x="15" y="10"/>
                    <a:pt x="18" y="8"/>
                    <a:pt x="21" y="9"/>
                  </a:cubicBezTo>
                  <a:cubicBezTo>
                    <a:pt x="23" y="9"/>
                    <a:pt x="25" y="10"/>
                    <a:pt x="27" y="11"/>
                  </a:cubicBezTo>
                  <a:cubicBezTo>
                    <a:pt x="26" y="9"/>
                    <a:pt x="26" y="7"/>
                    <a:pt x="25" y="4"/>
                  </a:cubicBezTo>
                  <a:cubicBezTo>
                    <a:pt x="22" y="6"/>
                    <a:pt x="19" y="4"/>
                    <a:pt x="17" y="3"/>
                  </a:cubicBezTo>
                  <a:cubicBezTo>
                    <a:pt x="15" y="2"/>
                    <a:pt x="14" y="2"/>
                    <a:pt x="13" y="0"/>
                  </a:cubicBezTo>
                  <a:cubicBezTo>
                    <a:pt x="13" y="0"/>
                    <a:pt x="11" y="1"/>
                    <a:pt x="11" y="2"/>
                  </a:cubicBezTo>
                  <a:cubicBezTo>
                    <a:pt x="9" y="3"/>
                    <a:pt x="10" y="8"/>
                    <a:pt x="6" y="7"/>
                  </a:cubicBezTo>
                  <a:cubicBezTo>
                    <a:pt x="4" y="6"/>
                    <a:pt x="2" y="7"/>
                    <a:pt x="1" y="7"/>
                  </a:cubicBezTo>
                  <a:cubicBezTo>
                    <a:pt x="0" y="8"/>
                    <a:pt x="1" y="11"/>
                    <a:pt x="1" y="11"/>
                  </a:cubicBezTo>
                  <a:cubicBezTo>
                    <a:pt x="1" y="11"/>
                    <a:pt x="3" y="10"/>
                    <a:pt x="3" y="10"/>
                  </a:cubicBezTo>
                  <a:cubicBezTo>
                    <a:pt x="4" y="10"/>
                    <a:pt x="4" y="12"/>
                    <a:pt x="4" y="13"/>
                  </a:cubicBezTo>
                  <a:cubicBezTo>
                    <a:pt x="4" y="11"/>
                    <a:pt x="5" y="8"/>
                    <a:pt x="6" y="10"/>
                  </a:cubicBezTo>
                  <a:cubicBezTo>
                    <a:pt x="7" y="13"/>
                    <a:pt x="9" y="15"/>
                    <a:pt x="11" y="17"/>
                  </a:cubicBezTo>
                  <a:cubicBezTo>
                    <a:pt x="14" y="20"/>
                    <a:pt x="19" y="22"/>
                    <a:pt x="23" y="25"/>
                  </a:cubicBezTo>
                  <a:cubicBezTo>
                    <a:pt x="23" y="23"/>
                    <a:pt x="23" y="23"/>
                    <a:pt x="21" y="22"/>
                  </a:cubicBezTo>
                  <a:cubicBezTo>
                    <a:pt x="19" y="21"/>
                    <a:pt x="17" y="20"/>
                    <a:pt x="16" y="19"/>
                  </a:cubicBezTo>
                  <a:cubicBezTo>
                    <a:pt x="14" y="17"/>
                    <a:pt x="9" y="10"/>
                    <a:pt x="12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1" name="Freeform 649"/>
            <p:cNvSpPr>
              <a:spLocks/>
            </p:cNvSpPr>
            <p:nvPr/>
          </p:nvSpPr>
          <p:spPr bwMode="auto">
            <a:xfrm>
              <a:off x="5736941" y="3207277"/>
              <a:ext cx="308998" cy="265993"/>
            </a:xfrm>
            <a:custGeom>
              <a:avLst/>
              <a:gdLst>
                <a:gd name="T0" fmla="*/ 59 w 66"/>
                <a:gd name="T1" fmla="*/ 31 h 57"/>
                <a:gd name="T2" fmla="*/ 56 w 66"/>
                <a:gd name="T3" fmla="*/ 30 h 57"/>
                <a:gd name="T4" fmla="*/ 60 w 66"/>
                <a:gd name="T5" fmla="*/ 24 h 57"/>
                <a:gd name="T6" fmla="*/ 63 w 66"/>
                <a:gd name="T7" fmla="*/ 23 h 57"/>
                <a:gd name="T8" fmla="*/ 65 w 66"/>
                <a:gd name="T9" fmla="*/ 15 h 57"/>
                <a:gd name="T10" fmla="*/ 60 w 66"/>
                <a:gd name="T11" fmla="*/ 13 h 57"/>
                <a:gd name="T12" fmla="*/ 57 w 66"/>
                <a:gd name="T13" fmla="*/ 11 h 57"/>
                <a:gd name="T14" fmla="*/ 55 w 66"/>
                <a:gd name="T15" fmla="*/ 11 h 57"/>
                <a:gd name="T16" fmla="*/ 48 w 66"/>
                <a:gd name="T17" fmla="*/ 7 h 57"/>
                <a:gd name="T18" fmla="*/ 43 w 66"/>
                <a:gd name="T19" fmla="*/ 5 h 57"/>
                <a:gd name="T20" fmla="*/ 38 w 66"/>
                <a:gd name="T21" fmla="*/ 1 h 57"/>
                <a:gd name="T22" fmla="*/ 34 w 66"/>
                <a:gd name="T23" fmla="*/ 1 h 57"/>
                <a:gd name="T24" fmla="*/ 33 w 66"/>
                <a:gd name="T25" fmla="*/ 5 h 57"/>
                <a:gd name="T26" fmla="*/ 30 w 66"/>
                <a:gd name="T27" fmla="*/ 8 h 57"/>
                <a:gd name="T28" fmla="*/ 26 w 66"/>
                <a:gd name="T29" fmla="*/ 10 h 57"/>
                <a:gd name="T30" fmla="*/ 24 w 66"/>
                <a:gd name="T31" fmla="*/ 12 h 57"/>
                <a:gd name="T32" fmla="*/ 20 w 66"/>
                <a:gd name="T33" fmla="*/ 11 h 57"/>
                <a:gd name="T34" fmla="*/ 16 w 66"/>
                <a:gd name="T35" fmla="*/ 10 h 57"/>
                <a:gd name="T36" fmla="*/ 16 w 66"/>
                <a:gd name="T37" fmla="*/ 16 h 57"/>
                <a:gd name="T38" fmla="*/ 9 w 66"/>
                <a:gd name="T39" fmla="*/ 15 h 57"/>
                <a:gd name="T40" fmla="*/ 1 w 66"/>
                <a:gd name="T41" fmla="*/ 17 h 57"/>
                <a:gd name="T42" fmla="*/ 2 w 66"/>
                <a:gd name="T43" fmla="*/ 19 h 57"/>
                <a:gd name="T44" fmla="*/ 4 w 66"/>
                <a:gd name="T45" fmla="*/ 21 h 57"/>
                <a:gd name="T46" fmla="*/ 15 w 66"/>
                <a:gd name="T47" fmla="*/ 25 h 57"/>
                <a:gd name="T48" fmla="*/ 14 w 66"/>
                <a:gd name="T49" fmla="*/ 28 h 57"/>
                <a:gd name="T50" fmla="*/ 19 w 66"/>
                <a:gd name="T51" fmla="*/ 31 h 57"/>
                <a:gd name="T52" fmla="*/ 20 w 66"/>
                <a:gd name="T53" fmla="*/ 35 h 57"/>
                <a:gd name="T54" fmla="*/ 22 w 66"/>
                <a:gd name="T55" fmla="*/ 38 h 57"/>
                <a:gd name="T56" fmla="*/ 19 w 66"/>
                <a:gd name="T57" fmla="*/ 36 h 57"/>
                <a:gd name="T58" fmla="*/ 16 w 66"/>
                <a:gd name="T59" fmla="*/ 49 h 57"/>
                <a:gd name="T60" fmla="*/ 27 w 66"/>
                <a:gd name="T61" fmla="*/ 53 h 57"/>
                <a:gd name="T62" fmla="*/ 30 w 66"/>
                <a:gd name="T63" fmla="*/ 53 h 57"/>
                <a:gd name="T64" fmla="*/ 33 w 66"/>
                <a:gd name="T65" fmla="*/ 55 h 57"/>
                <a:gd name="T66" fmla="*/ 40 w 66"/>
                <a:gd name="T67" fmla="*/ 54 h 57"/>
                <a:gd name="T68" fmla="*/ 47 w 66"/>
                <a:gd name="T69" fmla="*/ 48 h 57"/>
                <a:gd name="T70" fmla="*/ 57 w 66"/>
                <a:gd name="T71" fmla="*/ 50 h 57"/>
                <a:gd name="T72" fmla="*/ 62 w 66"/>
                <a:gd name="T73" fmla="*/ 47 h 57"/>
                <a:gd name="T74" fmla="*/ 62 w 66"/>
                <a:gd name="T75" fmla="*/ 45 h 57"/>
                <a:gd name="T76" fmla="*/ 59 w 66"/>
                <a:gd name="T77" fmla="*/ 38 h 57"/>
                <a:gd name="T78" fmla="*/ 59 w 66"/>
                <a:gd name="T79" fmla="*/ 34 h 57"/>
                <a:gd name="T80" fmla="*/ 59 w 66"/>
                <a:gd name="T81" fmla="*/ 31 h 57"/>
                <a:gd name="T82" fmla="*/ 59 w 66"/>
                <a:gd name="T83" fmla="*/ 31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6" h="57">
                  <a:moveTo>
                    <a:pt x="59" y="31"/>
                  </a:moveTo>
                  <a:cubicBezTo>
                    <a:pt x="58" y="29"/>
                    <a:pt x="55" y="33"/>
                    <a:pt x="56" y="30"/>
                  </a:cubicBezTo>
                  <a:cubicBezTo>
                    <a:pt x="56" y="29"/>
                    <a:pt x="59" y="24"/>
                    <a:pt x="60" y="24"/>
                  </a:cubicBezTo>
                  <a:cubicBezTo>
                    <a:pt x="61" y="23"/>
                    <a:pt x="62" y="25"/>
                    <a:pt x="63" y="23"/>
                  </a:cubicBezTo>
                  <a:cubicBezTo>
                    <a:pt x="64" y="20"/>
                    <a:pt x="63" y="18"/>
                    <a:pt x="65" y="15"/>
                  </a:cubicBezTo>
                  <a:cubicBezTo>
                    <a:pt x="66" y="13"/>
                    <a:pt x="61" y="13"/>
                    <a:pt x="60" y="13"/>
                  </a:cubicBezTo>
                  <a:cubicBezTo>
                    <a:pt x="58" y="13"/>
                    <a:pt x="57" y="12"/>
                    <a:pt x="57" y="11"/>
                  </a:cubicBezTo>
                  <a:cubicBezTo>
                    <a:pt x="56" y="11"/>
                    <a:pt x="55" y="11"/>
                    <a:pt x="55" y="11"/>
                  </a:cubicBezTo>
                  <a:cubicBezTo>
                    <a:pt x="53" y="11"/>
                    <a:pt x="48" y="9"/>
                    <a:pt x="48" y="7"/>
                  </a:cubicBezTo>
                  <a:cubicBezTo>
                    <a:pt x="47" y="10"/>
                    <a:pt x="44" y="5"/>
                    <a:pt x="43" y="5"/>
                  </a:cubicBezTo>
                  <a:cubicBezTo>
                    <a:pt x="41" y="4"/>
                    <a:pt x="39" y="3"/>
                    <a:pt x="38" y="1"/>
                  </a:cubicBezTo>
                  <a:cubicBezTo>
                    <a:pt x="37" y="0"/>
                    <a:pt x="35" y="0"/>
                    <a:pt x="34" y="1"/>
                  </a:cubicBezTo>
                  <a:cubicBezTo>
                    <a:pt x="33" y="2"/>
                    <a:pt x="32" y="4"/>
                    <a:pt x="33" y="5"/>
                  </a:cubicBezTo>
                  <a:cubicBezTo>
                    <a:pt x="33" y="6"/>
                    <a:pt x="31" y="7"/>
                    <a:pt x="30" y="8"/>
                  </a:cubicBezTo>
                  <a:cubicBezTo>
                    <a:pt x="29" y="8"/>
                    <a:pt x="27" y="8"/>
                    <a:pt x="26" y="10"/>
                  </a:cubicBezTo>
                  <a:cubicBezTo>
                    <a:pt x="26" y="11"/>
                    <a:pt x="25" y="12"/>
                    <a:pt x="24" y="12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8" y="11"/>
                    <a:pt x="18" y="10"/>
                    <a:pt x="16" y="10"/>
                  </a:cubicBezTo>
                  <a:cubicBezTo>
                    <a:pt x="14" y="9"/>
                    <a:pt x="20" y="16"/>
                    <a:pt x="16" y="16"/>
                  </a:cubicBezTo>
                  <a:cubicBezTo>
                    <a:pt x="13" y="16"/>
                    <a:pt x="11" y="17"/>
                    <a:pt x="9" y="15"/>
                  </a:cubicBezTo>
                  <a:cubicBezTo>
                    <a:pt x="8" y="14"/>
                    <a:pt x="1" y="16"/>
                    <a:pt x="1" y="17"/>
                  </a:cubicBezTo>
                  <a:cubicBezTo>
                    <a:pt x="1" y="18"/>
                    <a:pt x="4" y="18"/>
                    <a:pt x="2" y="19"/>
                  </a:cubicBezTo>
                  <a:cubicBezTo>
                    <a:pt x="0" y="20"/>
                    <a:pt x="3" y="21"/>
                    <a:pt x="4" y="21"/>
                  </a:cubicBezTo>
                  <a:cubicBezTo>
                    <a:pt x="6" y="22"/>
                    <a:pt x="15" y="23"/>
                    <a:pt x="15" y="25"/>
                  </a:cubicBezTo>
                  <a:cubicBezTo>
                    <a:pt x="15" y="26"/>
                    <a:pt x="13" y="26"/>
                    <a:pt x="14" y="28"/>
                  </a:cubicBezTo>
                  <a:cubicBezTo>
                    <a:pt x="16" y="30"/>
                    <a:pt x="17" y="30"/>
                    <a:pt x="19" y="31"/>
                  </a:cubicBezTo>
                  <a:cubicBezTo>
                    <a:pt x="21" y="32"/>
                    <a:pt x="18" y="34"/>
                    <a:pt x="20" y="35"/>
                  </a:cubicBezTo>
                  <a:cubicBezTo>
                    <a:pt x="20" y="35"/>
                    <a:pt x="22" y="38"/>
                    <a:pt x="22" y="38"/>
                  </a:cubicBezTo>
                  <a:cubicBezTo>
                    <a:pt x="21" y="39"/>
                    <a:pt x="20" y="36"/>
                    <a:pt x="19" y="36"/>
                  </a:cubicBezTo>
                  <a:cubicBezTo>
                    <a:pt x="18" y="36"/>
                    <a:pt x="19" y="48"/>
                    <a:pt x="16" y="49"/>
                  </a:cubicBezTo>
                  <a:cubicBezTo>
                    <a:pt x="19" y="51"/>
                    <a:pt x="23" y="54"/>
                    <a:pt x="27" y="53"/>
                  </a:cubicBezTo>
                  <a:cubicBezTo>
                    <a:pt x="28" y="53"/>
                    <a:pt x="29" y="52"/>
                    <a:pt x="30" y="53"/>
                  </a:cubicBezTo>
                  <a:cubicBezTo>
                    <a:pt x="31" y="53"/>
                    <a:pt x="32" y="54"/>
                    <a:pt x="33" y="55"/>
                  </a:cubicBezTo>
                  <a:cubicBezTo>
                    <a:pt x="35" y="56"/>
                    <a:pt x="41" y="57"/>
                    <a:pt x="40" y="54"/>
                  </a:cubicBezTo>
                  <a:cubicBezTo>
                    <a:pt x="39" y="49"/>
                    <a:pt x="44" y="47"/>
                    <a:pt x="47" y="48"/>
                  </a:cubicBezTo>
                  <a:cubicBezTo>
                    <a:pt x="51" y="49"/>
                    <a:pt x="53" y="52"/>
                    <a:pt x="57" y="50"/>
                  </a:cubicBezTo>
                  <a:cubicBezTo>
                    <a:pt x="59" y="49"/>
                    <a:pt x="60" y="48"/>
                    <a:pt x="62" y="47"/>
                  </a:cubicBezTo>
                  <a:cubicBezTo>
                    <a:pt x="62" y="47"/>
                    <a:pt x="64" y="45"/>
                    <a:pt x="62" y="45"/>
                  </a:cubicBezTo>
                  <a:cubicBezTo>
                    <a:pt x="60" y="44"/>
                    <a:pt x="58" y="40"/>
                    <a:pt x="59" y="38"/>
                  </a:cubicBezTo>
                  <a:cubicBezTo>
                    <a:pt x="61" y="36"/>
                    <a:pt x="60" y="36"/>
                    <a:pt x="59" y="34"/>
                  </a:cubicBezTo>
                  <a:cubicBezTo>
                    <a:pt x="59" y="33"/>
                    <a:pt x="59" y="32"/>
                    <a:pt x="59" y="31"/>
                  </a:cubicBezTo>
                  <a:cubicBezTo>
                    <a:pt x="58" y="30"/>
                    <a:pt x="59" y="32"/>
                    <a:pt x="59" y="31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2" name="Freeform 650"/>
            <p:cNvSpPr>
              <a:spLocks/>
            </p:cNvSpPr>
            <p:nvPr/>
          </p:nvSpPr>
          <p:spPr bwMode="auto">
            <a:xfrm>
              <a:off x="5993377" y="3310807"/>
              <a:ext cx="103530" cy="70082"/>
            </a:xfrm>
            <a:custGeom>
              <a:avLst/>
              <a:gdLst>
                <a:gd name="T0" fmla="*/ 17 w 22"/>
                <a:gd name="T1" fmla="*/ 1 h 15"/>
                <a:gd name="T2" fmla="*/ 9 w 22"/>
                <a:gd name="T3" fmla="*/ 1 h 15"/>
                <a:gd name="T4" fmla="*/ 8 w 22"/>
                <a:gd name="T5" fmla="*/ 2 h 15"/>
                <a:gd name="T6" fmla="*/ 5 w 22"/>
                <a:gd name="T7" fmla="*/ 2 h 15"/>
                <a:gd name="T8" fmla="*/ 3 w 22"/>
                <a:gd name="T9" fmla="*/ 5 h 15"/>
                <a:gd name="T10" fmla="*/ 1 w 22"/>
                <a:gd name="T11" fmla="*/ 9 h 15"/>
                <a:gd name="T12" fmla="*/ 4 w 22"/>
                <a:gd name="T13" fmla="*/ 10 h 15"/>
                <a:gd name="T14" fmla="*/ 7 w 22"/>
                <a:gd name="T15" fmla="*/ 11 h 15"/>
                <a:gd name="T16" fmla="*/ 11 w 22"/>
                <a:gd name="T17" fmla="*/ 10 h 15"/>
                <a:gd name="T18" fmla="*/ 13 w 22"/>
                <a:gd name="T19" fmla="*/ 10 h 15"/>
                <a:gd name="T20" fmla="*/ 16 w 22"/>
                <a:gd name="T21" fmla="*/ 8 h 15"/>
                <a:gd name="T22" fmla="*/ 18 w 22"/>
                <a:gd name="T23" fmla="*/ 9 h 15"/>
                <a:gd name="T24" fmla="*/ 21 w 22"/>
                <a:gd name="T25" fmla="*/ 8 h 15"/>
                <a:gd name="T26" fmla="*/ 22 w 22"/>
                <a:gd name="T27" fmla="*/ 5 h 15"/>
                <a:gd name="T28" fmla="*/ 18 w 22"/>
                <a:gd name="T29" fmla="*/ 4 h 15"/>
                <a:gd name="T30" fmla="*/ 17 w 22"/>
                <a:gd name="T31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15">
                  <a:moveTo>
                    <a:pt x="17" y="1"/>
                  </a:moveTo>
                  <a:cubicBezTo>
                    <a:pt x="14" y="0"/>
                    <a:pt x="12" y="1"/>
                    <a:pt x="9" y="1"/>
                  </a:cubicBezTo>
                  <a:cubicBezTo>
                    <a:pt x="7" y="1"/>
                    <a:pt x="9" y="1"/>
                    <a:pt x="8" y="2"/>
                  </a:cubicBezTo>
                  <a:cubicBezTo>
                    <a:pt x="7" y="2"/>
                    <a:pt x="5" y="2"/>
                    <a:pt x="5" y="2"/>
                  </a:cubicBezTo>
                  <a:cubicBezTo>
                    <a:pt x="4" y="2"/>
                    <a:pt x="3" y="5"/>
                    <a:pt x="3" y="5"/>
                  </a:cubicBezTo>
                  <a:cubicBezTo>
                    <a:pt x="2" y="6"/>
                    <a:pt x="0" y="10"/>
                    <a:pt x="1" y="9"/>
                  </a:cubicBezTo>
                  <a:cubicBezTo>
                    <a:pt x="3" y="9"/>
                    <a:pt x="3" y="8"/>
                    <a:pt x="4" y="10"/>
                  </a:cubicBezTo>
                  <a:cubicBezTo>
                    <a:pt x="4" y="12"/>
                    <a:pt x="5" y="11"/>
                    <a:pt x="7" y="11"/>
                  </a:cubicBezTo>
                  <a:cubicBezTo>
                    <a:pt x="8" y="11"/>
                    <a:pt x="10" y="11"/>
                    <a:pt x="11" y="10"/>
                  </a:cubicBezTo>
                  <a:cubicBezTo>
                    <a:pt x="12" y="8"/>
                    <a:pt x="13" y="9"/>
                    <a:pt x="13" y="10"/>
                  </a:cubicBezTo>
                  <a:cubicBezTo>
                    <a:pt x="16" y="15"/>
                    <a:pt x="15" y="8"/>
                    <a:pt x="16" y="8"/>
                  </a:cubicBezTo>
                  <a:cubicBezTo>
                    <a:pt x="17" y="8"/>
                    <a:pt x="17" y="9"/>
                    <a:pt x="18" y="9"/>
                  </a:cubicBezTo>
                  <a:cubicBezTo>
                    <a:pt x="19" y="9"/>
                    <a:pt x="20" y="9"/>
                    <a:pt x="21" y="8"/>
                  </a:cubicBezTo>
                  <a:cubicBezTo>
                    <a:pt x="22" y="7"/>
                    <a:pt x="22" y="7"/>
                    <a:pt x="22" y="5"/>
                  </a:cubicBezTo>
                  <a:cubicBezTo>
                    <a:pt x="22" y="5"/>
                    <a:pt x="19" y="4"/>
                    <a:pt x="18" y="4"/>
                  </a:cubicBezTo>
                  <a:cubicBezTo>
                    <a:pt x="17" y="3"/>
                    <a:pt x="17" y="2"/>
                    <a:pt x="1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3" name="Freeform 651"/>
            <p:cNvSpPr>
              <a:spLocks/>
            </p:cNvSpPr>
            <p:nvPr/>
          </p:nvSpPr>
          <p:spPr bwMode="auto">
            <a:xfrm>
              <a:off x="5905775" y="3197720"/>
              <a:ext cx="97159" cy="60526"/>
            </a:xfrm>
            <a:custGeom>
              <a:avLst/>
              <a:gdLst>
                <a:gd name="T0" fmla="*/ 19 w 21"/>
                <a:gd name="T1" fmla="*/ 9 h 13"/>
                <a:gd name="T2" fmla="*/ 20 w 21"/>
                <a:gd name="T3" fmla="*/ 6 h 13"/>
                <a:gd name="T4" fmla="*/ 18 w 21"/>
                <a:gd name="T5" fmla="*/ 3 h 13"/>
                <a:gd name="T6" fmla="*/ 13 w 21"/>
                <a:gd name="T7" fmla="*/ 0 h 13"/>
                <a:gd name="T8" fmla="*/ 8 w 21"/>
                <a:gd name="T9" fmla="*/ 1 h 13"/>
                <a:gd name="T10" fmla="*/ 3 w 21"/>
                <a:gd name="T11" fmla="*/ 1 h 13"/>
                <a:gd name="T12" fmla="*/ 5 w 21"/>
                <a:gd name="T13" fmla="*/ 6 h 13"/>
                <a:gd name="T14" fmla="*/ 10 w 21"/>
                <a:gd name="T15" fmla="*/ 9 h 13"/>
                <a:gd name="T16" fmla="*/ 12 w 21"/>
                <a:gd name="T17" fmla="*/ 9 h 13"/>
                <a:gd name="T18" fmla="*/ 18 w 21"/>
                <a:gd name="T19" fmla="*/ 13 h 13"/>
                <a:gd name="T20" fmla="*/ 19 w 21"/>
                <a:gd name="T21" fmla="*/ 9 h 13"/>
                <a:gd name="T22" fmla="*/ 19 w 21"/>
                <a:gd name="T23" fmla="*/ 9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" h="13">
                  <a:moveTo>
                    <a:pt x="19" y="9"/>
                  </a:moveTo>
                  <a:cubicBezTo>
                    <a:pt x="18" y="9"/>
                    <a:pt x="21" y="7"/>
                    <a:pt x="20" y="6"/>
                  </a:cubicBezTo>
                  <a:cubicBezTo>
                    <a:pt x="20" y="5"/>
                    <a:pt x="19" y="3"/>
                    <a:pt x="18" y="3"/>
                  </a:cubicBezTo>
                  <a:cubicBezTo>
                    <a:pt x="17" y="2"/>
                    <a:pt x="15" y="0"/>
                    <a:pt x="13" y="0"/>
                  </a:cubicBezTo>
                  <a:cubicBezTo>
                    <a:pt x="11" y="0"/>
                    <a:pt x="10" y="1"/>
                    <a:pt x="8" y="1"/>
                  </a:cubicBezTo>
                  <a:cubicBezTo>
                    <a:pt x="6" y="1"/>
                    <a:pt x="5" y="0"/>
                    <a:pt x="3" y="1"/>
                  </a:cubicBezTo>
                  <a:cubicBezTo>
                    <a:pt x="0" y="3"/>
                    <a:pt x="3" y="5"/>
                    <a:pt x="5" y="6"/>
                  </a:cubicBezTo>
                  <a:cubicBezTo>
                    <a:pt x="7" y="7"/>
                    <a:pt x="8" y="7"/>
                    <a:pt x="10" y="9"/>
                  </a:cubicBezTo>
                  <a:cubicBezTo>
                    <a:pt x="10" y="10"/>
                    <a:pt x="12" y="10"/>
                    <a:pt x="12" y="9"/>
                  </a:cubicBezTo>
                  <a:cubicBezTo>
                    <a:pt x="12" y="10"/>
                    <a:pt x="17" y="13"/>
                    <a:pt x="18" y="13"/>
                  </a:cubicBezTo>
                  <a:cubicBezTo>
                    <a:pt x="18" y="11"/>
                    <a:pt x="18" y="10"/>
                    <a:pt x="19" y="9"/>
                  </a:cubicBezTo>
                  <a:cubicBezTo>
                    <a:pt x="19" y="9"/>
                    <a:pt x="17" y="10"/>
                    <a:pt x="19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4" name="Freeform 652"/>
            <p:cNvSpPr>
              <a:spLocks/>
            </p:cNvSpPr>
            <p:nvPr/>
          </p:nvSpPr>
          <p:spPr bwMode="auto">
            <a:xfrm>
              <a:off x="5985414" y="3240726"/>
              <a:ext cx="17521" cy="17521"/>
            </a:xfrm>
            <a:custGeom>
              <a:avLst/>
              <a:gdLst>
                <a:gd name="T0" fmla="*/ 2 w 4"/>
                <a:gd name="T1" fmla="*/ 0 h 4"/>
                <a:gd name="T2" fmla="*/ 1 w 4"/>
                <a:gd name="T3" fmla="*/ 3 h 4"/>
                <a:gd name="T4" fmla="*/ 4 w 4"/>
                <a:gd name="T5" fmla="*/ 4 h 4"/>
                <a:gd name="T6" fmla="*/ 2 w 4"/>
                <a:gd name="T7" fmla="*/ 0 h 4"/>
                <a:gd name="T8" fmla="*/ 2 w 4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2" y="0"/>
                  </a:moveTo>
                  <a:cubicBezTo>
                    <a:pt x="1" y="0"/>
                    <a:pt x="1" y="2"/>
                    <a:pt x="1" y="3"/>
                  </a:cubicBezTo>
                  <a:cubicBezTo>
                    <a:pt x="1" y="4"/>
                    <a:pt x="3" y="4"/>
                    <a:pt x="4" y="4"/>
                  </a:cubicBezTo>
                  <a:cubicBezTo>
                    <a:pt x="4" y="2"/>
                    <a:pt x="4" y="1"/>
                    <a:pt x="2" y="0"/>
                  </a:cubicBezTo>
                  <a:cubicBezTo>
                    <a:pt x="0" y="1"/>
                    <a:pt x="3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5" name="Freeform 653"/>
            <p:cNvSpPr>
              <a:spLocks/>
            </p:cNvSpPr>
            <p:nvPr/>
          </p:nvSpPr>
          <p:spPr bwMode="auto">
            <a:xfrm>
              <a:off x="5928074" y="3132416"/>
              <a:ext cx="93974" cy="84419"/>
            </a:xfrm>
            <a:custGeom>
              <a:avLst/>
              <a:gdLst>
                <a:gd name="T0" fmla="*/ 5 w 20"/>
                <a:gd name="T1" fmla="*/ 14 h 18"/>
                <a:gd name="T2" fmla="*/ 14 w 20"/>
                <a:gd name="T3" fmla="*/ 18 h 18"/>
                <a:gd name="T4" fmla="*/ 14 w 20"/>
                <a:gd name="T5" fmla="*/ 13 h 18"/>
                <a:gd name="T6" fmla="*/ 17 w 20"/>
                <a:gd name="T7" fmla="*/ 11 h 18"/>
                <a:gd name="T8" fmla="*/ 18 w 20"/>
                <a:gd name="T9" fmla="*/ 6 h 18"/>
                <a:gd name="T10" fmla="*/ 20 w 20"/>
                <a:gd name="T11" fmla="*/ 5 h 18"/>
                <a:gd name="T12" fmla="*/ 19 w 20"/>
                <a:gd name="T13" fmla="*/ 0 h 18"/>
                <a:gd name="T14" fmla="*/ 15 w 20"/>
                <a:gd name="T15" fmla="*/ 1 h 18"/>
                <a:gd name="T16" fmla="*/ 10 w 20"/>
                <a:gd name="T17" fmla="*/ 3 h 18"/>
                <a:gd name="T18" fmla="*/ 12 w 20"/>
                <a:gd name="T19" fmla="*/ 6 h 18"/>
                <a:gd name="T20" fmla="*/ 10 w 20"/>
                <a:gd name="T21" fmla="*/ 4 h 18"/>
                <a:gd name="T22" fmla="*/ 7 w 20"/>
                <a:gd name="T23" fmla="*/ 6 h 18"/>
                <a:gd name="T24" fmla="*/ 5 w 20"/>
                <a:gd name="T25" fmla="*/ 8 h 18"/>
                <a:gd name="T26" fmla="*/ 5 w 20"/>
                <a:gd name="T27" fmla="*/ 12 h 18"/>
                <a:gd name="T28" fmla="*/ 3 w 20"/>
                <a:gd name="T29" fmla="*/ 12 h 18"/>
                <a:gd name="T30" fmla="*/ 4 w 20"/>
                <a:gd name="T31" fmla="*/ 12 h 18"/>
                <a:gd name="T32" fmla="*/ 3 w 20"/>
                <a:gd name="T33" fmla="*/ 12 h 18"/>
                <a:gd name="T34" fmla="*/ 4 w 20"/>
                <a:gd name="T35" fmla="*/ 14 h 18"/>
                <a:gd name="T36" fmla="*/ 2 w 20"/>
                <a:gd name="T37" fmla="*/ 13 h 18"/>
                <a:gd name="T38" fmla="*/ 3 w 20"/>
                <a:gd name="T39" fmla="*/ 14 h 18"/>
                <a:gd name="T40" fmla="*/ 1 w 20"/>
                <a:gd name="T41" fmla="*/ 14 h 18"/>
                <a:gd name="T42" fmla="*/ 2 w 20"/>
                <a:gd name="T43" fmla="*/ 15 h 18"/>
                <a:gd name="T44" fmla="*/ 0 w 20"/>
                <a:gd name="T45" fmla="*/ 15 h 18"/>
                <a:gd name="T46" fmla="*/ 5 w 20"/>
                <a:gd name="T47" fmla="*/ 14 h 18"/>
                <a:gd name="T48" fmla="*/ 5 w 20"/>
                <a:gd name="T49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0" h="18">
                  <a:moveTo>
                    <a:pt x="5" y="14"/>
                  </a:moveTo>
                  <a:cubicBezTo>
                    <a:pt x="7" y="12"/>
                    <a:pt x="13" y="16"/>
                    <a:pt x="14" y="18"/>
                  </a:cubicBezTo>
                  <a:cubicBezTo>
                    <a:pt x="15" y="16"/>
                    <a:pt x="15" y="14"/>
                    <a:pt x="14" y="13"/>
                  </a:cubicBezTo>
                  <a:cubicBezTo>
                    <a:pt x="13" y="9"/>
                    <a:pt x="15" y="11"/>
                    <a:pt x="17" y="11"/>
                  </a:cubicBezTo>
                  <a:cubicBezTo>
                    <a:pt x="19" y="10"/>
                    <a:pt x="19" y="8"/>
                    <a:pt x="18" y="6"/>
                  </a:cubicBezTo>
                  <a:cubicBezTo>
                    <a:pt x="18" y="6"/>
                    <a:pt x="20" y="5"/>
                    <a:pt x="20" y="5"/>
                  </a:cubicBezTo>
                  <a:cubicBezTo>
                    <a:pt x="20" y="3"/>
                    <a:pt x="20" y="2"/>
                    <a:pt x="19" y="0"/>
                  </a:cubicBezTo>
                  <a:cubicBezTo>
                    <a:pt x="19" y="0"/>
                    <a:pt x="15" y="1"/>
                    <a:pt x="15" y="1"/>
                  </a:cubicBezTo>
                  <a:cubicBezTo>
                    <a:pt x="13" y="1"/>
                    <a:pt x="12" y="1"/>
                    <a:pt x="10" y="3"/>
                  </a:cubicBezTo>
                  <a:cubicBezTo>
                    <a:pt x="10" y="3"/>
                    <a:pt x="13" y="5"/>
                    <a:pt x="12" y="6"/>
                  </a:cubicBezTo>
                  <a:cubicBezTo>
                    <a:pt x="10" y="8"/>
                    <a:pt x="9" y="4"/>
                    <a:pt x="10" y="4"/>
                  </a:cubicBezTo>
                  <a:cubicBezTo>
                    <a:pt x="10" y="4"/>
                    <a:pt x="7" y="5"/>
                    <a:pt x="7" y="6"/>
                  </a:cubicBezTo>
                  <a:cubicBezTo>
                    <a:pt x="7" y="7"/>
                    <a:pt x="6" y="7"/>
                    <a:pt x="5" y="8"/>
                  </a:cubicBezTo>
                  <a:cubicBezTo>
                    <a:pt x="5" y="9"/>
                    <a:pt x="3" y="12"/>
                    <a:pt x="5" y="12"/>
                  </a:cubicBezTo>
                  <a:cubicBezTo>
                    <a:pt x="5" y="12"/>
                    <a:pt x="4" y="12"/>
                    <a:pt x="3" y="12"/>
                  </a:cubicBezTo>
                  <a:cubicBezTo>
                    <a:pt x="3" y="12"/>
                    <a:pt x="4" y="12"/>
                    <a:pt x="4" y="12"/>
                  </a:cubicBezTo>
                  <a:cubicBezTo>
                    <a:pt x="4" y="12"/>
                    <a:pt x="3" y="12"/>
                    <a:pt x="3" y="12"/>
                  </a:cubicBezTo>
                  <a:cubicBezTo>
                    <a:pt x="2" y="13"/>
                    <a:pt x="4" y="14"/>
                    <a:pt x="4" y="14"/>
                  </a:cubicBezTo>
                  <a:cubicBezTo>
                    <a:pt x="4" y="13"/>
                    <a:pt x="2" y="13"/>
                    <a:pt x="2" y="13"/>
                  </a:cubicBezTo>
                  <a:cubicBezTo>
                    <a:pt x="2" y="13"/>
                    <a:pt x="3" y="14"/>
                    <a:pt x="3" y="14"/>
                  </a:cubicBezTo>
                  <a:cubicBezTo>
                    <a:pt x="3" y="14"/>
                    <a:pt x="2" y="13"/>
                    <a:pt x="1" y="14"/>
                  </a:cubicBezTo>
                  <a:cubicBezTo>
                    <a:pt x="1" y="14"/>
                    <a:pt x="2" y="15"/>
                    <a:pt x="2" y="15"/>
                  </a:cubicBezTo>
                  <a:cubicBezTo>
                    <a:pt x="2" y="14"/>
                    <a:pt x="1" y="14"/>
                    <a:pt x="0" y="15"/>
                  </a:cubicBezTo>
                  <a:cubicBezTo>
                    <a:pt x="1" y="15"/>
                    <a:pt x="4" y="16"/>
                    <a:pt x="5" y="14"/>
                  </a:cubicBezTo>
                  <a:cubicBezTo>
                    <a:pt x="5" y="14"/>
                    <a:pt x="5" y="15"/>
                    <a:pt x="5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6" name="Freeform 654"/>
            <p:cNvSpPr>
              <a:spLocks/>
            </p:cNvSpPr>
            <p:nvPr/>
          </p:nvSpPr>
          <p:spPr bwMode="auto">
            <a:xfrm>
              <a:off x="6041160" y="2992252"/>
              <a:ext cx="70082" cy="103530"/>
            </a:xfrm>
            <a:custGeom>
              <a:avLst/>
              <a:gdLst>
                <a:gd name="T0" fmla="*/ 10 w 15"/>
                <a:gd name="T1" fmla="*/ 21 h 22"/>
                <a:gd name="T2" fmla="*/ 8 w 15"/>
                <a:gd name="T3" fmla="*/ 17 h 22"/>
                <a:gd name="T4" fmla="*/ 11 w 15"/>
                <a:gd name="T5" fmla="*/ 12 h 22"/>
                <a:gd name="T6" fmla="*/ 11 w 15"/>
                <a:gd name="T7" fmla="*/ 13 h 22"/>
                <a:gd name="T8" fmla="*/ 15 w 15"/>
                <a:gd name="T9" fmla="*/ 10 h 22"/>
                <a:gd name="T10" fmla="*/ 11 w 15"/>
                <a:gd name="T11" fmla="*/ 7 h 22"/>
                <a:gd name="T12" fmla="*/ 10 w 15"/>
                <a:gd name="T13" fmla="*/ 5 h 22"/>
                <a:gd name="T14" fmla="*/ 12 w 15"/>
                <a:gd name="T15" fmla="*/ 4 h 22"/>
                <a:gd name="T16" fmla="*/ 12 w 15"/>
                <a:gd name="T17" fmla="*/ 1 h 22"/>
                <a:gd name="T18" fmla="*/ 11 w 15"/>
                <a:gd name="T19" fmla="*/ 1 h 22"/>
                <a:gd name="T20" fmla="*/ 7 w 15"/>
                <a:gd name="T21" fmla="*/ 4 h 22"/>
                <a:gd name="T22" fmla="*/ 2 w 15"/>
                <a:gd name="T23" fmla="*/ 5 h 22"/>
                <a:gd name="T24" fmla="*/ 4 w 15"/>
                <a:gd name="T25" fmla="*/ 6 h 22"/>
                <a:gd name="T26" fmla="*/ 6 w 15"/>
                <a:gd name="T27" fmla="*/ 8 h 22"/>
                <a:gd name="T28" fmla="*/ 4 w 15"/>
                <a:gd name="T29" fmla="*/ 8 h 22"/>
                <a:gd name="T30" fmla="*/ 2 w 15"/>
                <a:gd name="T31" fmla="*/ 8 h 22"/>
                <a:gd name="T32" fmla="*/ 0 w 15"/>
                <a:gd name="T33" fmla="*/ 9 h 22"/>
                <a:gd name="T34" fmla="*/ 0 w 15"/>
                <a:gd name="T35" fmla="*/ 14 h 22"/>
                <a:gd name="T36" fmla="*/ 2 w 15"/>
                <a:gd name="T37" fmla="*/ 16 h 22"/>
                <a:gd name="T38" fmla="*/ 2 w 15"/>
                <a:gd name="T39" fmla="*/ 20 h 22"/>
                <a:gd name="T40" fmla="*/ 10 w 15"/>
                <a:gd name="T41" fmla="*/ 2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5" h="22">
                  <a:moveTo>
                    <a:pt x="10" y="21"/>
                  </a:moveTo>
                  <a:cubicBezTo>
                    <a:pt x="10" y="20"/>
                    <a:pt x="6" y="18"/>
                    <a:pt x="8" y="17"/>
                  </a:cubicBezTo>
                  <a:cubicBezTo>
                    <a:pt x="9" y="16"/>
                    <a:pt x="9" y="13"/>
                    <a:pt x="11" y="12"/>
                  </a:cubicBezTo>
                  <a:cubicBezTo>
                    <a:pt x="11" y="12"/>
                    <a:pt x="11" y="13"/>
                    <a:pt x="11" y="13"/>
                  </a:cubicBezTo>
                  <a:cubicBezTo>
                    <a:pt x="12" y="13"/>
                    <a:pt x="15" y="11"/>
                    <a:pt x="15" y="10"/>
                  </a:cubicBezTo>
                  <a:cubicBezTo>
                    <a:pt x="15" y="9"/>
                    <a:pt x="11" y="9"/>
                    <a:pt x="11" y="7"/>
                  </a:cubicBezTo>
                  <a:cubicBezTo>
                    <a:pt x="11" y="6"/>
                    <a:pt x="10" y="6"/>
                    <a:pt x="10" y="5"/>
                  </a:cubicBezTo>
                  <a:cubicBezTo>
                    <a:pt x="10" y="4"/>
                    <a:pt x="12" y="5"/>
                    <a:pt x="12" y="4"/>
                  </a:cubicBezTo>
                  <a:cubicBezTo>
                    <a:pt x="12" y="3"/>
                    <a:pt x="12" y="2"/>
                    <a:pt x="12" y="1"/>
                  </a:cubicBezTo>
                  <a:cubicBezTo>
                    <a:pt x="12" y="0"/>
                    <a:pt x="12" y="1"/>
                    <a:pt x="11" y="1"/>
                  </a:cubicBezTo>
                  <a:cubicBezTo>
                    <a:pt x="8" y="1"/>
                    <a:pt x="9" y="2"/>
                    <a:pt x="7" y="4"/>
                  </a:cubicBezTo>
                  <a:cubicBezTo>
                    <a:pt x="6" y="5"/>
                    <a:pt x="3" y="3"/>
                    <a:pt x="2" y="5"/>
                  </a:cubicBezTo>
                  <a:cubicBezTo>
                    <a:pt x="0" y="7"/>
                    <a:pt x="3" y="7"/>
                    <a:pt x="4" y="6"/>
                  </a:cubicBezTo>
                  <a:cubicBezTo>
                    <a:pt x="5" y="5"/>
                    <a:pt x="7" y="6"/>
                    <a:pt x="6" y="8"/>
                  </a:cubicBezTo>
                  <a:cubicBezTo>
                    <a:pt x="6" y="7"/>
                    <a:pt x="4" y="6"/>
                    <a:pt x="4" y="8"/>
                  </a:cubicBezTo>
                  <a:cubicBezTo>
                    <a:pt x="3" y="8"/>
                    <a:pt x="2" y="9"/>
                    <a:pt x="2" y="8"/>
                  </a:cubicBezTo>
                  <a:cubicBezTo>
                    <a:pt x="2" y="9"/>
                    <a:pt x="0" y="7"/>
                    <a:pt x="0" y="9"/>
                  </a:cubicBezTo>
                  <a:cubicBezTo>
                    <a:pt x="0" y="11"/>
                    <a:pt x="0" y="12"/>
                    <a:pt x="0" y="14"/>
                  </a:cubicBezTo>
                  <a:cubicBezTo>
                    <a:pt x="1" y="15"/>
                    <a:pt x="2" y="15"/>
                    <a:pt x="2" y="16"/>
                  </a:cubicBezTo>
                  <a:cubicBezTo>
                    <a:pt x="3" y="18"/>
                    <a:pt x="1" y="19"/>
                    <a:pt x="2" y="20"/>
                  </a:cubicBezTo>
                  <a:cubicBezTo>
                    <a:pt x="4" y="22"/>
                    <a:pt x="8" y="21"/>
                    <a:pt x="10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7" name="Freeform 655"/>
            <p:cNvSpPr>
              <a:spLocks/>
            </p:cNvSpPr>
            <p:nvPr/>
          </p:nvSpPr>
          <p:spPr bwMode="auto">
            <a:xfrm>
              <a:off x="5990192" y="3086227"/>
              <a:ext cx="208652" cy="242103"/>
            </a:xfrm>
            <a:custGeom>
              <a:avLst/>
              <a:gdLst>
                <a:gd name="T0" fmla="*/ 44 w 45"/>
                <a:gd name="T1" fmla="*/ 24 h 52"/>
                <a:gd name="T2" fmla="*/ 43 w 45"/>
                <a:gd name="T3" fmla="*/ 18 h 52"/>
                <a:gd name="T4" fmla="*/ 42 w 45"/>
                <a:gd name="T5" fmla="*/ 12 h 52"/>
                <a:gd name="T6" fmla="*/ 41 w 45"/>
                <a:gd name="T7" fmla="*/ 7 h 52"/>
                <a:gd name="T8" fmla="*/ 38 w 45"/>
                <a:gd name="T9" fmla="*/ 4 h 52"/>
                <a:gd name="T10" fmla="*/ 38 w 45"/>
                <a:gd name="T11" fmla="*/ 2 h 52"/>
                <a:gd name="T12" fmla="*/ 37 w 45"/>
                <a:gd name="T13" fmla="*/ 5 h 52"/>
                <a:gd name="T14" fmla="*/ 33 w 45"/>
                <a:gd name="T15" fmla="*/ 4 h 52"/>
                <a:gd name="T16" fmla="*/ 25 w 45"/>
                <a:gd name="T17" fmla="*/ 7 h 52"/>
                <a:gd name="T18" fmla="*/ 26 w 45"/>
                <a:gd name="T19" fmla="*/ 4 h 52"/>
                <a:gd name="T20" fmla="*/ 21 w 45"/>
                <a:gd name="T21" fmla="*/ 4 h 52"/>
                <a:gd name="T22" fmla="*/ 20 w 45"/>
                <a:gd name="T23" fmla="*/ 1 h 52"/>
                <a:gd name="T24" fmla="*/ 13 w 45"/>
                <a:gd name="T25" fmla="*/ 0 h 52"/>
                <a:gd name="T26" fmla="*/ 15 w 45"/>
                <a:gd name="T27" fmla="*/ 3 h 52"/>
                <a:gd name="T28" fmla="*/ 15 w 45"/>
                <a:gd name="T29" fmla="*/ 6 h 52"/>
                <a:gd name="T30" fmla="*/ 17 w 45"/>
                <a:gd name="T31" fmla="*/ 7 h 52"/>
                <a:gd name="T32" fmla="*/ 20 w 45"/>
                <a:gd name="T33" fmla="*/ 9 h 52"/>
                <a:gd name="T34" fmla="*/ 15 w 45"/>
                <a:gd name="T35" fmla="*/ 8 h 52"/>
                <a:gd name="T36" fmla="*/ 14 w 45"/>
                <a:gd name="T37" fmla="*/ 8 h 52"/>
                <a:gd name="T38" fmla="*/ 13 w 45"/>
                <a:gd name="T39" fmla="*/ 10 h 52"/>
                <a:gd name="T40" fmla="*/ 6 w 45"/>
                <a:gd name="T41" fmla="*/ 10 h 52"/>
                <a:gd name="T42" fmla="*/ 6 w 45"/>
                <a:gd name="T43" fmla="*/ 15 h 52"/>
                <a:gd name="T44" fmla="*/ 6 w 45"/>
                <a:gd name="T45" fmla="*/ 17 h 52"/>
                <a:gd name="T46" fmla="*/ 1 w 45"/>
                <a:gd name="T47" fmla="*/ 22 h 52"/>
                <a:gd name="T48" fmla="*/ 2 w 45"/>
                <a:gd name="T49" fmla="*/ 26 h 52"/>
                <a:gd name="T50" fmla="*/ 2 w 45"/>
                <a:gd name="T51" fmla="*/ 30 h 52"/>
                <a:gd name="T52" fmla="*/ 1 w 45"/>
                <a:gd name="T53" fmla="*/ 33 h 52"/>
                <a:gd name="T54" fmla="*/ 3 w 45"/>
                <a:gd name="T55" fmla="*/ 37 h 52"/>
                <a:gd name="T56" fmla="*/ 11 w 45"/>
                <a:gd name="T57" fmla="*/ 40 h 52"/>
                <a:gd name="T58" fmla="*/ 9 w 45"/>
                <a:gd name="T59" fmla="*/ 49 h 52"/>
                <a:gd name="T60" fmla="*/ 19 w 45"/>
                <a:gd name="T61" fmla="*/ 49 h 52"/>
                <a:gd name="T62" fmla="*/ 23 w 45"/>
                <a:gd name="T63" fmla="*/ 51 h 52"/>
                <a:gd name="T64" fmla="*/ 26 w 45"/>
                <a:gd name="T65" fmla="*/ 50 h 52"/>
                <a:gd name="T66" fmla="*/ 33 w 45"/>
                <a:gd name="T67" fmla="*/ 49 h 52"/>
                <a:gd name="T68" fmla="*/ 36 w 45"/>
                <a:gd name="T69" fmla="*/ 49 h 52"/>
                <a:gd name="T70" fmla="*/ 36 w 45"/>
                <a:gd name="T71" fmla="*/ 45 h 52"/>
                <a:gd name="T72" fmla="*/ 40 w 45"/>
                <a:gd name="T73" fmla="*/ 43 h 52"/>
                <a:gd name="T74" fmla="*/ 35 w 45"/>
                <a:gd name="T75" fmla="*/ 37 h 52"/>
                <a:gd name="T76" fmla="*/ 32 w 45"/>
                <a:gd name="T77" fmla="*/ 31 h 52"/>
                <a:gd name="T78" fmla="*/ 41 w 45"/>
                <a:gd name="T79" fmla="*/ 26 h 52"/>
                <a:gd name="T80" fmla="*/ 44 w 45"/>
                <a:gd name="T81" fmla="*/ 28 h 52"/>
                <a:gd name="T82" fmla="*/ 44 w 45"/>
                <a:gd name="T83" fmla="*/ 24 h 52"/>
                <a:gd name="T84" fmla="*/ 44 w 45"/>
                <a:gd name="T85" fmla="*/ 2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5" h="52">
                  <a:moveTo>
                    <a:pt x="44" y="24"/>
                  </a:moveTo>
                  <a:cubicBezTo>
                    <a:pt x="43" y="22"/>
                    <a:pt x="43" y="20"/>
                    <a:pt x="43" y="18"/>
                  </a:cubicBezTo>
                  <a:cubicBezTo>
                    <a:pt x="42" y="16"/>
                    <a:pt x="41" y="15"/>
                    <a:pt x="42" y="12"/>
                  </a:cubicBezTo>
                  <a:cubicBezTo>
                    <a:pt x="43" y="10"/>
                    <a:pt x="42" y="8"/>
                    <a:pt x="41" y="7"/>
                  </a:cubicBezTo>
                  <a:cubicBezTo>
                    <a:pt x="40" y="6"/>
                    <a:pt x="38" y="5"/>
                    <a:pt x="38" y="4"/>
                  </a:cubicBezTo>
                  <a:cubicBezTo>
                    <a:pt x="38" y="4"/>
                    <a:pt x="39" y="3"/>
                    <a:pt x="38" y="2"/>
                  </a:cubicBezTo>
                  <a:cubicBezTo>
                    <a:pt x="37" y="2"/>
                    <a:pt x="37" y="5"/>
                    <a:pt x="37" y="5"/>
                  </a:cubicBezTo>
                  <a:cubicBezTo>
                    <a:pt x="35" y="5"/>
                    <a:pt x="35" y="4"/>
                    <a:pt x="33" y="4"/>
                  </a:cubicBezTo>
                  <a:cubicBezTo>
                    <a:pt x="31" y="5"/>
                    <a:pt x="28" y="7"/>
                    <a:pt x="25" y="7"/>
                  </a:cubicBezTo>
                  <a:cubicBezTo>
                    <a:pt x="24" y="6"/>
                    <a:pt x="26" y="5"/>
                    <a:pt x="26" y="4"/>
                  </a:cubicBezTo>
                  <a:cubicBezTo>
                    <a:pt x="24" y="4"/>
                    <a:pt x="23" y="5"/>
                    <a:pt x="21" y="4"/>
                  </a:cubicBezTo>
                  <a:cubicBezTo>
                    <a:pt x="20" y="3"/>
                    <a:pt x="23" y="1"/>
                    <a:pt x="20" y="1"/>
                  </a:cubicBezTo>
                  <a:cubicBezTo>
                    <a:pt x="18" y="1"/>
                    <a:pt x="16" y="1"/>
                    <a:pt x="13" y="0"/>
                  </a:cubicBezTo>
                  <a:cubicBezTo>
                    <a:pt x="14" y="1"/>
                    <a:pt x="15" y="1"/>
                    <a:pt x="15" y="3"/>
                  </a:cubicBezTo>
                  <a:cubicBezTo>
                    <a:pt x="14" y="4"/>
                    <a:pt x="14" y="4"/>
                    <a:pt x="15" y="6"/>
                  </a:cubicBezTo>
                  <a:cubicBezTo>
                    <a:pt x="15" y="8"/>
                    <a:pt x="15" y="7"/>
                    <a:pt x="17" y="7"/>
                  </a:cubicBezTo>
                  <a:cubicBezTo>
                    <a:pt x="18" y="7"/>
                    <a:pt x="19" y="8"/>
                    <a:pt x="20" y="9"/>
                  </a:cubicBezTo>
                  <a:cubicBezTo>
                    <a:pt x="19" y="8"/>
                    <a:pt x="16" y="8"/>
                    <a:pt x="15" y="8"/>
                  </a:cubicBezTo>
                  <a:cubicBezTo>
                    <a:pt x="15" y="8"/>
                    <a:pt x="14" y="8"/>
                    <a:pt x="14" y="8"/>
                  </a:cubicBezTo>
                  <a:cubicBezTo>
                    <a:pt x="13" y="9"/>
                    <a:pt x="14" y="10"/>
                    <a:pt x="13" y="10"/>
                  </a:cubicBezTo>
                  <a:cubicBezTo>
                    <a:pt x="11" y="11"/>
                    <a:pt x="7" y="6"/>
                    <a:pt x="6" y="10"/>
                  </a:cubicBezTo>
                  <a:cubicBezTo>
                    <a:pt x="7" y="12"/>
                    <a:pt x="8" y="14"/>
                    <a:pt x="6" y="15"/>
                  </a:cubicBezTo>
                  <a:cubicBezTo>
                    <a:pt x="5" y="17"/>
                    <a:pt x="5" y="15"/>
                    <a:pt x="6" y="17"/>
                  </a:cubicBezTo>
                  <a:cubicBezTo>
                    <a:pt x="6" y="22"/>
                    <a:pt x="0" y="20"/>
                    <a:pt x="1" y="22"/>
                  </a:cubicBezTo>
                  <a:cubicBezTo>
                    <a:pt x="1" y="23"/>
                    <a:pt x="2" y="24"/>
                    <a:pt x="2" y="26"/>
                  </a:cubicBezTo>
                  <a:cubicBezTo>
                    <a:pt x="2" y="28"/>
                    <a:pt x="1" y="28"/>
                    <a:pt x="2" y="30"/>
                  </a:cubicBezTo>
                  <a:cubicBezTo>
                    <a:pt x="3" y="31"/>
                    <a:pt x="0" y="33"/>
                    <a:pt x="1" y="33"/>
                  </a:cubicBezTo>
                  <a:cubicBezTo>
                    <a:pt x="3" y="34"/>
                    <a:pt x="2" y="36"/>
                    <a:pt x="3" y="37"/>
                  </a:cubicBezTo>
                  <a:cubicBezTo>
                    <a:pt x="4" y="40"/>
                    <a:pt x="8" y="39"/>
                    <a:pt x="11" y="40"/>
                  </a:cubicBezTo>
                  <a:cubicBezTo>
                    <a:pt x="11" y="40"/>
                    <a:pt x="9" y="48"/>
                    <a:pt x="9" y="49"/>
                  </a:cubicBezTo>
                  <a:cubicBezTo>
                    <a:pt x="13" y="49"/>
                    <a:pt x="15" y="48"/>
                    <a:pt x="19" y="49"/>
                  </a:cubicBezTo>
                  <a:cubicBezTo>
                    <a:pt x="19" y="49"/>
                    <a:pt x="23" y="52"/>
                    <a:pt x="23" y="51"/>
                  </a:cubicBezTo>
                  <a:cubicBezTo>
                    <a:pt x="24" y="49"/>
                    <a:pt x="25" y="49"/>
                    <a:pt x="26" y="50"/>
                  </a:cubicBezTo>
                  <a:cubicBezTo>
                    <a:pt x="27" y="51"/>
                    <a:pt x="32" y="48"/>
                    <a:pt x="33" y="49"/>
                  </a:cubicBezTo>
                  <a:cubicBezTo>
                    <a:pt x="33" y="49"/>
                    <a:pt x="37" y="50"/>
                    <a:pt x="36" y="49"/>
                  </a:cubicBezTo>
                  <a:cubicBezTo>
                    <a:pt x="35" y="46"/>
                    <a:pt x="34" y="46"/>
                    <a:pt x="36" y="45"/>
                  </a:cubicBezTo>
                  <a:cubicBezTo>
                    <a:pt x="38" y="43"/>
                    <a:pt x="38" y="43"/>
                    <a:pt x="40" y="43"/>
                  </a:cubicBezTo>
                  <a:cubicBezTo>
                    <a:pt x="41" y="42"/>
                    <a:pt x="36" y="38"/>
                    <a:pt x="35" y="37"/>
                  </a:cubicBezTo>
                  <a:cubicBezTo>
                    <a:pt x="34" y="37"/>
                    <a:pt x="31" y="32"/>
                    <a:pt x="32" y="31"/>
                  </a:cubicBezTo>
                  <a:cubicBezTo>
                    <a:pt x="36" y="30"/>
                    <a:pt x="38" y="29"/>
                    <a:pt x="41" y="26"/>
                  </a:cubicBezTo>
                  <a:cubicBezTo>
                    <a:pt x="42" y="25"/>
                    <a:pt x="43" y="29"/>
                    <a:pt x="44" y="28"/>
                  </a:cubicBezTo>
                  <a:cubicBezTo>
                    <a:pt x="45" y="27"/>
                    <a:pt x="45" y="25"/>
                    <a:pt x="44" y="24"/>
                  </a:cubicBezTo>
                  <a:cubicBezTo>
                    <a:pt x="44" y="23"/>
                    <a:pt x="44" y="24"/>
                    <a:pt x="44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8" name="Freeform 656"/>
            <p:cNvSpPr>
              <a:spLocks/>
            </p:cNvSpPr>
            <p:nvPr/>
          </p:nvSpPr>
          <p:spPr bwMode="auto">
            <a:xfrm>
              <a:off x="6358123" y="3161086"/>
              <a:ext cx="415714" cy="246881"/>
            </a:xfrm>
            <a:custGeom>
              <a:avLst/>
              <a:gdLst>
                <a:gd name="T0" fmla="*/ 0 w 89"/>
                <a:gd name="T1" fmla="*/ 27 h 53"/>
                <a:gd name="T2" fmla="*/ 9 w 89"/>
                <a:gd name="T3" fmla="*/ 30 h 53"/>
                <a:gd name="T4" fmla="*/ 16 w 89"/>
                <a:gd name="T5" fmla="*/ 31 h 53"/>
                <a:gd name="T6" fmla="*/ 22 w 89"/>
                <a:gd name="T7" fmla="*/ 28 h 53"/>
                <a:gd name="T8" fmla="*/ 33 w 89"/>
                <a:gd name="T9" fmla="*/ 30 h 53"/>
                <a:gd name="T10" fmla="*/ 40 w 89"/>
                <a:gd name="T11" fmla="*/ 41 h 53"/>
                <a:gd name="T12" fmla="*/ 44 w 89"/>
                <a:gd name="T13" fmla="*/ 38 h 53"/>
                <a:gd name="T14" fmla="*/ 47 w 89"/>
                <a:gd name="T15" fmla="*/ 41 h 53"/>
                <a:gd name="T16" fmla="*/ 57 w 89"/>
                <a:gd name="T17" fmla="*/ 42 h 53"/>
                <a:gd name="T18" fmla="*/ 51 w 89"/>
                <a:gd name="T19" fmla="*/ 46 h 53"/>
                <a:gd name="T20" fmla="*/ 55 w 89"/>
                <a:gd name="T21" fmla="*/ 49 h 53"/>
                <a:gd name="T22" fmla="*/ 59 w 89"/>
                <a:gd name="T23" fmla="*/ 51 h 53"/>
                <a:gd name="T24" fmla="*/ 67 w 89"/>
                <a:gd name="T25" fmla="*/ 48 h 53"/>
                <a:gd name="T26" fmla="*/ 72 w 89"/>
                <a:gd name="T27" fmla="*/ 46 h 53"/>
                <a:gd name="T28" fmla="*/ 68 w 89"/>
                <a:gd name="T29" fmla="*/ 46 h 53"/>
                <a:gd name="T30" fmla="*/ 63 w 89"/>
                <a:gd name="T31" fmla="*/ 44 h 53"/>
                <a:gd name="T32" fmla="*/ 72 w 89"/>
                <a:gd name="T33" fmla="*/ 38 h 53"/>
                <a:gd name="T34" fmla="*/ 78 w 89"/>
                <a:gd name="T35" fmla="*/ 35 h 53"/>
                <a:gd name="T36" fmla="*/ 84 w 89"/>
                <a:gd name="T37" fmla="*/ 31 h 53"/>
                <a:gd name="T38" fmla="*/ 87 w 89"/>
                <a:gd name="T39" fmla="*/ 28 h 53"/>
                <a:gd name="T40" fmla="*/ 86 w 89"/>
                <a:gd name="T41" fmla="*/ 26 h 53"/>
                <a:gd name="T42" fmla="*/ 88 w 89"/>
                <a:gd name="T43" fmla="*/ 25 h 53"/>
                <a:gd name="T44" fmla="*/ 86 w 89"/>
                <a:gd name="T45" fmla="*/ 24 h 53"/>
                <a:gd name="T46" fmla="*/ 88 w 89"/>
                <a:gd name="T47" fmla="*/ 21 h 53"/>
                <a:gd name="T48" fmla="*/ 85 w 89"/>
                <a:gd name="T49" fmla="*/ 19 h 53"/>
                <a:gd name="T50" fmla="*/ 82 w 89"/>
                <a:gd name="T51" fmla="*/ 18 h 53"/>
                <a:gd name="T52" fmla="*/ 78 w 89"/>
                <a:gd name="T53" fmla="*/ 18 h 53"/>
                <a:gd name="T54" fmla="*/ 75 w 89"/>
                <a:gd name="T55" fmla="*/ 15 h 53"/>
                <a:gd name="T56" fmla="*/ 72 w 89"/>
                <a:gd name="T57" fmla="*/ 17 h 53"/>
                <a:gd name="T58" fmla="*/ 69 w 89"/>
                <a:gd name="T59" fmla="*/ 14 h 53"/>
                <a:gd name="T60" fmla="*/ 65 w 89"/>
                <a:gd name="T61" fmla="*/ 14 h 53"/>
                <a:gd name="T62" fmla="*/ 64 w 89"/>
                <a:gd name="T63" fmla="*/ 10 h 53"/>
                <a:gd name="T64" fmla="*/ 60 w 89"/>
                <a:gd name="T65" fmla="*/ 9 h 53"/>
                <a:gd name="T66" fmla="*/ 60 w 89"/>
                <a:gd name="T67" fmla="*/ 5 h 53"/>
                <a:gd name="T68" fmla="*/ 58 w 89"/>
                <a:gd name="T69" fmla="*/ 2 h 53"/>
                <a:gd name="T70" fmla="*/ 53 w 89"/>
                <a:gd name="T71" fmla="*/ 1 h 53"/>
                <a:gd name="T72" fmla="*/ 47 w 89"/>
                <a:gd name="T73" fmla="*/ 2 h 53"/>
                <a:gd name="T74" fmla="*/ 43 w 89"/>
                <a:gd name="T75" fmla="*/ 3 h 53"/>
                <a:gd name="T76" fmla="*/ 41 w 89"/>
                <a:gd name="T77" fmla="*/ 9 h 53"/>
                <a:gd name="T78" fmla="*/ 38 w 89"/>
                <a:gd name="T79" fmla="*/ 7 h 53"/>
                <a:gd name="T80" fmla="*/ 36 w 89"/>
                <a:gd name="T81" fmla="*/ 8 h 53"/>
                <a:gd name="T82" fmla="*/ 34 w 89"/>
                <a:gd name="T83" fmla="*/ 6 h 53"/>
                <a:gd name="T84" fmla="*/ 31 w 89"/>
                <a:gd name="T85" fmla="*/ 7 h 53"/>
                <a:gd name="T86" fmla="*/ 29 w 89"/>
                <a:gd name="T87" fmla="*/ 6 h 53"/>
                <a:gd name="T88" fmla="*/ 28 w 89"/>
                <a:gd name="T89" fmla="*/ 8 h 53"/>
                <a:gd name="T90" fmla="*/ 21 w 89"/>
                <a:gd name="T91" fmla="*/ 5 h 53"/>
                <a:gd name="T92" fmla="*/ 12 w 89"/>
                <a:gd name="T93" fmla="*/ 4 h 53"/>
                <a:gd name="T94" fmla="*/ 6 w 89"/>
                <a:gd name="T95" fmla="*/ 6 h 53"/>
                <a:gd name="T96" fmla="*/ 9 w 89"/>
                <a:gd name="T97" fmla="*/ 11 h 53"/>
                <a:gd name="T98" fmla="*/ 10 w 89"/>
                <a:gd name="T99" fmla="*/ 14 h 53"/>
                <a:gd name="T100" fmla="*/ 5 w 89"/>
                <a:gd name="T101" fmla="*/ 16 h 53"/>
                <a:gd name="T102" fmla="*/ 2 w 89"/>
                <a:gd name="T103" fmla="*/ 23 h 53"/>
                <a:gd name="T104" fmla="*/ 0 w 89"/>
                <a:gd name="T105" fmla="*/ 2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89" h="53">
                  <a:moveTo>
                    <a:pt x="0" y="27"/>
                  </a:moveTo>
                  <a:cubicBezTo>
                    <a:pt x="0" y="30"/>
                    <a:pt x="7" y="30"/>
                    <a:pt x="9" y="30"/>
                  </a:cubicBezTo>
                  <a:cubicBezTo>
                    <a:pt x="11" y="30"/>
                    <a:pt x="13" y="32"/>
                    <a:pt x="16" y="31"/>
                  </a:cubicBezTo>
                  <a:cubicBezTo>
                    <a:pt x="17" y="29"/>
                    <a:pt x="20" y="28"/>
                    <a:pt x="22" y="28"/>
                  </a:cubicBezTo>
                  <a:cubicBezTo>
                    <a:pt x="25" y="26"/>
                    <a:pt x="31" y="28"/>
                    <a:pt x="33" y="30"/>
                  </a:cubicBezTo>
                  <a:cubicBezTo>
                    <a:pt x="36" y="34"/>
                    <a:pt x="37" y="38"/>
                    <a:pt x="40" y="41"/>
                  </a:cubicBezTo>
                  <a:cubicBezTo>
                    <a:pt x="42" y="40"/>
                    <a:pt x="42" y="39"/>
                    <a:pt x="44" y="38"/>
                  </a:cubicBezTo>
                  <a:cubicBezTo>
                    <a:pt x="46" y="38"/>
                    <a:pt x="46" y="40"/>
                    <a:pt x="47" y="41"/>
                  </a:cubicBezTo>
                  <a:cubicBezTo>
                    <a:pt x="48" y="42"/>
                    <a:pt x="57" y="43"/>
                    <a:pt x="57" y="42"/>
                  </a:cubicBezTo>
                  <a:cubicBezTo>
                    <a:pt x="57" y="43"/>
                    <a:pt x="51" y="45"/>
                    <a:pt x="51" y="46"/>
                  </a:cubicBezTo>
                  <a:cubicBezTo>
                    <a:pt x="52" y="47"/>
                    <a:pt x="56" y="46"/>
                    <a:pt x="55" y="49"/>
                  </a:cubicBezTo>
                  <a:cubicBezTo>
                    <a:pt x="54" y="51"/>
                    <a:pt x="57" y="53"/>
                    <a:pt x="59" y="51"/>
                  </a:cubicBezTo>
                  <a:cubicBezTo>
                    <a:pt x="61" y="50"/>
                    <a:pt x="64" y="48"/>
                    <a:pt x="67" y="48"/>
                  </a:cubicBezTo>
                  <a:cubicBezTo>
                    <a:pt x="70" y="48"/>
                    <a:pt x="71" y="48"/>
                    <a:pt x="72" y="46"/>
                  </a:cubicBezTo>
                  <a:cubicBezTo>
                    <a:pt x="72" y="46"/>
                    <a:pt x="69" y="46"/>
                    <a:pt x="68" y="46"/>
                  </a:cubicBezTo>
                  <a:cubicBezTo>
                    <a:pt x="66" y="46"/>
                    <a:pt x="64" y="47"/>
                    <a:pt x="63" y="44"/>
                  </a:cubicBezTo>
                  <a:cubicBezTo>
                    <a:pt x="60" y="40"/>
                    <a:pt x="70" y="38"/>
                    <a:pt x="72" y="38"/>
                  </a:cubicBezTo>
                  <a:cubicBezTo>
                    <a:pt x="74" y="37"/>
                    <a:pt x="76" y="36"/>
                    <a:pt x="78" y="35"/>
                  </a:cubicBezTo>
                  <a:cubicBezTo>
                    <a:pt x="79" y="33"/>
                    <a:pt x="81" y="31"/>
                    <a:pt x="84" y="31"/>
                  </a:cubicBezTo>
                  <a:cubicBezTo>
                    <a:pt x="85" y="31"/>
                    <a:pt x="87" y="31"/>
                    <a:pt x="87" y="28"/>
                  </a:cubicBezTo>
                  <a:cubicBezTo>
                    <a:pt x="87" y="27"/>
                    <a:pt x="86" y="27"/>
                    <a:pt x="86" y="26"/>
                  </a:cubicBezTo>
                  <a:cubicBezTo>
                    <a:pt x="86" y="25"/>
                    <a:pt x="88" y="25"/>
                    <a:pt x="88" y="25"/>
                  </a:cubicBezTo>
                  <a:cubicBezTo>
                    <a:pt x="88" y="25"/>
                    <a:pt x="86" y="24"/>
                    <a:pt x="86" y="24"/>
                  </a:cubicBezTo>
                  <a:cubicBezTo>
                    <a:pt x="86" y="23"/>
                    <a:pt x="89" y="23"/>
                    <a:pt x="88" y="21"/>
                  </a:cubicBezTo>
                  <a:cubicBezTo>
                    <a:pt x="88" y="21"/>
                    <a:pt x="86" y="20"/>
                    <a:pt x="85" y="19"/>
                  </a:cubicBezTo>
                  <a:cubicBezTo>
                    <a:pt x="84" y="18"/>
                    <a:pt x="83" y="20"/>
                    <a:pt x="82" y="18"/>
                  </a:cubicBezTo>
                  <a:cubicBezTo>
                    <a:pt x="81" y="17"/>
                    <a:pt x="80" y="17"/>
                    <a:pt x="78" y="18"/>
                  </a:cubicBezTo>
                  <a:cubicBezTo>
                    <a:pt x="77" y="18"/>
                    <a:pt x="76" y="15"/>
                    <a:pt x="75" y="15"/>
                  </a:cubicBezTo>
                  <a:cubicBezTo>
                    <a:pt x="74" y="14"/>
                    <a:pt x="73" y="16"/>
                    <a:pt x="72" y="17"/>
                  </a:cubicBezTo>
                  <a:cubicBezTo>
                    <a:pt x="71" y="17"/>
                    <a:pt x="70" y="14"/>
                    <a:pt x="69" y="14"/>
                  </a:cubicBezTo>
                  <a:cubicBezTo>
                    <a:pt x="68" y="14"/>
                    <a:pt x="65" y="15"/>
                    <a:pt x="65" y="14"/>
                  </a:cubicBezTo>
                  <a:cubicBezTo>
                    <a:pt x="65" y="13"/>
                    <a:pt x="65" y="11"/>
                    <a:pt x="64" y="10"/>
                  </a:cubicBezTo>
                  <a:cubicBezTo>
                    <a:pt x="63" y="9"/>
                    <a:pt x="61" y="10"/>
                    <a:pt x="60" y="9"/>
                  </a:cubicBezTo>
                  <a:cubicBezTo>
                    <a:pt x="59" y="8"/>
                    <a:pt x="58" y="6"/>
                    <a:pt x="60" y="5"/>
                  </a:cubicBezTo>
                  <a:cubicBezTo>
                    <a:pt x="61" y="5"/>
                    <a:pt x="59" y="2"/>
                    <a:pt x="58" y="2"/>
                  </a:cubicBezTo>
                  <a:cubicBezTo>
                    <a:pt x="57" y="1"/>
                    <a:pt x="54" y="2"/>
                    <a:pt x="53" y="1"/>
                  </a:cubicBezTo>
                  <a:cubicBezTo>
                    <a:pt x="50" y="0"/>
                    <a:pt x="50" y="6"/>
                    <a:pt x="47" y="2"/>
                  </a:cubicBezTo>
                  <a:cubicBezTo>
                    <a:pt x="46" y="2"/>
                    <a:pt x="44" y="3"/>
                    <a:pt x="43" y="3"/>
                  </a:cubicBezTo>
                  <a:cubicBezTo>
                    <a:pt x="41" y="4"/>
                    <a:pt x="42" y="9"/>
                    <a:pt x="41" y="9"/>
                  </a:cubicBezTo>
                  <a:cubicBezTo>
                    <a:pt x="40" y="9"/>
                    <a:pt x="39" y="7"/>
                    <a:pt x="38" y="7"/>
                  </a:cubicBezTo>
                  <a:cubicBezTo>
                    <a:pt x="38" y="7"/>
                    <a:pt x="37" y="8"/>
                    <a:pt x="36" y="8"/>
                  </a:cubicBezTo>
                  <a:cubicBezTo>
                    <a:pt x="35" y="8"/>
                    <a:pt x="34" y="7"/>
                    <a:pt x="34" y="6"/>
                  </a:cubicBezTo>
                  <a:cubicBezTo>
                    <a:pt x="34" y="5"/>
                    <a:pt x="32" y="7"/>
                    <a:pt x="31" y="7"/>
                  </a:cubicBezTo>
                  <a:cubicBezTo>
                    <a:pt x="30" y="7"/>
                    <a:pt x="30" y="6"/>
                    <a:pt x="29" y="6"/>
                  </a:cubicBezTo>
                  <a:cubicBezTo>
                    <a:pt x="28" y="6"/>
                    <a:pt x="28" y="7"/>
                    <a:pt x="28" y="8"/>
                  </a:cubicBezTo>
                  <a:cubicBezTo>
                    <a:pt x="28" y="8"/>
                    <a:pt x="21" y="5"/>
                    <a:pt x="21" y="5"/>
                  </a:cubicBezTo>
                  <a:cubicBezTo>
                    <a:pt x="18" y="4"/>
                    <a:pt x="15" y="4"/>
                    <a:pt x="12" y="4"/>
                  </a:cubicBezTo>
                  <a:cubicBezTo>
                    <a:pt x="10" y="4"/>
                    <a:pt x="9" y="6"/>
                    <a:pt x="6" y="6"/>
                  </a:cubicBezTo>
                  <a:cubicBezTo>
                    <a:pt x="6" y="9"/>
                    <a:pt x="9" y="9"/>
                    <a:pt x="9" y="11"/>
                  </a:cubicBezTo>
                  <a:cubicBezTo>
                    <a:pt x="9" y="12"/>
                    <a:pt x="10" y="13"/>
                    <a:pt x="10" y="14"/>
                  </a:cubicBezTo>
                  <a:cubicBezTo>
                    <a:pt x="9" y="15"/>
                    <a:pt x="6" y="15"/>
                    <a:pt x="5" y="16"/>
                  </a:cubicBezTo>
                  <a:cubicBezTo>
                    <a:pt x="2" y="18"/>
                    <a:pt x="3" y="20"/>
                    <a:pt x="2" y="23"/>
                  </a:cubicBezTo>
                  <a:cubicBezTo>
                    <a:pt x="2" y="25"/>
                    <a:pt x="1" y="26"/>
                    <a:pt x="0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9" name="Freeform 657"/>
            <p:cNvSpPr>
              <a:spLocks/>
            </p:cNvSpPr>
            <p:nvPr/>
          </p:nvSpPr>
          <p:spPr bwMode="auto">
            <a:xfrm>
              <a:off x="6227516" y="3253467"/>
              <a:ext cx="140164" cy="57340"/>
            </a:xfrm>
            <a:custGeom>
              <a:avLst/>
              <a:gdLst>
                <a:gd name="T0" fmla="*/ 30 w 30"/>
                <a:gd name="T1" fmla="*/ 4 h 12"/>
                <a:gd name="T2" fmla="*/ 22 w 30"/>
                <a:gd name="T3" fmla="*/ 0 h 12"/>
                <a:gd name="T4" fmla="*/ 17 w 30"/>
                <a:gd name="T5" fmla="*/ 0 h 12"/>
                <a:gd name="T6" fmla="*/ 14 w 30"/>
                <a:gd name="T7" fmla="*/ 1 h 12"/>
                <a:gd name="T8" fmla="*/ 11 w 30"/>
                <a:gd name="T9" fmla="*/ 0 h 12"/>
                <a:gd name="T10" fmla="*/ 8 w 30"/>
                <a:gd name="T11" fmla="*/ 3 h 12"/>
                <a:gd name="T12" fmla="*/ 3 w 30"/>
                <a:gd name="T13" fmla="*/ 9 h 12"/>
                <a:gd name="T14" fmla="*/ 11 w 30"/>
                <a:gd name="T15" fmla="*/ 11 h 12"/>
                <a:gd name="T16" fmla="*/ 13 w 30"/>
                <a:gd name="T17" fmla="*/ 9 h 12"/>
                <a:gd name="T18" fmla="*/ 18 w 30"/>
                <a:gd name="T19" fmla="*/ 9 h 12"/>
                <a:gd name="T20" fmla="*/ 19 w 30"/>
                <a:gd name="T21" fmla="*/ 6 h 12"/>
                <a:gd name="T22" fmla="*/ 24 w 30"/>
                <a:gd name="T23" fmla="*/ 7 h 12"/>
                <a:gd name="T24" fmla="*/ 28 w 30"/>
                <a:gd name="T25" fmla="*/ 7 h 12"/>
                <a:gd name="T26" fmla="*/ 30 w 30"/>
                <a:gd name="T27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0" h="12">
                  <a:moveTo>
                    <a:pt x="30" y="4"/>
                  </a:moveTo>
                  <a:cubicBezTo>
                    <a:pt x="27" y="2"/>
                    <a:pt x="26" y="0"/>
                    <a:pt x="22" y="0"/>
                  </a:cubicBezTo>
                  <a:cubicBezTo>
                    <a:pt x="20" y="0"/>
                    <a:pt x="19" y="0"/>
                    <a:pt x="17" y="0"/>
                  </a:cubicBezTo>
                  <a:cubicBezTo>
                    <a:pt x="15" y="0"/>
                    <a:pt x="15" y="1"/>
                    <a:pt x="14" y="1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10" y="1"/>
                    <a:pt x="9" y="2"/>
                    <a:pt x="8" y="3"/>
                  </a:cubicBezTo>
                  <a:cubicBezTo>
                    <a:pt x="6" y="5"/>
                    <a:pt x="0" y="4"/>
                    <a:pt x="3" y="9"/>
                  </a:cubicBezTo>
                  <a:cubicBezTo>
                    <a:pt x="4" y="11"/>
                    <a:pt x="8" y="12"/>
                    <a:pt x="11" y="11"/>
                  </a:cubicBezTo>
                  <a:cubicBezTo>
                    <a:pt x="12" y="11"/>
                    <a:pt x="12" y="9"/>
                    <a:pt x="13" y="9"/>
                  </a:cubicBezTo>
                  <a:cubicBezTo>
                    <a:pt x="15" y="9"/>
                    <a:pt x="17" y="9"/>
                    <a:pt x="18" y="9"/>
                  </a:cubicBezTo>
                  <a:cubicBezTo>
                    <a:pt x="19" y="9"/>
                    <a:pt x="19" y="7"/>
                    <a:pt x="19" y="6"/>
                  </a:cubicBezTo>
                  <a:cubicBezTo>
                    <a:pt x="20" y="5"/>
                    <a:pt x="23" y="7"/>
                    <a:pt x="24" y="7"/>
                  </a:cubicBezTo>
                  <a:cubicBezTo>
                    <a:pt x="25" y="7"/>
                    <a:pt x="27" y="7"/>
                    <a:pt x="28" y="7"/>
                  </a:cubicBezTo>
                  <a:cubicBezTo>
                    <a:pt x="29" y="7"/>
                    <a:pt x="29" y="5"/>
                    <a:pt x="30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0" name="Freeform 658"/>
            <p:cNvSpPr>
              <a:spLocks/>
            </p:cNvSpPr>
            <p:nvPr/>
          </p:nvSpPr>
          <p:spPr bwMode="auto">
            <a:xfrm>
              <a:off x="6382012" y="3043221"/>
              <a:ext cx="219803" cy="164057"/>
            </a:xfrm>
            <a:custGeom>
              <a:avLst/>
              <a:gdLst>
                <a:gd name="T0" fmla="*/ 11 w 47"/>
                <a:gd name="T1" fmla="*/ 29 h 35"/>
                <a:gd name="T2" fmla="*/ 18 w 47"/>
                <a:gd name="T3" fmla="*/ 30 h 35"/>
                <a:gd name="T4" fmla="*/ 23 w 47"/>
                <a:gd name="T5" fmla="*/ 33 h 35"/>
                <a:gd name="T6" fmla="*/ 25 w 47"/>
                <a:gd name="T7" fmla="*/ 31 h 35"/>
                <a:gd name="T8" fmla="*/ 29 w 47"/>
                <a:gd name="T9" fmla="*/ 32 h 35"/>
                <a:gd name="T10" fmla="*/ 33 w 47"/>
                <a:gd name="T11" fmla="*/ 32 h 35"/>
                <a:gd name="T12" fmla="*/ 36 w 47"/>
                <a:gd name="T13" fmla="*/ 33 h 35"/>
                <a:gd name="T14" fmla="*/ 38 w 47"/>
                <a:gd name="T15" fmla="*/ 28 h 35"/>
                <a:gd name="T16" fmla="*/ 42 w 47"/>
                <a:gd name="T17" fmla="*/ 27 h 35"/>
                <a:gd name="T18" fmla="*/ 40 w 47"/>
                <a:gd name="T19" fmla="*/ 22 h 35"/>
                <a:gd name="T20" fmla="*/ 44 w 47"/>
                <a:gd name="T21" fmla="*/ 21 h 35"/>
                <a:gd name="T22" fmla="*/ 45 w 47"/>
                <a:gd name="T23" fmla="*/ 17 h 35"/>
                <a:gd name="T24" fmla="*/ 42 w 47"/>
                <a:gd name="T25" fmla="*/ 15 h 35"/>
                <a:gd name="T26" fmla="*/ 39 w 47"/>
                <a:gd name="T27" fmla="*/ 11 h 35"/>
                <a:gd name="T28" fmla="*/ 38 w 47"/>
                <a:gd name="T29" fmla="*/ 6 h 35"/>
                <a:gd name="T30" fmla="*/ 35 w 47"/>
                <a:gd name="T31" fmla="*/ 2 h 35"/>
                <a:gd name="T32" fmla="*/ 33 w 47"/>
                <a:gd name="T33" fmla="*/ 2 h 35"/>
                <a:gd name="T34" fmla="*/ 30 w 47"/>
                <a:gd name="T35" fmla="*/ 1 h 35"/>
                <a:gd name="T36" fmla="*/ 28 w 47"/>
                <a:gd name="T37" fmla="*/ 2 h 35"/>
                <a:gd name="T38" fmla="*/ 25 w 47"/>
                <a:gd name="T39" fmla="*/ 0 h 35"/>
                <a:gd name="T40" fmla="*/ 22 w 47"/>
                <a:gd name="T41" fmla="*/ 2 h 35"/>
                <a:gd name="T42" fmla="*/ 17 w 47"/>
                <a:gd name="T43" fmla="*/ 3 h 35"/>
                <a:gd name="T44" fmla="*/ 17 w 47"/>
                <a:gd name="T45" fmla="*/ 6 h 35"/>
                <a:gd name="T46" fmla="*/ 13 w 47"/>
                <a:gd name="T47" fmla="*/ 9 h 35"/>
                <a:gd name="T48" fmla="*/ 12 w 47"/>
                <a:gd name="T49" fmla="*/ 13 h 35"/>
                <a:gd name="T50" fmla="*/ 8 w 47"/>
                <a:gd name="T51" fmla="*/ 14 h 35"/>
                <a:gd name="T52" fmla="*/ 1 w 47"/>
                <a:gd name="T53" fmla="*/ 16 h 35"/>
                <a:gd name="T54" fmla="*/ 2 w 47"/>
                <a:gd name="T55" fmla="*/ 24 h 35"/>
                <a:gd name="T56" fmla="*/ 1 w 47"/>
                <a:gd name="T57" fmla="*/ 27 h 35"/>
                <a:gd name="T58" fmla="*/ 1 w 47"/>
                <a:gd name="T59" fmla="*/ 31 h 35"/>
                <a:gd name="T60" fmla="*/ 5 w 47"/>
                <a:gd name="T61" fmla="*/ 30 h 35"/>
                <a:gd name="T62" fmla="*/ 11 w 47"/>
                <a:gd name="T63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" h="35">
                  <a:moveTo>
                    <a:pt x="11" y="29"/>
                  </a:moveTo>
                  <a:cubicBezTo>
                    <a:pt x="14" y="29"/>
                    <a:pt x="16" y="30"/>
                    <a:pt x="18" y="30"/>
                  </a:cubicBezTo>
                  <a:cubicBezTo>
                    <a:pt x="18" y="30"/>
                    <a:pt x="23" y="33"/>
                    <a:pt x="23" y="33"/>
                  </a:cubicBezTo>
                  <a:cubicBezTo>
                    <a:pt x="23" y="32"/>
                    <a:pt x="24" y="29"/>
                    <a:pt x="25" y="31"/>
                  </a:cubicBezTo>
                  <a:cubicBezTo>
                    <a:pt x="27" y="34"/>
                    <a:pt x="28" y="29"/>
                    <a:pt x="29" y="32"/>
                  </a:cubicBezTo>
                  <a:cubicBezTo>
                    <a:pt x="30" y="34"/>
                    <a:pt x="32" y="32"/>
                    <a:pt x="33" y="32"/>
                  </a:cubicBezTo>
                  <a:cubicBezTo>
                    <a:pt x="34" y="31"/>
                    <a:pt x="36" y="35"/>
                    <a:pt x="36" y="33"/>
                  </a:cubicBezTo>
                  <a:cubicBezTo>
                    <a:pt x="37" y="31"/>
                    <a:pt x="36" y="29"/>
                    <a:pt x="38" y="28"/>
                  </a:cubicBezTo>
                  <a:cubicBezTo>
                    <a:pt x="39" y="28"/>
                    <a:pt x="41" y="27"/>
                    <a:pt x="42" y="27"/>
                  </a:cubicBezTo>
                  <a:cubicBezTo>
                    <a:pt x="41" y="26"/>
                    <a:pt x="40" y="24"/>
                    <a:pt x="40" y="22"/>
                  </a:cubicBezTo>
                  <a:cubicBezTo>
                    <a:pt x="40" y="20"/>
                    <a:pt x="42" y="22"/>
                    <a:pt x="44" y="21"/>
                  </a:cubicBezTo>
                  <a:cubicBezTo>
                    <a:pt x="46" y="21"/>
                    <a:pt x="47" y="19"/>
                    <a:pt x="45" y="17"/>
                  </a:cubicBezTo>
                  <a:cubicBezTo>
                    <a:pt x="44" y="16"/>
                    <a:pt x="43" y="17"/>
                    <a:pt x="42" y="15"/>
                  </a:cubicBezTo>
                  <a:cubicBezTo>
                    <a:pt x="41" y="14"/>
                    <a:pt x="40" y="13"/>
                    <a:pt x="39" y="11"/>
                  </a:cubicBezTo>
                  <a:cubicBezTo>
                    <a:pt x="38" y="10"/>
                    <a:pt x="38" y="8"/>
                    <a:pt x="38" y="6"/>
                  </a:cubicBezTo>
                  <a:cubicBezTo>
                    <a:pt x="39" y="4"/>
                    <a:pt x="36" y="2"/>
                    <a:pt x="35" y="2"/>
                  </a:cubicBezTo>
                  <a:cubicBezTo>
                    <a:pt x="34" y="1"/>
                    <a:pt x="34" y="2"/>
                    <a:pt x="33" y="2"/>
                  </a:cubicBezTo>
                  <a:cubicBezTo>
                    <a:pt x="31" y="3"/>
                    <a:pt x="31" y="2"/>
                    <a:pt x="30" y="1"/>
                  </a:cubicBezTo>
                  <a:cubicBezTo>
                    <a:pt x="29" y="0"/>
                    <a:pt x="29" y="2"/>
                    <a:pt x="28" y="2"/>
                  </a:cubicBezTo>
                  <a:cubicBezTo>
                    <a:pt x="27" y="2"/>
                    <a:pt x="25" y="0"/>
                    <a:pt x="25" y="0"/>
                  </a:cubicBezTo>
                  <a:cubicBezTo>
                    <a:pt x="23" y="0"/>
                    <a:pt x="23" y="2"/>
                    <a:pt x="22" y="2"/>
                  </a:cubicBezTo>
                  <a:cubicBezTo>
                    <a:pt x="20" y="3"/>
                    <a:pt x="19" y="3"/>
                    <a:pt x="17" y="3"/>
                  </a:cubicBezTo>
                  <a:cubicBezTo>
                    <a:pt x="16" y="4"/>
                    <a:pt x="17" y="6"/>
                    <a:pt x="17" y="6"/>
                  </a:cubicBezTo>
                  <a:cubicBezTo>
                    <a:pt x="16" y="8"/>
                    <a:pt x="13" y="7"/>
                    <a:pt x="13" y="9"/>
                  </a:cubicBezTo>
                  <a:cubicBezTo>
                    <a:pt x="12" y="10"/>
                    <a:pt x="12" y="11"/>
                    <a:pt x="12" y="13"/>
                  </a:cubicBezTo>
                  <a:cubicBezTo>
                    <a:pt x="12" y="14"/>
                    <a:pt x="9" y="14"/>
                    <a:pt x="8" y="14"/>
                  </a:cubicBezTo>
                  <a:cubicBezTo>
                    <a:pt x="5" y="15"/>
                    <a:pt x="4" y="16"/>
                    <a:pt x="1" y="16"/>
                  </a:cubicBezTo>
                  <a:cubicBezTo>
                    <a:pt x="2" y="19"/>
                    <a:pt x="5" y="21"/>
                    <a:pt x="2" y="24"/>
                  </a:cubicBezTo>
                  <a:cubicBezTo>
                    <a:pt x="0" y="25"/>
                    <a:pt x="0" y="26"/>
                    <a:pt x="1" y="27"/>
                  </a:cubicBezTo>
                  <a:cubicBezTo>
                    <a:pt x="3" y="28"/>
                    <a:pt x="1" y="30"/>
                    <a:pt x="1" y="31"/>
                  </a:cubicBezTo>
                  <a:cubicBezTo>
                    <a:pt x="3" y="31"/>
                    <a:pt x="4" y="31"/>
                    <a:pt x="5" y="30"/>
                  </a:cubicBezTo>
                  <a:cubicBezTo>
                    <a:pt x="7" y="29"/>
                    <a:pt x="10" y="29"/>
                    <a:pt x="11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1" name="Freeform 659"/>
            <p:cNvSpPr>
              <a:spLocks/>
            </p:cNvSpPr>
            <p:nvPr/>
          </p:nvSpPr>
          <p:spPr bwMode="auto">
            <a:xfrm>
              <a:off x="6331045" y="3033664"/>
              <a:ext cx="135385" cy="89196"/>
            </a:xfrm>
            <a:custGeom>
              <a:avLst/>
              <a:gdLst>
                <a:gd name="T0" fmla="*/ 16 w 29"/>
                <a:gd name="T1" fmla="*/ 18 h 19"/>
                <a:gd name="T2" fmla="*/ 23 w 29"/>
                <a:gd name="T3" fmla="*/ 15 h 19"/>
                <a:gd name="T4" fmla="*/ 23 w 29"/>
                <a:gd name="T5" fmla="*/ 12 h 19"/>
                <a:gd name="T6" fmla="*/ 27 w 29"/>
                <a:gd name="T7" fmla="*/ 9 h 19"/>
                <a:gd name="T8" fmla="*/ 26 w 29"/>
                <a:gd name="T9" fmla="*/ 4 h 19"/>
                <a:gd name="T10" fmla="*/ 19 w 29"/>
                <a:gd name="T11" fmla="*/ 1 h 19"/>
                <a:gd name="T12" fmla="*/ 10 w 29"/>
                <a:gd name="T13" fmla="*/ 1 h 19"/>
                <a:gd name="T14" fmla="*/ 0 w 29"/>
                <a:gd name="T15" fmla="*/ 4 h 19"/>
                <a:gd name="T16" fmla="*/ 1 w 29"/>
                <a:gd name="T17" fmla="*/ 6 h 19"/>
                <a:gd name="T18" fmla="*/ 2 w 29"/>
                <a:gd name="T19" fmla="*/ 9 h 19"/>
                <a:gd name="T20" fmla="*/ 5 w 29"/>
                <a:gd name="T21" fmla="*/ 10 h 19"/>
                <a:gd name="T22" fmla="*/ 9 w 29"/>
                <a:gd name="T23" fmla="*/ 11 h 19"/>
                <a:gd name="T24" fmla="*/ 8 w 29"/>
                <a:gd name="T25" fmla="*/ 15 h 19"/>
                <a:gd name="T26" fmla="*/ 12 w 29"/>
                <a:gd name="T27" fmla="*/ 18 h 19"/>
                <a:gd name="T28" fmla="*/ 16 w 29"/>
                <a:gd name="T29" fmla="*/ 18 h 19"/>
                <a:gd name="T30" fmla="*/ 16 w 29"/>
                <a:gd name="T31" fmla="*/ 18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9" h="19">
                  <a:moveTo>
                    <a:pt x="16" y="18"/>
                  </a:moveTo>
                  <a:cubicBezTo>
                    <a:pt x="18" y="16"/>
                    <a:pt x="21" y="16"/>
                    <a:pt x="23" y="15"/>
                  </a:cubicBezTo>
                  <a:cubicBezTo>
                    <a:pt x="23" y="14"/>
                    <a:pt x="23" y="13"/>
                    <a:pt x="23" y="12"/>
                  </a:cubicBezTo>
                  <a:cubicBezTo>
                    <a:pt x="24" y="10"/>
                    <a:pt x="25" y="10"/>
                    <a:pt x="27" y="9"/>
                  </a:cubicBezTo>
                  <a:cubicBezTo>
                    <a:pt x="29" y="8"/>
                    <a:pt x="28" y="5"/>
                    <a:pt x="26" y="4"/>
                  </a:cubicBezTo>
                  <a:cubicBezTo>
                    <a:pt x="24" y="3"/>
                    <a:pt x="22" y="2"/>
                    <a:pt x="19" y="1"/>
                  </a:cubicBezTo>
                  <a:cubicBezTo>
                    <a:pt x="17" y="0"/>
                    <a:pt x="13" y="1"/>
                    <a:pt x="10" y="1"/>
                  </a:cubicBezTo>
                  <a:cubicBezTo>
                    <a:pt x="8" y="1"/>
                    <a:pt x="0" y="0"/>
                    <a:pt x="0" y="4"/>
                  </a:cubicBezTo>
                  <a:cubicBezTo>
                    <a:pt x="0" y="4"/>
                    <a:pt x="1" y="5"/>
                    <a:pt x="1" y="6"/>
                  </a:cubicBezTo>
                  <a:cubicBezTo>
                    <a:pt x="2" y="7"/>
                    <a:pt x="1" y="8"/>
                    <a:pt x="2" y="9"/>
                  </a:cubicBezTo>
                  <a:cubicBezTo>
                    <a:pt x="3" y="9"/>
                    <a:pt x="4" y="11"/>
                    <a:pt x="5" y="10"/>
                  </a:cubicBezTo>
                  <a:cubicBezTo>
                    <a:pt x="7" y="10"/>
                    <a:pt x="9" y="9"/>
                    <a:pt x="9" y="11"/>
                  </a:cubicBezTo>
                  <a:cubicBezTo>
                    <a:pt x="9" y="12"/>
                    <a:pt x="9" y="14"/>
                    <a:pt x="8" y="15"/>
                  </a:cubicBezTo>
                  <a:cubicBezTo>
                    <a:pt x="11" y="15"/>
                    <a:pt x="11" y="15"/>
                    <a:pt x="12" y="18"/>
                  </a:cubicBezTo>
                  <a:cubicBezTo>
                    <a:pt x="13" y="18"/>
                    <a:pt x="16" y="18"/>
                    <a:pt x="16" y="18"/>
                  </a:cubicBezTo>
                  <a:cubicBezTo>
                    <a:pt x="17" y="17"/>
                    <a:pt x="15" y="19"/>
                    <a:pt x="16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2" name="Freeform 660"/>
            <p:cNvSpPr>
              <a:spLocks/>
            </p:cNvSpPr>
            <p:nvPr/>
          </p:nvSpPr>
          <p:spPr bwMode="auto">
            <a:xfrm>
              <a:off x="6331045" y="2977917"/>
              <a:ext cx="167242" cy="84419"/>
            </a:xfrm>
            <a:custGeom>
              <a:avLst/>
              <a:gdLst>
                <a:gd name="T0" fmla="*/ 11 w 36"/>
                <a:gd name="T1" fmla="*/ 13 h 18"/>
                <a:gd name="T2" fmla="*/ 19 w 36"/>
                <a:gd name="T3" fmla="*/ 12 h 18"/>
                <a:gd name="T4" fmla="*/ 25 w 36"/>
                <a:gd name="T5" fmla="*/ 15 h 18"/>
                <a:gd name="T6" fmla="*/ 29 w 36"/>
                <a:gd name="T7" fmla="*/ 17 h 18"/>
                <a:gd name="T8" fmla="*/ 33 w 36"/>
                <a:gd name="T9" fmla="*/ 16 h 18"/>
                <a:gd name="T10" fmla="*/ 36 w 36"/>
                <a:gd name="T11" fmla="*/ 14 h 18"/>
                <a:gd name="T12" fmla="*/ 34 w 36"/>
                <a:gd name="T13" fmla="*/ 8 h 18"/>
                <a:gd name="T14" fmla="*/ 31 w 36"/>
                <a:gd name="T15" fmla="*/ 4 h 18"/>
                <a:gd name="T16" fmla="*/ 25 w 36"/>
                <a:gd name="T17" fmla="*/ 3 h 18"/>
                <a:gd name="T18" fmla="*/ 18 w 36"/>
                <a:gd name="T19" fmla="*/ 1 h 18"/>
                <a:gd name="T20" fmla="*/ 17 w 36"/>
                <a:gd name="T21" fmla="*/ 5 h 18"/>
                <a:gd name="T22" fmla="*/ 15 w 36"/>
                <a:gd name="T23" fmla="*/ 7 h 18"/>
                <a:gd name="T24" fmla="*/ 8 w 36"/>
                <a:gd name="T25" fmla="*/ 4 h 18"/>
                <a:gd name="T26" fmla="*/ 0 w 36"/>
                <a:gd name="T27" fmla="*/ 15 h 18"/>
                <a:gd name="T28" fmla="*/ 11 w 36"/>
                <a:gd name="T29" fmla="*/ 1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6" h="18">
                  <a:moveTo>
                    <a:pt x="11" y="13"/>
                  </a:moveTo>
                  <a:cubicBezTo>
                    <a:pt x="14" y="13"/>
                    <a:pt x="16" y="12"/>
                    <a:pt x="19" y="12"/>
                  </a:cubicBezTo>
                  <a:cubicBezTo>
                    <a:pt x="20" y="12"/>
                    <a:pt x="24" y="14"/>
                    <a:pt x="25" y="15"/>
                  </a:cubicBezTo>
                  <a:cubicBezTo>
                    <a:pt x="26" y="16"/>
                    <a:pt x="27" y="18"/>
                    <a:pt x="29" y="17"/>
                  </a:cubicBezTo>
                  <a:cubicBezTo>
                    <a:pt x="30" y="17"/>
                    <a:pt x="31" y="16"/>
                    <a:pt x="33" y="16"/>
                  </a:cubicBezTo>
                  <a:cubicBezTo>
                    <a:pt x="34" y="16"/>
                    <a:pt x="34" y="14"/>
                    <a:pt x="36" y="14"/>
                  </a:cubicBezTo>
                  <a:cubicBezTo>
                    <a:pt x="35" y="12"/>
                    <a:pt x="33" y="9"/>
                    <a:pt x="34" y="8"/>
                  </a:cubicBezTo>
                  <a:cubicBezTo>
                    <a:pt x="35" y="6"/>
                    <a:pt x="32" y="4"/>
                    <a:pt x="31" y="4"/>
                  </a:cubicBezTo>
                  <a:cubicBezTo>
                    <a:pt x="29" y="3"/>
                    <a:pt x="27" y="5"/>
                    <a:pt x="25" y="3"/>
                  </a:cubicBezTo>
                  <a:cubicBezTo>
                    <a:pt x="22" y="1"/>
                    <a:pt x="21" y="0"/>
                    <a:pt x="18" y="1"/>
                  </a:cubicBezTo>
                  <a:cubicBezTo>
                    <a:pt x="16" y="2"/>
                    <a:pt x="17" y="3"/>
                    <a:pt x="17" y="5"/>
                  </a:cubicBezTo>
                  <a:cubicBezTo>
                    <a:pt x="16" y="6"/>
                    <a:pt x="16" y="7"/>
                    <a:pt x="15" y="7"/>
                  </a:cubicBezTo>
                  <a:cubicBezTo>
                    <a:pt x="12" y="9"/>
                    <a:pt x="10" y="5"/>
                    <a:pt x="8" y="4"/>
                  </a:cubicBezTo>
                  <a:cubicBezTo>
                    <a:pt x="3" y="0"/>
                    <a:pt x="0" y="11"/>
                    <a:pt x="0" y="15"/>
                  </a:cubicBezTo>
                  <a:cubicBezTo>
                    <a:pt x="4" y="13"/>
                    <a:pt x="7" y="13"/>
                    <a:pt x="1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3" name="Freeform 661"/>
            <p:cNvSpPr>
              <a:spLocks/>
            </p:cNvSpPr>
            <p:nvPr/>
          </p:nvSpPr>
          <p:spPr bwMode="auto">
            <a:xfrm>
              <a:off x="6382012" y="2926949"/>
              <a:ext cx="111494" cy="70082"/>
            </a:xfrm>
            <a:custGeom>
              <a:avLst/>
              <a:gdLst>
                <a:gd name="T0" fmla="*/ 16 w 24"/>
                <a:gd name="T1" fmla="*/ 15 h 15"/>
                <a:gd name="T2" fmla="*/ 20 w 24"/>
                <a:gd name="T3" fmla="*/ 15 h 15"/>
                <a:gd name="T4" fmla="*/ 22 w 24"/>
                <a:gd name="T5" fmla="*/ 13 h 15"/>
                <a:gd name="T6" fmla="*/ 22 w 24"/>
                <a:gd name="T7" fmla="*/ 10 h 15"/>
                <a:gd name="T8" fmla="*/ 21 w 24"/>
                <a:gd name="T9" fmla="*/ 5 h 15"/>
                <a:gd name="T10" fmla="*/ 24 w 24"/>
                <a:gd name="T11" fmla="*/ 0 h 15"/>
                <a:gd name="T12" fmla="*/ 12 w 24"/>
                <a:gd name="T13" fmla="*/ 0 h 15"/>
                <a:gd name="T14" fmla="*/ 6 w 24"/>
                <a:gd name="T15" fmla="*/ 1 h 15"/>
                <a:gd name="T16" fmla="*/ 0 w 24"/>
                <a:gd name="T17" fmla="*/ 5 h 15"/>
                <a:gd name="T18" fmla="*/ 2 w 24"/>
                <a:gd name="T19" fmla="*/ 6 h 15"/>
                <a:gd name="T20" fmla="*/ 2 w 24"/>
                <a:gd name="T21" fmla="*/ 8 h 15"/>
                <a:gd name="T22" fmla="*/ 7 w 24"/>
                <a:gd name="T23" fmla="*/ 9 h 15"/>
                <a:gd name="T24" fmla="*/ 6 w 24"/>
                <a:gd name="T25" fmla="*/ 13 h 15"/>
                <a:gd name="T26" fmla="*/ 11 w 24"/>
                <a:gd name="T27" fmla="*/ 12 h 15"/>
                <a:gd name="T28" fmla="*/ 16 w 24"/>
                <a:gd name="T2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4" h="15">
                  <a:moveTo>
                    <a:pt x="16" y="15"/>
                  </a:moveTo>
                  <a:cubicBezTo>
                    <a:pt x="17" y="15"/>
                    <a:pt x="19" y="15"/>
                    <a:pt x="20" y="15"/>
                  </a:cubicBezTo>
                  <a:cubicBezTo>
                    <a:pt x="20" y="14"/>
                    <a:pt x="22" y="14"/>
                    <a:pt x="22" y="13"/>
                  </a:cubicBezTo>
                  <a:cubicBezTo>
                    <a:pt x="22" y="12"/>
                    <a:pt x="22" y="11"/>
                    <a:pt x="22" y="10"/>
                  </a:cubicBezTo>
                  <a:cubicBezTo>
                    <a:pt x="21" y="8"/>
                    <a:pt x="20" y="7"/>
                    <a:pt x="21" y="5"/>
                  </a:cubicBezTo>
                  <a:cubicBezTo>
                    <a:pt x="23" y="4"/>
                    <a:pt x="24" y="2"/>
                    <a:pt x="24" y="0"/>
                  </a:cubicBezTo>
                  <a:cubicBezTo>
                    <a:pt x="22" y="3"/>
                    <a:pt x="15" y="0"/>
                    <a:pt x="12" y="0"/>
                  </a:cubicBezTo>
                  <a:cubicBezTo>
                    <a:pt x="10" y="0"/>
                    <a:pt x="8" y="0"/>
                    <a:pt x="6" y="1"/>
                  </a:cubicBezTo>
                  <a:cubicBezTo>
                    <a:pt x="5" y="1"/>
                    <a:pt x="0" y="5"/>
                    <a:pt x="0" y="5"/>
                  </a:cubicBezTo>
                  <a:cubicBezTo>
                    <a:pt x="0" y="6"/>
                    <a:pt x="3" y="5"/>
                    <a:pt x="2" y="6"/>
                  </a:cubicBezTo>
                  <a:cubicBezTo>
                    <a:pt x="2" y="7"/>
                    <a:pt x="2" y="7"/>
                    <a:pt x="2" y="8"/>
                  </a:cubicBezTo>
                  <a:cubicBezTo>
                    <a:pt x="3" y="10"/>
                    <a:pt x="7" y="9"/>
                    <a:pt x="7" y="9"/>
                  </a:cubicBezTo>
                  <a:cubicBezTo>
                    <a:pt x="7" y="10"/>
                    <a:pt x="6" y="12"/>
                    <a:pt x="6" y="13"/>
                  </a:cubicBezTo>
                  <a:cubicBezTo>
                    <a:pt x="7" y="12"/>
                    <a:pt x="9" y="11"/>
                    <a:pt x="11" y="12"/>
                  </a:cubicBezTo>
                  <a:cubicBezTo>
                    <a:pt x="13" y="13"/>
                    <a:pt x="14" y="15"/>
                    <a:pt x="1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4" name="Freeform 662"/>
            <p:cNvSpPr>
              <a:spLocks/>
            </p:cNvSpPr>
            <p:nvPr/>
          </p:nvSpPr>
          <p:spPr bwMode="auto">
            <a:xfrm>
              <a:off x="6297597" y="3071891"/>
              <a:ext cx="74861" cy="36635"/>
            </a:xfrm>
            <a:custGeom>
              <a:avLst/>
              <a:gdLst>
                <a:gd name="T0" fmla="*/ 16 w 16"/>
                <a:gd name="T1" fmla="*/ 4 h 8"/>
                <a:gd name="T2" fmla="*/ 12 w 16"/>
                <a:gd name="T3" fmla="*/ 2 h 8"/>
                <a:gd name="T4" fmla="*/ 8 w 16"/>
                <a:gd name="T5" fmla="*/ 0 h 8"/>
                <a:gd name="T6" fmla="*/ 7 w 16"/>
                <a:gd name="T7" fmla="*/ 3 h 8"/>
                <a:gd name="T8" fmla="*/ 5 w 16"/>
                <a:gd name="T9" fmla="*/ 2 h 8"/>
                <a:gd name="T10" fmla="*/ 2 w 16"/>
                <a:gd name="T11" fmla="*/ 3 h 8"/>
                <a:gd name="T12" fmla="*/ 0 w 16"/>
                <a:gd name="T13" fmla="*/ 5 h 8"/>
                <a:gd name="T14" fmla="*/ 0 w 16"/>
                <a:gd name="T15" fmla="*/ 6 h 8"/>
                <a:gd name="T16" fmla="*/ 2 w 16"/>
                <a:gd name="T17" fmla="*/ 6 h 8"/>
                <a:gd name="T18" fmla="*/ 8 w 16"/>
                <a:gd name="T19" fmla="*/ 7 h 8"/>
                <a:gd name="T20" fmla="*/ 16 w 16"/>
                <a:gd name="T21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6" h="8">
                  <a:moveTo>
                    <a:pt x="16" y="4"/>
                  </a:moveTo>
                  <a:cubicBezTo>
                    <a:pt x="16" y="1"/>
                    <a:pt x="14" y="2"/>
                    <a:pt x="12" y="2"/>
                  </a:cubicBezTo>
                  <a:cubicBezTo>
                    <a:pt x="11" y="3"/>
                    <a:pt x="10" y="1"/>
                    <a:pt x="8" y="0"/>
                  </a:cubicBezTo>
                  <a:cubicBezTo>
                    <a:pt x="8" y="1"/>
                    <a:pt x="8" y="2"/>
                    <a:pt x="7" y="3"/>
                  </a:cubicBezTo>
                  <a:cubicBezTo>
                    <a:pt x="6" y="3"/>
                    <a:pt x="7" y="1"/>
                    <a:pt x="5" y="2"/>
                  </a:cubicBezTo>
                  <a:cubicBezTo>
                    <a:pt x="4" y="2"/>
                    <a:pt x="2" y="2"/>
                    <a:pt x="2" y="3"/>
                  </a:cubicBezTo>
                  <a:cubicBezTo>
                    <a:pt x="1" y="5"/>
                    <a:pt x="2" y="6"/>
                    <a:pt x="0" y="5"/>
                  </a:cubicBezTo>
                  <a:cubicBezTo>
                    <a:pt x="0" y="5"/>
                    <a:pt x="0" y="5"/>
                    <a:pt x="0" y="6"/>
                  </a:cubicBezTo>
                  <a:cubicBezTo>
                    <a:pt x="0" y="6"/>
                    <a:pt x="1" y="6"/>
                    <a:pt x="2" y="6"/>
                  </a:cubicBezTo>
                  <a:cubicBezTo>
                    <a:pt x="4" y="7"/>
                    <a:pt x="6" y="7"/>
                    <a:pt x="8" y="7"/>
                  </a:cubicBezTo>
                  <a:cubicBezTo>
                    <a:pt x="10" y="7"/>
                    <a:pt x="16" y="8"/>
                    <a:pt x="1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5" name="Freeform 663"/>
            <p:cNvSpPr>
              <a:spLocks/>
            </p:cNvSpPr>
            <p:nvPr/>
          </p:nvSpPr>
          <p:spPr bwMode="auto">
            <a:xfrm>
              <a:off x="6181323" y="3081447"/>
              <a:ext cx="222988" cy="195911"/>
            </a:xfrm>
            <a:custGeom>
              <a:avLst/>
              <a:gdLst>
                <a:gd name="T0" fmla="*/ 1 w 48"/>
                <a:gd name="T1" fmla="*/ 12 h 42"/>
                <a:gd name="T2" fmla="*/ 0 w 48"/>
                <a:gd name="T3" fmla="*/ 16 h 42"/>
                <a:gd name="T4" fmla="*/ 2 w 48"/>
                <a:gd name="T5" fmla="*/ 20 h 42"/>
                <a:gd name="T6" fmla="*/ 4 w 48"/>
                <a:gd name="T7" fmla="*/ 27 h 42"/>
                <a:gd name="T8" fmla="*/ 9 w 48"/>
                <a:gd name="T9" fmla="*/ 31 h 42"/>
                <a:gd name="T10" fmla="*/ 10 w 48"/>
                <a:gd name="T11" fmla="*/ 33 h 42"/>
                <a:gd name="T12" fmla="*/ 13 w 48"/>
                <a:gd name="T13" fmla="*/ 32 h 42"/>
                <a:gd name="T14" fmla="*/ 21 w 48"/>
                <a:gd name="T15" fmla="*/ 36 h 42"/>
                <a:gd name="T16" fmla="*/ 25 w 48"/>
                <a:gd name="T17" fmla="*/ 37 h 42"/>
                <a:gd name="T18" fmla="*/ 33 w 48"/>
                <a:gd name="T19" fmla="*/ 37 h 42"/>
                <a:gd name="T20" fmla="*/ 39 w 48"/>
                <a:gd name="T21" fmla="*/ 41 h 42"/>
                <a:gd name="T22" fmla="*/ 41 w 48"/>
                <a:gd name="T23" fmla="*/ 35 h 42"/>
                <a:gd name="T24" fmla="*/ 44 w 48"/>
                <a:gd name="T25" fmla="*/ 32 h 42"/>
                <a:gd name="T26" fmla="*/ 48 w 48"/>
                <a:gd name="T27" fmla="*/ 31 h 42"/>
                <a:gd name="T28" fmla="*/ 45 w 48"/>
                <a:gd name="T29" fmla="*/ 26 h 42"/>
                <a:gd name="T30" fmla="*/ 44 w 48"/>
                <a:gd name="T31" fmla="*/ 19 h 42"/>
                <a:gd name="T32" fmla="*/ 46 w 48"/>
                <a:gd name="T33" fmla="*/ 12 h 42"/>
                <a:gd name="T34" fmla="*/ 44 w 48"/>
                <a:gd name="T35" fmla="*/ 7 h 42"/>
                <a:gd name="T36" fmla="*/ 42 w 48"/>
                <a:gd name="T37" fmla="*/ 5 h 42"/>
                <a:gd name="T38" fmla="*/ 25 w 48"/>
                <a:gd name="T39" fmla="*/ 4 h 42"/>
                <a:gd name="T40" fmla="*/ 20 w 48"/>
                <a:gd name="T41" fmla="*/ 2 h 42"/>
                <a:gd name="T42" fmla="*/ 13 w 48"/>
                <a:gd name="T43" fmla="*/ 4 h 42"/>
                <a:gd name="T44" fmla="*/ 6 w 48"/>
                <a:gd name="T45" fmla="*/ 6 h 42"/>
                <a:gd name="T46" fmla="*/ 2 w 48"/>
                <a:gd name="T47" fmla="*/ 7 h 42"/>
                <a:gd name="T48" fmla="*/ 1 w 48"/>
                <a:gd name="T49" fmla="*/ 9 h 42"/>
                <a:gd name="T50" fmla="*/ 1 w 48"/>
                <a:gd name="T51" fmla="*/ 12 h 42"/>
                <a:gd name="T52" fmla="*/ 1 w 48"/>
                <a:gd name="T53" fmla="*/ 1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" h="42">
                  <a:moveTo>
                    <a:pt x="1" y="12"/>
                  </a:moveTo>
                  <a:cubicBezTo>
                    <a:pt x="1" y="13"/>
                    <a:pt x="0" y="15"/>
                    <a:pt x="0" y="16"/>
                  </a:cubicBezTo>
                  <a:cubicBezTo>
                    <a:pt x="1" y="17"/>
                    <a:pt x="2" y="19"/>
                    <a:pt x="2" y="20"/>
                  </a:cubicBezTo>
                  <a:cubicBezTo>
                    <a:pt x="2" y="22"/>
                    <a:pt x="3" y="25"/>
                    <a:pt x="4" y="27"/>
                  </a:cubicBezTo>
                  <a:cubicBezTo>
                    <a:pt x="5" y="30"/>
                    <a:pt x="8" y="29"/>
                    <a:pt x="9" y="31"/>
                  </a:cubicBezTo>
                  <a:cubicBezTo>
                    <a:pt x="9" y="31"/>
                    <a:pt x="9" y="33"/>
                    <a:pt x="10" y="33"/>
                  </a:cubicBezTo>
                  <a:cubicBezTo>
                    <a:pt x="11" y="34"/>
                    <a:pt x="12" y="32"/>
                    <a:pt x="13" y="32"/>
                  </a:cubicBezTo>
                  <a:cubicBezTo>
                    <a:pt x="15" y="31"/>
                    <a:pt x="19" y="35"/>
                    <a:pt x="21" y="36"/>
                  </a:cubicBezTo>
                  <a:cubicBezTo>
                    <a:pt x="22" y="37"/>
                    <a:pt x="23" y="39"/>
                    <a:pt x="25" y="37"/>
                  </a:cubicBezTo>
                  <a:cubicBezTo>
                    <a:pt x="26" y="36"/>
                    <a:pt x="31" y="37"/>
                    <a:pt x="33" y="37"/>
                  </a:cubicBezTo>
                  <a:cubicBezTo>
                    <a:pt x="36" y="37"/>
                    <a:pt x="37" y="39"/>
                    <a:pt x="39" y="41"/>
                  </a:cubicBezTo>
                  <a:cubicBezTo>
                    <a:pt x="40" y="42"/>
                    <a:pt x="40" y="36"/>
                    <a:pt x="41" y="35"/>
                  </a:cubicBezTo>
                  <a:cubicBezTo>
                    <a:pt x="42" y="34"/>
                    <a:pt x="43" y="33"/>
                    <a:pt x="44" y="32"/>
                  </a:cubicBezTo>
                  <a:cubicBezTo>
                    <a:pt x="45" y="32"/>
                    <a:pt x="48" y="32"/>
                    <a:pt x="48" y="31"/>
                  </a:cubicBezTo>
                  <a:cubicBezTo>
                    <a:pt x="47" y="28"/>
                    <a:pt x="47" y="27"/>
                    <a:pt x="45" y="26"/>
                  </a:cubicBezTo>
                  <a:cubicBezTo>
                    <a:pt x="43" y="24"/>
                    <a:pt x="46" y="21"/>
                    <a:pt x="44" y="19"/>
                  </a:cubicBezTo>
                  <a:cubicBezTo>
                    <a:pt x="42" y="18"/>
                    <a:pt x="47" y="14"/>
                    <a:pt x="46" y="12"/>
                  </a:cubicBezTo>
                  <a:cubicBezTo>
                    <a:pt x="45" y="10"/>
                    <a:pt x="44" y="9"/>
                    <a:pt x="44" y="7"/>
                  </a:cubicBezTo>
                  <a:cubicBezTo>
                    <a:pt x="44" y="6"/>
                    <a:pt x="44" y="5"/>
                    <a:pt x="42" y="5"/>
                  </a:cubicBezTo>
                  <a:cubicBezTo>
                    <a:pt x="37" y="3"/>
                    <a:pt x="30" y="6"/>
                    <a:pt x="25" y="4"/>
                  </a:cubicBezTo>
                  <a:cubicBezTo>
                    <a:pt x="25" y="7"/>
                    <a:pt x="21" y="2"/>
                    <a:pt x="20" y="2"/>
                  </a:cubicBezTo>
                  <a:cubicBezTo>
                    <a:pt x="17" y="0"/>
                    <a:pt x="15" y="2"/>
                    <a:pt x="13" y="4"/>
                  </a:cubicBezTo>
                  <a:cubicBezTo>
                    <a:pt x="10" y="5"/>
                    <a:pt x="8" y="6"/>
                    <a:pt x="6" y="6"/>
                  </a:cubicBezTo>
                  <a:cubicBezTo>
                    <a:pt x="5" y="7"/>
                    <a:pt x="3" y="7"/>
                    <a:pt x="2" y="7"/>
                  </a:cubicBezTo>
                  <a:cubicBezTo>
                    <a:pt x="1" y="8"/>
                    <a:pt x="3" y="9"/>
                    <a:pt x="1" y="9"/>
                  </a:cubicBezTo>
                  <a:cubicBezTo>
                    <a:pt x="1" y="10"/>
                    <a:pt x="1" y="11"/>
                    <a:pt x="1" y="12"/>
                  </a:cubicBezTo>
                  <a:cubicBezTo>
                    <a:pt x="1" y="14"/>
                    <a:pt x="1" y="12"/>
                    <a:pt x="1" y="1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6" name="Freeform 664"/>
            <p:cNvSpPr>
              <a:spLocks/>
            </p:cNvSpPr>
            <p:nvPr/>
          </p:nvSpPr>
          <p:spPr bwMode="auto">
            <a:xfrm>
              <a:off x="6316710" y="3286916"/>
              <a:ext cx="215024" cy="140164"/>
            </a:xfrm>
            <a:custGeom>
              <a:avLst/>
              <a:gdLst>
                <a:gd name="T0" fmla="*/ 38 w 46"/>
                <a:gd name="T1" fmla="*/ 13 h 30"/>
                <a:gd name="T2" fmla="*/ 35 w 46"/>
                <a:gd name="T3" fmla="*/ 6 h 30"/>
                <a:gd name="T4" fmla="*/ 32 w 46"/>
                <a:gd name="T5" fmla="*/ 0 h 30"/>
                <a:gd name="T6" fmla="*/ 22 w 46"/>
                <a:gd name="T7" fmla="*/ 4 h 30"/>
                <a:gd name="T8" fmla="*/ 18 w 46"/>
                <a:gd name="T9" fmla="*/ 3 h 30"/>
                <a:gd name="T10" fmla="*/ 12 w 46"/>
                <a:gd name="T11" fmla="*/ 3 h 30"/>
                <a:gd name="T12" fmla="*/ 8 w 46"/>
                <a:gd name="T13" fmla="*/ 6 h 30"/>
                <a:gd name="T14" fmla="*/ 4 w 46"/>
                <a:gd name="T15" fmla="*/ 14 h 30"/>
                <a:gd name="T16" fmla="*/ 0 w 46"/>
                <a:gd name="T17" fmla="*/ 15 h 30"/>
                <a:gd name="T18" fmla="*/ 3 w 46"/>
                <a:gd name="T19" fmla="*/ 18 h 30"/>
                <a:gd name="T20" fmla="*/ 5 w 46"/>
                <a:gd name="T21" fmla="*/ 22 h 30"/>
                <a:gd name="T22" fmla="*/ 8 w 46"/>
                <a:gd name="T23" fmla="*/ 24 h 30"/>
                <a:gd name="T24" fmla="*/ 11 w 46"/>
                <a:gd name="T25" fmla="*/ 25 h 30"/>
                <a:gd name="T26" fmla="*/ 11 w 46"/>
                <a:gd name="T27" fmla="*/ 28 h 30"/>
                <a:gd name="T28" fmla="*/ 21 w 46"/>
                <a:gd name="T29" fmla="*/ 30 h 30"/>
                <a:gd name="T30" fmla="*/ 28 w 46"/>
                <a:gd name="T31" fmla="*/ 28 h 30"/>
                <a:gd name="T32" fmla="*/ 40 w 46"/>
                <a:gd name="T33" fmla="*/ 30 h 30"/>
                <a:gd name="T34" fmla="*/ 41 w 46"/>
                <a:gd name="T35" fmla="*/ 23 h 30"/>
                <a:gd name="T36" fmla="*/ 46 w 46"/>
                <a:gd name="T37" fmla="*/ 20 h 30"/>
                <a:gd name="T38" fmla="*/ 39 w 46"/>
                <a:gd name="T39" fmla="*/ 20 h 30"/>
                <a:gd name="T40" fmla="*/ 38 w 46"/>
                <a:gd name="T41" fmla="*/ 13 h 30"/>
                <a:gd name="T42" fmla="*/ 38 w 46"/>
                <a:gd name="T4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6" h="30">
                  <a:moveTo>
                    <a:pt x="38" y="13"/>
                  </a:moveTo>
                  <a:cubicBezTo>
                    <a:pt x="39" y="10"/>
                    <a:pt x="36" y="8"/>
                    <a:pt x="35" y="6"/>
                  </a:cubicBezTo>
                  <a:cubicBezTo>
                    <a:pt x="33" y="5"/>
                    <a:pt x="32" y="2"/>
                    <a:pt x="32" y="0"/>
                  </a:cubicBezTo>
                  <a:cubicBezTo>
                    <a:pt x="29" y="1"/>
                    <a:pt x="26" y="4"/>
                    <a:pt x="22" y="4"/>
                  </a:cubicBezTo>
                  <a:cubicBezTo>
                    <a:pt x="21" y="4"/>
                    <a:pt x="19" y="3"/>
                    <a:pt x="18" y="3"/>
                  </a:cubicBezTo>
                  <a:cubicBezTo>
                    <a:pt x="16" y="3"/>
                    <a:pt x="14" y="3"/>
                    <a:pt x="12" y="3"/>
                  </a:cubicBezTo>
                  <a:cubicBezTo>
                    <a:pt x="12" y="3"/>
                    <a:pt x="9" y="6"/>
                    <a:pt x="8" y="6"/>
                  </a:cubicBezTo>
                  <a:cubicBezTo>
                    <a:pt x="7" y="9"/>
                    <a:pt x="5" y="11"/>
                    <a:pt x="4" y="14"/>
                  </a:cubicBezTo>
                  <a:cubicBezTo>
                    <a:pt x="3" y="14"/>
                    <a:pt x="1" y="14"/>
                    <a:pt x="0" y="15"/>
                  </a:cubicBezTo>
                  <a:cubicBezTo>
                    <a:pt x="0" y="16"/>
                    <a:pt x="3" y="17"/>
                    <a:pt x="3" y="18"/>
                  </a:cubicBezTo>
                  <a:cubicBezTo>
                    <a:pt x="3" y="20"/>
                    <a:pt x="4" y="20"/>
                    <a:pt x="5" y="22"/>
                  </a:cubicBezTo>
                  <a:cubicBezTo>
                    <a:pt x="5" y="24"/>
                    <a:pt x="6" y="24"/>
                    <a:pt x="8" y="24"/>
                  </a:cubicBezTo>
                  <a:cubicBezTo>
                    <a:pt x="9" y="24"/>
                    <a:pt x="11" y="24"/>
                    <a:pt x="11" y="25"/>
                  </a:cubicBezTo>
                  <a:cubicBezTo>
                    <a:pt x="11" y="26"/>
                    <a:pt x="11" y="27"/>
                    <a:pt x="11" y="28"/>
                  </a:cubicBezTo>
                  <a:cubicBezTo>
                    <a:pt x="13" y="30"/>
                    <a:pt x="18" y="30"/>
                    <a:pt x="21" y="30"/>
                  </a:cubicBezTo>
                  <a:cubicBezTo>
                    <a:pt x="24" y="30"/>
                    <a:pt x="26" y="30"/>
                    <a:pt x="28" y="28"/>
                  </a:cubicBezTo>
                  <a:cubicBezTo>
                    <a:pt x="32" y="26"/>
                    <a:pt x="36" y="28"/>
                    <a:pt x="40" y="30"/>
                  </a:cubicBezTo>
                  <a:cubicBezTo>
                    <a:pt x="40" y="28"/>
                    <a:pt x="40" y="25"/>
                    <a:pt x="41" y="23"/>
                  </a:cubicBezTo>
                  <a:cubicBezTo>
                    <a:pt x="42" y="22"/>
                    <a:pt x="45" y="24"/>
                    <a:pt x="46" y="20"/>
                  </a:cubicBezTo>
                  <a:cubicBezTo>
                    <a:pt x="43" y="18"/>
                    <a:pt x="42" y="20"/>
                    <a:pt x="39" y="20"/>
                  </a:cubicBezTo>
                  <a:cubicBezTo>
                    <a:pt x="37" y="19"/>
                    <a:pt x="37" y="14"/>
                    <a:pt x="38" y="13"/>
                  </a:cubicBezTo>
                  <a:cubicBezTo>
                    <a:pt x="39" y="11"/>
                    <a:pt x="37" y="15"/>
                    <a:pt x="38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7" name="Freeform 665"/>
            <p:cNvSpPr>
              <a:spLocks/>
            </p:cNvSpPr>
            <p:nvPr/>
          </p:nvSpPr>
          <p:spPr bwMode="auto">
            <a:xfrm>
              <a:off x="6466430" y="3282138"/>
              <a:ext cx="78046" cy="93975"/>
            </a:xfrm>
            <a:custGeom>
              <a:avLst/>
              <a:gdLst>
                <a:gd name="T0" fmla="*/ 14 w 17"/>
                <a:gd name="T1" fmla="*/ 10 h 20"/>
                <a:gd name="T2" fmla="*/ 9 w 17"/>
                <a:gd name="T3" fmla="*/ 3 h 20"/>
                <a:gd name="T4" fmla="*/ 0 w 17"/>
                <a:gd name="T5" fmla="*/ 1 h 20"/>
                <a:gd name="T6" fmla="*/ 5 w 17"/>
                <a:gd name="T7" fmla="*/ 10 h 20"/>
                <a:gd name="T8" fmla="*/ 7 w 17"/>
                <a:gd name="T9" fmla="*/ 20 h 20"/>
                <a:gd name="T10" fmla="*/ 10 w 17"/>
                <a:gd name="T11" fmla="*/ 14 h 20"/>
                <a:gd name="T12" fmla="*/ 14 w 17"/>
                <a:gd name="T13" fmla="*/ 14 h 20"/>
                <a:gd name="T14" fmla="*/ 14 w 17"/>
                <a:gd name="T15" fmla="*/ 10 h 20"/>
                <a:gd name="T16" fmla="*/ 14 w 17"/>
                <a:gd name="T17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20">
                  <a:moveTo>
                    <a:pt x="14" y="10"/>
                  </a:moveTo>
                  <a:cubicBezTo>
                    <a:pt x="12" y="8"/>
                    <a:pt x="11" y="4"/>
                    <a:pt x="9" y="3"/>
                  </a:cubicBezTo>
                  <a:cubicBezTo>
                    <a:pt x="8" y="3"/>
                    <a:pt x="0" y="0"/>
                    <a:pt x="0" y="1"/>
                  </a:cubicBezTo>
                  <a:cubicBezTo>
                    <a:pt x="1" y="5"/>
                    <a:pt x="3" y="7"/>
                    <a:pt x="5" y="10"/>
                  </a:cubicBezTo>
                  <a:cubicBezTo>
                    <a:pt x="7" y="13"/>
                    <a:pt x="4" y="17"/>
                    <a:pt x="7" y="20"/>
                  </a:cubicBezTo>
                  <a:cubicBezTo>
                    <a:pt x="8" y="19"/>
                    <a:pt x="9" y="16"/>
                    <a:pt x="10" y="14"/>
                  </a:cubicBezTo>
                  <a:cubicBezTo>
                    <a:pt x="12" y="13"/>
                    <a:pt x="13" y="14"/>
                    <a:pt x="14" y="14"/>
                  </a:cubicBezTo>
                  <a:cubicBezTo>
                    <a:pt x="17" y="14"/>
                    <a:pt x="14" y="10"/>
                    <a:pt x="14" y="10"/>
                  </a:cubicBezTo>
                  <a:cubicBezTo>
                    <a:pt x="13" y="9"/>
                    <a:pt x="14" y="10"/>
                    <a:pt x="14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8" name="Freeform 666"/>
            <p:cNvSpPr>
              <a:spLocks/>
            </p:cNvSpPr>
            <p:nvPr/>
          </p:nvSpPr>
          <p:spPr bwMode="auto">
            <a:xfrm>
              <a:off x="6498285" y="3333105"/>
              <a:ext cx="46190" cy="47783"/>
            </a:xfrm>
            <a:custGeom>
              <a:avLst/>
              <a:gdLst>
                <a:gd name="T0" fmla="*/ 7 w 10"/>
                <a:gd name="T1" fmla="*/ 9 h 10"/>
                <a:gd name="T2" fmla="*/ 7 w 10"/>
                <a:gd name="T3" fmla="*/ 7 h 10"/>
                <a:gd name="T4" fmla="*/ 10 w 10"/>
                <a:gd name="T5" fmla="*/ 4 h 10"/>
                <a:gd name="T6" fmla="*/ 8 w 10"/>
                <a:gd name="T7" fmla="*/ 1 h 10"/>
                <a:gd name="T8" fmla="*/ 3 w 10"/>
                <a:gd name="T9" fmla="*/ 4 h 10"/>
                <a:gd name="T10" fmla="*/ 0 w 10"/>
                <a:gd name="T11" fmla="*/ 9 h 10"/>
                <a:gd name="T12" fmla="*/ 3 w 10"/>
                <a:gd name="T13" fmla="*/ 9 h 10"/>
                <a:gd name="T14" fmla="*/ 7 w 10"/>
                <a:gd name="T15" fmla="*/ 10 h 10"/>
                <a:gd name="T16" fmla="*/ 7 w 10"/>
                <a:gd name="T17" fmla="*/ 9 h 10"/>
                <a:gd name="T18" fmla="*/ 7 w 10"/>
                <a:gd name="T19" fmla="*/ 9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" h="10">
                  <a:moveTo>
                    <a:pt x="7" y="9"/>
                  </a:moveTo>
                  <a:cubicBezTo>
                    <a:pt x="6" y="8"/>
                    <a:pt x="6" y="8"/>
                    <a:pt x="7" y="7"/>
                  </a:cubicBezTo>
                  <a:cubicBezTo>
                    <a:pt x="8" y="6"/>
                    <a:pt x="9" y="5"/>
                    <a:pt x="10" y="4"/>
                  </a:cubicBezTo>
                  <a:cubicBezTo>
                    <a:pt x="10" y="4"/>
                    <a:pt x="8" y="2"/>
                    <a:pt x="8" y="1"/>
                  </a:cubicBezTo>
                  <a:cubicBezTo>
                    <a:pt x="8" y="5"/>
                    <a:pt x="3" y="0"/>
                    <a:pt x="3" y="4"/>
                  </a:cubicBezTo>
                  <a:cubicBezTo>
                    <a:pt x="3" y="6"/>
                    <a:pt x="1" y="8"/>
                    <a:pt x="0" y="9"/>
                  </a:cubicBezTo>
                  <a:cubicBezTo>
                    <a:pt x="0" y="10"/>
                    <a:pt x="2" y="9"/>
                    <a:pt x="3" y="9"/>
                  </a:cubicBezTo>
                  <a:cubicBezTo>
                    <a:pt x="5" y="9"/>
                    <a:pt x="6" y="9"/>
                    <a:pt x="7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6" y="8"/>
                    <a:pt x="7" y="9"/>
                    <a:pt x="7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9" name="Freeform 667"/>
            <p:cNvSpPr>
              <a:spLocks/>
            </p:cNvSpPr>
            <p:nvPr/>
          </p:nvSpPr>
          <p:spPr bwMode="auto">
            <a:xfrm>
              <a:off x="6358123" y="3407966"/>
              <a:ext cx="149720" cy="89196"/>
            </a:xfrm>
            <a:custGeom>
              <a:avLst/>
              <a:gdLst>
                <a:gd name="T0" fmla="*/ 17 w 32"/>
                <a:gd name="T1" fmla="*/ 4 h 19"/>
                <a:gd name="T2" fmla="*/ 2 w 32"/>
                <a:gd name="T3" fmla="*/ 0 h 19"/>
                <a:gd name="T4" fmla="*/ 2 w 32"/>
                <a:gd name="T5" fmla="*/ 5 h 19"/>
                <a:gd name="T6" fmla="*/ 3 w 32"/>
                <a:gd name="T7" fmla="*/ 8 h 19"/>
                <a:gd name="T8" fmla="*/ 1 w 32"/>
                <a:gd name="T9" fmla="*/ 11 h 19"/>
                <a:gd name="T10" fmla="*/ 3 w 32"/>
                <a:gd name="T11" fmla="*/ 17 h 19"/>
                <a:gd name="T12" fmla="*/ 9 w 32"/>
                <a:gd name="T13" fmla="*/ 17 h 19"/>
                <a:gd name="T14" fmla="*/ 16 w 32"/>
                <a:gd name="T15" fmla="*/ 18 h 19"/>
                <a:gd name="T16" fmla="*/ 21 w 32"/>
                <a:gd name="T17" fmla="*/ 15 h 19"/>
                <a:gd name="T18" fmla="*/ 28 w 32"/>
                <a:gd name="T19" fmla="*/ 14 h 19"/>
                <a:gd name="T20" fmla="*/ 28 w 32"/>
                <a:gd name="T21" fmla="*/ 8 h 19"/>
                <a:gd name="T22" fmla="*/ 29 w 32"/>
                <a:gd name="T23" fmla="*/ 3 h 19"/>
                <a:gd name="T24" fmla="*/ 21 w 32"/>
                <a:gd name="T25" fmla="*/ 2 h 19"/>
                <a:gd name="T26" fmla="*/ 17 w 32"/>
                <a:gd name="T27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" h="19">
                  <a:moveTo>
                    <a:pt x="17" y="4"/>
                  </a:moveTo>
                  <a:cubicBezTo>
                    <a:pt x="13" y="4"/>
                    <a:pt x="3" y="6"/>
                    <a:pt x="2" y="0"/>
                  </a:cubicBezTo>
                  <a:cubicBezTo>
                    <a:pt x="1" y="2"/>
                    <a:pt x="0" y="4"/>
                    <a:pt x="2" y="5"/>
                  </a:cubicBezTo>
                  <a:cubicBezTo>
                    <a:pt x="3" y="6"/>
                    <a:pt x="4" y="7"/>
                    <a:pt x="3" y="8"/>
                  </a:cubicBezTo>
                  <a:cubicBezTo>
                    <a:pt x="2" y="9"/>
                    <a:pt x="1" y="9"/>
                    <a:pt x="1" y="11"/>
                  </a:cubicBezTo>
                  <a:cubicBezTo>
                    <a:pt x="2" y="13"/>
                    <a:pt x="3" y="14"/>
                    <a:pt x="3" y="17"/>
                  </a:cubicBezTo>
                  <a:cubicBezTo>
                    <a:pt x="5" y="17"/>
                    <a:pt x="7" y="17"/>
                    <a:pt x="9" y="17"/>
                  </a:cubicBezTo>
                  <a:cubicBezTo>
                    <a:pt x="11" y="17"/>
                    <a:pt x="14" y="19"/>
                    <a:pt x="16" y="18"/>
                  </a:cubicBezTo>
                  <a:cubicBezTo>
                    <a:pt x="18" y="18"/>
                    <a:pt x="20" y="16"/>
                    <a:pt x="21" y="15"/>
                  </a:cubicBezTo>
                  <a:cubicBezTo>
                    <a:pt x="23" y="13"/>
                    <a:pt x="25" y="14"/>
                    <a:pt x="28" y="14"/>
                  </a:cubicBezTo>
                  <a:cubicBezTo>
                    <a:pt x="27" y="12"/>
                    <a:pt x="27" y="11"/>
                    <a:pt x="28" y="8"/>
                  </a:cubicBezTo>
                  <a:cubicBezTo>
                    <a:pt x="29" y="6"/>
                    <a:pt x="32" y="4"/>
                    <a:pt x="29" y="3"/>
                  </a:cubicBezTo>
                  <a:cubicBezTo>
                    <a:pt x="27" y="2"/>
                    <a:pt x="24" y="1"/>
                    <a:pt x="21" y="2"/>
                  </a:cubicBezTo>
                  <a:cubicBezTo>
                    <a:pt x="19" y="2"/>
                    <a:pt x="18" y="4"/>
                    <a:pt x="17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0" name="Freeform 668"/>
            <p:cNvSpPr>
              <a:spLocks/>
            </p:cNvSpPr>
            <p:nvPr/>
          </p:nvSpPr>
          <p:spPr bwMode="auto">
            <a:xfrm>
              <a:off x="6213180" y="3385668"/>
              <a:ext cx="84416" cy="70082"/>
            </a:xfrm>
            <a:custGeom>
              <a:avLst/>
              <a:gdLst>
                <a:gd name="T0" fmla="*/ 10 w 18"/>
                <a:gd name="T1" fmla="*/ 0 h 15"/>
                <a:gd name="T2" fmla="*/ 1 w 18"/>
                <a:gd name="T3" fmla="*/ 2 h 15"/>
                <a:gd name="T4" fmla="*/ 4 w 18"/>
                <a:gd name="T5" fmla="*/ 8 h 15"/>
                <a:gd name="T6" fmla="*/ 13 w 18"/>
                <a:gd name="T7" fmla="*/ 15 h 15"/>
                <a:gd name="T8" fmla="*/ 15 w 18"/>
                <a:gd name="T9" fmla="*/ 10 h 15"/>
                <a:gd name="T10" fmla="*/ 17 w 18"/>
                <a:gd name="T11" fmla="*/ 6 h 15"/>
                <a:gd name="T12" fmla="*/ 16 w 18"/>
                <a:gd name="T13" fmla="*/ 2 h 15"/>
                <a:gd name="T14" fmla="*/ 10 w 18"/>
                <a:gd name="T15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" h="15">
                  <a:moveTo>
                    <a:pt x="10" y="0"/>
                  </a:moveTo>
                  <a:cubicBezTo>
                    <a:pt x="8" y="0"/>
                    <a:pt x="0" y="0"/>
                    <a:pt x="1" y="2"/>
                  </a:cubicBezTo>
                  <a:cubicBezTo>
                    <a:pt x="1" y="3"/>
                    <a:pt x="3" y="7"/>
                    <a:pt x="4" y="8"/>
                  </a:cubicBezTo>
                  <a:cubicBezTo>
                    <a:pt x="6" y="11"/>
                    <a:pt x="10" y="13"/>
                    <a:pt x="13" y="15"/>
                  </a:cubicBezTo>
                  <a:cubicBezTo>
                    <a:pt x="13" y="13"/>
                    <a:pt x="13" y="11"/>
                    <a:pt x="15" y="10"/>
                  </a:cubicBezTo>
                  <a:cubicBezTo>
                    <a:pt x="17" y="9"/>
                    <a:pt x="18" y="8"/>
                    <a:pt x="17" y="6"/>
                  </a:cubicBezTo>
                  <a:cubicBezTo>
                    <a:pt x="17" y="4"/>
                    <a:pt x="17" y="3"/>
                    <a:pt x="16" y="2"/>
                  </a:cubicBezTo>
                  <a:cubicBezTo>
                    <a:pt x="14" y="1"/>
                    <a:pt x="12" y="0"/>
                    <a:pt x="1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1" name="Freeform 669"/>
            <p:cNvSpPr>
              <a:spLocks/>
            </p:cNvSpPr>
            <p:nvPr/>
          </p:nvSpPr>
          <p:spPr bwMode="auto">
            <a:xfrm>
              <a:off x="6273705" y="3352219"/>
              <a:ext cx="103530" cy="125828"/>
            </a:xfrm>
            <a:custGeom>
              <a:avLst/>
              <a:gdLst>
                <a:gd name="T0" fmla="*/ 21 w 22"/>
                <a:gd name="T1" fmla="*/ 19 h 27"/>
                <a:gd name="T2" fmla="*/ 20 w 22"/>
                <a:gd name="T3" fmla="*/ 17 h 27"/>
                <a:gd name="T4" fmla="*/ 19 w 22"/>
                <a:gd name="T5" fmla="*/ 13 h 27"/>
                <a:gd name="T6" fmla="*/ 15 w 22"/>
                <a:gd name="T7" fmla="*/ 10 h 27"/>
                <a:gd name="T8" fmla="*/ 14 w 22"/>
                <a:gd name="T9" fmla="*/ 8 h 27"/>
                <a:gd name="T10" fmla="*/ 12 w 22"/>
                <a:gd name="T11" fmla="*/ 5 h 27"/>
                <a:gd name="T12" fmla="*/ 5 w 22"/>
                <a:gd name="T13" fmla="*/ 1 h 27"/>
                <a:gd name="T14" fmla="*/ 2 w 22"/>
                <a:gd name="T15" fmla="*/ 4 h 27"/>
                <a:gd name="T16" fmla="*/ 4 w 22"/>
                <a:gd name="T17" fmla="*/ 14 h 27"/>
                <a:gd name="T18" fmla="*/ 1 w 22"/>
                <a:gd name="T19" fmla="*/ 19 h 27"/>
                <a:gd name="T20" fmla="*/ 0 w 22"/>
                <a:gd name="T21" fmla="*/ 23 h 27"/>
                <a:gd name="T22" fmla="*/ 4 w 22"/>
                <a:gd name="T23" fmla="*/ 27 h 27"/>
                <a:gd name="T24" fmla="*/ 6 w 22"/>
                <a:gd name="T25" fmla="*/ 23 h 27"/>
                <a:gd name="T26" fmla="*/ 10 w 22"/>
                <a:gd name="T27" fmla="*/ 26 h 27"/>
                <a:gd name="T28" fmla="*/ 20 w 22"/>
                <a:gd name="T29" fmla="*/ 24 h 27"/>
                <a:gd name="T30" fmla="*/ 21 w 22"/>
                <a:gd name="T31" fmla="*/ 19 h 27"/>
                <a:gd name="T32" fmla="*/ 21 w 22"/>
                <a:gd name="T33" fmla="*/ 19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" h="27">
                  <a:moveTo>
                    <a:pt x="21" y="19"/>
                  </a:moveTo>
                  <a:cubicBezTo>
                    <a:pt x="22" y="18"/>
                    <a:pt x="21" y="18"/>
                    <a:pt x="20" y="17"/>
                  </a:cubicBezTo>
                  <a:cubicBezTo>
                    <a:pt x="19" y="16"/>
                    <a:pt x="19" y="15"/>
                    <a:pt x="19" y="13"/>
                  </a:cubicBezTo>
                  <a:cubicBezTo>
                    <a:pt x="21" y="10"/>
                    <a:pt x="18" y="10"/>
                    <a:pt x="15" y="10"/>
                  </a:cubicBezTo>
                  <a:cubicBezTo>
                    <a:pt x="14" y="10"/>
                    <a:pt x="14" y="9"/>
                    <a:pt x="14" y="8"/>
                  </a:cubicBezTo>
                  <a:cubicBezTo>
                    <a:pt x="13" y="6"/>
                    <a:pt x="12" y="7"/>
                    <a:pt x="12" y="5"/>
                  </a:cubicBezTo>
                  <a:cubicBezTo>
                    <a:pt x="11" y="2"/>
                    <a:pt x="9" y="0"/>
                    <a:pt x="5" y="1"/>
                  </a:cubicBezTo>
                  <a:cubicBezTo>
                    <a:pt x="2" y="2"/>
                    <a:pt x="2" y="2"/>
                    <a:pt x="2" y="4"/>
                  </a:cubicBezTo>
                  <a:cubicBezTo>
                    <a:pt x="3" y="7"/>
                    <a:pt x="4" y="10"/>
                    <a:pt x="4" y="14"/>
                  </a:cubicBezTo>
                  <a:cubicBezTo>
                    <a:pt x="5" y="17"/>
                    <a:pt x="2" y="16"/>
                    <a:pt x="1" y="19"/>
                  </a:cubicBezTo>
                  <a:cubicBezTo>
                    <a:pt x="0" y="20"/>
                    <a:pt x="0" y="22"/>
                    <a:pt x="0" y="23"/>
                  </a:cubicBezTo>
                  <a:cubicBezTo>
                    <a:pt x="0" y="25"/>
                    <a:pt x="3" y="26"/>
                    <a:pt x="4" y="27"/>
                  </a:cubicBezTo>
                  <a:cubicBezTo>
                    <a:pt x="4" y="26"/>
                    <a:pt x="4" y="23"/>
                    <a:pt x="6" y="23"/>
                  </a:cubicBezTo>
                  <a:cubicBezTo>
                    <a:pt x="8" y="23"/>
                    <a:pt x="9" y="24"/>
                    <a:pt x="10" y="26"/>
                  </a:cubicBezTo>
                  <a:cubicBezTo>
                    <a:pt x="11" y="26"/>
                    <a:pt x="18" y="24"/>
                    <a:pt x="20" y="24"/>
                  </a:cubicBezTo>
                  <a:cubicBezTo>
                    <a:pt x="18" y="22"/>
                    <a:pt x="20" y="21"/>
                    <a:pt x="21" y="19"/>
                  </a:cubicBezTo>
                  <a:cubicBezTo>
                    <a:pt x="22" y="18"/>
                    <a:pt x="20" y="20"/>
                    <a:pt x="21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2" name="Freeform 670"/>
            <p:cNvSpPr>
              <a:spLocks/>
            </p:cNvSpPr>
            <p:nvPr/>
          </p:nvSpPr>
          <p:spPr bwMode="auto">
            <a:xfrm>
              <a:off x="6217959" y="3277359"/>
              <a:ext cx="164057" cy="89196"/>
            </a:xfrm>
            <a:custGeom>
              <a:avLst/>
              <a:gdLst>
                <a:gd name="T0" fmla="*/ 30 w 35"/>
                <a:gd name="T1" fmla="*/ 3 h 19"/>
                <a:gd name="T2" fmla="*/ 24 w 35"/>
                <a:gd name="T3" fmla="*/ 1 h 19"/>
                <a:gd name="T4" fmla="*/ 19 w 35"/>
                <a:gd name="T5" fmla="*/ 4 h 19"/>
                <a:gd name="T6" fmla="*/ 15 w 35"/>
                <a:gd name="T7" fmla="*/ 4 h 19"/>
                <a:gd name="T8" fmla="*/ 13 w 35"/>
                <a:gd name="T9" fmla="*/ 6 h 19"/>
                <a:gd name="T10" fmla="*/ 5 w 35"/>
                <a:gd name="T11" fmla="*/ 4 h 19"/>
                <a:gd name="T12" fmla="*/ 5 w 35"/>
                <a:gd name="T13" fmla="*/ 7 h 19"/>
                <a:gd name="T14" fmla="*/ 3 w 35"/>
                <a:gd name="T15" fmla="*/ 8 h 19"/>
                <a:gd name="T16" fmla="*/ 3 w 35"/>
                <a:gd name="T17" fmla="*/ 15 h 19"/>
                <a:gd name="T18" fmla="*/ 11 w 35"/>
                <a:gd name="T19" fmla="*/ 19 h 19"/>
                <a:gd name="T20" fmla="*/ 21 w 35"/>
                <a:gd name="T21" fmla="*/ 17 h 19"/>
                <a:gd name="T22" fmla="*/ 25 w 35"/>
                <a:gd name="T23" fmla="*/ 15 h 19"/>
                <a:gd name="T24" fmla="*/ 29 w 35"/>
                <a:gd name="T25" fmla="*/ 9 h 19"/>
                <a:gd name="T26" fmla="*/ 33 w 35"/>
                <a:gd name="T27" fmla="*/ 6 h 19"/>
                <a:gd name="T28" fmla="*/ 30 w 35"/>
                <a:gd name="T29" fmla="*/ 3 h 19"/>
                <a:gd name="T30" fmla="*/ 30 w 35"/>
                <a:gd name="T31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5" h="19">
                  <a:moveTo>
                    <a:pt x="30" y="3"/>
                  </a:moveTo>
                  <a:cubicBezTo>
                    <a:pt x="30" y="2"/>
                    <a:pt x="25" y="2"/>
                    <a:pt x="24" y="1"/>
                  </a:cubicBezTo>
                  <a:cubicBezTo>
                    <a:pt x="20" y="0"/>
                    <a:pt x="22" y="4"/>
                    <a:pt x="19" y="4"/>
                  </a:cubicBezTo>
                  <a:cubicBezTo>
                    <a:pt x="18" y="3"/>
                    <a:pt x="17" y="4"/>
                    <a:pt x="15" y="4"/>
                  </a:cubicBezTo>
                  <a:cubicBezTo>
                    <a:pt x="14" y="4"/>
                    <a:pt x="14" y="6"/>
                    <a:pt x="13" y="6"/>
                  </a:cubicBezTo>
                  <a:cubicBezTo>
                    <a:pt x="9" y="8"/>
                    <a:pt x="7" y="6"/>
                    <a:pt x="5" y="4"/>
                  </a:cubicBezTo>
                  <a:cubicBezTo>
                    <a:pt x="5" y="5"/>
                    <a:pt x="5" y="6"/>
                    <a:pt x="5" y="7"/>
                  </a:cubicBezTo>
                  <a:cubicBezTo>
                    <a:pt x="4" y="8"/>
                    <a:pt x="3" y="6"/>
                    <a:pt x="3" y="8"/>
                  </a:cubicBezTo>
                  <a:cubicBezTo>
                    <a:pt x="3" y="11"/>
                    <a:pt x="0" y="13"/>
                    <a:pt x="3" y="15"/>
                  </a:cubicBezTo>
                  <a:cubicBezTo>
                    <a:pt x="5" y="17"/>
                    <a:pt x="8" y="19"/>
                    <a:pt x="11" y="19"/>
                  </a:cubicBezTo>
                  <a:cubicBezTo>
                    <a:pt x="15" y="19"/>
                    <a:pt x="17" y="16"/>
                    <a:pt x="21" y="17"/>
                  </a:cubicBezTo>
                  <a:cubicBezTo>
                    <a:pt x="21" y="16"/>
                    <a:pt x="24" y="16"/>
                    <a:pt x="25" y="15"/>
                  </a:cubicBezTo>
                  <a:cubicBezTo>
                    <a:pt x="26" y="13"/>
                    <a:pt x="27" y="11"/>
                    <a:pt x="29" y="9"/>
                  </a:cubicBezTo>
                  <a:cubicBezTo>
                    <a:pt x="30" y="7"/>
                    <a:pt x="31" y="7"/>
                    <a:pt x="33" y="6"/>
                  </a:cubicBezTo>
                  <a:cubicBezTo>
                    <a:pt x="35" y="4"/>
                    <a:pt x="30" y="4"/>
                    <a:pt x="30" y="3"/>
                  </a:cubicBezTo>
                  <a:cubicBezTo>
                    <a:pt x="30" y="3"/>
                    <a:pt x="30" y="4"/>
                    <a:pt x="3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3" name="Freeform 671"/>
            <p:cNvSpPr>
              <a:spLocks/>
            </p:cNvSpPr>
            <p:nvPr/>
          </p:nvSpPr>
          <p:spPr bwMode="auto">
            <a:xfrm>
              <a:off x="6311931" y="3478049"/>
              <a:ext cx="144943" cy="149720"/>
            </a:xfrm>
            <a:custGeom>
              <a:avLst/>
              <a:gdLst>
                <a:gd name="T0" fmla="*/ 31 w 31"/>
                <a:gd name="T1" fmla="*/ 0 h 32"/>
                <a:gd name="T2" fmla="*/ 23 w 31"/>
                <a:gd name="T3" fmla="*/ 3 h 32"/>
                <a:gd name="T4" fmla="*/ 13 w 31"/>
                <a:gd name="T5" fmla="*/ 2 h 32"/>
                <a:gd name="T6" fmla="*/ 9 w 31"/>
                <a:gd name="T7" fmla="*/ 4 h 32"/>
                <a:gd name="T8" fmla="*/ 6 w 31"/>
                <a:gd name="T9" fmla="*/ 5 h 32"/>
                <a:gd name="T10" fmla="*/ 4 w 31"/>
                <a:gd name="T11" fmla="*/ 8 h 32"/>
                <a:gd name="T12" fmla="*/ 2 w 31"/>
                <a:gd name="T13" fmla="*/ 11 h 32"/>
                <a:gd name="T14" fmla="*/ 2 w 31"/>
                <a:gd name="T15" fmla="*/ 15 h 32"/>
                <a:gd name="T16" fmla="*/ 4 w 31"/>
                <a:gd name="T17" fmla="*/ 17 h 32"/>
                <a:gd name="T18" fmla="*/ 5 w 31"/>
                <a:gd name="T19" fmla="*/ 22 h 32"/>
                <a:gd name="T20" fmla="*/ 6 w 31"/>
                <a:gd name="T21" fmla="*/ 25 h 32"/>
                <a:gd name="T22" fmla="*/ 7 w 31"/>
                <a:gd name="T23" fmla="*/ 28 h 32"/>
                <a:gd name="T24" fmla="*/ 8 w 31"/>
                <a:gd name="T25" fmla="*/ 29 h 32"/>
                <a:gd name="T26" fmla="*/ 10 w 31"/>
                <a:gd name="T27" fmla="*/ 31 h 32"/>
                <a:gd name="T28" fmla="*/ 12 w 31"/>
                <a:gd name="T29" fmla="*/ 30 h 32"/>
                <a:gd name="T30" fmla="*/ 13 w 31"/>
                <a:gd name="T31" fmla="*/ 31 h 32"/>
                <a:gd name="T32" fmla="*/ 13 w 31"/>
                <a:gd name="T33" fmla="*/ 26 h 32"/>
                <a:gd name="T34" fmla="*/ 17 w 31"/>
                <a:gd name="T35" fmla="*/ 26 h 32"/>
                <a:gd name="T36" fmla="*/ 14 w 31"/>
                <a:gd name="T37" fmla="*/ 23 h 32"/>
                <a:gd name="T38" fmla="*/ 17 w 31"/>
                <a:gd name="T39" fmla="*/ 24 h 32"/>
                <a:gd name="T40" fmla="*/ 18 w 31"/>
                <a:gd name="T41" fmla="*/ 22 h 32"/>
                <a:gd name="T42" fmla="*/ 21 w 31"/>
                <a:gd name="T43" fmla="*/ 23 h 32"/>
                <a:gd name="T44" fmla="*/ 19 w 31"/>
                <a:gd name="T45" fmla="*/ 19 h 32"/>
                <a:gd name="T46" fmla="*/ 15 w 31"/>
                <a:gd name="T47" fmla="*/ 17 h 32"/>
                <a:gd name="T48" fmla="*/ 15 w 31"/>
                <a:gd name="T49" fmla="*/ 16 h 32"/>
                <a:gd name="T50" fmla="*/ 11 w 31"/>
                <a:gd name="T51" fmla="*/ 10 h 32"/>
                <a:gd name="T52" fmla="*/ 16 w 31"/>
                <a:gd name="T53" fmla="*/ 11 h 32"/>
                <a:gd name="T54" fmla="*/ 16 w 31"/>
                <a:gd name="T55" fmla="*/ 10 h 32"/>
                <a:gd name="T56" fmla="*/ 18 w 31"/>
                <a:gd name="T57" fmla="*/ 11 h 32"/>
                <a:gd name="T58" fmla="*/ 17 w 31"/>
                <a:gd name="T59" fmla="*/ 9 h 32"/>
                <a:gd name="T60" fmla="*/ 21 w 31"/>
                <a:gd name="T61" fmla="*/ 10 h 32"/>
                <a:gd name="T62" fmla="*/ 17 w 31"/>
                <a:gd name="T63" fmla="*/ 7 h 32"/>
                <a:gd name="T64" fmla="*/ 22 w 31"/>
                <a:gd name="T65" fmla="*/ 5 h 32"/>
                <a:gd name="T66" fmla="*/ 21 w 31"/>
                <a:gd name="T67" fmla="*/ 7 h 32"/>
                <a:gd name="T68" fmla="*/ 25 w 31"/>
                <a:gd name="T69" fmla="*/ 5 h 32"/>
                <a:gd name="T70" fmla="*/ 29 w 31"/>
                <a:gd name="T71" fmla="*/ 7 h 32"/>
                <a:gd name="T72" fmla="*/ 31 w 31"/>
                <a:gd name="T7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1" h="32">
                  <a:moveTo>
                    <a:pt x="31" y="0"/>
                  </a:moveTo>
                  <a:cubicBezTo>
                    <a:pt x="28" y="2"/>
                    <a:pt x="27" y="4"/>
                    <a:pt x="23" y="3"/>
                  </a:cubicBezTo>
                  <a:cubicBezTo>
                    <a:pt x="21" y="2"/>
                    <a:pt x="15" y="1"/>
                    <a:pt x="13" y="2"/>
                  </a:cubicBezTo>
                  <a:cubicBezTo>
                    <a:pt x="13" y="5"/>
                    <a:pt x="10" y="3"/>
                    <a:pt x="9" y="4"/>
                  </a:cubicBezTo>
                  <a:cubicBezTo>
                    <a:pt x="8" y="5"/>
                    <a:pt x="7" y="5"/>
                    <a:pt x="6" y="5"/>
                  </a:cubicBezTo>
                  <a:cubicBezTo>
                    <a:pt x="4" y="6"/>
                    <a:pt x="4" y="7"/>
                    <a:pt x="4" y="8"/>
                  </a:cubicBezTo>
                  <a:cubicBezTo>
                    <a:pt x="3" y="9"/>
                    <a:pt x="3" y="10"/>
                    <a:pt x="2" y="11"/>
                  </a:cubicBezTo>
                  <a:cubicBezTo>
                    <a:pt x="0" y="13"/>
                    <a:pt x="0" y="13"/>
                    <a:pt x="2" y="15"/>
                  </a:cubicBezTo>
                  <a:cubicBezTo>
                    <a:pt x="3" y="16"/>
                    <a:pt x="4" y="16"/>
                    <a:pt x="4" y="17"/>
                  </a:cubicBezTo>
                  <a:cubicBezTo>
                    <a:pt x="4" y="19"/>
                    <a:pt x="4" y="20"/>
                    <a:pt x="5" y="22"/>
                  </a:cubicBezTo>
                  <a:cubicBezTo>
                    <a:pt x="5" y="23"/>
                    <a:pt x="5" y="24"/>
                    <a:pt x="6" y="25"/>
                  </a:cubicBezTo>
                  <a:cubicBezTo>
                    <a:pt x="8" y="26"/>
                    <a:pt x="6" y="27"/>
                    <a:pt x="7" y="28"/>
                  </a:cubicBezTo>
                  <a:cubicBezTo>
                    <a:pt x="7" y="30"/>
                    <a:pt x="8" y="29"/>
                    <a:pt x="8" y="29"/>
                  </a:cubicBezTo>
                  <a:cubicBezTo>
                    <a:pt x="10" y="29"/>
                    <a:pt x="10" y="30"/>
                    <a:pt x="10" y="31"/>
                  </a:cubicBezTo>
                  <a:cubicBezTo>
                    <a:pt x="11" y="31"/>
                    <a:pt x="12" y="30"/>
                    <a:pt x="12" y="30"/>
                  </a:cubicBezTo>
                  <a:cubicBezTo>
                    <a:pt x="13" y="29"/>
                    <a:pt x="13" y="31"/>
                    <a:pt x="13" y="31"/>
                  </a:cubicBezTo>
                  <a:cubicBezTo>
                    <a:pt x="14" y="32"/>
                    <a:pt x="13" y="25"/>
                    <a:pt x="13" y="26"/>
                  </a:cubicBezTo>
                  <a:cubicBezTo>
                    <a:pt x="13" y="25"/>
                    <a:pt x="16" y="26"/>
                    <a:pt x="17" y="26"/>
                  </a:cubicBezTo>
                  <a:cubicBezTo>
                    <a:pt x="17" y="25"/>
                    <a:pt x="14" y="24"/>
                    <a:pt x="14" y="23"/>
                  </a:cubicBezTo>
                  <a:cubicBezTo>
                    <a:pt x="15" y="21"/>
                    <a:pt x="17" y="23"/>
                    <a:pt x="17" y="24"/>
                  </a:cubicBezTo>
                  <a:cubicBezTo>
                    <a:pt x="19" y="25"/>
                    <a:pt x="18" y="23"/>
                    <a:pt x="18" y="22"/>
                  </a:cubicBezTo>
                  <a:cubicBezTo>
                    <a:pt x="18" y="21"/>
                    <a:pt x="21" y="23"/>
                    <a:pt x="21" y="23"/>
                  </a:cubicBezTo>
                  <a:cubicBezTo>
                    <a:pt x="21" y="22"/>
                    <a:pt x="19" y="19"/>
                    <a:pt x="19" y="19"/>
                  </a:cubicBezTo>
                  <a:cubicBezTo>
                    <a:pt x="18" y="18"/>
                    <a:pt x="16" y="18"/>
                    <a:pt x="15" y="17"/>
                  </a:cubicBezTo>
                  <a:cubicBezTo>
                    <a:pt x="15" y="17"/>
                    <a:pt x="15" y="15"/>
                    <a:pt x="15" y="16"/>
                  </a:cubicBezTo>
                  <a:cubicBezTo>
                    <a:pt x="14" y="14"/>
                    <a:pt x="11" y="12"/>
                    <a:pt x="11" y="10"/>
                  </a:cubicBezTo>
                  <a:cubicBezTo>
                    <a:pt x="12" y="6"/>
                    <a:pt x="15" y="10"/>
                    <a:pt x="16" y="11"/>
                  </a:cubicBezTo>
                  <a:cubicBezTo>
                    <a:pt x="16" y="11"/>
                    <a:pt x="16" y="10"/>
                    <a:pt x="16" y="10"/>
                  </a:cubicBezTo>
                  <a:cubicBezTo>
                    <a:pt x="17" y="9"/>
                    <a:pt x="18" y="10"/>
                    <a:pt x="18" y="11"/>
                  </a:cubicBezTo>
                  <a:cubicBezTo>
                    <a:pt x="18" y="11"/>
                    <a:pt x="17" y="9"/>
                    <a:pt x="17" y="9"/>
                  </a:cubicBezTo>
                  <a:cubicBezTo>
                    <a:pt x="18" y="9"/>
                    <a:pt x="20" y="10"/>
                    <a:pt x="21" y="10"/>
                  </a:cubicBezTo>
                  <a:cubicBezTo>
                    <a:pt x="21" y="9"/>
                    <a:pt x="17" y="9"/>
                    <a:pt x="17" y="7"/>
                  </a:cubicBezTo>
                  <a:cubicBezTo>
                    <a:pt x="17" y="7"/>
                    <a:pt x="21" y="5"/>
                    <a:pt x="22" y="5"/>
                  </a:cubicBezTo>
                  <a:cubicBezTo>
                    <a:pt x="22" y="5"/>
                    <a:pt x="21" y="7"/>
                    <a:pt x="21" y="7"/>
                  </a:cubicBezTo>
                  <a:cubicBezTo>
                    <a:pt x="21" y="7"/>
                    <a:pt x="24" y="5"/>
                    <a:pt x="25" y="5"/>
                  </a:cubicBezTo>
                  <a:cubicBezTo>
                    <a:pt x="26" y="5"/>
                    <a:pt x="27" y="6"/>
                    <a:pt x="29" y="7"/>
                  </a:cubicBezTo>
                  <a:cubicBezTo>
                    <a:pt x="30" y="5"/>
                    <a:pt x="31" y="2"/>
                    <a:pt x="3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4" name="Freeform 672"/>
            <p:cNvSpPr>
              <a:spLocks/>
            </p:cNvSpPr>
            <p:nvPr/>
          </p:nvSpPr>
          <p:spPr bwMode="auto">
            <a:xfrm>
              <a:off x="6442539" y="3470083"/>
              <a:ext cx="70082" cy="46190"/>
            </a:xfrm>
            <a:custGeom>
              <a:avLst/>
              <a:gdLst>
                <a:gd name="T0" fmla="*/ 15 w 15"/>
                <a:gd name="T1" fmla="*/ 6 h 10"/>
                <a:gd name="T2" fmla="*/ 10 w 15"/>
                <a:gd name="T3" fmla="*/ 1 h 10"/>
                <a:gd name="T4" fmla="*/ 2 w 15"/>
                <a:gd name="T5" fmla="*/ 5 h 10"/>
                <a:gd name="T6" fmla="*/ 1 w 15"/>
                <a:gd name="T7" fmla="*/ 9 h 10"/>
                <a:gd name="T8" fmla="*/ 6 w 15"/>
                <a:gd name="T9" fmla="*/ 9 h 10"/>
                <a:gd name="T10" fmla="*/ 11 w 15"/>
                <a:gd name="T11" fmla="*/ 7 h 10"/>
                <a:gd name="T12" fmla="*/ 15 w 15"/>
                <a:gd name="T13" fmla="*/ 6 h 10"/>
                <a:gd name="T14" fmla="*/ 15 w 15"/>
                <a:gd name="T15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10">
                  <a:moveTo>
                    <a:pt x="15" y="6"/>
                  </a:moveTo>
                  <a:cubicBezTo>
                    <a:pt x="13" y="4"/>
                    <a:pt x="10" y="4"/>
                    <a:pt x="10" y="1"/>
                  </a:cubicBezTo>
                  <a:cubicBezTo>
                    <a:pt x="5" y="0"/>
                    <a:pt x="4" y="0"/>
                    <a:pt x="2" y="5"/>
                  </a:cubicBezTo>
                  <a:cubicBezTo>
                    <a:pt x="2" y="6"/>
                    <a:pt x="0" y="9"/>
                    <a:pt x="1" y="9"/>
                  </a:cubicBezTo>
                  <a:cubicBezTo>
                    <a:pt x="3" y="10"/>
                    <a:pt x="5" y="10"/>
                    <a:pt x="6" y="9"/>
                  </a:cubicBezTo>
                  <a:cubicBezTo>
                    <a:pt x="8" y="8"/>
                    <a:pt x="9" y="7"/>
                    <a:pt x="11" y="7"/>
                  </a:cubicBezTo>
                  <a:cubicBezTo>
                    <a:pt x="11" y="7"/>
                    <a:pt x="15" y="7"/>
                    <a:pt x="15" y="6"/>
                  </a:cubicBezTo>
                  <a:cubicBezTo>
                    <a:pt x="14" y="6"/>
                    <a:pt x="15" y="7"/>
                    <a:pt x="15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5" name="Freeform 673"/>
            <p:cNvSpPr>
              <a:spLocks/>
            </p:cNvSpPr>
            <p:nvPr/>
          </p:nvSpPr>
          <p:spPr bwMode="auto">
            <a:xfrm>
              <a:off x="6292819" y="3455750"/>
              <a:ext cx="41412" cy="84419"/>
            </a:xfrm>
            <a:custGeom>
              <a:avLst/>
              <a:gdLst>
                <a:gd name="T0" fmla="*/ 6 w 9"/>
                <a:gd name="T1" fmla="*/ 16 h 18"/>
                <a:gd name="T2" fmla="*/ 7 w 9"/>
                <a:gd name="T3" fmla="*/ 11 h 18"/>
                <a:gd name="T4" fmla="*/ 6 w 9"/>
                <a:gd name="T5" fmla="*/ 6 h 18"/>
                <a:gd name="T6" fmla="*/ 7 w 9"/>
                <a:gd name="T7" fmla="*/ 4 h 18"/>
                <a:gd name="T8" fmla="*/ 3 w 9"/>
                <a:gd name="T9" fmla="*/ 1 h 18"/>
                <a:gd name="T10" fmla="*/ 0 w 9"/>
                <a:gd name="T11" fmla="*/ 9 h 18"/>
                <a:gd name="T12" fmla="*/ 4 w 9"/>
                <a:gd name="T13" fmla="*/ 18 h 18"/>
                <a:gd name="T14" fmla="*/ 6 w 9"/>
                <a:gd name="T15" fmla="*/ 16 h 18"/>
                <a:gd name="T16" fmla="*/ 6 w 9"/>
                <a:gd name="T17" fmla="*/ 1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18">
                  <a:moveTo>
                    <a:pt x="6" y="16"/>
                  </a:moveTo>
                  <a:cubicBezTo>
                    <a:pt x="7" y="14"/>
                    <a:pt x="9" y="12"/>
                    <a:pt x="7" y="11"/>
                  </a:cubicBezTo>
                  <a:cubicBezTo>
                    <a:pt x="6" y="10"/>
                    <a:pt x="5" y="8"/>
                    <a:pt x="6" y="6"/>
                  </a:cubicBezTo>
                  <a:cubicBezTo>
                    <a:pt x="6" y="6"/>
                    <a:pt x="7" y="4"/>
                    <a:pt x="7" y="4"/>
                  </a:cubicBezTo>
                  <a:cubicBezTo>
                    <a:pt x="6" y="3"/>
                    <a:pt x="4" y="1"/>
                    <a:pt x="3" y="1"/>
                  </a:cubicBezTo>
                  <a:cubicBezTo>
                    <a:pt x="0" y="0"/>
                    <a:pt x="0" y="7"/>
                    <a:pt x="0" y="9"/>
                  </a:cubicBezTo>
                  <a:cubicBezTo>
                    <a:pt x="0" y="13"/>
                    <a:pt x="2" y="15"/>
                    <a:pt x="4" y="18"/>
                  </a:cubicBezTo>
                  <a:cubicBezTo>
                    <a:pt x="5" y="17"/>
                    <a:pt x="6" y="16"/>
                    <a:pt x="6" y="16"/>
                  </a:cubicBezTo>
                  <a:cubicBezTo>
                    <a:pt x="7" y="14"/>
                    <a:pt x="6" y="16"/>
                    <a:pt x="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6" name="Freeform 674"/>
            <p:cNvSpPr>
              <a:spLocks/>
            </p:cNvSpPr>
            <p:nvPr/>
          </p:nvSpPr>
          <p:spPr bwMode="auto">
            <a:xfrm>
              <a:off x="6316710" y="3465306"/>
              <a:ext cx="60524" cy="41415"/>
            </a:xfrm>
            <a:custGeom>
              <a:avLst/>
              <a:gdLst>
                <a:gd name="T0" fmla="*/ 11 w 13"/>
                <a:gd name="T1" fmla="*/ 0 h 9"/>
                <a:gd name="T2" fmla="*/ 2 w 13"/>
                <a:gd name="T3" fmla="*/ 2 h 9"/>
                <a:gd name="T4" fmla="*/ 3 w 13"/>
                <a:gd name="T5" fmla="*/ 9 h 9"/>
                <a:gd name="T6" fmla="*/ 7 w 13"/>
                <a:gd name="T7" fmla="*/ 8 h 9"/>
                <a:gd name="T8" fmla="*/ 10 w 13"/>
                <a:gd name="T9" fmla="*/ 7 h 9"/>
                <a:gd name="T10" fmla="*/ 11 w 13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9">
                  <a:moveTo>
                    <a:pt x="11" y="0"/>
                  </a:moveTo>
                  <a:cubicBezTo>
                    <a:pt x="9" y="0"/>
                    <a:pt x="2" y="0"/>
                    <a:pt x="2" y="2"/>
                  </a:cubicBezTo>
                  <a:cubicBezTo>
                    <a:pt x="0" y="4"/>
                    <a:pt x="0" y="8"/>
                    <a:pt x="3" y="9"/>
                  </a:cubicBezTo>
                  <a:cubicBezTo>
                    <a:pt x="4" y="8"/>
                    <a:pt x="6" y="9"/>
                    <a:pt x="7" y="8"/>
                  </a:cubicBezTo>
                  <a:cubicBezTo>
                    <a:pt x="8" y="8"/>
                    <a:pt x="9" y="6"/>
                    <a:pt x="10" y="7"/>
                  </a:cubicBezTo>
                  <a:cubicBezTo>
                    <a:pt x="13" y="9"/>
                    <a:pt x="11" y="1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7" name="Freeform 675"/>
            <p:cNvSpPr>
              <a:spLocks/>
            </p:cNvSpPr>
            <p:nvPr/>
          </p:nvSpPr>
          <p:spPr bwMode="auto">
            <a:xfrm>
              <a:off x="6829582" y="3492382"/>
              <a:ext cx="89196" cy="74861"/>
            </a:xfrm>
            <a:custGeom>
              <a:avLst/>
              <a:gdLst>
                <a:gd name="T0" fmla="*/ 19 w 19"/>
                <a:gd name="T1" fmla="*/ 14 h 16"/>
                <a:gd name="T2" fmla="*/ 17 w 19"/>
                <a:gd name="T3" fmla="*/ 10 h 16"/>
                <a:gd name="T4" fmla="*/ 16 w 19"/>
                <a:gd name="T5" fmla="*/ 7 h 16"/>
                <a:gd name="T6" fmla="*/ 14 w 19"/>
                <a:gd name="T7" fmla="*/ 3 h 16"/>
                <a:gd name="T8" fmla="*/ 12 w 19"/>
                <a:gd name="T9" fmla="*/ 0 h 16"/>
                <a:gd name="T10" fmla="*/ 6 w 19"/>
                <a:gd name="T11" fmla="*/ 6 h 16"/>
                <a:gd name="T12" fmla="*/ 9 w 19"/>
                <a:gd name="T13" fmla="*/ 9 h 16"/>
                <a:gd name="T14" fmla="*/ 12 w 19"/>
                <a:gd name="T15" fmla="*/ 11 h 16"/>
                <a:gd name="T16" fmla="*/ 16 w 19"/>
                <a:gd name="T17" fmla="*/ 13 h 16"/>
                <a:gd name="T18" fmla="*/ 19 w 19"/>
                <a:gd name="T19" fmla="*/ 14 h 16"/>
                <a:gd name="T20" fmla="*/ 19 w 19"/>
                <a:gd name="T21" fmla="*/ 1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" h="16">
                  <a:moveTo>
                    <a:pt x="19" y="14"/>
                  </a:moveTo>
                  <a:cubicBezTo>
                    <a:pt x="19" y="12"/>
                    <a:pt x="19" y="11"/>
                    <a:pt x="17" y="10"/>
                  </a:cubicBezTo>
                  <a:cubicBezTo>
                    <a:pt x="15" y="9"/>
                    <a:pt x="17" y="8"/>
                    <a:pt x="16" y="7"/>
                  </a:cubicBezTo>
                  <a:cubicBezTo>
                    <a:pt x="15" y="5"/>
                    <a:pt x="14" y="6"/>
                    <a:pt x="14" y="3"/>
                  </a:cubicBezTo>
                  <a:cubicBezTo>
                    <a:pt x="14" y="3"/>
                    <a:pt x="11" y="1"/>
                    <a:pt x="12" y="0"/>
                  </a:cubicBezTo>
                  <a:cubicBezTo>
                    <a:pt x="9" y="0"/>
                    <a:pt x="0" y="1"/>
                    <a:pt x="6" y="6"/>
                  </a:cubicBezTo>
                  <a:cubicBezTo>
                    <a:pt x="7" y="7"/>
                    <a:pt x="8" y="8"/>
                    <a:pt x="9" y="9"/>
                  </a:cubicBezTo>
                  <a:cubicBezTo>
                    <a:pt x="10" y="10"/>
                    <a:pt x="11" y="10"/>
                    <a:pt x="12" y="11"/>
                  </a:cubicBezTo>
                  <a:cubicBezTo>
                    <a:pt x="14" y="11"/>
                    <a:pt x="16" y="11"/>
                    <a:pt x="16" y="13"/>
                  </a:cubicBezTo>
                  <a:cubicBezTo>
                    <a:pt x="17" y="14"/>
                    <a:pt x="18" y="16"/>
                    <a:pt x="19" y="14"/>
                  </a:cubicBezTo>
                  <a:cubicBezTo>
                    <a:pt x="19" y="13"/>
                    <a:pt x="18" y="15"/>
                    <a:pt x="19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8" name="Freeform 676"/>
            <p:cNvSpPr>
              <a:spLocks/>
            </p:cNvSpPr>
            <p:nvPr/>
          </p:nvSpPr>
          <p:spPr bwMode="auto">
            <a:xfrm>
              <a:off x="6863030" y="3530610"/>
              <a:ext cx="461905" cy="391821"/>
            </a:xfrm>
            <a:custGeom>
              <a:avLst/>
              <a:gdLst>
                <a:gd name="T0" fmla="*/ 95 w 99"/>
                <a:gd name="T1" fmla="*/ 73 h 84"/>
                <a:gd name="T2" fmla="*/ 93 w 99"/>
                <a:gd name="T3" fmla="*/ 68 h 84"/>
                <a:gd name="T4" fmla="*/ 90 w 99"/>
                <a:gd name="T5" fmla="*/ 65 h 84"/>
                <a:gd name="T6" fmla="*/ 86 w 99"/>
                <a:gd name="T7" fmla="*/ 60 h 84"/>
                <a:gd name="T8" fmla="*/ 87 w 99"/>
                <a:gd name="T9" fmla="*/ 55 h 84"/>
                <a:gd name="T10" fmla="*/ 89 w 99"/>
                <a:gd name="T11" fmla="*/ 50 h 84"/>
                <a:gd name="T12" fmla="*/ 84 w 99"/>
                <a:gd name="T13" fmla="*/ 49 h 84"/>
                <a:gd name="T14" fmla="*/ 84 w 99"/>
                <a:gd name="T15" fmla="*/ 46 h 84"/>
                <a:gd name="T16" fmla="*/ 84 w 99"/>
                <a:gd name="T17" fmla="*/ 40 h 84"/>
                <a:gd name="T18" fmla="*/ 82 w 99"/>
                <a:gd name="T19" fmla="*/ 36 h 84"/>
                <a:gd name="T20" fmla="*/ 85 w 99"/>
                <a:gd name="T21" fmla="*/ 31 h 84"/>
                <a:gd name="T22" fmla="*/ 86 w 99"/>
                <a:gd name="T23" fmla="*/ 20 h 84"/>
                <a:gd name="T24" fmla="*/ 79 w 99"/>
                <a:gd name="T25" fmla="*/ 18 h 84"/>
                <a:gd name="T26" fmla="*/ 76 w 99"/>
                <a:gd name="T27" fmla="*/ 15 h 84"/>
                <a:gd name="T28" fmla="*/ 71 w 99"/>
                <a:gd name="T29" fmla="*/ 13 h 84"/>
                <a:gd name="T30" fmla="*/ 66 w 99"/>
                <a:gd name="T31" fmla="*/ 12 h 84"/>
                <a:gd name="T32" fmla="*/ 61 w 99"/>
                <a:gd name="T33" fmla="*/ 11 h 84"/>
                <a:gd name="T34" fmla="*/ 57 w 99"/>
                <a:gd name="T35" fmla="*/ 12 h 84"/>
                <a:gd name="T36" fmla="*/ 53 w 99"/>
                <a:gd name="T37" fmla="*/ 15 h 84"/>
                <a:gd name="T38" fmla="*/ 49 w 99"/>
                <a:gd name="T39" fmla="*/ 17 h 84"/>
                <a:gd name="T40" fmla="*/ 46 w 99"/>
                <a:gd name="T41" fmla="*/ 20 h 84"/>
                <a:gd name="T42" fmla="*/ 33 w 99"/>
                <a:gd name="T43" fmla="*/ 18 h 84"/>
                <a:gd name="T44" fmla="*/ 30 w 99"/>
                <a:gd name="T45" fmla="*/ 16 h 84"/>
                <a:gd name="T46" fmla="*/ 25 w 99"/>
                <a:gd name="T47" fmla="*/ 15 h 84"/>
                <a:gd name="T48" fmla="*/ 24 w 99"/>
                <a:gd name="T49" fmla="*/ 10 h 84"/>
                <a:gd name="T50" fmla="*/ 20 w 99"/>
                <a:gd name="T51" fmla="*/ 5 h 84"/>
                <a:gd name="T52" fmla="*/ 14 w 99"/>
                <a:gd name="T53" fmla="*/ 5 h 84"/>
                <a:gd name="T54" fmla="*/ 11 w 99"/>
                <a:gd name="T55" fmla="*/ 7 h 84"/>
                <a:gd name="T56" fmla="*/ 5 w 99"/>
                <a:gd name="T57" fmla="*/ 4 h 84"/>
                <a:gd name="T58" fmla="*/ 1 w 99"/>
                <a:gd name="T59" fmla="*/ 3 h 84"/>
                <a:gd name="T60" fmla="*/ 0 w 99"/>
                <a:gd name="T61" fmla="*/ 5 h 84"/>
                <a:gd name="T62" fmla="*/ 1 w 99"/>
                <a:gd name="T63" fmla="*/ 8 h 84"/>
                <a:gd name="T64" fmla="*/ 1 w 99"/>
                <a:gd name="T65" fmla="*/ 10 h 84"/>
                <a:gd name="T66" fmla="*/ 1 w 99"/>
                <a:gd name="T67" fmla="*/ 12 h 84"/>
                <a:gd name="T68" fmla="*/ 3 w 99"/>
                <a:gd name="T69" fmla="*/ 14 h 84"/>
                <a:gd name="T70" fmla="*/ 3 w 99"/>
                <a:gd name="T71" fmla="*/ 16 h 84"/>
                <a:gd name="T72" fmla="*/ 5 w 99"/>
                <a:gd name="T73" fmla="*/ 21 h 84"/>
                <a:gd name="T74" fmla="*/ 8 w 99"/>
                <a:gd name="T75" fmla="*/ 24 h 84"/>
                <a:gd name="T76" fmla="*/ 10 w 99"/>
                <a:gd name="T77" fmla="*/ 25 h 84"/>
                <a:gd name="T78" fmla="*/ 8 w 99"/>
                <a:gd name="T79" fmla="*/ 37 h 84"/>
                <a:gd name="T80" fmla="*/ 12 w 99"/>
                <a:gd name="T81" fmla="*/ 41 h 84"/>
                <a:gd name="T82" fmla="*/ 18 w 99"/>
                <a:gd name="T83" fmla="*/ 47 h 84"/>
                <a:gd name="T84" fmla="*/ 17 w 99"/>
                <a:gd name="T85" fmla="*/ 50 h 84"/>
                <a:gd name="T86" fmla="*/ 19 w 99"/>
                <a:gd name="T87" fmla="*/ 52 h 84"/>
                <a:gd name="T88" fmla="*/ 22 w 99"/>
                <a:gd name="T89" fmla="*/ 58 h 84"/>
                <a:gd name="T90" fmla="*/ 24 w 99"/>
                <a:gd name="T91" fmla="*/ 55 h 84"/>
                <a:gd name="T92" fmla="*/ 25 w 99"/>
                <a:gd name="T93" fmla="*/ 56 h 84"/>
                <a:gd name="T94" fmla="*/ 26 w 99"/>
                <a:gd name="T95" fmla="*/ 57 h 84"/>
                <a:gd name="T96" fmla="*/ 30 w 99"/>
                <a:gd name="T97" fmla="*/ 57 h 84"/>
                <a:gd name="T98" fmla="*/ 35 w 99"/>
                <a:gd name="T99" fmla="*/ 66 h 84"/>
                <a:gd name="T100" fmla="*/ 46 w 99"/>
                <a:gd name="T101" fmla="*/ 74 h 84"/>
                <a:gd name="T102" fmla="*/ 52 w 99"/>
                <a:gd name="T103" fmla="*/ 76 h 84"/>
                <a:gd name="T104" fmla="*/ 56 w 99"/>
                <a:gd name="T105" fmla="*/ 75 h 84"/>
                <a:gd name="T106" fmla="*/ 56 w 99"/>
                <a:gd name="T107" fmla="*/ 76 h 84"/>
                <a:gd name="T108" fmla="*/ 61 w 99"/>
                <a:gd name="T109" fmla="*/ 73 h 84"/>
                <a:gd name="T110" fmla="*/ 60 w 99"/>
                <a:gd name="T111" fmla="*/ 73 h 84"/>
                <a:gd name="T112" fmla="*/ 62 w 99"/>
                <a:gd name="T113" fmla="*/ 73 h 84"/>
                <a:gd name="T114" fmla="*/ 65 w 99"/>
                <a:gd name="T115" fmla="*/ 77 h 84"/>
                <a:gd name="T116" fmla="*/ 69 w 99"/>
                <a:gd name="T117" fmla="*/ 81 h 84"/>
                <a:gd name="T118" fmla="*/ 88 w 99"/>
                <a:gd name="T119" fmla="*/ 84 h 84"/>
                <a:gd name="T120" fmla="*/ 92 w 99"/>
                <a:gd name="T121" fmla="*/ 77 h 84"/>
                <a:gd name="T122" fmla="*/ 95 w 99"/>
                <a:gd name="T123" fmla="*/ 73 h 84"/>
                <a:gd name="T124" fmla="*/ 95 w 99"/>
                <a:gd name="T125" fmla="*/ 73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99" h="84">
                  <a:moveTo>
                    <a:pt x="95" y="73"/>
                  </a:moveTo>
                  <a:cubicBezTo>
                    <a:pt x="93" y="72"/>
                    <a:pt x="94" y="70"/>
                    <a:pt x="93" y="68"/>
                  </a:cubicBezTo>
                  <a:cubicBezTo>
                    <a:pt x="93" y="67"/>
                    <a:pt x="91" y="66"/>
                    <a:pt x="90" y="65"/>
                  </a:cubicBezTo>
                  <a:cubicBezTo>
                    <a:pt x="88" y="64"/>
                    <a:pt x="87" y="62"/>
                    <a:pt x="86" y="60"/>
                  </a:cubicBezTo>
                  <a:cubicBezTo>
                    <a:pt x="84" y="58"/>
                    <a:pt x="85" y="58"/>
                    <a:pt x="87" y="55"/>
                  </a:cubicBezTo>
                  <a:cubicBezTo>
                    <a:pt x="88" y="54"/>
                    <a:pt x="90" y="52"/>
                    <a:pt x="89" y="50"/>
                  </a:cubicBezTo>
                  <a:cubicBezTo>
                    <a:pt x="88" y="49"/>
                    <a:pt x="85" y="49"/>
                    <a:pt x="84" y="49"/>
                  </a:cubicBezTo>
                  <a:cubicBezTo>
                    <a:pt x="83" y="48"/>
                    <a:pt x="84" y="46"/>
                    <a:pt x="84" y="46"/>
                  </a:cubicBezTo>
                  <a:cubicBezTo>
                    <a:pt x="83" y="44"/>
                    <a:pt x="83" y="41"/>
                    <a:pt x="84" y="40"/>
                  </a:cubicBezTo>
                  <a:cubicBezTo>
                    <a:pt x="86" y="38"/>
                    <a:pt x="83" y="37"/>
                    <a:pt x="82" y="36"/>
                  </a:cubicBezTo>
                  <a:cubicBezTo>
                    <a:pt x="82" y="35"/>
                    <a:pt x="84" y="32"/>
                    <a:pt x="85" y="31"/>
                  </a:cubicBezTo>
                  <a:cubicBezTo>
                    <a:pt x="85" y="30"/>
                    <a:pt x="87" y="20"/>
                    <a:pt x="86" y="20"/>
                  </a:cubicBezTo>
                  <a:cubicBezTo>
                    <a:pt x="83" y="20"/>
                    <a:pt x="82" y="20"/>
                    <a:pt x="79" y="18"/>
                  </a:cubicBezTo>
                  <a:cubicBezTo>
                    <a:pt x="78" y="17"/>
                    <a:pt x="77" y="16"/>
                    <a:pt x="76" y="15"/>
                  </a:cubicBezTo>
                  <a:cubicBezTo>
                    <a:pt x="75" y="14"/>
                    <a:pt x="72" y="14"/>
                    <a:pt x="71" y="13"/>
                  </a:cubicBezTo>
                  <a:cubicBezTo>
                    <a:pt x="69" y="13"/>
                    <a:pt x="68" y="13"/>
                    <a:pt x="66" y="12"/>
                  </a:cubicBezTo>
                  <a:cubicBezTo>
                    <a:pt x="65" y="10"/>
                    <a:pt x="63" y="11"/>
                    <a:pt x="61" y="11"/>
                  </a:cubicBezTo>
                  <a:cubicBezTo>
                    <a:pt x="60" y="12"/>
                    <a:pt x="58" y="11"/>
                    <a:pt x="57" y="12"/>
                  </a:cubicBezTo>
                  <a:cubicBezTo>
                    <a:pt x="55" y="12"/>
                    <a:pt x="54" y="14"/>
                    <a:pt x="53" y="15"/>
                  </a:cubicBezTo>
                  <a:cubicBezTo>
                    <a:pt x="52" y="16"/>
                    <a:pt x="49" y="15"/>
                    <a:pt x="49" y="17"/>
                  </a:cubicBezTo>
                  <a:cubicBezTo>
                    <a:pt x="49" y="19"/>
                    <a:pt x="48" y="19"/>
                    <a:pt x="46" y="20"/>
                  </a:cubicBezTo>
                  <a:cubicBezTo>
                    <a:pt x="41" y="21"/>
                    <a:pt x="37" y="21"/>
                    <a:pt x="33" y="18"/>
                  </a:cubicBezTo>
                  <a:cubicBezTo>
                    <a:pt x="32" y="17"/>
                    <a:pt x="31" y="16"/>
                    <a:pt x="30" y="16"/>
                  </a:cubicBezTo>
                  <a:cubicBezTo>
                    <a:pt x="28" y="14"/>
                    <a:pt x="27" y="15"/>
                    <a:pt x="25" y="15"/>
                  </a:cubicBezTo>
                  <a:cubicBezTo>
                    <a:pt x="24" y="14"/>
                    <a:pt x="24" y="11"/>
                    <a:pt x="24" y="10"/>
                  </a:cubicBezTo>
                  <a:cubicBezTo>
                    <a:pt x="21" y="9"/>
                    <a:pt x="20" y="8"/>
                    <a:pt x="20" y="5"/>
                  </a:cubicBezTo>
                  <a:cubicBezTo>
                    <a:pt x="20" y="0"/>
                    <a:pt x="16" y="3"/>
                    <a:pt x="14" y="5"/>
                  </a:cubicBezTo>
                  <a:cubicBezTo>
                    <a:pt x="13" y="6"/>
                    <a:pt x="12" y="7"/>
                    <a:pt x="11" y="7"/>
                  </a:cubicBezTo>
                  <a:cubicBezTo>
                    <a:pt x="9" y="6"/>
                    <a:pt x="6" y="6"/>
                    <a:pt x="5" y="4"/>
                  </a:cubicBezTo>
                  <a:cubicBezTo>
                    <a:pt x="3" y="2"/>
                    <a:pt x="3" y="1"/>
                    <a:pt x="1" y="3"/>
                  </a:cubicBezTo>
                  <a:cubicBezTo>
                    <a:pt x="1" y="4"/>
                    <a:pt x="0" y="4"/>
                    <a:pt x="0" y="5"/>
                  </a:cubicBezTo>
                  <a:cubicBezTo>
                    <a:pt x="0" y="6"/>
                    <a:pt x="0" y="7"/>
                    <a:pt x="1" y="8"/>
                  </a:cubicBezTo>
                  <a:cubicBezTo>
                    <a:pt x="1" y="8"/>
                    <a:pt x="2" y="10"/>
                    <a:pt x="1" y="10"/>
                  </a:cubicBezTo>
                  <a:cubicBezTo>
                    <a:pt x="1" y="11"/>
                    <a:pt x="0" y="11"/>
                    <a:pt x="1" y="12"/>
                  </a:cubicBezTo>
                  <a:cubicBezTo>
                    <a:pt x="1" y="13"/>
                    <a:pt x="3" y="13"/>
                    <a:pt x="3" y="14"/>
                  </a:cubicBezTo>
                  <a:cubicBezTo>
                    <a:pt x="3" y="15"/>
                    <a:pt x="2" y="16"/>
                    <a:pt x="3" y="16"/>
                  </a:cubicBezTo>
                  <a:cubicBezTo>
                    <a:pt x="4" y="18"/>
                    <a:pt x="4" y="19"/>
                    <a:pt x="5" y="21"/>
                  </a:cubicBezTo>
                  <a:cubicBezTo>
                    <a:pt x="6" y="22"/>
                    <a:pt x="6" y="23"/>
                    <a:pt x="8" y="24"/>
                  </a:cubicBezTo>
                  <a:cubicBezTo>
                    <a:pt x="8" y="24"/>
                    <a:pt x="10" y="25"/>
                    <a:pt x="10" y="25"/>
                  </a:cubicBezTo>
                  <a:cubicBezTo>
                    <a:pt x="11" y="29"/>
                    <a:pt x="2" y="33"/>
                    <a:pt x="8" y="37"/>
                  </a:cubicBezTo>
                  <a:cubicBezTo>
                    <a:pt x="10" y="38"/>
                    <a:pt x="10" y="40"/>
                    <a:pt x="12" y="41"/>
                  </a:cubicBezTo>
                  <a:cubicBezTo>
                    <a:pt x="14" y="43"/>
                    <a:pt x="16" y="44"/>
                    <a:pt x="18" y="47"/>
                  </a:cubicBezTo>
                  <a:cubicBezTo>
                    <a:pt x="18" y="48"/>
                    <a:pt x="17" y="49"/>
                    <a:pt x="17" y="50"/>
                  </a:cubicBezTo>
                  <a:cubicBezTo>
                    <a:pt x="18" y="51"/>
                    <a:pt x="20" y="51"/>
                    <a:pt x="19" y="52"/>
                  </a:cubicBezTo>
                  <a:cubicBezTo>
                    <a:pt x="19" y="55"/>
                    <a:pt x="21" y="56"/>
                    <a:pt x="22" y="58"/>
                  </a:cubicBezTo>
                  <a:cubicBezTo>
                    <a:pt x="24" y="57"/>
                    <a:pt x="23" y="56"/>
                    <a:pt x="24" y="55"/>
                  </a:cubicBezTo>
                  <a:cubicBezTo>
                    <a:pt x="24" y="55"/>
                    <a:pt x="25" y="56"/>
                    <a:pt x="25" y="56"/>
                  </a:cubicBezTo>
                  <a:cubicBezTo>
                    <a:pt x="27" y="56"/>
                    <a:pt x="25" y="56"/>
                    <a:pt x="26" y="57"/>
                  </a:cubicBezTo>
                  <a:cubicBezTo>
                    <a:pt x="27" y="58"/>
                    <a:pt x="28" y="55"/>
                    <a:pt x="30" y="57"/>
                  </a:cubicBezTo>
                  <a:cubicBezTo>
                    <a:pt x="32" y="60"/>
                    <a:pt x="33" y="63"/>
                    <a:pt x="35" y="66"/>
                  </a:cubicBezTo>
                  <a:cubicBezTo>
                    <a:pt x="37" y="69"/>
                    <a:pt x="42" y="72"/>
                    <a:pt x="46" y="74"/>
                  </a:cubicBezTo>
                  <a:cubicBezTo>
                    <a:pt x="48" y="75"/>
                    <a:pt x="50" y="75"/>
                    <a:pt x="52" y="76"/>
                  </a:cubicBezTo>
                  <a:cubicBezTo>
                    <a:pt x="53" y="76"/>
                    <a:pt x="56" y="75"/>
                    <a:pt x="56" y="75"/>
                  </a:cubicBezTo>
                  <a:cubicBezTo>
                    <a:pt x="56" y="75"/>
                    <a:pt x="56" y="76"/>
                    <a:pt x="56" y="76"/>
                  </a:cubicBezTo>
                  <a:cubicBezTo>
                    <a:pt x="57" y="76"/>
                    <a:pt x="60" y="74"/>
                    <a:pt x="61" y="73"/>
                  </a:cubicBezTo>
                  <a:cubicBezTo>
                    <a:pt x="61" y="73"/>
                    <a:pt x="60" y="73"/>
                    <a:pt x="60" y="73"/>
                  </a:cubicBezTo>
                  <a:cubicBezTo>
                    <a:pt x="60" y="72"/>
                    <a:pt x="62" y="73"/>
                    <a:pt x="62" y="73"/>
                  </a:cubicBezTo>
                  <a:cubicBezTo>
                    <a:pt x="64" y="74"/>
                    <a:pt x="64" y="75"/>
                    <a:pt x="65" y="77"/>
                  </a:cubicBezTo>
                  <a:cubicBezTo>
                    <a:pt x="66" y="80"/>
                    <a:pt x="67" y="80"/>
                    <a:pt x="69" y="81"/>
                  </a:cubicBezTo>
                  <a:cubicBezTo>
                    <a:pt x="75" y="82"/>
                    <a:pt x="82" y="83"/>
                    <a:pt x="88" y="84"/>
                  </a:cubicBezTo>
                  <a:cubicBezTo>
                    <a:pt x="88" y="80"/>
                    <a:pt x="89" y="79"/>
                    <a:pt x="92" y="77"/>
                  </a:cubicBezTo>
                  <a:cubicBezTo>
                    <a:pt x="94" y="76"/>
                    <a:pt x="99" y="75"/>
                    <a:pt x="95" y="73"/>
                  </a:cubicBezTo>
                  <a:cubicBezTo>
                    <a:pt x="94" y="72"/>
                    <a:pt x="97" y="74"/>
                    <a:pt x="95" y="7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9" name="Freeform 677"/>
            <p:cNvSpPr>
              <a:spLocks/>
            </p:cNvSpPr>
            <p:nvPr/>
          </p:nvSpPr>
          <p:spPr bwMode="auto">
            <a:xfrm>
              <a:off x="6872587" y="3535388"/>
              <a:ext cx="36635" cy="27078"/>
            </a:xfrm>
            <a:custGeom>
              <a:avLst/>
              <a:gdLst>
                <a:gd name="T0" fmla="*/ 1 w 8"/>
                <a:gd name="T1" fmla="*/ 1 h 6"/>
                <a:gd name="T2" fmla="*/ 3 w 8"/>
                <a:gd name="T3" fmla="*/ 4 h 6"/>
                <a:gd name="T4" fmla="*/ 8 w 8"/>
                <a:gd name="T5" fmla="*/ 6 h 6"/>
                <a:gd name="T6" fmla="*/ 0 w 8"/>
                <a:gd name="T7" fmla="*/ 0 h 6"/>
                <a:gd name="T8" fmla="*/ 1 w 8"/>
                <a:gd name="T9" fmla="*/ 1 h 6"/>
                <a:gd name="T10" fmla="*/ 1 w 8"/>
                <a:gd name="T1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6">
                  <a:moveTo>
                    <a:pt x="1" y="1"/>
                  </a:moveTo>
                  <a:cubicBezTo>
                    <a:pt x="2" y="1"/>
                    <a:pt x="2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7" y="2"/>
                    <a:pt x="3" y="1"/>
                    <a:pt x="0" y="0"/>
                  </a:cubicBezTo>
                  <a:cubicBezTo>
                    <a:pt x="0" y="1"/>
                    <a:pt x="0" y="1"/>
                    <a:pt x="1" y="1"/>
                  </a:cubicBezTo>
                  <a:cubicBezTo>
                    <a:pt x="2" y="1"/>
                    <a:pt x="0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0" name="Freeform 678"/>
            <p:cNvSpPr>
              <a:spLocks/>
            </p:cNvSpPr>
            <p:nvPr/>
          </p:nvSpPr>
          <p:spPr bwMode="auto">
            <a:xfrm>
              <a:off x="6764277" y="3422300"/>
              <a:ext cx="164057" cy="84419"/>
            </a:xfrm>
            <a:custGeom>
              <a:avLst/>
              <a:gdLst>
                <a:gd name="T0" fmla="*/ 26 w 35"/>
                <a:gd name="T1" fmla="*/ 15 h 18"/>
                <a:gd name="T2" fmla="*/ 30 w 35"/>
                <a:gd name="T3" fmla="*/ 17 h 18"/>
                <a:gd name="T4" fmla="*/ 34 w 35"/>
                <a:gd name="T5" fmla="*/ 17 h 18"/>
                <a:gd name="T6" fmla="*/ 33 w 35"/>
                <a:gd name="T7" fmla="*/ 12 h 18"/>
                <a:gd name="T8" fmla="*/ 30 w 35"/>
                <a:gd name="T9" fmla="*/ 10 h 18"/>
                <a:gd name="T10" fmla="*/ 27 w 35"/>
                <a:gd name="T11" fmla="*/ 7 h 18"/>
                <a:gd name="T12" fmla="*/ 19 w 35"/>
                <a:gd name="T13" fmla="*/ 6 h 18"/>
                <a:gd name="T14" fmla="*/ 9 w 35"/>
                <a:gd name="T15" fmla="*/ 4 h 18"/>
                <a:gd name="T16" fmla="*/ 0 w 35"/>
                <a:gd name="T17" fmla="*/ 2 h 18"/>
                <a:gd name="T18" fmla="*/ 8 w 35"/>
                <a:gd name="T19" fmla="*/ 14 h 18"/>
                <a:gd name="T20" fmla="*/ 18 w 35"/>
                <a:gd name="T21" fmla="*/ 18 h 18"/>
                <a:gd name="T22" fmla="*/ 26 w 35"/>
                <a:gd name="T23" fmla="*/ 15 h 18"/>
                <a:gd name="T24" fmla="*/ 26 w 35"/>
                <a:gd name="T25" fmla="*/ 1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5" h="18">
                  <a:moveTo>
                    <a:pt x="26" y="15"/>
                  </a:moveTo>
                  <a:cubicBezTo>
                    <a:pt x="27" y="14"/>
                    <a:pt x="29" y="16"/>
                    <a:pt x="30" y="17"/>
                  </a:cubicBezTo>
                  <a:cubicBezTo>
                    <a:pt x="30" y="17"/>
                    <a:pt x="34" y="17"/>
                    <a:pt x="34" y="17"/>
                  </a:cubicBezTo>
                  <a:cubicBezTo>
                    <a:pt x="35" y="16"/>
                    <a:pt x="30" y="12"/>
                    <a:pt x="33" y="12"/>
                  </a:cubicBezTo>
                  <a:cubicBezTo>
                    <a:pt x="32" y="11"/>
                    <a:pt x="30" y="11"/>
                    <a:pt x="30" y="10"/>
                  </a:cubicBezTo>
                  <a:cubicBezTo>
                    <a:pt x="30" y="8"/>
                    <a:pt x="29" y="7"/>
                    <a:pt x="27" y="7"/>
                  </a:cubicBezTo>
                  <a:cubicBezTo>
                    <a:pt x="24" y="7"/>
                    <a:pt x="22" y="8"/>
                    <a:pt x="19" y="6"/>
                  </a:cubicBezTo>
                  <a:cubicBezTo>
                    <a:pt x="16" y="5"/>
                    <a:pt x="13" y="5"/>
                    <a:pt x="9" y="4"/>
                  </a:cubicBezTo>
                  <a:cubicBezTo>
                    <a:pt x="6" y="3"/>
                    <a:pt x="4" y="0"/>
                    <a:pt x="0" y="2"/>
                  </a:cubicBezTo>
                  <a:cubicBezTo>
                    <a:pt x="3" y="6"/>
                    <a:pt x="11" y="7"/>
                    <a:pt x="8" y="14"/>
                  </a:cubicBezTo>
                  <a:cubicBezTo>
                    <a:pt x="11" y="14"/>
                    <a:pt x="18" y="14"/>
                    <a:pt x="18" y="18"/>
                  </a:cubicBezTo>
                  <a:cubicBezTo>
                    <a:pt x="18" y="15"/>
                    <a:pt x="24" y="15"/>
                    <a:pt x="26" y="15"/>
                  </a:cubicBezTo>
                  <a:cubicBezTo>
                    <a:pt x="27" y="14"/>
                    <a:pt x="19" y="15"/>
                    <a:pt x="2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1" name="Freeform 679"/>
            <p:cNvSpPr>
              <a:spLocks/>
            </p:cNvSpPr>
            <p:nvPr/>
          </p:nvSpPr>
          <p:spPr bwMode="auto">
            <a:xfrm>
              <a:off x="6877367" y="3478049"/>
              <a:ext cx="125828" cy="98753"/>
            </a:xfrm>
            <a:custGeom>
              <a:avLst/>
              <a:gdLst>
                <a:gd name="T0" fmla="*/ 8 w 27"/>
                <a:gd name="T1" fmla="*/ 2 h 21"/>
                <a:gd name="T2" fmla="*/ 10 w 27"/>
                <a:gd name="T3" fmla="*/ 5 h 21"/>
                <a:gd name="T4" fmla="*/ 7 w 27"/>
                <a:gd name="T5" fmla="*/ 5 h 21"/>
                <a:gd name="T6" fmla="*/ 4 w 27"/>
                <a:gd name="T7" fmla="*/ 3 h 21"/>
                <a:gd name="T8" fmla="*/ 4 w 27"/>
                <a:gd name="T9" fmla="*/ 7 h 21"/>
                <a:gd name="T10" fmla="*/ 6 w 27"/>
                <a:gd name="T11" fmla="*/ 11 h 21"/>
                <a:gd name="T12" fmla="*/ 8 w 27"/>
                <a:gd name="T13" fmla="*/ 14 h 21"/>
                <a:gd name="T14" fmla="*/ 9 w 27"/>
                <a:gd name="T15" fmla="*/ 17 h 21"/>
                <a:gd name="T16" fmla="*/ 16 w 27"/>
                <a:gd name="T17" fmla="*/ 13 h 21"/>
                <a:gd name="T18" fmla="*/ 17 w 27"/>
                <a:gd name="T19" fmla="*/ 16 h 21"/>
                <a:gd name="T20" fmla="*/ 21 w 27"/>
                <a:gd name="T21" fmla="*/ 21 h 21"/>
                <a:gd name="T22" fmla="*/ 21 w 27"/>
                <a:gd name="T23" fmla="*/ 18 h 21"/>
                <a:gd name="T24" fmla="*/ 23 w 27"/>
                <a:gd name="T25" fmla="*/ 16 h 21"/>
                <a:gd name="T26" fmla="*/ 25 w 27"/>
                <a:gd name="T27" fmla="*/ 11 h 21"/>
                <a:gd name="T28" fmla="*/ 19 w 27"/>
                <a:gd name="T29" fmla="*/ 1 h 21"/>
                <a:gd name="T30" fmla="*/ 12 w 27"/>
                <a:gd name="T31" fmla="*/ 2 h 21"/>
                <a:gd name="T32" fmla="*/ 9 w 27"/>
                <a:gd name="T33" fmla="*/ 0 h 21"/>
                <a:gd name="T34" fmla="*/ 8 w 27"/>
                <a:gd name="T35" fmla="*/ 2 h 21"/>
                <a:gd name="T36" fmla="*/ 8 w 27"/>
                <a:gd name="T37" fmla="*/ 2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1">
                  <a:moveTo>
                    <a:pt x="8" y="2"/>
                  </a:moveTo>
                  <a:cubicBezTo>
                    <a:pt x="8" y="2"/>
                    <a:pt x="11" y="4"/>
                    <a:pt x="10" y="5"/>
                  </a:cubicBezTo>
                  <a:cubicBezTo>
                    <a:pt x="10" y="5"/>
                    <a:pt x="7" y="5"/>
                    <a:pt x="7" y="5"/>
                  </a:cubicBezTo>
                  <a:cubicBezTo>
                    <a:pt x="5" y="5"/>
                    <a:pt x="5" y="3"/>
                    <a:pt x="4" y="3"/>
                  </a:cubicBezTo>
                  <a:cubicBezTo>
                    <a:pt x="0" y="2"/>
                    <a:pt x="4" y="6"/>
                    <a:pt x="4" y="7"/>
                  </a:cubicBezTo>
                  <a:cubicBezTo>
                    <a:pt x="4" y="10"/>
                    <a:pt x="7" y="8"/>
                    <a:pt x="6" y="11"/>
                  </a:cubicBezTo>
                  <a:cubicBezTo>
                    <a:pt x="5" y="13"/>
                    <a:pt x="7" y="13"/>
                    <a:pt x="8" y="14"/>
                  </a:cubicBezTo>
                  <a:cubicBezTo>
                    <a:pt x="9" y="14"/>
                    <a:pt x="9" y="16"/>
                    <a:pt x="9" y="17"/>
                  </a:cubicBezTo>
                  <a:cubicBezTo>
                    <a:pt x="10" y="16"/>
                    <a:pt x="14" y="14"/>
                    <a:pt x="16" y="13"/>
                  </a:cubicBezTo>
                  <a:cubicBezTo>
                    <a:pt x="17" y="13"/>
                    <a:pt x="17" y="15"/>
                    <a:pt x="17" y="16"/>
                  </a:cubicBezTo>
                  <a:cubicBezTo>
                    <a:pt x="17" y="19"/>
                    <a:pt x="18" y="20"/>
                    <a:pt x="21" y="21"/>
                  </a:cubicBezTo>
                  <a:cubicBezTo>
                    <a:pt x="21" y="20"/>
                    <a:pt x="21" y="18"/>
                    <a:pt x="21" y="18"/>
                  </a:cubicBezTo>
                  <a:cubicBezTo>
                    <a:pt x="22" y="17"/>
                    <a:pt x="23" y="17"/>
                    <a:pt x="23" y="16"/>
                  </a:cubicBezTo>
                  <a:cubicBezTo>
                    <a:pt x="24" y="14"/>
                    <a:pt x="24" y="12"/>
                    <a:pt x="25" y="11"/>
                  </a:cubicBezTo>
                  <a:cubicBezTo>
                    <a:pt x="27" y="8"/>
                    <a:pt x="21" y="2"/>
                    <a:pt x="19" y="1"/>
                  </a:cubicBezTo>
                  <a:cubicBezTo>
                    <a:pt x="17" y="4"/>
                    <a:pt x="15" y="4"/>
                    <a:pt x="12" y="2"/>
                  </a:cubicBezTo>
                  <a:cubicBezTo>
                    <a:pt x="12" y="1"/>
                    <a:pt x="10" y="0"/>
                    <a:pt x="9" y="0"/>
                  </a:cubicBezTo>
                  <a:cubicBezTo>
                    <a:pt x="8" y="0"/>
                    <a:pt x="8" y="1"/>
                    <a:pt x="8" y="2"/>
                  </a:cubicBezTo>
                  <a:cubicBezTo>
                    <a:pt x="9" y="3"/>
                    <a:pt x="7" y="0"/>
                    <a:pt x="8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2" name="Freeform 680"/>
            <p:cNvSpPr>
              <a:spLocks/>
            </p:cNvSpPr>
            <p:nvPr/>
          </p:nvSpPr>
          <p:spPr bwMode="auto">
            <a:xfrm>
              <a:off x="6918777" y="3787046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7 h 10"/>
                <a:gd name="T4" fmla="*/ 4 w 9"/>
                <a:gd name="T5" fmla="*/ 8 h 10"/>
                <a:gd name="T6" fmla="*/ 9 w 9"/>
                <a:gd name="T7" fmla="*/ 10 h 10"/>
                <a:gd name="T8" fmla="*/ 7 w 9"/>
                <a:gd name="T9" fmla="*/ 5 h 10"/>
                <a:gd name="T10" fmla="*/ 8 w 9"/>
                <a:gd name="T11" fmla="*/ 3 h 10"/>
                <a:gd name="T12" fmla="*/ 3 w 9"/>
                <a:gd name="T13" fmla="*/ 2 h 10"/>
                <a:gd name="T14" fmla="*/ 3 w 9"/>
                <a:gd name="T15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1" y="3"/>
                    <a:pt x="0" y="5"/>
                    <a:pt x="0" y="7"/>
                  </a:cubicBezTo>
                  <a:cubicBezTo>
                    <a:pt x="1" y="7"/>
                    <a:pt x="4" y="7"/>
                    <a:pt x="4" y="8"/>
                  </a:cubicBezTo>
                  <a:cubicBezTo>
                    <a:pt x="6" y="10"/>
                    <a:pt x="7" y="10"/>
                    <a:pt x="9" y="10"/>
                  </a:cubicBezTo>
                  <a:cubicBezTo>
                    <a:pt x="9" y="10"/>
                    <a:pt x="7" y="5"/>
                    <a:pt x="7" y="5"/>
                  </a:cubicBezTo>
                  <a:cubicBezTo>
                    <a:pt x="8" y="5"/>
                    <a:pt x="9" y="5"/>
                    <a:pt x="8" y="3"/>
                  </a:cubicBezTo>
                  <a:cubicBezTo>
                    <a:pt x="6" y="2"/>
                    <a:pt x="5" y="0"/>
                    <a:pt x="3" y="2"/>
                  </a:cubicBezTo>
                  <a:cubicBezTo>
                    <a:pt x="1" y="4"/>
                    <a:pt x="4" y="1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3" name="Freeform 681"/>
            <p:cNvSpPr>
              <a:spLocks/>
            </p:cNvSpPr>
            <p:nvPr/>
          </p:nvSpPr>
          <p:spPr bwMode="auto">
            <a:xfrm>
              <a:off x="6657564" y="3610248"/>
              <a:ext cx="162463" cy="125828"/>
            </a:xfrm>
            <a:custGeom>
              <a:avLst/>
              <a:gdLst>
                <a:gd name="T0" fmla="*/ 29 w 35"/>
                <a:gd name="T1" fmla="*/ 10 h 27"/>
                <a:gd name="T2" fmla="*/ 30 w 35"/>
                <a:gd name="T3" fmla="*/ 7 h 27"/>
                <a:gd name="T4" fmla="*/ 29 w 35"/>
                <a:gd name="T5" fmla="*/ 5 h 27"/>
                <a:gd name="T6" fmla="*/ 35 w 35"/>
                <a:gd name="T7" fmla="*/ 0 h 27"/>
                <a:gd name="T8" fmla="*/ 25 w 35"/>
                <a:gd name="T9" fmla="*/ 1 h 27"/>
                <a:gd name="T10" fmla="*/ 19 w 35"/>
                <a:gd name="T11" fmla="*/ 2 h 27"/>
                <a:gd name="T12" fmla="*/ 13 w 35"/>
                <a:gd name="T13" fmla="*/ 2 h 27"/>
                <a:gd name="T14" fmla="*/ 8 w 35"/>
                <a:gd name="T15" fmla="*/ 2 h 27"/>
                <a:gd name="T16" fmla="*/ 7 w 35"/>
                <a:gd name="T17" fmla="*/ 4 h 27"/>
                <a:gd name="T18" fmla="*/ 6 w 35"/>
                <a:gd name="T19" fmla="*/ 6 h 27"/>
                <a:gd name="T20" fmla="*/ 3 w 35"/>
                <a:gd name="T21" fmla="*/ 6 h 27"/>
                <a:gd name="T22" fmla="*/ 3 w 35"/>
                <a:gd name="T23" fmla="*/ 10 h 27"/>
                <a:gd name="T24" fmla="*/ 4 w 35"/>
                <a:gd name="T25" fmla="*/ 14 h 27"/>
                <a:gd name="T26" fmla="*/ 2 w 35"/>
                <a:gd name="T27" fmla="*/ 22 h 27"/>
                <a:gd name="T28" fmla="*/ 7 w 35"/>
                <a:gd name="T29" fmla="*/ 27 h 27"/>
                <a:gd name="T30" fmla="*/ 13 w 35"/>
                <a:gd name="T31" fmla="*/ 24 h 27"/>
                <a:gd name="T32" fmla="*/ 22 w 35"/>
                <a:gd name="T33" fmla="*/ 19 h 27"/>
                <a:gd name="T34" fmla="*/ 28 w 35"/>
                <a:gd name="T35" fmla="*/ 15 h 27"/>
                <a:gd name="T36" fmla="*/ 29 w 35"/>
                <a:gd name="T37" fmla="*/ 10 h 27"/>
                <a:gd name="T38" fmla="*/ 29 w 35"/>
                <a:gd name="T39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5" h="27">
                  <a:moveTo>
                    <a:pt x="29" y="10"/>
                  </a:moveTo>
                  <a:cubicBezTo>
                    <a:pt x="30" y="9"/>
                    <a:pt x="31" y="8"/>
                    <a:pt x="30" y="7"/>
                  </a:cubicBezTo>
                  <a:cubicBezTo>
                    <a:pt x="29" y="6"/>
                    <a:pt x="28" y="6"/>
                    <a:pt x="29" y="5"/>
                  </a:cubicBezTo>
                  <a:cubicBezTo>
                    <a:pt x="31" y="3"/>
                    <a:pt x="35" y="3"/>
                    <a:pt x="35" y="0"/>
                  </a:cubicBezTo>
                  <a:cubicBezTo>
                    <a:pt x="32" y="0"/>
                    <a:pt x="28" y="0"/>
                    <a:pt x="25" y="1"/>
                  </a:cubicBezTo>
                  <a:cubicBezTo>
                    <a:pt x="23" y="1"/>
                    <a:pt x="21" y="2"/>
                    <a:pt x="19" y="2"/>
                  </a:cubicBezTo>
                  <a:cubicBezTo>
                    <a:pt x="16" y="2"/>
                    <a:pt x="15" y="1"/>
                    <a:pt x="13" y="2"/>
                  </a:cubicBezTo>
                  <a:cubicBezTo>
                    <a:pt x="11" y="3"/>
                    <a:pt x="10" y="3"/>
                    <a:pt x="8" y="2"/>
                  </a:cubicBezTo>
                  <a:cubicBezTo>
                    <a:pt x="6" y="0"/>
                    <a:pt x="7" y="4"/>
                    <a:pt x="7" y="4"/>
                  </a:cubicBezTo>
                  <a:cubicBezTo>
                    <a:pt x="6" y="5"/>
                    <a:pt x="6" y="6"/>
                    <a:pt x="6" y="6"/>
                  </a:cubicBezTo>
                  <a:cubicBezTo>
                    <a:pt x="5" y="8"/>
                    <a:pt x="4" y="6"/>
                    <a:pt x="3" y="6"/>
                  </a:cubicBezTo>
                  <a:cubicBezTo>
                    <a:pt x="2" y="7"/>
                    <a:pt x="3" y="9"/>
                    <a:pt x="3" y="10"/>
                  </a:cubicBezTo>
                  <a:cubicBezTo>
                    <a:pt x="3" y="11"/>
                    <a:pt x="2" y="13"/>
                    <a:pt x="4" y="14"/>
                  </a:cubicBezTo>
                  <a:cubicBezTo>
                    <a:pt x="9" y="17"/>
                    <a:pt x="5" y="19"/>
                    <a:pt x="2" y="22"/>
                  </a:cubicBezTo>
                  <a:cubicBezTo>
                    <a:pt x="0" y="24"/>
                    <a:pt x="5" y="27"/>
                    <a:pt x="7" y="27"/>
                  </a:cubicBezTo>
                  <a:cubicBezTo>
                    <a:pt x="9" y="27"/>
                    <a:pt x="11" y="25"/>
                    <a:pt x="13" y="24"/>
                  </a:cubicBezTo>
                  <a:cubicBezTo>
                    <a:pt x="16" y="22"/>
                    <a:pt x="19" y="21"/>
                    <a:pt x="22" y="19"/>
                  </a:cubicBezTo>
                  <a:cubicBezTo>
                    <a:pt x="24" y="18"/>
                    <a:pt x="26" y="17"/>
                    <a:pt x="28" y="15"/>
                  </a:cubicBezTo>
                  <a:cubicBezTo>
                    <a:pt x="29" y="13"/>
                    <a:pt x="28" y="11"/>
                    <a:pt x="29" y="10"/>
                  </a:cubicBezTo>
                  <a:cubicBezTo>
                    <a:pt x="30" y="8"/>
                    <a:pt x="29" y="11"/>
                    <a:pt x="2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4" name="Freeform 682"/>
            <p:cNvSpPr>
              <a:spLocks/>
            </p:cNvSpPr>
            <p:nvPr/>
          </p:nvSpPr>
          <p:spPr bwMode="auto">
            <a:xfrm>
              <a:off x="6732423" y="3600692"/>
              <a:ext cx="232544" cy="219803"/>
            </a:xfrm>
            <a:custGeom>
              <a:avLst/>
              <a:gdLst>
                <a:gd name="T0" fmla="*/ 47 w 50"/>
                <a:gd name="T1" fmla="*/ 36 h 47"/>
                <a:gd name="T2" fmla="*/ 45 w 50"/>
                <a:gd name="T3" fmla="*/ 34 h 47"/>
                <a:gd name="T4" fmla="*/ 46 w 50"/>
                <a:gd name="T5" fmla="*/ 32 h 47"/>
                <a:gd name="T6" fmla="*/ 41 w 50"/>
                <a:gd name="T7" fmla="*/ 27 h 47"/>
                <a:gd name="T8" fmla="*/ 38 w 50"/>
                <a:gd name="T9" fmla="*/ 25 h 47"/>
                <a:gd name="T10" fmla="*/ 35 w 50"/>
                <a:gd name="T11" fmla="*/ 18 h 47"/>
                <a:gd name="T12" fmla="*/ 38 w 50"/>
                <a:gd name="T13" fmla="*/ 10 h 47"/>
                <a:gd name="T14" fmla="*/ 34 w 50"/>
                <a:gd name="T15" fmla="*/ 6 h 47"/>
                <a:gd name="T16" fmla="*/ 32 w 50"/>
                <a:gd name="T17" fmla="*/ 2 h 47"/>
                <a:gd name="T18" fmla="*/ 30 w 50"/>
                <a:gd name="T19" fmla="*/ 3 h 47"/>
                <a:gd name="T20" fmla="*/ 28 w 50"/>
                <a:gd name="T21" fmla="*/ 1 h 47"/>
                <a:gd name="T22" fmla="*/ 25 w 50"/>
                <a:gd name="T23" fmla="*/ 2 h 47"/>
                <a:gd name="T24" fmla="*/ 20 w 50"/>
                <a:gd name="T25" fmla="*/ 1 h 47"/>
                <a:gd name="T26" fmla="*/ 18 w 50"/>
                <a:gd name="T27" fmla="*/ 4 h 47"/>
                <a:gd name="T28" fmla="*/ 13 w 50"/>
                <a:gd name="T29" fmla="*/ 7 h 47"/>
                <a:gd name="T30" fmla="*/ 14 w 50"/>
                <a:gd name="T31" fmla="*/ 10 h 47"/>
                <a:gd name="T32" fmla="*/ 13 w 50"/>
                <a:gd name="T33" fmla="*/ 13 h 47"/>
                <a:gd name="T34" fmla="*/ 9 w 50"/>
                <a:gd name="T35" fmla="*/ 19 h 47"/>
                <a:gd name="T36" fmla="*/ 1 w 50"/>
                <a:gd name="T37" fmla="*/ 25 h 47"/>
                <a:gd name="T38" fmla="*/ 3 w 50"/>
                <a:gd name="T39" fmla="*/ 30 h 47"/>
                <a:gd name="T40" fmla="*/ 9 w 50"/>
                <a:gd name="T41" fmla="*/ 31 h 47"/>
                <a:gd name="T42" fmla="*/ 18 w 50"/>
                <a:gd name="T43" fmla="*/ 36 h 47"/>
                <a:gd name="T44" fmla="*/ 29 w 50"/>
                <a:gd name="T45" fmla="*/ 45 h 47"/>
                <a:gd name="T46" fmla="*/ 38 w 50"/>
                <a:gd name="T47" fmla="*/ 47 h 47"/>
                <a:gd name="T48" fmla="*/ 43 w 50"/>
                <a:gd name="T49" fmla="*/ 42 h 47"/>
                <a:gd name="T50" fmla="*/ 50 w 50"/>
                <a:gd name="T51" fmla="*/ 43 h 47"/>
                <a:gd name="T52" fmla="*/ 47 w 50"/>
                <a:gd name="T53" fmla="*/ 39 h 47"/>
                <a:gd name="T54" fmla="*/ 47 w 50"/>
                <a:gd name="T55" fmla="*/ 36 h 47"/>
                <a:gd name="T56" fmla="*/ 47 w 50"/>
                <a:gd name="T57" fmla="*/ 36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0" h="47">
                  <a:moveTo>
                    <a:pt x="47" y="36"/>
                  </a:moveTo>
                  <a:cubicBezTo>
                    <a:pt x="47" y="36"/>
                    <a:pt x="45" y="35"/>
                    <a:pt x="45" y="34"/>
                  </a:cubicBezTo>
                  <a:cubicBezTo>
                    <a:pt x="45" y="33"/>
                    <a:pt x="46" y="33"/>
                    <a:pt x="46" y="32"/>
                  </a:cubicBezTo>
                  <a:cubicBezTo>
                    <a:pt x="45" y="30"/>
                    <a:pt x="43" y="29"/>
                    <a:pt x="41" y="27"/>
                  </a:cubicBezTo>
                  <a:cubicBezTo>
                    <a:pt x="40" y="27"/>
                    <a:pt x="38" y="26"/>
                    <a:pt x="38" y="25"/>
                  </a:cubicBezTo>
                  <a:cubicBezTo>
                    <a:pt x="37" y="23"/>
                    <a:pt x="35" y="21"/>
                    <a:pt x="35" y="18"/>
                  </a:cubicBezTo>
                  <a:cubicBezTo>
                    <a:pt x="34" y="16"/>
                    <a:pt x="40" y="12"/>
                    <a:pt x="38" y="10"/>
                  </a:cubicBezTo>
                  <a:cubicBezTo>
                    <a:pt x="36" y="9"/>
                    <a:pt x="35" y="8"/>
                    <a:pt x="34" y="6"/>
                  </a:cubicBezTo>
                  <a:cubicBezTo>
                    <a:pt x="33" y="5"/>
                    <a:pt x="33" y="3"/>
                    <a:pt x="32" y="2"/>
                  </a:cubicBezTo>
                  <a:cubicBezTo>
                    <a:pt x="31" y="2"/>
                    <a:pt x="31" y="3"/>
                    <a:pt x="30" y="3"/>
                  </a:cubicBezTo>
                  <a:cubicBezTo>
                    <a:pt x="28" y="3"/>
                    <a:pt x="29" y="1"/>
                    <a:pt x="28" y="1"/>
                  </a:cubicBezTo>
                  <a:cubicBezTo>
                    <a:pt x="27" y="1"/>
                    <a:pt x="25" y="2"/>
                    <a:pt x="25" y="2"/>
                  </a:cubicBezTo>
                  <a:cubicBezTo>
                    <a:pt x="23" y="0"/>
                    <a:pt x="22" y="1"/>
                    <a:pt x="20" y="1"/>
                  </a:cubicBezTo>
                  <a:cubicBezTo>
                    <a:pt x="18" y="2"/>
                    <a:pt x="19" y="3"/>
                    <a:pt x="18" y="4"/>
                  </a:cubicBezTo>
                  <a:cubicBezTo>
                    <a:pt x="16" y="5"/>
                    <a:pt x="14" y="5"/>
                    <a:pt x="13" y="7"/>
                  </a:cubicBezTo>
                  <a:cubicBezTo>
                    <a:pt x="12" y="9"/>
                    <a:pt x="14" y="8"/>
                    <a:pt x="14" y="10"/>
                  </a:cubicBezTo>
                  <a:cubicBezTo>
                    <a:pt x="14" y="11"/>
                    <a:pt x="13" y="11"/>
                    <a:pt x="13" y="13"/>
                  </a:cubicBezTo>
                  <a:cubicBezTo>
                    <a:pt x="13" y="16"/>
                    <a:pt x="12" y="17"/>
                    <a:pt x="9" y="19"/>
                  </a:cubicBezTo>
                  <a:cubicBezTo>
                    <a:pt x="7" y="20"/>
                    <a:pt x="0" y="23"/>
                    <a:pt x="1" y="25"/>
                  </a:cubicBezTo>
                  <a:cubicBezTo>
                    <a:pt x="2" y="26"/>
                    <a:pt x="2" y="29"/>
                    <a:pt x="3" y="30"/>
                  </a:cubicBezTo>
                  <a:cubicBezTo>
                    <a:pt x="4" y="31"/>
                    <a:pt x="8" y="31"/>
                    <a:pt x="9" y="31"/>
                  </a:cubicBezTo>
                  <a:cubicBezTo>
                    <a:pt x="12" y="32"/>
                    <a:pt x="15" y="34"/>
                    <a:pt x="18" y="36"/>
                  </a:cubicBezTo>
                  <a:cubicBezTo>
                    <a:pt x="22" y="39"/>
                    <a:pt x="25" y="42"/>
                    <a:pt x="29" y="45"/>
                  </a:cubicBezTo>
                  <a:cubicBezTo>
                    <a:pt x="32" y="47"/>
                    <a:pt x="35" y="47"/>
                    <a:pt x="38" y="47"/>
                  </a:cubicBezTo>
                  <a:cubicBezTo>
                    <a:pt x="41" y="47"/>
                    <a:pt x="41" y="44"/>
                    <a:pt x="43" y="42"/>
                  </a:cubicBezTo>
                  <a:cubicBezTo>
                    <a:pt x="45" y="40"/>
                    <a:pt x="49" y="44"/>
                    <a:pt x="50" y="43"/>
                  </a:cubicBezTo>
                  <a:cubicBezTo>
                    <a:pt x="49" y="42"/>
                    <a:pt x="48" y="41"/>
                    <a:pt x="47" y="39"/>
                  </a:cubicBezTo>
                  <a:cubicBezTo>
                    <a:pt x="47" y="38"/>
                    <a:pt x="48" y="37"/>
                    <a:pt x="47" y="36"/>
                  </a:cubicBezTo>
                  <a:cubicBezTo>
                    <a:pt x="46" y="35"/>
                    <a:pt x="48" y="37"/>
                    <a:pt x="47" y="3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5" name="Freeform 683"/>
            <p:cNvSpPr>
              <a:spLocks/>
            </p:cNvSpPr>
            <p:nvPr/>
          </p:nvSpPr>
          <p:spPr bwMode="auto">
            <a:xfrm>
              <a:off x="6437760" y="3473271"/>
              <a:ext cx="442790" cy="168834"/>
            </a:xfrm>
            <a:custGeom>
              <a:avLst/>
              <a:gdLst>
                <a:gd name="T0" fmla="*/ 52 w 95"/>
                <a:gd name="T1" fmla="*/ 36 h 36"/>
                <a:gd name="T2" fmla="*/ 54 w 95"/>
                <a:gd name="T3" fmla="*/ 33 h 36"/>
                <a:gd name="T4" fmla="*/ 55 w 95"/>
                <a:gd name="T5" fmla="*/ 31 h 36"/>
                <a:gd name="T6" fmla="*/ 60 w 95"/>
                <a:gd name="T7" fmla="*/ 31 h 36"/>
                <a:gd name="T8" fmla="*/ 64 w 95"/>
                <a:gd name="T9" fmla="*/ 31 h 36"/>
                <a:gd name="T10" fmla="*/ 75 w 95"/>
                <a:gd name="T11" fmla="*/ 29 h 36"/>
                <a:gd name="T12" fmla="*/ 85 w 95"/>
                <a:gd name="T13" fmla="*/ 28 h 36"/>
                <a:gd name="T14" fmla="*/ 90 w 95"/>
                <a:gd name="T15" fmla="*/ 28 h 36"/>
                <a:gd name="T16" fmla="*/ 92 w 95"/>
                <a:gd name="T17" fmla="*/ 30 h 36"/>
                <a:gd name="T18" fmla="*/ 94 w 95"/>
                <a:gd name="T19" fmla="*/ 28 h 36"/>
                <a:gd name="T20" fmla="*/ 92 w 95"/>
                <a:gd name="T21" fmla="*/ 24 h 36"/>
                <a:gd name="T22" fmla="*/ 92 w 95"/>
                <a:gd name="T23" fmla="*/ 22 h 36"/>
                <a:gd name="T24" fmla="*/ 91 w 95"/>
                <a:gd name="T25" fmla="*/ 17 h 36"/>
                <a:gd name="T26" fmla="*/ 93 w 95"/>
                <a:gd name="T27" fmla="*/ 14 h 36"/>
                <a:gd name="T28" fmla="*/ 89 w 95"/>
                <a:gd name="T29" fmla="*/ 8 h 36"/>
                <a:gd name="T30" fmla="*/ 83 w 95"/>
                <a:gd name="T31" fmla="*/ 3 h 36"/>
                <a:gd name="T32" fmla="*/ 80 w 95"/>
                <a:gd name="T33" fmla="*/ 3 h 36"/>
                <a:gd name="T34" fmla="*/ 78 w 95"/>
                <a:gd name="T35" fmla="*/ 3 h 36"/>
                <a:gd name="T36" fmla="*/ 73 w 95"/>
                <a:gd name="T37" fmla="*/ 6 h 36"/>
                <a:gd name="T38" fmla="*/ 63 w 95"/>
                <a:gd name="T39" fmla="*/ 6 h 36"/>
                <a:gd name="T40" fmla="*/ 58 w 95"/>
                <a:gd name="T41" fmla="*/ 6 h 36"/>
                <a:gd name="T42" fmla="*/ 54 w 95"/>
                <a:gd name="T43" fmla="*/ 4 h 36"/>
                <a:gd name="T44" fmla="*/ 50 w 95"/>
                <a:gd name="T45" fmla="*/ 2 h 36"/>
                <a:gd name="T46" fmla="*/ 46 w 95"/>
                <a:gd name="T47" fmla="*/ 0 h 36"/>
                <a:gd name="T48" fmla="*/ 37 w 95"/>
                <a:gd name="T49" fmla="*/ 0 h 36"/>
                <a:gd name="T50" fmla="*/ 29 w 95"/>
                <a:gd name="T51" fmla="*/ 4 h 36"/>
                <a:gd name="T52" fmla="*/ 18 w 95"/>
                <a:gd name="T53" fmla="*/ 5 h 36"/>
                <a:gd name="T54" fmla="*/ 16 w 95"/>
                <a:gd name="T55" fmla="*/ 6 h 36"/>
                <a:gd name="T56" fmla="*/ 18 w 95"/>
                <a:gd name="T57" fmla="*/ 7 h 36"/>
                <a:gd name="T58" fmla="*/ 15 w 95"/>
                <a:gd name="T59" fmla="*/ 8 h 36"/>
                <a:gd name="T60" fmla="*/ 13 w 95"/>
                <a:gd name="T61" fmla="*/ 9 h 36"/>
                <a:gd name="T62" fmla="*/ 4 w 95"/>
                <a:gd name="T63" fmla="*/ 9 h 36"/>
                <a:gd name="T64" fmla="*/ 3 w 95"/>
                <a:gd name="T65" fmla="*/ 11 h 36"/>
                <a:gd name="T66" fmla="*/ 3 w 95"/>
                <a:gd name="T67" fmla="*/ 15 h 36"/>
                <a:gd name="T68" fmla="*/ 5 w 95"/>
                <a:gd name="T69" fmla="*/ 14 h 36"/>
                <a:gd name="T70" fmla="*/ 3 w 95"/>
                <a:gd name="T71" fmla="*/ 17 h 36"/>
                <a:gd name="T72" fmla="*/ 5 w 95"/>
                <a:gd name="T73" fmla="*/ 17 h 36"/>
                <a:gd name="T74" fmla="*/ 5 w 95"/>
                <a:gd name="T75" fmla="*/ 19 h 36"/>
                <a:gd name="T76" fmla="*/ 3 w 95"/>
                <a:gd name="T77" fmla="*/ 20 h 36"/>
                <a:gd name="T78" fmla="*/ 4 w 95"/>
                <a:gd name="T79" fmla="*/ 22 h 36"/>
                <a:gd name="T80" fmla="*/ 4 w 95"/>
                <a:gd name="T81" fmla="*/ 25 h 36"/>
                <a:gd name="T82" fmla="*/ 8 w 95"/>
                <a:gd name="T83" fmla="*/ 27 h 36"/>
                <a:gd name="T84" fmla="*/ 7 w 95"/>
                <a:gd name="T85" fmla="*/ 30 h 36"/>
                <a:gd name="T86" fmla="*/ 10 w 95"/>
                <a:gd name="T87" fmla="*/ 30 h 36"/>
                <a:gd name="T88" fmla="*/ 8 w 95"/>
                <a:gd name="T89" fmla="*/ 31 h 36"/>
                <a:gd name="T90" fmla="*/ 10 w 95"/>
                <a:gd name="T91" fmla="*/ 31 h 36"/>
                <a:gd name="T92" fmla="*/ 9 w 95"/>
                <a:gd name="T93" fmla="*/ 34 h 36"/>
                <a:gd name="T94" fmla="*/ 11 w 95"/>
                <a:gd name="T95" fmla="*/ 35 h 36"/>
                <a:gd name="T96" fmla="*/ 12 w 95"/>
                <a:gd name="T97" fmla="*/ 31 h 36"/>
                <a:gd name="T98" fmla="*/ 16 w 95"/>
                <a:gd name="T99" fmla="*/ 32 h 36"/>
                <a:gd name="T100" fmla="*/ 22 w 95"/>
                <a:gd name="T101" fmla="*/ 33 h 36"/>
                <a:gd name="T102" fmla="*/ 27 w 95"/>
                <a:gd name="T103" fmla="*/ 31 h 36"/>
                <a:gd name="T104" fmla="*/ 35 w 95"/>
                <a:gd name="T105" fmla="*/ 35 h 36"/>
                <a:gd name="T106" fmla="*/ 42 w 95"/>
                <a:gd name="T107" fmla="*/ 32 h 36"/>
                <a:gd name="T108" fmla="*/ 44 w 95"/>
                <a:gd name="T109" fmla="*/ 30 h 36"/>
                <a:gd name="T110" fmla="*/ 48 w 95"/>
                <a:gd name="T111" fmla="*/ 31 h 36"/>
                <a:gd name="T112" fmla="*/ 50 w 95"/>
                <a:gd name="T113" fmla="*/ 33 h 36"/>
                <a:gd name="T114" fmla="*/ 50 w 95"/>
                <a:gd name="T115" fmla="*/ 35 h 36"/>
                <a:gd name="T116" fmla="*/ 52 w 95"/>
                <a:gd name="T117" fmla="*/ 36 h 36"/>
                <a:gd name="T118" fmla="*/ 52 w 95"/>
                <a:gd name="T119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5" h="36">
                  <a:moveTo>
                    <a:pt x="52" y="36"/>
                  </a:moveTo>
                  <a:cubicBezTo>
                    <a:pt x="53" y="35"/>
                    <a:pt x="54" y="33"/>
                    <a:pt x="54" y="33"/>
                  </a:cubicBezTo>
                  <a:cubicBezTo>
                    <a:pt x="53" y="31"/>
                    <a:pt x="54" y="30"/>
                    <a:pt x="55" y="31"/>
                  </a:cubicBezTo>
                  <a:cubicBezTo>
                    <a:pt x="57" y="32"/>
                    <a:pt x="58" y="31"/>
                    <a:pt x="60" y="31"/>
                  </a:cubicBezTo>
                  <a:cubicBezTo>
                    <a:pt x="62" y="30"/>
                    <a:pt x="62" y="30"/>
                    <a:pt x="64" y="31"/>
                  </a:cubicBezTo>
                  <a:cubicBezTo>
                    <a:pt x="68" y="31"/>
                    <a:pt x="71" y="29"/>
                    <a:pt x="75" y="29"/>
                  </a:cubicBezTo>
                  <a:cubicBezTo>
                    <a:pt x="78" y="29"/>
                    <a:pt x="82" y="29"/>
                    <a:pt x="85" y="28"/>
                  </a:cubicBezTo>
                  <a:cubicBezTo>
                    <a:pt x="87" y="27"/>
                    <a:pt x="87" y="29"/>
                    <a:pt x="90" y="28"/>
                  </a:cubicBezTo>
                  <a:cubicBezTo>
                    <a:pt x="92" y="27"/>
                    <a:pt x="91" y="29"/>
                    <a:pt x="92" y="30"/>
                  </a:cubicBezTo>
                  <a:cubicBezTo>
                    <a:pt x="93" y="31"/>
                    <a:pt x="95" y="29"/>
                    <a:pt x="94" y="28"/>
                  </a:cubicBezTo>
                  <a:cubicBezTo>
                    <a:pt x="93" y="27"/>
                    <a:pt x="95" y="25"/>
                    <a:pt x="92" y="24"/>
                  </a:cubicBezTo>
                  <a:cubicBezTo>
                    <a:pt x="91" y="23"/>
                    <a:pt x="93" y="23"/>
                    <a:pt x="92" y="22"/>
                  </a:cubicBezTo>
                  <a:cubicBezTo>
                    <a:pt x="92" y="20"/>
                    <a:pt x="91" y="19"/>
                    <a:pt x="91" y="17"/>
                  </a:cubicBezTo>
                  <a:cubicBezTo>
                    <a:pt x="91" y="16"/>
                    <a:pt x="93" y="14"/>
                    <a:pt x="93" y="14"/>
                  </a:cubicBezTo>
                  <a:cubicBezTo>
                    <a:pt x="92" y="12"/>
                    <a:pt x="90" y="11"/>
                    <a:pt x="89" y="8"/>
                  </a:cubicBezTo>
                  <a:cubicBezTo>
                    <a:pt x="87" y="5"/>
                    <a:pt x="87" y="4"/>
                    <a:pt x="83" y="3"/>
                  </a:cubicBezTo>
                  <a:cubicBezTo>
                    <a:pt x="82" y="3"/>
                    <a:pt x="81" y="3"/>
                    <a:pt x="80" y="3"/>
                  </a:cubicBezTo>
                  <a:cubicBezTo>
                    <a:pt x="78" y="2"/>
                    <a:pt x="79" y="3"/>
                    <a:pt x="78" y="3"/>
                  </a:cubicBezTo>
                  <a:cubicBezTo>
                    <a:pt x="76" y="5"/>
                    <a:pt x="74" y="5"/>
                    <a:pt x="73" y="6"/>
                  </a:cubicBezTo>
                  <a:cubicBezTo>
                    <a:pt x="70" y="7"/>
                    <a:pt x="66" y="6"/>
                    <a:pt x="63" y="6"/>
                  </a:cubicBezTo>
                  <a:cubicBezTo>
                    <a:pt x="61" y="6"/>
                    <a:pt x="59" y="6"/>
                    <a:pt x="58" y="6"/>
                  </a:cubicBezTo>
                  <a:cubicBezTo>
                    <a:pt x="56" y="5"/>
                    <a:pt x="56" y="4"/>
                    <a:pt x="54" y="4"/>
                  </a:cubicBezTo>
                  <a:cubicBezTo>
                    <a:pt x="52" y="4"/>
                    <a:pt x="51" y="3"/>
                    <a:pt x="50" y="2"/>
                  </a:cubicBezTo>
                  <a:cubicBezTo>
                    <a:pt x="49" y="2"/>
                    <a:pt x="45" y="0"/>
                    <a:pt x="46" y="0"/>
                  </a:cubicBezTo>
                  <a:cubicBezTo>
                    <a:pt x="44" y="1"/>
                    <a:pt x="39" y="0"/>
                    <a:pt x="37" y="0"/>
                  </a:cubicBezTo>
                  <a:cubicBezTo>
                    <a:pt x="34" y="0"/>
                    <a:pt x="31" y="3"/>
                    <a:pt x="29" y="4"/>
                  </a:cubicBezTo>
                  <a:cubicBezTo>
                    <a:pt x="26" y="6"/>
                    <a:pt x="21" y="4"/>
                    <a:pt x="18" y="5"/>
                  </a:cubicBezTo>
                  <a:cubicBezTo>
                    <a:pt x="17" y="5"/>
                    <a:pt x="16" y="5"/>
                    <a:pt x="16" y="6"/>
                  </a:cubicBezTo>
                  <a:cubicBezTo>
                    <a:pt x="16" y="6"/>
                    <a:pt x="18" y="6"/>
                    <a:pt x="18" y="7"/>
                  </a:cubicBezTo>
                  <a:cubicBezTo>
                    <a:pt x="18" y="7"/>
                    <a:pt x="15" y="7"/>
                    <a:pt x="15" y="8"/>
                  </a:cubicBezTo>
                  <a:cubicBezTo>
                    <a:pt x="15" y="9"/>
                    <a:pt x="15" y="9"/>
                    <a:pt x="13" y="9"/>
                  </a:cubicBezTo>
                  <a:cubicBezTo>
                    <a:pt x="10" y="9"/>
                    <a:pt x="7" y="9"/>
                    <a:pt x="4" y="9"/>
                  </a:cubicBezTo>
                  <a:cubicBezTo>
                    <a:pt x="2" y="9"/>
                    <a:pt x="3" y="10"/>
                    <a:pt x="3" y="11"/>
                  </a:cubicBezTo>
                  <a:cubicBezTo>
                    <a:pt x="2" y="13"/>
                    <a:pt x="0" y="14"/>
                    <a:pt x="3" y="15"/>
                  </a:cubicBezTo>
                  <a:cubicBezTo>
                    <a:pt x="3" y="15"/>
                    <a:pt x="5" y="14"/>
                    <a:pt x="5" y="14"/>
                  </a:cubicBezTo>
                  <a:cubicBezTo>
                    <a:pt x="5" y="15"/>
                    <a:pt x="3" y="17"/>
                    <a:pt x="3" y="17"/>
                  </a:cubicBezTo>
                  <a:cubicBezTo>
                    <a:pt x="4" y="18"/>
                    <a:pt x="4" y="17"/>
                    <a:pt x="5" y="17"/>
                  </a:cubicBezTo>
                  <a:cubicBezTo>
                    <a:pt x="5" y="17"/>
                    <a:pt x="5" y="19"/>
                    <a:pt x="5" y="19"/>
                  </a:cubicBezTo>
                  <a:cubicBezTo>
                    <a:pt x="7" y="22"/>
                    <a:pt x="4" y="20"/>
                    <a:pt x="3" y="20"/>
                  </a:cubicBezTo>
                  <a:cubicBezTo>
                    <a:pt x="3" y="20"/>
                    <a:pt x="2" y="23"/>
                    <a:pt x="4" y="22"/>
                  </a:cubicBezTo>
                  <a:cubicBezTo>
                    <a:pt x="6" y="22"/>
                    <a:pt x="4" y="24"/>
                    <a:pt x="4" y="25"/>
                  </a:cubicBezTo>
                  <a:cubicBezTo>
                    <a:pt x="4" y="26"/>
                    <a:pt x="7" y="26"/>
                    <a:pt x="8" y="27"/>
                  </a:cubicBezTo>
                  <a:cubicBezTo>
                    <a:pt x="9" y="28"/>
                    <a:pt x="7" y="30"/>
                    <a:pt x="7" y="30"/>
                  </a:cubicBezTo>
                  <a:cubicBezTo>
                    <a:pt x="8" y="30"/>
                    <a:pt x="9" y="28"/>
                    <a:pt x="10" y="30"/>
                  </a:cubicBezTo>
                  <a:cubicBezTo>
                    <a:pt x="10" y="31"/>
                    <a:pt x="8" y="31"/>
                    <a:pt x="8" y="31"/>
                  </a:cubicBezTo>
                  <a:cubicBezTo>
                    <a:pt x="8" y="31"/>
                    <a:pt x="10" y="31"/>
                    <a:pt x="10" y="31"/>
                  </a:cubicBezTo>
                  <a:cubicBezTo>
                    <a:pt x="11" y="32"/>
                    <a:pt x="10" y="33"/>
                    <a:pt x="9" y="34"/>
                  </a:cubicBezTo>
                  <a:cubicBezTo>
                    <a:pt x="9" y="35"/>
                    <a:pt x="11" y="36"/>
                    <a:pt x="11" y="35"/>
                  </a:cubicBezTo>
                  <a:cubicBezTo>
                    <a:pt x="12" y="34"/>
                    <a:pt x="11" y="32"/>
                    <a:pt x="12" y="31"/>
                  </a:cubicBezTo>
                  <a:cubicBezTo>
                    <a:pt x="13" y="30"/>
                    <a:pt x="15" y="32"/>
                    <a:pt x="16" y="32"/>
                  </a:cubicBezTo>
                  <a:cubicBezTo>
                    <a:pt x="18" y="33"/>
                    <a:pt x="20" y="35"/>
                    <a:pt x="22" y="33"/>
                  </a:cubicBezTo>
                  <a:cubicBezTo>
                    <a:pt x="25" y="32"/>
                    <a:pt x="23" y="29"/>
                    <a:pt x="27" y="31"/>
                  </a:cubicBezTo>
                  <a:cubicBezTo>
                    <a:pt x="29" y="33"/>
                    <a:pt x="32" y="35"/>
                    <a:pt x="35" y="35"/>
                  </a:cubicBezTo>
                  <a:cubicBezTo>
                    <a:pt x="37" y="34"/>
                    <a:pt x="40" y="33"/>
                    <a:pt x="42" y="32"/>
                  </a:cubicBezTo>
                  <a:cubicBezTo>
                    <a:pt x="43" y="31"/>
                    <a:pt x="43" y="30"/>
                    <a:pt x="44" y="30"/>
                  </a:cubicBezTo>
                  <a:cubicBezTo>
                    <a:pt x="46" y="31"/>
                    <a:pt x="47" y="32"/>
                    <a:pt x="48" y="31"/>
                  </a:cubicBezTo>
                  <a:cubicBezTo>
                    <a:pt x="51" y="30"/>
                    <a:pt x="51" y="31"/>
                    <a:pt x="50" y="33"/>
                  </a:cubicBezTo>
                  <a:cubicBezTo>
                    <a:pt x="50" y="34"/>
                    <a:pt x="52" y="34"/>
                    <a:pt x="50" y="35"/>
                  </a:cubicBezTo>
                  <a:cubicBezTo>
                    <a:pt x="51" y="36"/>
                    <a:pt x="51" y="36"/>
                    <a:pt x="52" y="36"/>
                  </a:cubicBezTo>
                  <a:cubicBezTo>
                    <a:pt x="53" y="35"/>
                    <a:pt x="51" y="36"/>
                    <a:pt x="52" y="36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6" name="Freeform 684"/>
            <p:cNvSpPr>
              <a:spLocks/>
            </p:cNvSpPr>
            <p:nvPr/>
          </p:nvSpPr>
          <p:spPr bwMode="auto">
            <a:xfrm>
              <a:off x="6638450" y="3740856"/>
              <a:ext cx="490573" cy="393416"/>
            </a:xfrm>
            <a:custGeom>
              <a:avLst/>
              <a:gdLst>
                <a:gd name="T0" fmla="*/ 65 w 105"/>
                <a:gd name="T1" fmla="*/ 20 h 84"/>
                <a:gd name="T2" fmla="*/ 61 w 105"/>
                <a:gd name="T3" fmla="*/ 17 h 84"/>
                <a:gd name="T4" fmla="*/ 52 w 105"/>
                <a:gd name="T5" fmla="*/ 17 h 84"/>
                <a:gd name="T6" fmla="*/ 48 w 105"/>
                <a:gd name="T7" fmla="*/ 15 h 84"/>
                <a:gd name="T8" fmla="*/ 40 w 105"/>
                <a:gd name="T9" fmla="*/ 8 h 84"/>
                <a:gd name="T10" fmla="*/ 27 w 105"/>
                <a:gd name="T11" fmla="*/ 1 h 84"/>
                <a:gd name="T12" fmla="*/ 21 w 105"/>
                <a:gd name="T13" fmla="*/ 1 h 84"/>
                <a:gd name="T14" fmla="*/ 13 w 105"/>
                <a:gd name="T15" fmla="*/ 3 h 84"/>
                <a:gd name="T16" fmla="*/ 17 w 105"/>
                <a:gd name="T17" fmla="*/ 9 h 84"/>
                <a:gd name="T18" fmla="*/ 13 w 105"/>
                <a:gd name="T19" fmla="*/ 12 h 84"/>
                <a:gd name="T20" fmla="*/ 10 w 105"/>
                <a:gd name="T21" fmla="*/ 12 h 84"/>
                <a:gd name="T22" fmla="*/ 9 w 105"/>
                <a:gd name="T23" fmla="*/ 14 h 84"/>
                <a:gd name="T24" fmla="*/ 2 w 105"/>
                <a:gd name="T25" fmla="*/ 14 h 84"/>
                <a:gd name="T26" fmla="*/ 1 w 105"/>
                <a:gd name="T27" fmla="*/ 19 h 84"/>
                <a:gd name="T28" fmla="*/ 3 w 105"/>
                <a:gd name="T29" fmla="*/ 22 h 84"/>
                <a:gd name="T30" fmla="*/ 8 w 105"/>
                <a:gd name="T31" fmla="*/ 31 h 84"/>
                <a:gd name="T32" fmla="*/ 12 w 105"/>
                <a:gd name="T33" fmla="*/ 38 h 84"/>
                <a:gd name="T34" fmla="*/ 15 w 105"/>
                <a:gd name="T35" fmla="*/ 42 h 84"/>
                <a:gd name="T36" fmla="*/ 20 w 105"/>
                <a:gd name="T37" fmla="*/ 46 h 84"/>
                <a:gd name="T38" fmla="*/ 22 w 105"/>
                <a:gd name="T39" fmla="*/ 53 h 84"/>
                <a:gd name="T40" fmla="*/ 23 w 105"/>
                <a:gd name="T41" fmla="*/ 59 h 84"/>
                <a:gd name="T42" fmla="*/ 31 w 105"/>
                <a:gd name="T43" fmla="*/ 67 h 84"/>
                <a:gd name="T44" fmla="*/ 36 w 105"/>
                <a:gd name="T45" fmla="*/ 76 h 84"/>
                <a:gd name="T46" fmla="*/ 40 w 105"/>
                <a:gd name="T47" fmla="*/ 81 h 84"/>
                <a:gd name="T48" fmla="*/ 41 w 105"/>
                <a:gd name="T49" fmla="*/ 84 h 84"/>
                <a:gd name="T50" fmla="*/ 43 w 105"/>
                <a:gd name="T51" fmla="*/ 81 h 84"/>
                <a:gd name="T52" fmla="*/ 50 w 105"/>
                <a:gd name="T53" fmla="*/ 79 h 84"/>
                <a:gd name="T54" fmla="*/ 60 w 105"/>
                <a:gd name="T55" fmla="*/ 80 h 84"/>
                <a:gd name="T56" fmla="*/ 66 w 105"/>
                <a:gd name="T57" fmla="*/ 77 h 84"/>
                <a:gd name="T58" fmla="*/ 76 w 105"/>
                <a:gd name="T59" fmla="*/ 72 h 84"/>
                <a:gd name="T60" fmla="*/ 94 w 105"/>
                <a:gd name="T61" fmla="*/ 68 h 84"/>
                <a:gd name="T62" fmla="*/ 102 w 105"/>
                <a:gd name="T63" fmla="*/ 66 h 84"/>
                <a:gd name="T64" fmla="*/ 104 w 105"/>
                <a:gd name="T65" fmla="*/ 61 h 84"/>
                <a:gd name="T66" fmla="*/ 105 w 105"/>
                <a:gd name="T67" fmla="*/ 56 h 84"/>
                <a:gd name="T68" fmla="*/ 103 w 105"/>
                <a:gd name="T69" fmla="*/ 51 h 84"/>
                <a:gd name="T70" fmla="*/ 93 w 105"/>
                <a:gd name="T71" fmla="*/ 50 h 84"/>
                <a:gd name="T72" fmla="*/ 88 w 105"/>
                <a:gd name="T73" fmla="*/ 47 h 84"/>
                <a:gd name="T74" fmla="*/ 81 w 105"/>
                <a:gd name="T75" fmla="*/ 39 h 84"/>
                <a:gd name="T76" fmla="*/ 77 w 105"/>
                <a:gd name="T77" fmla="*/ 34 h 84"/>
                <a:gd name="T78" fmla="*/ 77 w 105"/>
                <a:gd name="T79" fmla="*/ 29 h 84"/>
                <a:gd name="T80" fmla="*/ 74 w 105"/>
                <a:gd name="T81" fmla="*/ 27 h 84"/>
                <a:gd name="T82" fmla="*/ 70 w 105"/>
                <a:gd name="T83" fmla="*/ 22 h 84"/>
                <a:gd name="T84" fmla="*/ 65 w 105"/>
                <a:gd name="T85" fmla="*/ 20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05" h="84">
                  <a:moveTo>
                    <a:pt x="65" y="20"/>
                  </a:moveTo>
                  <a:cubicBezTo>
                    <a:pt x="64" y="17"/>
                    <a:pt x="64" y="17"/>
                    <a:pt x="61" y="17"/>
                  </a:cubicBezTo>
                  <a:cubicBezTo>
                    <a:pt x="58" y="17"/>
                    <a:pt x="55" y="17"/>
                    <a:pt x="52" y="17"/>
                  </a:cubicBezTo>
                  <a:cubicBezTo>
                    <a:pt x="50" y="17"/>
                    <a:pt x="49" y="15"/>
                    <a:pt x="48" y="15"/>
                  </a:cubicBezTo>
                  <a:cubicBezTo>
                    <a:pt x="45" y="12"/>
                    <a:pt x="42" y="10"/>
                    <a:pt x="40" y="8"/>
                  </a:cubicBezTo>
                  <a:cubicBezTo>
                    <a:pt x="36" y="5"/>
                    <a:pt x="32" y="2"/>
                    <a:pt x="27" y="1"/>
                  </a:cubicBezTo>
                  <a:cubicBezTo>
                    <a:pt x="25" y="0"/>
                    <a:pt x="24" y="0"/>
                    <a:pt x="21" y="1"/>
                  </a:cubicBezTo>
                  <a:cubicBezTo>
                    <a:pt x="19" y="1"/>
                    <a:pt x="16" y="2"/>
                    <a:pt x="13" y="3"/>
                  </a:cubicBezTo>
                  <a:cubicBezTo>
                    <a:pt x="14" y="5"/>
                    <a:pt x="17" y="7"/>
                    <a:pt x="17" y="9"/>
                  </a:cubicBezTo>
                  <a:cubicBezTo>
                    <a:pt x="17" y="11"/>
                    <a:pt x="14" y="12"/>
                    <a:pt x="13" y="12"/>
                  </a:cubicBezTo>
                  <a:cubicBezTo>
                    <a:pt x="12" y="13"/>
                    <a:pt x="11" y="12"/>
                    <a:pt x="10" y="12"/>
                  </a:cubicBezTo>
                  <a:cubicBezTo>
                    <a:pt x="9" y="13"/>
                    <a:pt x="9" y="14"/>
                    <a:pt x="9" y="14"/>
                  </a:cubicBezTo>
                  <a:cubicBezTo>
                    <a:pt x="7" y="17"/>
                    <a:pt x="3" y="15"/>
                    <a:pt x="2" y="14"/>
                  </a:cubicBezTo>
                  <a:cubicBezTo>
                    <a:pt x="1" y="16"/>
                    <a:pt x="1" y="17"/>
                    <a:pt x="1" y="19"/>
                  </a:cubicBezTo>
                  <a:cubicBezTo>
                    <a:pt x="0" y="22"/>
                    <a:pt x="1" y="21"/>
                    <a:pt x="3" y="22"/>
                  </a:cubicBezTo>
                  <a:cubicBezTo>
                    <a:pt x="5" y="24"/>
                    <a:pt x="7" y="28"/>
                    <a:pt x="8" y="31"/>
                  </a:cubicBezTo>
                  <a:cubicBezTo>
                    <a:pt x="10" y="33"/>
                    <a:pt x="11" y="35"/>
                    <a:pt x="12" y="38"/>
                  </a:cubicBezTo>
                  <a:cubicBezTo>
                    <a:pt x="13" y="40"/>
                    <a:pt x="14" y="41"/>
                    <a:pt x="15" y="42"/>
                  </a:cubicBezTo>
                  <a:cubicBezTo>
                    <a:pt x="17" y="44"/>
                    <a:pt x="19" y="44"/>
                    <a:pt x="20" y="46"/>
                  </a:cubicBezTo>
                  <a:cubicBezTo>
                    <a:pt x="21" y="48"/>
                    <a:pt x="22" y="50"/>
                    <a:pt x="22" y="53"/>
                  </a:cubicBezTo>
                  <a:cubicBezTo>
                    <a:pt x="23" y="55"/>
                    <a:pt x="22" y="57"/>
                    <a:pt x="23" y="59"/>
                  </a:cubicBezTo>
                  <a:cubicBezTo>
                    <a:pt x="25" y="63"/>
                    <a:pt x="29" y="64"/>
                    <a:pt x="31" y="67"/>
                  </a:cubicBezTo>
                  <a:cubicBezTo>
                    <a:pt x="33" y="70"/>
                    <a:pt x="34" y="74"/>
                    <a:pt x="36" y="76"/>
                  </a:cubicBezTo>
                  <a:cubicBezTo>
                    <a:pt x="37" y="78"/>
                    <a:pt x="39" y="80"/>
                    <a:pt x="40" y="81"/>
                  </a:cubicBezTo>
                  <a:cubicBezTo>
                    <a:pt x="40" y="82"/>
                    <a:pt x="40" y="84"/>
                    <a:pt x="41" y="84"/>
                  </a:cubicBezTo>
                  <a:cubicBezTo>
                    <a:pt x="43" y="84"/>
                    <a:pt x="42" y="82"/>
                    <a:pt x="43" y="81"/>
                  </a:cubicBezTo>
                  <a:cubicBezTo>
                    <a:pt x="43" y="78"/>
                    <a:pt x="48" y="79"/>
                    <a:pt x="50" y="79"/>
                  </a:cubicBezTo>
                  <a:cubicBezTo>
                    <a:pt x="53" y="79"/>
                    <a:pt x="58" y="78"/>
                    <a:pt x="60" y="80"/>
                  </a:cubicBezTo>
                  <a:cubicBezTo>
                    <a:pt x="63" y="81"/>
                    <a:pt x="64" y="79"/>
                    <a:pt x="66" y="77"/>
                  </a:cubicBezTo>
                  <a:cubicBezTo>
                    <a:pt x="69" y="73"/>
                    <a:pt x="72" y="73"/>
                    <a:pt x="76" y="72"/>
                  </a:cubicBezTo>
                  <a:cubicBezTo>
                    <a:pt x="82" y="72"/>
                    <a:pt x="88" y="70"/>
                    <a:pt x="94" y="68"/>
                  </a:cubicBezTo>
                  <a:cubicBezTo>
                    <a:pt x="96" y="67"/>
                    <a:pt x="99" y="66"/>
                    <a:pt x="102" y="66"/>
                  </a:cubicBezTo>
                  <a:cubicBezTo>
                    <a:pt x="103" y="65"/>
                    <a:pt x="103" y="63"/>
                    <a:pt x="104" y="61"/>
                  </a:cubicBezTo>
                  <a:cubicBezTo>
                    <a:pt x="104" y="60"/>
                    <a:pt x="105" y="58"/>
                    <a:pt x="105" y="56"/>
                  </a:cubicBezTo>
                  <a:cubicBezTo>
                    <a:pt x="105" y="55"/>
                    <a:pt x="104" y="52"/>
                    <a:pt x="103" y="51"/>
                  </a:cubicBezTo>
                  <a:cubicBezTo>
                    <a:pt x="100" y="51"/>
                    <a:pt x="96" y="51"/>
                    <a:pt x="93" y="50"/>
                  </a:cubicBezTo>
                  <a:cubicBezTo>
                    <a:pt x="90" y="50"/>
                    <a:pt x="90" y="49"/>
                    <a:pt x="88" y="47"/>
                  </a:cubicBezTo>
                  <a:cubicBezTo>
                    <a:pt x="86" y="43"/>
                    <a:pt x="83" y="42"/>
                    <a:pt x="81" y="39"/>
                  </a:cubicBezTo>
                  <a:cubicBezTo>
                    <a:pt x="80" y="39"/>
                    <a:pt x="78" y="35"/>
                    <a:pt x="77" y="34"/>
                  </a:cubicBezTo>
                  <a:cubicBezTo>
                    <a:pt x="76" y="32"/>
                    <a:pt x="81" y="31"/>
                    <a:pt x="77" y="29"/>
                  </a:cubicBezTo>
                  <a:cubicBezTo>
                    <a:pt x="76" y="29"/>
                    <a:pt x="75" y="27"/>
                    <a:pt x="74" y="27"/>
                  </a:cubicBezTo>
                  <a:cubicBezTo>
                    <a:pt x="72" y="27"/>
                    <a:pt x="71" y="24"/>
                    <a:pt x="70" y="22"/>
                  </a:cubicBezTo>
                  <a:cubicBezTo>
                    <a:pt x="69" y="19"/>
                    <a:pt x="69" y="20"/>
                    <a:pt x="6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7" name="Freeform 685"/>
            <p:cNvSpPr>
              <a:spLocks/>
            </p:cNvSpPr>
            <p:nvPr/>
          </p:nvSpPr>
          <p:spPr bwMode="auto">
            <a:xfrm>
              <a:off x="6648006" y="3712184"/>
              <a:ext cx="97159" cy="103530"/>
            </a:xfrm>
            <a:custGeom>
              <a:avLst/>
              <a:gdLst>
                <a:gd name="T0" fmla="*/ 5 w 21"/>
                <a:gd name="T1" fmla="*/ 22 h 22"/>
                <a:gd name="T2" fmla="*/ 8 w 21"/>
                <a:gd name="T3" fmla="*/ 19 h 22"/>
                <a:gd name="T4" fmla="*/ 12 w 21"/>
                <a:gd name="T5" fmla="*/ 18 h 22"/>
                <a:gd name="T6" fmla="*/ 15 w 21"/>
                <a:gd name="T7" fmla="*/ 15 h 22"/>
                <a:gd name="T8" fmla="*/ 11 w 21"/>
                <a:gd name="T9" fmla="*/ 9 h 22"/>
                <a:gd name="T10" fmla="*/ 21 w 21"/>
                <a:gd name="T11" fmla="*/ 6 h 22"/>
                <a:gd name="T12" fmla="*/ 19 w 21"/>
                <a:gd name="T13" fmla="*/ 0 h 22"/>
                <a:gd name="T14" fmla="*/ 9 w 21"/>
                <a:gd name="T15" fmla="*/ 5 h 22"/>
                <a:gd name="T16" fmla="*/ 4 w 21"/>
                <a:gd name="T17" fmla="*/ 1 h 22"/>
                <a:gd name="T18" fmla="*/ 3 w 21"/>
                <a:gd name="T19" fmla="*/ 11 h 22"/>
                <a:gd name="T20" fmla="*/ 0 w 21"/>
                <a:gd name="T21" fmla="*/ 18 h 22"/>
                <a:gd name="T22" fmla="*/ 1 w 21"/>
                <a:gd name="T23" fmla="*/ 21 h 22"/>
                <a:gd name="T24" fmla="*/ 5 w 21"/>
                <a:gd name="T25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" h="22">
                  <a:moveTo>
                    <a:pt x="5" y="22"/>
                  </a:moveTo>
                  <a:cubicBezTo>
                    <a:pt x="7" y="22"/>
                    <a:pt x="7" y="19"/>
                    <a:pt x="8" y="19"/>
                  </a:cubicBezTo>
                  <a:cubicBezTo>
                    <a:pt x="9" y="17"/>
                    <a:pt x="11" y="18"/>
                    <a:pt x="12" y="18"/>
                  </a:cubicBezTo>
                  <a:cubicBezTo>
                    <a:pt x="13" y="17"/>
                    <a:pt x="16" y="16"/>
                    <a:pt x="15" y="15"/>
                  </a:cubicBezTo>
                  <a:cubicBezTo>
                    <a:pt x="14" y="13"/>
                    <a:pt x="13" y="11"/>
                    <a:pt x="11" y="9"/>
                  </a:cubicBezTo>
                  <a:cubicBezTo>
                    <a:pt x="15" y="8"/>
                    <a:pt x="18" y="7"/>
                    <a:pt x="21" y="6"/>
                  </a:cubicBezTo>
                  <a:cubicBezTo>
                    <a:pt x="21" y="4"/>
                    <a:pt x="20" y="2"/>
                    <a:pt x="19" y="0"/>
                  </a:cubicBezTo>
                  <a:cubicBezTo>
                    <a:pt x="16" y="1"/>
                    <a:pt x="12" y="5"/>
                    <a:pt x="9" y="5"/>
                  </a:cubicBezTo>
                  <a:cubicBezTo>
                    <a:pt x="7" y="5"/>
                    <a:pt x="4" y="3"/>
                    <a:pt x="4" y="1"/>
                  </a:cubicBezTo>
                  <a:cubicBezTo>
                    <a:pt x="3" y="5"/>
                    <a:pt x="3" y="8"/>
                    <a:pt x="3" y="11"/>
                  </a:cubicBezTo>
                  <a:cubicBezTo>
                    <a:pt x="2" y="13"/>
                    <a:pt x="0" y="16"/>
                    <a:pt x="0" y="18"/>
                  </a:cubicBezTo>
                  <a:cubicBezTo>
                    <a:pt x="0" y="20"/>
                    <a:pt x="0" y="20"/>
                    <a:pt x="1" y="21"/>
                  </a:cubicBezTo>
                  <a:cubicBezTo>
                    <a:pt x="3" y="21"/>
                    <a:pt x="4" y="22"/>
                    <a:pt x="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8" name="Freeform 686"/>
            <p:cNvSpPr>
              <a:spLocks/>
            </p:cNvSpPr>
            <p:nvPr/>
          </p:nvSpPr>
          <p:spPr bwMode="auto">
            <a:xfrm>
              <a:off x="6652784" y="3675552"/>
              <a:ext cx="36635" cy="41415"/>
            </a:xfrm>
            <a:custGeom>
              <a:avLst/>
              <a:gdLst>
                <a:gd name="T0" fmla="*/ 7 w 8"/>
                <a:gd name="T1" fmla="*/ 2 h 9"/>
                <a:gd name="T2" fmla="*/ 4 w 8"/>
                <a:gd name="T3" fmla="*/ 0 h 9"/>
                <a:gd name="T4" fmla="*/ 2 w 8"/>
                <a:gd name="T5" fmla="*/ 2 h 9"/>
                <a:gd name="T6" fmla="*/ 0 w 8"/>
                <a:gd name="T7" fmla="*/ 8 h 9"/>
                <a:gd name="T8" fmla="*/ 4 w 8"/>
                <a:gd name="T9" fmla="*/ 8 h 9"/>
                <a:gd name="T10" fmla="*/ 7 w 8"/>
                <a:gd name="T11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9">
                  <a:moveTo>
                    <a:pt x="7" y="2"/>
                  </a:moveTo>
                  <a:cubicBezTo>
                    <a:pt x="7" y="1"/>
                    <a:pt x="5" y="0"/>
                    <a:pt x="4" y="0"/>
                  </a:cubicBezTo>
                  <a:cubicBezTo>
                    <a:pt x="3" y="1"/>
                    <a:pt x="3" y="1"/>
                    <a:pt x="2" y="2"/>
                  </a:cubicBezTo>
                  <a:cubicBezTo>
                    <a:pt x="2" y="4"/>
                    <a:pt x="1" y="6"/>
                    <a:pt x="0" y="8"/>
                  </a:cubicBezTo>
                  <a:cubicBezTo>
                    <a:pt x="2" y="8"/>
                    <a:pt x="2" y="9"/>
                    <a:pt x="4" y="8"/>
                  </a:cubicBezTo>
                  <a:cubicBezTo>
                    <a:pt x="5" y="7"/>
                    <a:pt x="8" y="4"/>
                    <a:pt x="7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9" name="Freeform 687"/>
            <p:cNvSpPr>
              <a:spLocks/>
            </p:cNvSpPr>
            <p:nvPr/>
          </p:nvSpPr>
          <p:spPr bwMode="auto">
            <a:xfrm>
              <a:off x="6648006" y="3731299"/>
              <a:ext cx="14337" cy="33448"/>
            </a:xfrm>
            <a:custGeom>
              <a:avLst/>
              <a:gdLst>
                <a:gd name="T0" fmla="*/ 0 w 3"/>
                <a:gd name="T1" fmla="*/ 3 h 7"/>
                <a:gd name="T2" fmla="*/ 3 w 3"/>
                <a:gd name="T3" fmla="*/ 7 h 7"/>
                <a:gd name="T4" fmla="*/ 3 w 3"/>
                <a:gd name="T5" fmla="*/ 1 h 7"/>
                <a:gd name="T6" fmla="*/ 2 w 3"/>
                <a:gd name="T7" fmla="*/ 0 h 7"/>
                <a:gd name="T8" fmla="*/ 0 w 3"/>
                <a:gd name="T9" fmla="*/ 3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7">
                  <a:moveTo>
                    <a:pt x="0" y="3"/>
                  </a:moveTo>
                  <a:cubicBezTo>
                    <a:pt x="0" y="5"/>
                    <a:pt x="1" y="6"/>
                    <a:pt x="3" y="7"/>
                  </a:cubicBezTo>
                  <a:cubicBezTo>
                    <a:pt x="3" y="5"/>
                    <a:pt x="3" y="3"/>
                    <a:pt x="3" y="1"/>
                  </a:cubicBezTo>
                  <a:cubicBezTo>
                    <a:pt x="3" y="0"/>
                    <a:pt x="3" y="0"/>
                    <a:pt x="2" y="0"/>
                  </a:cubicBezTo>
                  <a:cubicBezTo>
                    <a:pt x="0" y="0"/>
                    <a:pt x="0" y="2"/>
                    <a:pt x="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0" name="Freeform 688"/>
            <p:cNvSpPr>
              <a:spLocks/>
            </p:cNvSpPr>
            <p:nvPr/>
          </p:nvSpPr>
          <p:spPr bwMode="auto">
            <a:xfrm>
              <a:off x="6628893" y="3712184"/>
              <a:ext cx="38226" cy="122645"/>
            </a:xfrm>
            <a:custGeom>
              <a:avLst/>
              <a:gdLst>
                <a:gd name="T0" fmla="*/ 4 w 8"/>
                <a:gd name="T1" fmla="*/ 17 h 26"/>
                <a:gd name="T2" fmla="*/ 6 w 8"/>
                <a:gd name="T3" fmla="*/ 13 h 26"/>
                <a:gd name="T4" fmla="*/ 5 w 8"/>
                <a:gd name="T5" fmla="*/ 10 h 26"/>
                <a:gd name="T6" fmla="*/ 7 w 8"/>
                <a:gd name="T7" fmla="*/ 4 h 26"/>
                <a:gd name="T8" fmla="*/ 6 w 8"/>
                <a:gd name="T9" fmla="*/ 0 h 26"/>
                <a:gd name="T10" fmla="*/ 2 w 8"/>
                <a:gd name="T11" fmla="*/ 7 h 26"/>
                <a:gd name="T12" fmla="*/ 0 w 8"/>
                <a:gd name="T13" fmla="*/ 11 h 26"/>
                <a:gd name="T14" fmla="*/ 1 w 8"/>
                <a:gd name="T15" fmla="*/ 16 h 26"/>
                <a:gd name="T16" fmla="*/ 2 w 8"/>
                <a:gd name="T17" fmla="*/ 26 h 26"/>
                <a:gd name="T18" fmla="*/ 2 w 8"/>
                <a:gd name="T19" fmla="*/ 25 h 26"/>
                <a:gd name="T20" fmla="*/ 4 w 8"/>
                <a:gd name="T21" fmla="*/ 17 h 26"/>
                <a:gd name="T22" fmla="*/ 4 w 8"/>
                <a:gd name="T23" fmla="*/ 17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26">
                  <a:moveTo>
                    <a:pt x="4" y="17"/>
                  </a:moveTo>
                  <a:cubicBezTo>
                    <a:pt x="4" y="16"/>
                    <a:pt x="5" y="15"/>
                    <a:pt x="6" y="13"/>
                  </a:cubicBezTo>
                  <a:cubicBezTo>
                    <a:pt x="7" y="11"/>
                    <a:pt x="6" y="12"/>
                    <a:pt x="5" y="10"/>
                  </a:cubicBezTo>
                  <a:cubicBezTo>
                    <a:pt x="3" y="8"/>
                    <a:pt x="4" y="3"/>
                    <a:pt x="7" y="4"/>
                  </a:cubicBezTo>
                  <a:cubicBezTo>
                    <a:pt x="8" y="1"/>
                    <a:pt x="8" y="1"/>
                    <a:pt x="6" y="0"/>
                  </a:cubicBezTo>
                  <a:cubicBezTo>
                    <a:pt x="4" y="0"/>
                    <a:pt x="3" y="5"/>
                    <a:pt x="2" y="7"/>
                  </a:cubicBezTo>
                  <a:cubicBezTo>
                    <a:pt x="1" y="8"/>
                    <a:pt x="0" y="9"/>
                    <a:pt x="0" y="11"/>
                  </a:cubicBezTo>
                  <a:cubicBezTo>
                    <a:pt x="0" y="12"/>
                    <a:pt x="1" y="14"/>
                    <a:pt x="1" y="16"/>
                  </a:cubicBezTo>
                  <a:cubicBezTo>
                    <a:pt x="1" y="19"/>
                    <a:pt x="2" y="22"/>
                    <a:pt x="2" y="26"/>
                  </a:cubicBezTo>
                  <a:cubicBezTo>
                    <a:pt x="2" y="25"/>
                    <a:pt x="2" y="25"/>
                    <a:pt x="2" y="25"/>
                  </a:cubicBezTo>
                  <a:cubicBezTo>
                    <a:pt x="3" y="23"/>
                    <a:pt x="3" y="20"/>
                    <a:pt x="4" y="17"/>
                  </a:cubicBezTo>
                  <a:cubicBezTo>
                    <a:pt x="4" y="16"/>
                    <a:pt x="4" y="18"/>
                    <a:pt x="4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1" name="Freeform 689"/>
            <p:cNvSpPr>
              <a:spLocks/>
            </p:cNvSpPr>
            <p:nvPr/>
          </p:nvSpPr>
          <p:spPr bwMode="auto">
            <a:xfrm>
              <a:off x="7015936" y="3895355"/>
              <a:ext cx="23891" cy="36635"/>
            </a:xfrm>
            <a:custGeom>
              <a:avLst/>
              <a:gdLst>
                <a:gd name="T0" fmla="*/ 3 w 5"/>
                <a:gd name="T1" fmla="*/ 8 h 8"/>
                <a:gd name="T2" fmla="*/ 2 w 5"/>
                <a:gd name="T3" fmla="*/ 0 h 8"/>
                <a:gd name="T4" fmla="*/ 0 w 5"/>
                <a:gd name="T5" fmla="*/ 4 h 8"/>
                <a:gd name="T6" fmla="*/ 3 w 5"/>
                <a:gd name="T7" fmla="*/ 8 h 8"/>
                <a:gd name="T8" fmla="*/ 3 w 5"/>
                <a:gd name="T9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3" y="8"/>
                  </a:moveTo>
                  <a:cubicBezTo>
                    <a:pt x="3" y="7"/>
                    <a:pt x="5" y="0"/>
                    <a:pt x="2" y="0"/>
                  </a:cubicBezTo>
                  <a:cubicBezTo>
                    <a:pt x="1" y="1"/>
                    <a:pt x="0" y="3"/>
                    <a:pt x="0" y="4"/>
                  </a:cubicBezTo>
                  <a:cubicBezTo>
                    <a:pt x="0" y="6"/>
                    <a:pt x="1" y="7"/>
                    <a:pt x="3" y="8"/>
                  </a:cubicBezTo>
                  <a:cubicBezTo>
                    <a:pt x="3" y="8"/>
                    <a:pt x="2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2" name="Freeform 690"/>
            <p:cNvSpPr>
              <a:spLocks/>
            </p:cNvSpPr>
            <p:nvPr/>
          </p:nvSpPr>
          <p:spPr bwMode="auto">
            <a:xfrm>
              <a:off x="6824804" y="4068969"/>
              <a:ext cx="248472" cy="157685"/>
            </a:xfrm>
            <a:custGeom>
              <a:avLst/>
              <a:gdLst>
                <a:gd name="T0" fmla="*/ 47 w 53"/>
                <a:gd name="T1" fmla="*/ 0 h 34"/>
                <a:gd name="T2" fmla="*/ 38 w 53"/>
                <a:gd name="T3" fmla="*/ 2 h 34"/>
                <a:gd name="T4" fmla="*/ 28 w 53"/>
                <a:gd name="T5" fmla="*/ 4 h 34"/>
                <a:gd name="T6" fmla="*/ 23 w 53"/>
                <a:gd name="T7" fmla="*/ 10 h 34"/>
                <a:gd name="T8" fmla="*/ 17 w 53"/>
                <a:gd name="T9" fmla="*/ 9 h 34"/>
                <a:gd name="T10" fmla="*/ 9 w 53"/>
                <a:gd name="T11" fmla="*/ 9 h 34"/>
                <a:gd name="T12" fmla="*/ 3 w 53"/>
                <a:gd name="T13" fmla="*/ 12 h 34"/>
                <a:gd name="T14" fmla="*/ 1 w 53"/>
                <a:gd name="T15" fmla="*/ 15 h 34"/>
                <a:gd name="T16" fmla="*/ 1 w 53"/>
                <a:gd name="T17" fmla="*/ 21 h 34"/>
                <a:gd name="T18" fmla="*/ 3 w 53"/>
                <a:gd name="T19" fmla="*/ 28 h 34"/>
                <a:gd name="T20" fmla="*/ 4 w 53"/>
                <a:gd name="T21" fmla="*/ 32 h 34"/>
                <a:gd name="T22" fmla="*/ 12 w 53"/>
                <a:gd name="T23" fmla="*/ 32 h 34"/>
                <a:gd name="T24" fmla="*/ 16 w 53"/>
                <a:gd name="T25" fmla="*/ 29 h 34"/>
                <a:gd name="T26" fmla="*/ 21 w 53"/>
                <a:gd name="T27" fmla="*/ 29 h 34"/>
                <a:gd name="T28" fmla="*/ 24 w 53"/>
                <a:gd name="T29" fmla="*/ 26 h 34"/>
                <a:gd name="T30" fmla="*/ 32 w 53"/>
                <a:gd name="T31" fmla="*/ 24 h 34"/>
                <a:gd name="T32" fmla="*/ 41 w 53"/>
                <a:gd name="T33" fmla="*/ 21 h 34"/>
                <a:gd name="T34" fmla="*/ 47 w 53"/>
                <a:gd name="T35" fmla="*/ 17 h 34"/>
                <a:gd name="T36" fmla="*/ 52 w 53"/>
                <a:gd name="T37" fmla="*/ 12 h 34"/>
                <a:gd name="T38" fmla="*/ 47 w 53"/>
                <a:gd name="T3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3" h="34">
                  <a:moveTo>
                    <a:pt x="47" y="0"/>
                  </a:moveTo>
                  <a:cubicBezTo>
                    <a:pt x="44" y="1"/>
                    <a:pt x="41" y="2"/>
                    <a:pt x="38" y="2"/>
                  </a:cubicBezTo>
                  <a:cubicBezTo>
                    <a:pt x="35" y="3"/>
                    <a:pt x="31" y="2"/>
                    <a:pt x="28" y="4"/>
                  </a:cubicBezTo>
                  <a:cubicBezTo>
                    <a:pt x="26" y="6"/>
                    <a:pt x="25" y="8"/>
                    <a:pt x="23" y="10"/>
                  </a:cubicBezTo>
                  <a:cubicBezTo>
                    <a:pt x="22" y="11"/>
                    <a:pt x="19" y="9"/>
                    <a:pt x="17" y="9"/>
                  </a:cubicBezTo>
                  <a:cubicBezTo>
                    <a:pt x="14" y="9"/>
                    <a:pt x="12" y="9"/>
                    <a:pt x="9" y="9"/>
                  </a:cubicBezTo>
                  <a:cubicBezTo>
                    <a:pt x="6" y="9"/>
                    <a:pt x="3" y="8"/>
                    <a:pt x="3" y="12"/>
                  </a:cubicBezTo>
                  <a:cubicBezTo>
                    <a:pt x="2" y="14"/>
                    <a:pt x="1" y="13"/>
                    <a:pt x="1" y="15"/>
                  </a:cubicBezTo>
                  <a:cubicBezTo>
                    <a:pt x="0" y="17"/>
                    <a:pt x="0" y="19"/>
                    <a:pt x="1" y="21"/>
                  </a:cubicBezTo>
                  <a:cubicBezTo>
                    <a:pt x="1" y="23"/>
                    <a:pt x="2" y="26"/>
                    <a:pt x="3" y="28"/>
                  </a:cubicBezTo>
                  <a:cubicBezTo>
                    <a:pt x="3" y="29"/>
                    <a:pt x="3" y="31"/>
                    <a:pt x="4" y="32"/>
                  </a:cubicBezTo>
                  <a:cubicBezTo>
                    <a:pt x="5" y="34"/>
                    <a:pt x="10" y="33"/>
                    <a:pt x="12" y="32"/>
                  </a:cubicBezTo>
                  <a:cubicBezTo>
                    <a:pt x="13" y="31"/>
                    <a:pt x="14" y="30"/>
                    <a:pt x="16" y="29"/>
                  </a:cubicBezTo>
                  <a:cubicBezTo>
                    <a:pt x="17" y="29"/>
                    <a:pt x="19" y="29"/>
                    <a:pt x="21" y="29"/>
                  </a:cubicBezTo>
                  <a:cubicBezTo>
                    <a:pt x="22" y="28"/>
                    <a:pt x="23" y="27"/>
                    <a:pt x="24" y="26"/>
                  </a:cubicBezTo>
                  <a:cubicBezTo>
                    <a:pt x="27" y="25"/>
                    <a:pt x="29" y="25"/>
                    <a:pt x="32" y="24"/>
                  </a:cubicBezTo>
                  <a:cubicBezTo>
                    <a:pt x="35" y="23"/>
                    <a:pt x="38" y="22"/>
                    <a:pt x="41" y="21"/>
                  </a:cubicBezTo>
                  <a:cubicBezTo>
                    <a:pt x="43" y="20"/>
                    <a:pt x="47" y="19"/>
                    <a:pt x="47" y="17"/>
                  </a:cubicBezTo>
                  <a:cubicBezTo>
                    <a:pt x="48" y="14"/>
                    <a:pt x="53" y="14"/>
                    <a:pt x="52" y="12"/>
                  </a:cubicBezTo>
                  <a:cubicBezTo>
                    <a:pt x="50" y="8"/>
                    <a:pt x="49" y="4"/>
                    <a:pt x="4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3" name="Freeform 691"/>
            <p:cNvSpPr>
              <a:spLocks/>
            </p:cNvSpPr>
            <p:nvPr/>
          </p:nvSpPr>
          <p:spPr bwMode="auto">
            <a:xfrm>
              <a:off x="7044607" y="3895355"/>
              <a:ext cx="191132" cy="229360"/>
            </a:xfrm>
            <a:custGeom>
              <a:avLst/>
              <a:gdLst>
                <a:gd name="T0" fmla="*/ 39 w 41"/>
                <a:gd name="T1" fmla="*/ 19 h 49"/>
                <a:gd name="T2" fmla="*/ 34 w 41"/>
                <a:gd name="T3" fmla="*/ 14 h 49"/>
                <a:gd name="T4" fmla="*/ 28 w 41"/>
                <a:gd name="T5" fmla="*/ 12 h 49"/>
                <a:gd name="T6" fmla="*/ 22 w 41"/>
                <a:gd name="T7" fmla="*/ 6 h 49"/>
                <a:gd name="T8" fmla="*/ 21 w 41"/>
                <a:gd name="T9" fmla="*/ 3 h 49"/>
                <a:gd name="T10" fmla="*/ 22 w 41"/>
                <a:gd name="T11" fmla="*/ 0 h 49"/>
                <a:gd name="T12" fmla="*/ 17 w 41"/>
                <a:gd name="T13" fmla="*/ 5 h 49"/>
                <a:gd name="T14" fmla="*/ 10 w 41"/>
                <a:gd name="T15" fmla="*/ 10 h 49"/>
                <a:gd name="T16" fmla="*/ 5 w 41"/>
                <a:gd name="T17" fmla="*/ 10 h 49"/>
                <a:gd name="T18" fmla="*/ 0 w 41"/>
                <a:gd name="T19" fmla="*/ 11 h 49"/>
                <a:gd name="T20" fmla="*/ 5 w 41"/>
                <a:gd name="T21" fmla="*/ 17 h 49"/>
                <a:gd name="T22" fmla="*/ 16 w 41"/>
                <a:gd name="T23" fmla="*/ 19 h 49"/>
                <a:gd name="T24" fmla="*/ 16 w 41"/>
                <a:gd name="T25" fmla="*/ 32 h 49"/>
                <a:gd name="T26" fmla="*/ 11 w 41"/>
                <a:gd name="T27" fmla="*/ 34 h 49"/>
                <a:gd name="T28" fmla="*/ 0 w 41"/>
                <a:gd name="T29" fmla="*/ 37 h 49"/>
                <a:gd name="T30" fmla="*/ 5 w 41"/>
                <a:gd name="T31" fmla="*/ 49 h 49"/>
                <a:gd name="T32" fmla="*/ 14 w 41"/>
                <a:gd name="T33" fmla="*/ 48 h 49"/>
                <a:gd name="T34" fmla="*/ 17 w 41"/>
                <a:gd name="T35" fmla="*/ 44 h 49"/>
                <a:gd name="T36" fmla="*/ 23 w 41"/>
                <a:gd name="T37" fmla="*/ 42 h 49"/>
                <a:gd name="T38" fmla="*/ 28 w 41"/>
                <a:gd name="T39" fmla="*/ 38 h 49"/>
                <a:gd name="T40" fmla="*/ 29 w 41"/>
                <a:gd name="T41" fmla="*/ 32 h 49"/>
                <a:gd name="T42" fmla="*/ 32 w 41"/>
                <a:gd name="T43" fmla="*/ 30 h 49"/>
                <a:gd name="T44" fmla="*/ 37 w 41"/>
                <a:gd name="T45" fmla="*/ 24 h 49"/>
                <a:gd name="T46" fmla="*/ 39 w 41"/>
                <a:gd name="T47" fmla="*/ 19 h 49"/>
                <a:gd name="T48" fmla="*/ 39 w 41"/>
                <a:gd name="T49" fmla="*/ 1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1" h="49">
                  <a:moveTo>
                    <a:pt x="39" y="19"/>
                  </a:moveTo>
                  <a:cubicBezTo>
                    <a:pt x="36" y="19"/>
                    <a:pt x="35" y="16"/>
                    <a:pt x="34" y="14"/>
                  </a:cubicBezTo>
                  <a:cubicBezTo>
                    <a:pt x="33" y="13"/>
                    <a:pt x="29" y="13"/>
                    <a:pt x="28" y="12"/>
                  </a:cubicBezTo>
                  <a:cubicBezTo>
                    <a:pt x="25" y="11"/>
                    <a:pt x="24" y="9"/>
                    <a:pt x="22" y="6"/>
                  </a:cubicBezTo>
                  <a:cubicBezTo>
                    <a:pt x="22" y="5"/>
                    <a:pt x="21" y="4"/>
                    <a:pt x="21" y="3"/>
                  </a:cubicBezTo>
                  <a:cubicBezTo>
                    <a:pt x="21" y="3"/>
                    <a:pt x="22" y="0"/>
                    <a:pt x="22" y="0"/>
                  </a:cubicBezTo>
                  <a:cubicBezTo>
                    <a:pt x="21" y="0"/>
                    <a:pt x="18" y="4"/>
                    <a:pt x="17" y="5"/>
                  </a:cubicBezTo>
                  <a:cubicBezTo>
                    <a:pt x="15" y="7"/>
                    <a:pt x="13" y="10"/>
                    <a:pt x="10" y="10"/>
                  </a:cubicBezTo>
                  <a:cubicBezTo>
                    <a:pt x="8" y="11"/>
                    <a:pt x="7" y="10"/>
                    <a:pt x="5" y="10"/>
                  </a:cubicBezTo>
                  <a:cubicBezTo>
                    <a:pt x="3" y="11"/>
                    <a:pt x="1" y="13"/>
                    <a:pt x="0" y="11"/>
                  </a:cubicBezTo>
                  <a:cubicBezTo>
                    <a:pt x="1" y="14"/>
                    <a:pt x="2" y="17"/>
                    <a:pt x="5" y="17"/>
                  </a:cubicBezTo>
                  <a:cubicBezTo>
                    <a:pt x="7" y="17"/>
                    <a:pt x="15" y="17"/>
                    <a:pt x="16" y="19"/>
                  </a:cubicBezTo>
                  <a:cubicBezTo>
                    <a:pt x="19" y="23"/>
                    <a:pt x="17" y="27"/>
                    <a:pt x="16" y="32"/>
                  </a:cubicBezTo>
                  <a:cubicBezTo>
                    <a:pt x="15" y="33"/>
                    <a:pt x="11" y="34"/>
                    <a:pt x="11" y="34"/>
                  </a:cubicBezTo>
                  <a:cubicBezTo>
                    <a:pt x="7" y="35"/>
                    <a:pt x="3" y="36"/>
                    <a:pt x="0" y="37"/>
                  </a:cubicBezTo>
                  <a:cubicBezTo>
                    <a:pt x="2" y="41"/>
                    <a:pt x="4" y="45"/>
                    <a:pt x="5" y="49"/>
                  </a:cubicBezTo>
                  <a:cubicBezTo>
                    <a:pt x="8" y="48"/>
                    <a:pt x="11" y="48"/>
                    <a:pt x="14" y="48"/>
                  </a:cubicBezTo>
                  <a:cubicBezTo>
                    <a:pt x="18" y="47"/>
                    <a:pt x="15" y="46"/>
                    <a:pt x="17" y="44"/>
                  </a:cubicBezTo>
                  <a:cubicBezTo>
                    <a:pt x="19" y="43"/>
                    <a:pt x="22" y="44"/>
                    <a:pt x="23" y="42"/>
                  </a:cubicBezTo>
                  <a:cubicBezTo>
                    <a:pt x="25" y="40"/>
                    <a:pt x="25" y="39"/>
                    <a:pt x="28" y="38"/>
                  </a:cubicBezTo>
                  <a:cubicBezTo>
                    <a:pt x="30" y="37"/>
                    <a:pt x="29" y="34"/>
                    <a:pt x="29" y="32"/>
                  </a:cubicBezTo>
                  <a:cubicBezTo>
                    <a:pt x="28" y="30"/>
                    <a:pt x="30" y="30"/>
                    <a:pt x="32" y="30"/>
                  </a:cubicBezTo>
                  <a:cubicBezTo>
                    <a:pt x="35" y="29"/>
                    <a:pt x="35" y="26"/>
                    <a:pt x="37" y="24"/>
                  </a:cubicBezTo>
                  <a:cubicBezTo>
                    <a:pt x="38" y="23"/>
                    <a:pt x="41" y="20"/>
                    <a:pt x="39" y="19"/>
                  </a:cubicBezTo>
                  <a:cubicBezTo>
                    <a:pt x="38" y="19"/>
                    <a:pt x="40" y="20"/>
                    <a:pt x="39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4" name="Freeform 692"/>
            <p:cNvSpPr>
              <a:spLocks/>
            </p:cNvSpPr>
            <p:nvPr/>
          </p:nvSpPr>
          <p:spPr bwMode="auto">
            <a:xfrm>
              <a:off x="7450762" y="3446193"/>
              <a:ext cx="256436" cy="111495"/>
            </a:xfrm>
            <a:custGeom>
              <a:avLst/>
              <a:gdLst>
                <a:gd name="T0" fmla="*/ 55 w 55"/>
                <a:gd name="T1" fmla="*/ 5 h 24"/>
                <a:gd name="T2" fmla="*/ 47 w 55"/>
                <a:gd name="T3" fmla="*/ 3 h 24"/>
                <a:gd name="T4" fmla="*/ 36 w 55"/>
                <a:gd name="T5" fmla="*/ 2 h 24"/>
                <a:gd name="T6" fmla="*/ 27 w 55"/>
                <a:gd name="T7" fmla="*/ 0 h 24"/>
                <a:gd name="T8" fmla="*/ 22 w 55"/>
                <a:gd name="T9" fmla="*/ 2 h 24"/>
                <a:gd name="T10" fmla="*/ 19 w 55"/>
                <a:gd name="T11" fmla="*/ 4 h 24"/>
                <a:gd name="T12" fmla="*/ 11 w 55"/>
                <a:gd name="T13" fmla="*/ 5 h 24"/>
                <a:gd name="T14" fmla="*/ 9 w 55"/>
                <a:gd name="T15" fmla="*/ 7 h 24"/>
                <a:gd name="T16" fmla="*/ 8 w 55"/>
                <a:gd name="T17" fmla="*/ 11 h 24"/>
                <a:gd name="T18" fmla="*/ 12 w 55"/>
                <a:gd name="T19" fmla="*/ 12 h 24"/>
                <a:gd name="T20" fmla="*/ 15 w 55"/>
                <a:gd name="T21" fmla="*/ 12 h 24"/>
                <a:gd name="T22" fmla="*/ 19 w 55"/>
                <a:gd name="T23" fmla="*/ 15 h 24"/>
                <a:gd name="T24" fmla="*/ 15 w 55"/>
                <a:gd name="T25" fmla="*/ 17 h 24"/>
                <a:gd name="T26" fmla="*/ 11 w 55"/>
                <a:gd name="T27" fmla="*/ 17 h 24"/>
                <a:gd name="T28" fmla="*/ 10 w 55"/>
                <a:gd name="T29" fmla="*/ 20 h 24"/>
                <a:gd name="T30" fmla="*/ 1 w 55"/>
                <a:gd name="T31" fmla="*/ 20 h 24"/>
                <a:gd name="T32" fmla="*/ 11 w 55"/>
                <a:gd name="T33" fmla="*/ 22 h 24"/>
                <a:gd name="T34" fmla="*/ 15 w 55"/>
                <a:gd name="T35" fmla="*/ 23 h 24"/>
                <a:gd name="T36" fmla="*/ 21 w 55"/>
                <a:gd name="T37" fmla="*/ 23 h 24"/>
                <a:gd name="T38" fmla="*/ 25 w 55"/>
                <a:gd name="T39" fmla="*/ 20 h 24"/>
                <a:gd name="T40" fmla="*/ 28 w 55"/>
                <a:gd name="T41" fmla="*/ 17 h 24"/>
                <a:gd name="T42" fmla="*/ 33 w 55"/>
                <a:gd name="T43" fmla="*/ 16 h 24"/>
                <a:gd name="T44" fmla="*/ 37 w 55"/>
                <a:gd name="T45" fmla="*/ 16 h 24"/>
                <a:gd name="T46" fmla="*/ 40 w 55"/>
                <a:gd name="T47" fmla="*/ 13 h 24"/>
                <a:gd name="T48" fmla="*/ 44 w 55"/>
                <a:gd name="T49" fmla="*/ 12 h 24"/>
                <a:gd name="T50" fmla="*/ 54 w 55"/>
                <a:gd name="T51" fmla="*/ 7 h 24"/>
                <a:gd name="T52" fmla="*/ 55 w 55"/>
                <a:gd name="T53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24">
                  <a:moveTo>
                    <a:pt x="55" y="5"/>
                  </a:moveTo>
                  <a:cubicBezTo>
                    <a:pt x="52" y="5"/>
                    <a:pt x="50" y="3"/>
                    <a:pt x="47" y="3"/>
                  </a:cubicBezTo>
                  <a:cubicBezTo>
                    <a:pt x="44" y="2"/>
                    <a:pt x="40" y="2"/>
                    <a:pt x="36" y="2"/>
                  </a:cubicBezTo>
                  <a:cubicBezTo>
                    <a:pt x="33" y="2"/>
                    <a:pt x="30" y="2"/>
                    <a:pt x="27" y="0"/>
                  </a:cubicBezTo>
                  <a:cubicBezTo>
                    <a:pt x="25" y="0"/>
                    <a:pt x="23" y="0"/>
                    <a:pt x="22" y="2"/>
                  </a:cubicBezTo>
                  <a:cubicBezTo>
                    <a:pt x="22" y="4"/>
                    <a:pt x="21" y="5"/>
                    <a:pt x="19" y="4"/>
                  </a:cubicBezTo>
                  <a:cubicBezTo>
                    <a:pt x="17" y="3"/>
                    <a:pt x="12" y="1"/>
                    <a:pt x="11" y="5"/>
                  </a:cubicBezTo>
                  <a:cubicBezTo>
                    <a:pt x="10" y="6"/>
                    <a:pt x="11" y="6"/>
                    <a:pt x="9" y="7"/>
                  </a:cubicBezTo>
                  <a:cubicBezTo>
                    <a:pt x="8" y="8"/>
                    <a:pt x="6" y="10"/>
                    <a:pt x="8" y="11"/>
                  </a:cubicBezTo>
                  <a:cubicBezTo>
                    <a:pt x="9" y="12"/>
                    <a:pt x="12" y="13"/>
                    <a:pt x="12" y="12"/>
                  </a:cubicBezTo>
                  <a:cubicBezTo>
                    <a:pt x="13" y="10"/>
                    <a:pt x="14" y="11"/>
                    <a:pt x="15" y="12"/>
                  </a:cubicBezTo>
                  <a:cubicBezTo>
                    <a:pt x="16" y="13"/>
                    <a:pt x="20" y="14"/>
                    <a:pt x="19" y="15"/>
                  </a:cubicBezTo>
                  <a:cubicBezTo>
                    <a:pt x="19" y="16"/>
                    <a:pt x="16" y="16"/>
                    <a:pt x="15" y="17"/>
                  </a:cubicBezTo>
                  <a:cubicBezTo>
                    <a:pt x="14" y="18"/>
                    <a:pt x="13" y="19"/>
                    <a:pt x="11" y="17"/>
                  </a:cubicBezTo>
                  <a:cubicBezTo>
                    <a:pt x="10" y="16"/>
                    <a:pt x="10" y="19"/>
                    <a:pt x="10" y="20"/>
                  </a:cubicBezTo>
                  <a:cubicBezTo>
                    <a:pt x="6" y="22"/>
                    <a:pt x="4" y="15"/>
                    <a:pt x="1" y="20"/>
                  </a:cubicBezTo>
                  <a:cubicBezTo>
                    <a:pt x="0" y="21"/>
                    <a:pt x="10" y="23"/>
                    <a:pt x="11" y="22"/>
                  </a:cubicBezTo>
                  <a:cubicBezTo>
                    <a:pt x="12" y="21"/>
                    <a:pt x="14" y="22"/>
                    <a:pt x="15" y="23"/>
                  </a:cubicBezTo>
                  <a:cubicBezTo>
                    <a:pt x="16" y="23"/>
                    <a:pt x="19" y="24"/>
                    <a:pt x="21" y="23"/>
                  </a:cubicBezTo>
                  <a:cubicBezTo>
                    <a:pt x="22" y="22"/>
                    <a:pt x="24" y="23"/>
                    <a:pt x="25" y="20"/>
                  </a:cubicBezTo>
                  <a:cubicBezTo>
                    <a:pt x="25" y="19"/>
                    <a:pt x="27" y="18"/>
                    <a:pt x="28" y="17"/>
                  </a:cubicBezTo>
                  <a:cubicBezTo>
                    <a:pt x="29" y="16"/>
                    <a:pt x="33" y="16"/>
                    <a:pt x="33" y="16"/>
                  </a:cubicBezTo>
                  <a:cubicBezTo>
                    <a:pt x="34" y="18"/>
                    <a:pt x="35" y="16"/>
                    <a:pt x="37" y="16"/>
                  </a:cubicBezTo>
                  <a:cubicBezTo>
                    <a:pt x="38" y="16"/>
                    <a:pt x="39" y="13"/>
                    <a:pt x="40" y="13"/>
                  </a:cubicBezTo>
                  <a:cubicBezTo>
                    <a:pt x="41" y="12"/>
                    <a:pt x="43" y="13"/>
                    <a:pt x="44" y="12"/>
                  </a:cubicBezTo>
                  <a:cubicBezTo>
                    <a:pt x="48" y="11"/>
                    <a:pt x="50" y="9"/>
                    <a:pt x="54" y="7"/>
                  </a:cubicBezTo>
                  <a:cubicBezTo>
                    <a:pt x="55" y="7"/>
                    <a:pt x="55" y="7"/>
                    <a:pt x="55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5" name="Freeform 693"/>
            <p:cNvSpPr>
              <a:spLocks/>
            </p:cNvSpPr>
            <p:nvPr/>
          </p:nvSpPr>
          <p:spPr bwMode="auto">
            <a:xfrm>
              <a:off x="7138580" y="3376111"/>
              <a:ext cx="415714" cy="243694"/>
            </a:xfrm>
            <a:custGeom>
              <a:avLst/>
              <a:gdLst>
                <a:gd name="T0" fmla="*/ 78 w 89"/>
                <a:gd name="T1" fmla="*/ 32 h 52"/>
                <a:gd name="T2" fmla="*/ 81 w 89"/>
                <a:gd name="T3" fmla="*/ 33 h 52"/>
                <a:gd name="T4" fmla="*/ 84 w 89"/>
                <a:gd name="T5" fmla="*/ 31 h 52"/>
                <a:gd name="T6" fmla="*/ 81 w 89"/>
                <a:gd name="T7" fmla="*/ 26 h 52"/>
                <a:gd name="T8" fmla="*/ 79 w 89"/>
                <a:gd name="T9" fmla="*/ 27 h 52"/>
                <a:gd name="T10" fmla="*/ 75 w 89"/>
                <a:gd name="T11" fmla="*/ 27 h 52"/>
                <a:gd name="T12" fmla="*/ 78 w 89"/>
                <a:gd name="T13" fmla="*/ 21 h 52"/>
                <a:gd name="T14" fmla="*/ 74 w 89"/>
                <a:gd name="T15" fmla="*/ 22 h 52"/>
                <a:gd name="T16" fmla="*/ 68 w 89"/>
                <a:gd name="T17" fmla="*/ 25 h 52"/>
                <a:gd name="T18" fmla="*/ 65 w 89"/>
                <a:gd name="T19" fmla="*/ 29 h 52"/>
                <a:gd name="T20" fmla="*/ 62 w 89"/>
                <a:gd name="T21" fmla="*/ 28 h 52"/>
                <a:gd name="T22" fmla="*/ 57 w 89"/>
                <a:gd name="T23" fmla="*/ 27 h 52"/>
                <a:gd name="T24" fmla="*/ 53 w 89"/>
                <a:gd name="T25" fmla="*/ 23 h 52"/>
                <a:gd name="T26" fmla="*/ 52 w 89"/>
                <a:gd name="T27" fmla="*/ 17 h 52"/>
                <a:gd name="T28" fmla="*/ 49 w 89"/>
                <a:gd name="T29" fmla="*/ 13 h 52"/>
                <a:gd name="T30" fmla="*/ 45 w 89"/>
                <a:gd name="T31" fmla="*/ 12 h 52"/>
                <a:gd name="T32" fmla="*/ 38 w 89"/>
                <a:gd name="T33" fmla="*/ 12 h 52"/>
                <a:gd name="T34" fmla="*/ 31 w 89"/>
                <a:gd name="T35" fmla="*/ 12 h 52"/>
                <a:gd name="T36" fmla="*/ 27 w 89"/>
                <a:gd name="T37" fmla="*/ 8 h 52"/>
                <a:gd name="T38" fmla="*/ 23 w 89"/>
                <a:gd name="T39" fmla="*/ 8 h 52"/>
                <a:gd name="T40" fmla="*/ 19 w 89"/>
                <a:gd name="T41" fmla="*/ 10 h 52"/>
                <a:gd name="T42" fmla="*/ 17 w 89"/>
                <a:gd name="T43" fmla="*/ 6 h 52"/>
                <a:gd name="T44" fmla="*/ 15 w 89"/>
                <a:gd name="T45" fmla="*/ 1 h 52"/>
                <a:gd name="T46" fmla="*/ 15 w 89"/>
                <a:gd name="T47" fmla="*/ 5 h 52"/>
                <a:gd name="T48" fmla="*/ 14 w 89"/>
                <a:gd name="T49" fmla="*/ 8 h 52"/>
                <a:gd name="T50" fmla="*/ 13 w 89"/>
                <a:gd name="T51" fmla="*/ 3 h 52"/>
                <a:gd name="T52" fmla="*/ 14 w 89"/>
                <a:gd name="T53" fmla="*/ 0 h 52"/>
                <a:gd name="T54" fmla="*/ 1 w 89"/>
                <a:gd name="T55" fmla="*/ 4 h 52"/>
                <a:gd name="T56" fmla="*/ 1 w 89"/>
                <a:gd name="T57" fmla="*/ 15 h 52"/>
                <a:gd name="T58" fmla="*/ 1 w 89"/>
                <a:gd name="T59" fmla="*/ 23 h 52"/>
                <a:gd name="T60" fmla="*/ 2 w 89"/>
                <a:gd name="T61" fmla="*/ 26 h 52"/>
                <a:gd name="T62" fmla="*/ 6 w 89"/>
                <a:gd name="T63" fmla="*/ 26 h 52"/>
                <a:gd name="T64" fmla="*/ 6 w 89"/>
                <a:gd name="T65" fmla="*/ 23 h 52"/>
                <a:gd name="T66" fmla="*/ 10 w 89"/>
                <a:gd name="T67" fmla="*/ 20 h 52"/>
                <a:gd name="T68" fmla="*/ 13 w 89"/>
                <a:gd name="T69" fmla="*/ 18 h 52"/>
                <a:gd name="T70" fmla="*/ 17 w 89"/>
                <a:gd name="T71" fmla="*/ 19 h 52"/>
                <a:gd name="T72" fmla="*/ 21 w 89"/>
                <a:gd name="T73" fmla="*/ 20 h 52"/>
                <a:gd name="T74" fmla="*/ 21 w 89"/>
                <a:gd name="T75" fmla="*/ 24 h 52"/>
                <a:gd name="T76" fmla="*/ 26 w 89"/>
                <a:gd name="T77" fmla="*/ 27 h 52"/>
                <a:gd name="T78" fmla="*/ 33 w 89"/>
                <a:gd name="T79" fmla="*/ 34 h 52"/>
                <a:gd name="T80" fmla="*/ 38 w 89"/>
                <a:gd name="T81" fmla="*/ 37 h 52"/>
                <a:gd name="T82" fmla="*/ 41 w 89"/>
                <a:gd name="T83" fmla="*/ 39 h 52"/>
                <a:gd name="T84" fmla="*/ 50 w 89"/>
                <a:gd name="T85" fmla="*/ 45 h 52"/>
                <a:gd name="T86" fmla="*/ 54 w 89"/>
                <a:gd name="T87" fmla="*/ 49 h 52"/>
                <a:gd name="T88" fmla="*/ 61 w 89"/>
                <a:gd name="T89" fmla="*/ 52 h 52"/>
                <a:gd name="T90" fmla="*/ 63 w 89"/>
                <a:gd name="T91" fmla="*/ 47 h 52"/>
                <a:gd name="T92" fmla="*/ 62 w 89"/>
                <a:gd name="T93" fmla="*/ 42 h 52"/>
                <a:gd name="T94" fmla="*/ 59 w 89"/>
                <a:gd name="T95" fmla="*/ 38 h 52"/>
                <a:gd name="T96" fmla="*/ 64 w 89"/>
                <a:gd name="T97" fmla="*/ 36 h 52"/>
                <a:gd name="T98" fmla="*/ 66 w 89"/>
                <a:gd name="T99" fmla="*/ 33 h 52"/>
                <a:gd name="T100" fmla="*/ 68 w 89"/>
                <a:gd name="T101" fmla="*/ 30 h 52"/>
                <a:gd name="T102" fmla="*/ 71 w 89"/>
                <a:gd name="T103" fmla="*/ 30 h 52"/>
                <a:gd name="T104" fmla="*/ 74 w 89"/>
                <a:gd name="T105" fmla="*/ 29 h 52"/>
                <a:gd name="T106" fmla="*/ 74 w 89"/>
                <a:gd name="T107" fmla="*/ 34 h 52"/>
                <a:gd name="T108" fmla="*/ 77 w 89"/>
                <a:gd name="T109" fmla="*/ 34 h 52"/>
                <a:gd name="T110" fmla="*/ 78 w 89"/>
                <a:gd name="T111" fmla="*/ 32 h 52"/>
                <a:gd name="T112" fmla="*/ 78 w 89"/>
                <a:gd name="T113" fmla="*/ 32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9" h="52">
                  <a:moveTo>
                    <a:pt x="78" y="32"/>
                  </a:moveTo>
                  <a:cubicBezTo>
                    <a:pt x="79" y="33"/>
                    <a:pt x="79" y="34"/>
                    <a:pt x="81" y="33"/>
                  </a:cubicBezTo>
                  <a:cubicBezTo>
                    <a:pt x="82" y="33"/>
                    <a:pt x="83" y="31"/>
                    <a:pt x="84" y="31"/>
                  </a:cubicBezTo>
                  <a:cubicBezTo>
                    <a:pt x="89" y="30"/>
                    <a:pt x="83" y="28"/>
                    <a:pt x="81" y="26"/>
                  </a:cubicBezTo>
                  <a:cubicBezTo>
                    <a:pt x="80" y="25"/>
                    <a:pt x="80" y="26"/>
                    <a:pt x="79" y="27"/>
                  </a:cubicBezTo>
                  <a:cubicBezTo>
                    <a:pt x="79" y="28"/>
                    <a:pt x="76" y="27"/>
                    <a:pt x="75" y="27"/>
                  </a:cubicBezTo>
                  <a:cubicBezTo>
                    <a:pt x="71" y="25"/>
                    <a:pt x="77" y="22"/>
                    <a:pt x="78" y="21"/>
                  </a:cubicBezTo>
                  <a:cubicBezTo>
                    <a:pt x="78" y="21"/>
                    <a:pt x="74" y="22"/>
                    <a:pt x="74" y="22"/>
                  </a:cubicBezTo>
                  <a:cubicBezTo>
                    <a:pt x="72" y="23"/>
                    <a:pt x="70" y="23"/>
                    <a:pt x="68" y="25"/>
                  </a:cubicBezTo>
                  <a:cubicBezTo>
                    <a:pt x="67" y="26"/>
                    <a:pt x="66" y="28"/>
                    <a:pt x="65" y="29"/>
                  </a:cubicBezTo>
                  <a:cubicBezTo>
                    <a:pt x="64" y="32"/>
                    <a:pt x="63" y="30"/>
                    <a:pt x="62" y="28"/>
                  </a:cubicBezTo>
                  <a:cubicBezTo>
                    <a:pt x="61" y="26"/>
                    <a:pt x="59" y="27"/>
                    <a:pt x="57" y="27"/>
                  </a:cubicBezTo>
                  <a:cubicBezTo>
                    <a:pt x="55" y="27"/>
                    <a:pt x="54" y="24"/>
                    <a:pt x="53" y="23"/>
                  </a:cubicBezTo>
                  <a:cubicBezTo>
                    <a:pt x="51" y="21"/>
                    <a:pt x="54" y="19"/>
                    <a:pt x="52" y="17"/>
                  </a:cubicBezTo>
                  <a:cubicBezTo>
                    <a:pt x="51" y="16"/>
                    <a:pt x="50" y="14"/>
                    <a:pt x="49" y="13"/>
                  </a:cubicBezTo>
                  <a:cubicBezTo>
                    <a:pt x="48" y="12"/>
                    <a:pt x="46" y="11"/>
                    <a:pt x="45" y="12"/>
                  </a:cubicBezTo>
                  <a:cubicBezTo>
                    <a:pt x="43" y="13"/>
                    <a:pt x="41" y="12"/>
                    <a:pt x="38" y="12"/>
                  </a:cubicBezTo>
                  <a:cubicBezTo>
                    <a:pt x="36" y="12"/>
                    <a:pt x="33" y="13"/>
                    <a:pt x="31" y="12"/>
                  </a:cubicBezTo>
                  <a:cubicBezTo>
                    <a:pt x="30" y="11"/>
                    <a:pt x="28" y="9"/>
                    <a:pt x="27" y="8"/>
                  </a:cubicBezTo>
                  <a:cubicBezTo>
                    <a:pt x="25" y="6"/>
                    <a:pt x="24" y="6"/>
                    <a:pt x="23" y="8"/>
                  </a:cubicBezTo>
                  <a:cubicBezTo>
                    <a:pt x="22" y="9"/>
                    <a:pt x="21" y="10"/>
                    <a:pt x="19" y="10"/>
                  </a:cubicBezTo>
                  <a:cubicBezTo>
                    <a:pt x="16" y="10"/>
                    <a:pt x="16" y="8"/>
                    <a:pt x="17" y="6"/>
                  </a:cubicBezTo>
                  <a:cubicBezTo>
                    <a:pt x="18" y="3"/>
                    <a:pt x="18" y="3"/>
                    <a:pt x="15" y="1"/>
                  </a:cubicBezTo>
                  <a:cubicBezTo>
                    <a:pt x="15" y="2"/>
                    <a:pt x="15" y="4"/>
                    <a:pt x="15" y="5"/>
                  </a:cubicBezTo>
                  <a:cubicBezTo>
                    <a:pt x="15" y="7"/>
                    <a:pt x="16" y="8"/>
                    <a:pt x="14" y="8"/>
                  </a:cubicBezTo>
                  <a:cubicBezTo>
                    <a:pt x="12" y="7"/>
                    <a:pt x="12" y="4"/>
                    <a:pt x="13" y="3"/>
                  </a:cubicBezTo>
                  <a:cubicBezTo>
                    <a:pt x="13" y="3"/>
                    <a:pt x="15" y="0"/>
                    <a:pt x="14" y="0"/>
                  </a:cubicBezTo>
                  <a:cubicBezTo>
                    <a:pt x="9" y="1"/>
                    <a:pt x="5" y="2"/>
                    <a:pt x="1" y="4"/>
                  </a:cubicBezTo>
                  <a:cubicBezTo>
                    <a:pt x="0" y="4"/>
                    <a:pt x="1" y="14"/>
                    <a:pt x="1" y="15"/>
                  </a:cubicBezTo>
                  <a:cubicBezTo>
                    <a:pt x="1" y="18"/>
                    <a:pt x="1" y="21"/>
                    <a:pt x="1" y="23"/>
                  </a:cubicBezTo>
                  <a:cubicBezTo>
                    <a:pt x="1" y="25"/>
                    <a:pt x="0" y="26"/>
                    <a:pt x="2" y="26"/>
                  </a:cubicBezTo>
                  <a:cubicBezTo>
                    <a:pt x="3" y="26"/>
                    <a:pt x="4" y="26"/>
                    <a:pt x="6" y="26"/>
                  </a:cubicBezTo>
                  <a:cubicBezTo>
                    <a:pt x="8" y="26"/>
                    <a:pt x="5" y="24"/>
                    <a:pt x="6" y="23"/>
                  </a:cubicBezTo>
                  <a:cubicBezTo>
                    <a:pt x="7" y="21"/>
                    <a:pt x="9" y="22"/>
                    <a:pt x="10" y="20"/>
                  </a:cubicBezTo>
                  <a:cubicBezTo>
                    <a:pt x="12" y="19"/>
                    <a:pt x="12" y="19"/>
                    <a:pt x="13" y="18"/>
                  </a:cubicBezTo>
                  <a:cubicBezTo>
                    <a:pt x="15" y="17"/>
                    <a:pt x="16" y="18"/>
                    <a:pt x="17" y="19"/>
                  </a:cubicBezTo>
                  <a:cubicBezTo>
                    <a:pt x="18" y="20"/>
                    <a:pt x="21" y="20"/>
                    <a:pt x="21" y="20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5" y="27"/>
                    <a:pt x="26" y="27"/>
                  </a:cubicBezTo>
                  <a:cubicBezTo>
                    <a:pt x="31" y="27"/>
                    <a:pt x="31" y="30"/>
                    <a:pt x="33" y="34"/>
                  </a:cubicBezTo>
                  <a:cubicBezTo>
                    <a:pt x="34" y="35"/>
                    <a:pt x="36" y="36"/>
                    <a:pt x="38" y="37"/>
                  </a:cubicBezTo>
                  <a:cubicBezTo>
                    <a:pt x="39" y="37"/>
                    <a:pt x="40" y="38"/>
                    <a:pt x="41" y="39"/>
                  </a:cubicBezTo>
                  <a:cubicBezTo>
                    <a:pt x="44" y="41"/>
                    <a:pt x="47" y="44"/>
                    <a:pt x="50" y="45"/>
                  </a:cubicBezTo>
                  <a:cubicBezTo>
                    <a:pt x="54" y="46"/>
                    <a:pt x="54" y="46"/>
                    <a:pt x="54" y="49"/>
                  </a:cubicBezTo>
                  <a:cubicBezTo>
                    <a:pt x="56" y="49"/>
                    <a:pt x="59" y="51"/>
                    <a:pt x="61" y="52"/>
                  </a:cubicBezTo>
                  <a:cubicBezTo>
                    <a:pt x="61" y="49"/>
                    <a:pt x="60" y="49"/>
                    <a:pt x="63" y="47"/>
                  </a:cubicBezTo>
                  <a:cubicBezTo>
                    <a:pt x="64" y="45"/>
                    <a:pt x="62" y="44"/>
                    <a:pt x="62" y="42"/>
                  </a:cubicBezTo>
                  <a:cubicBezTo>
                    <a:pt x="63" y="39"/>
                    <a:pt x="60" y="40"/>
                    <a:pt x="59" y="38"/>
                  </a:cubicBezTo>
                  <a:cubicBezTo>
                    <a:pt x="58" y="36"/>
                    <a:pt x="63" y="37"/>
                    <a:pt x="64" y="36"/>
                  </a:cubicBezTo>
                  <a:cubicBezTo>
                    <a:pt x="67" y="35"/>
                    <a:pt x="64" y="32"/>
                    <a:pt x="66" y="33"/>
                  </a:cubicBezTo>
                  <a:cubicBezTo>
                    <a:pt x="70" y="33"/>
                    <a:pt x="66" y="30"/>
                    <a:pt x="68" y="30"/>
                  </a:cubicBezTo>
                  <a:cubicBezTo>
                    <a:pt x="69" y="29"/>
                    <a:pt x="70" y="31"/>
                    <a:pt x="71" y="30"/>
                  </a:cubicBezTo>
                  <a:cubicBezTo>
                    <a:pt x="72" y="30"/>
                    <a:pt x="73" y="29"/>
                    <a:pt x="74" y="29"/>
                  </a:cubicBezTo>
                  <a:cubicBezTo>
                    <a:pt x="76" y="29"/>
                    <a:pt x="74" y="33"/>
                    <a:pt x="74" y="34"/>
                  </a:cubicBezTo>
                  <a:cubicBezTo>
                    <a:pt x="75" y="34"/>
                    <a:pt x="77" y="31"/>
                    <a:pt x="77" y="34"/>
                  </a:cubicBezTo>
                  <a:cubicBezTo>
                    <a:pt x="77" y="34"/>
                    <a:pt x="77" y="32"/>
                    <a:pt x="78" y="32"/>
                  </a:cubicBezTo>
                  <a:cubicBezTo>
                    <a:pt x="79" y="32"/>
                    <a:pt x="77" y="32"/>
                    <a:pt x="78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6" name="Freeform 694"/>
            <p:cNvSpPr>
              <a:spLocks/>
            </p:cNvSpPr>
            <p:nvPr/>
          </p:nvSpPr>
          <p:spPr bwMode="auto">
            <a:xfrm>
              <a:off x="7264410" y="3646883"/>
              <a:ext cx="0" cy="4778"/>
            </a:xfrm>
            <a:custGeom>
              <a:avLst/>
              <a:gdLst>
                <a:gd name="T0" fmla="*/ 1 h 1"/>
                <a:gd name="T1" fmla="*/ 0 h 1"/>
                <a:gd name="T2" fmla="*/ 1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7" name="Freeform 695"/>
            <p:cNvSpPr>
              <a:spLocks/>
            </p:cNvSpPr>
            <p:nvPr/>
          </p:nvSpPr>
          <p:spPr bwMode="auto">
            <a:xfrm>
              <a:off x="7049384" y="3460527"/>
              <a:ext cx="340851" cy="200689"/>
            </a:xfrm>
            <a:custGeom>
              <a:avLst/>
              <a:gdLst>
                <a:gd name="T0" fmla="*/ 73 w 73"/>
                <a:gd name="T1" fmla="*/ 28 h 43"/>
                <a:gd name="T2" fmla="*/ 69 w 73"/>
                <a:gd name="T3" fmla="*/ 27 h 43"/>
                <a:gd name="T4" fmla="*/ 65 w 73"/>
                <a:gd name="T5" fmla="*/ 24 h 43"/>
                <a:gd name="T6" fmla="*/ 58 w 73"/>
                <a:gd name="T7" fmla="*/ 20 h 43"/>
                <a:gd name="T8" fmla="*/ 52 w 73"/>
                <a:gd name="T9" fmla="*/ 16 h 43"/>
                <a:gd name="T10" fmla="*/ 47 w 73"/>
                <a:gd name="T11" fmla="*/ 9 h 43"/>
                <a:gd name="T12" fmla="*/ 40 w 73"/>
                <a:gd name="T13" fmla="*/ 5 h 43"/>
                <a:gd name="T14" fmla="*/ 40 w 73"/>
                <a:gd name="T15" fmla="*/ 2 h 43"/>
                <a:gd name="T16" fmla="*/ 36 w 73"/>
                <a:gd name="T17" fmla="*/ 1 h 43"/>
                <a:gd name="T18" fmla="*/ 34 w 73"/>
                <a:gd name="T19" fmla="*/ 0 h 43"/>
                <a:gd name="T20" fmla="*/ 31 w 73"/>
                <a:gd name="T21" fmla="*/ 1 h 43"/>
                <a:gd name="T22" fmla="*/ 28 w 73"/>
                <a:gd name="T23" fmla="*/ 3 h 43"/>
                <a:gd name="T24" fmla="*/ 25 w 73"/>
                <a:gd name="T25" fmla="*/ 6 h 43"/>
                <a:gd name="T26" fmla="*/ 22 w 73"/>
                <a:gd name="T27" fmla="*/ 8 h 43"/>
                <a:gd name="T28" fmla="*/ 17 w 73"/>
                <a:gd name="T29" fmla="*/ 8 h 43"/>
                <a:gd name="T30" fmla="*/ 12 w 73"/>
                <a:gd name="T31" fmla="*/ 2 h 43"/>
                <a:gd name="T32" fmla="*/ 2 w 73"/>
                <a:gd name="T33" fmla="*/ 5 h 43"/>
                <a:gd name="T34" fmla="*/ 5 w 73"/>
                <a:gd name="T35" fmla="*/ 12 h 43"/>
                <a:gd name="T36" fmla="*/ 8 w 73"/>
                <a:gd name="T37" fmla="*/ 17 h 43"/>
                <a:gd name="T38" fmla="*/ 8 w 73"/>
                <a:gd name="T39" fmla="*/ 19 h 43"/>
                <a:gd name="T40" fmla="*/ 10 w 73"/>
                <a:gd name="T41" fmla="*/ 22 h 43"/>
                <a:gd name="T42" fmla="*/ 9 w 73"/>
                <a:gd name="T43" fmla="*/ 26 h 43"/>
                <a:gd name="T44" fmla="*/ 9 w 73"/>
                <a:gd name="T45" fmla="*/ 31 h 43"/>
                <a:gd name="T46" fmla="*/ 14 w 73"/>
                <a:gd name="T47" fmla="*/ 29 h 43"/>
                <a:gd name="T48" fmla="*/ 17 w 73"/>
                <a:gd name="T49" fmla="*/ 26 h 43"/>
                <a:gd name="T50" fmla="*/ 27 w 73"/>
                <a:gd name="T51" fmla="*/ 27 h 43"/>
                <a:gd name="T52" fmla="*/ 37 w 73"/>
                <a:gd name="T53" fmla="*/ 31 h 43"/>
                <a:gd name="T54" fmla="*/ 45 w 73"/>
                <a:gd name="T55" fmla="*/ 35 h 43"/>
                <a:gd name="T56" fmla="*/ 46 w 73"/>
                <a:gd name="T57" fmla="*/ 37 h 43"/>
                <a:gd name="T58" fmla="*/ 48 w 73"/>
                <a:gd name="T59" fmla="*/ 42 h 43"/>
                <a:gd name="T60" fmla="*/ 53 w 73"/>
                <a:gd name="T61" fmla="*/ 43 h 43"/>
                <a:gd name="T62" fmla="*/ 57 w 73"/>
                <a:gd name="T63" fmla="*/ 40 h 43"/>
                <a:gd name="T64" fmla="*/ 62 w 73"/>
                <a:gd name="T65" fmla="*/ 38 h 43"/>
                <a:gd name="T66" fmla="*/ 65 w 73"/>
                <a:gd name="T67" fmla="*/ 33 h 43"/>
                <a:gd name="T68" fmla="*/ 69 w 73"/>
                <a:gd name="T69" fmla="*/ 31 h 43"/>
                <a:gd name="T70" fmla="*/ 73 w 73"/>
                <a:gd name="T71" fmla="*/ 31 h 43"/>
                <a:gd name="T72" fmla="*/ 73 w 73"/>
                <a:gd name="T73" fmla="*/ 2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" h="43">
                  <a:moveTo>
                    <a:pt x="73" y="28"/>
                  </a:moveTo>
                  <a:cubicBezTo>
                    <a:pt x="72" y="27"/>
                    <a:pt x="71" y="27"/>
                    <a:pt x="69" y="27"/>
                  </a:cubicBezTo>
                  <a:cubicBezTo>
                    <a:pt x="68" y="26"/>
                    <a:pt x="66" y="25"/>
                    <a:pt x="65" y="24"/>
                  </a:cubicBezTo>
                  <a:cubicBezTo>
                    <a:pt x="63" y="23"/>
                    <a:pt x="60" y="22"/>
                    <a:pt x="58" y="20"/>
                  </a:cubicBezTo>
                  <a:cubicBezTo>
                    <a:pt x="57" y="18"/>
                    <a:pt x="54" y="18"/>
                    <a:pt x="52" y="16"/>
                  </a:cubicBezTo>
                  <a:cubicBezTo>
                    <a:pt x="51" y="13"/>
                    <a:pt x="50" y="9"/>
                    <a:pt x="47" y="9"/>
                  </a:cubicBezTo>
                  <a:cubicBezTo>
                    <a:pt x="44" y="9"/>
                    <a:pt x="40" y="9"/>
                    <a:pt x="40" y="5"/>
                  </a:cubicBezTo>
                  <a:cubicBezTo>
                    <a:pt x="40" y="4"/>
                    <a:pt x="41" y="2"/>
                    <a:pt x="40" y="2"/>
                  </a:cubicBezTo>
                  <a:cubicBezTo>
                    <a:pt x="39" y="1"/>
                    <a:pt x="38" y="2"/>
                    <a:pt x="36" y="1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33" y="0"/>
                    <a:pt x="32" y="1"/>
                    <a:pt x="31" y="1"/>
                  </a:cubicBezTo>
                  <a:cubicBezTo>
                    <a:pt x="30" y="0"/>
                    <a:pt x="29" y="3"/>
                    <a:pt x="28" y="3"/>
                  </a:cubicBezTo>
                  <a:cubicBezTo>
                    <a:pt x="27" y="3"/>
                    <a:pt x="24" y="4"/>
                    <a:pt x="25" y="6"/>
                  </a:cubicBezTo>
                  <a:cubicBezTo>
                    <a:pt x="26" y="9"/>
                    <a:pt x="25" y="8"/>
                    <a:pt x="22" y="8"/>
                  </a:cubicBezTo>
                  <a:cubicBezTo>
                    <a:pt x="21" y="8"/>
                    <a:pt x="18" y="8"/>
                    <a:pt x="17" y="8"/>
                  </a:cubicBezTo>
                  <a:cubicBezTo>
                    <a:pt x="15" y="6"/>
                    <a:pt x="14" y="4"/>
                    <a:pt x="12" y="2"/>
                  </a:cubicBezTo>
                  <a:cubicBezTo>
                    <a:pt x="9" y="0"/>
                    <a:pt x="5" y="3"/>
                    <a:pt x="2" y="5"/>
                  </a:cubicBezTo>
                  <a:cubicBezTo>
                    <a:pt x="3" y="6"/>
                    <a:pt x="6" y="10"/>
                    <a:pt x="5" y="12"/>
                  </a:cubicBezTo>
                  <a:cubicBezTo>
                    <a:pt x="0" y="15"/>
                    <a:pt x="6" y="15"/>
                    <a:pt x="8" y="17"/>
                  </a:cubicBezTo>
                  <a:cubicBezTo>
                    <a:pt x="8" y="17"/>
                    <a:pt x="8" y="19"/>
                    <a:pt x="8" y="19"/>
                  </a:cubicBezTo>
                  <a:cubicBezTo>
                    <a:pt x="7" y="20"/>
                    <a:pt x="9" y="22"/>
                    <a:pt x="10" y="22"/>
                  </a:cubicBezTo>
                  <a:cubicBezTo>
                    <a:pt x="10" y="23"/>
                    <a:pt x="9" y="24"/>
                    <a:pt x="9" y="26"/>
                  </a:cubicBezTo>
                  <a:cubicBezTo>
                    <a:pt x="9" y="27"/>
                    <a:pt x="9" y="29"/>
                    <a:pt x="9" y="31"/>
                  </a:cubicBezTo>
                  <a:cubicBezTo>
                    <a:pt x="11" y="31"/>
                    <a:pt x="12" y="31"/>
                    <a:pt x="14" y="29"/>
                  </a:cubicBezTo>
                  <a:cubicBezTo>
                    <a:pt x="15" y="28"/>
                    <a:pt x="16" y="27"/>
                    <a:pt x="17" y="26"/>
                  </a:cubicBezTo>
                  <a:cubicBezTo>
                    <a:pt x="21" y="26"/>
                    <a:pt x="24" y="25"/>
                    <a:pt x="27" y="27"/>
                  </a:cubicBezTo>
                  <a:cubicBezTo>
                    <a:pt x="29" y="30"/>
                    <a:pt x="35" y="28"/>
                    <a:pt x="37" y="31"/>
                  </a:cubicBezTo>
                  <a:cubicBezTo>
                    <a:pt x="39" y="34"/>
                    <a:pt x="41" y="35"/>
                    <a:pt x="45" y="35"/>
                  </a:cubicBezTo>
                  <a:cubicBezTo>
                    <a:pt x="46" y="35"/>
                    <a:pt x="46" y="35"/>
                    <a:pt x="46" y="37"/>
                  </a:cubicBezTo>
                  <a:cubicBezTo>
                    <a:pt x="46" y="40"/>
                    <a:pt x="46" y="40"/>
                    <a:pt x="48" y="42"/>
                  </a:cubicBezTo>
                  <a:cubicBezTo>
                    <a:pt x="50" y="42"/>
                    <a:pt x="51" y="43"/>
                    <a:pt x="53" y="43"/>
                  </a:cubicBezTo>
                  <a:cubicBezTo>
                    <a:pt x="56" y="43"/>
                    <a:pt x="56" y="42"/>
                    <a:pt x="57" y="40"/>
                  </a:cubicBezTo>
                  <a:cubicBezTo>
                    <a:pt x="58" y="38"/>
                    <a:pt x="60" y="39"/>
                    <a:pt x="62" y="38"/>
                  </a:cubicBezTo>
                  <a:cubicBezTo>
                    <a:pt x="64" y="37"/>
                    <a:pt x="64" y="35"/>
                    <a:pt x="65" y="33"/>
                  </a:cubicBezTo>
                  <a:cubicBezTo>
                    <a:pt x="65" y="31"/>
                    <a:pt x="68" y="33"/>
                    <a:pt x="69" y="31"/>
                  </a:cubicBezTo>
                  <a:cubicBezTo>
                    <a:pt x="69" y="29"/>
                    <a:pt x="72" y="31"/>
                    <a:pt x="73" y="31"/>
                  </a:cubicBezTo>
                  <a:cubicBezTo>
                    <a:pt x="73" y="30"/>
                    <a:pt x="73" y="29"/>
                    <a:pt x="7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8" name="Freeform 696"/>
            <p:cNvSpPr>
              <a:spLocks/>
            </p:cNvSpPr>
            <p:nvPr/>
          </p:nvSpPr>
          <p:spPr bwMode="auto">
            <a:xfrm>
              <a:off x="7409352" y="3506718"/>
              <a:ext cx="186353" cy="125828"/>
            </a:xfrm>
            <a:custGeom>
              <a:avLst/>
              <a:gdLst>
                <a:gd name="T0" fmla="*/ 30 w 40"/>
                <a:gd name="T1" fmla="*/ 10 h 27"/>
                <a:gd name="T2" fmla="*/ 25 w 40"/>
                <a:gd name="T3" fmla="*/ 10 h 27"/>
                <a:gd name="T4" fmla="*/ 21 w 40"/>
                <a:gd name="T5" fmla="*/ 8 h 27"/>
                <a:gd name="T6" fmla="*/ 19 w 40"/>
                <a:gd name="T7" fmla="*/ 9 h 27"/>
                <a:gd name="T8" fmla="*/ 17 w 40"/>
                <a:gd name="T9" fmla="*/ 9 h 27"/>
                <a:gd name="T10" fmla="*/ 10 w 40"/>
                <a:gd name="T11" fmla="*/ 8 h 27"/>
                <a:gd name="T12" fmla="*/ 12 w 40"/>
                <a:gd name="T13" fmla="*/ 5 h 27"/>
                <a:gd name="T14" fmla="*/ 16 w 40"/>
                <a:gd name="T15" fmla="*/ 7 h 27"/>
                <a:gd name="T16" fmla="*/ 19 w 40"/>
                <a:gd name="T17" fmla="*/ 5 h 27"/>
                <a:gd name="T18" fmla="*/ 16 w 40"/>
                <a:gd name="T19" fmla="*/ 6 h 27"/>
                <a:gd name="T20" fmla="*/ 16 w 40"/>
                <a:gd name="T21" fmla="*/ 1 h 27"/>
                <a:gd name="T22" fmla="*/ 14 w 40"/>
                <a:gd name="T23" fmla="*/ 2 h 27"/>
                <a:gd name="T24" fmla="*/ 10 w 40"/>
                <a:gd name="T25" fmla="*/ 2 h 27"/>
                <a:gd name="T26" fmla="*/ 8 w 40"/>
                <a:gd name="T27" fmla="*/ 5 h 27"/>
                <a:gd name="T28" fmla="*/ 6 w 40"/>
                <a:gd name="T29" fmla="*/ 8 h 27"/>
                <a:gd name="T30" fmla="*/ 1 w 40"/>
                <a:gd name="T31" fmla="*/ 10 h 27"/>
                <a:gd name="T32" fmla="*/ 4 w 40"/>
                <a:gd name="T33" fmla="*/ 14 h 27"/>
                <a:gd name="T34" fmla="*/ 4 w 40"/>
                <a:gd name="T35" fmla="*/ 19 h 27"/>
                <a:gd name="T36" fmla="*/ 4 w 40"/>
                <a:gd name="T37" fmla="*/ 24 h 27"/>
                <a:gd name="T38" fmla="*/ 9 w 40"/>
                <a:gd name="T39" fmla="*/ 22 h 27"/>
                <a:gd name="T40" fmla="*/ 12 w 40"/>
                <a:gd name="T41" fmla="*/ 20 h 27"/>
                <a:gd name="T42" fmla="*/ 17 w 40"/>
                <a:gd name="T43" fmla="*/ 17 h 27"/>
                <a:gd name="T44" fmla="*/ 20 w 40"/>
                <a:gd name="T45" fmla="*/ 17 h 27"/>
                <a:gd name="T46" fmla="*/ 22 w 40"/>
                <a:gd name="T47" fmla="*/ 21 h 27"/>
                <a:gd name="T48" fmla="*/ 21 w 40"/>
                <a:gd name="T49" fmla="*/ 24 h 27"/>
                <a:gd name="T50" fmla="*/ 27 w 40"/>
                <a:gd name="T51" fmla="*/ 23 h 27"/>
                <a:gd name="T52" fmla="*/ 32 w 40"/>
                <a:gd name="T53" fmla="*/ 21 h 27"/>
                <a:gd name="T54" fmla="*/ 39 w 40"/>
                <a:gd name="T55" fmla="*/ 21 h 27"/>
                <a:gd name="T56" fmla="*/ 38 w 40"/>
                <a:gd name="T57" fmla="*/ 18 h 27"/>
                <a:gd name="T58" fmla="*/ 36 w 40"/>
                <a:gd name="T59" fmla="*/ 14 h 27"/>
                <a:gd name="T60" fmla="*/ 32 w 40"/>
                <a:gd name="T61" fmla="*/ 9 h 27"/>
                <a:gd name="T62" fmla="*/ 30 w 40"/>
                <a:gd name="T63" fmla="*/ 10 h 27"/>
                <a:gd name="T64" fmla="*/ 30 w 40"/>
                <a:gd name="T65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0" h="27">
                  <a:moveTo>
                    <a:pt x="30" y="10"/>
                  </a:moveTo>
                  <a:cubicBezTo>
                    <a:pt x="28" y="11"/>
                    <a:pt x="27" y="10"/>
                    <a:pt x="25" y="10"/>
                  </a:cubicBezTo>
                  <a:cubicBezTo>
                    <a:pt x="23" y="10"/>
                    <a:pt x="22" y="8"/>
                    <a:pt x="21" y="8"/>
                  </a:cubicBezTo>
                  <a:cubicBezTo>
                    <a:pt x="20" y="8"/>
                    <a:pt x="20" y="9"/>
                    <a:pt x="19" y="9"/>
                  </a:cubicBezTo>
                  <a:cubicBezTo>
                    <a:pt x="19" y="10"/>
                    <a:pt x="18" y="9"/>
                    <a:pt x="17" y="9"/>
                  </a:cubicBezTo>
                  <a:cubicBezTo>
                    <a:pt x="15" y="9"/>
                    <a:pt x="12" y="9"/>
                    <a:pt x="10" y="8"/>
                  </a:cubicBezTo>
                  <a:cubicBezTo>
                    <a:pt x="9" y="7"/>
                    <a:pt x="12" y="5"/>
                    <a:pt x="12" y="5"/>
                  </a:cubicBezTo>
                  <a:cubicBezTo>
                    <a:pt x="14" y="4"/>
                    <a:pt x="15" y="7"/>
                    <a:pt x="16" y="7"/>
                  </a:cubicBezTo>
                  <a:cubicBezTo>
                    <a:pt x="18" y="7"/>
                    <a:pt x="19" y="6"/>
                    <a:pt x="19" y="5"/>
                  </a:cubicBezTo>
                  <a:cubicBezTo>
                    <a:pt x="18" y="4"/>
                    <a:pt x="17" y="6"/>
                    <a:pt x="16" y="6"/>
                  </a:cubicBezTo>
                  <a:cubicBezTo>
                    <a:pt x="15" y="5"/>
                    <a:pt x="17" y="2"/>
                    <a:pt x="16" y="1"/>
                  </a:cubicBezTo>
                  <a:cubicBezTo>
                    <a:pt x="16" y="0"/>
                    <a:pt x="14" y="2"/>
                    <a:pt x="14" y="2"/>
                  </a:cubicBezTo>
                  <a:cubicBezTo>
                    <a:pt x="12" y="3"/>
                    <a:pt x="11" y="1"/>
                    <a:pt x="10" y="2"/>
                  </a:cubicBezTo>
                  <a:cubicBezTo>
                    <a:pt x="8" y="2"/>
                    <a:pt x="12" y="5"/>
                    <a:pt x="8" y="5"/>
                  </a:cubicBezTo>
                  <a:cubicBezTo>
                    <a:pt x="6" y="4"/>
                    <a:pt x="9" y="8"/>
                    <a:pt x="6" y="8"/>
                  </a:cubicBezTo>
                  <a:cubicBezTo>
                    <a:pt x="5" y="9"/>
                    <a:pt x="0" y="8"/>
                    <a:pt x="1" y="10"/>
                  </a:cubicBezTo>
                  <a:cubicBezTo>
                    <a:pt x="2" y="13"/>
                    <a:pt x="5" y="11"/>
                    <a:pt x="4" y="14"/>
                  </a:cubicBezTo>
                  <a:cubicBezTo>
                    <a:pt x="4" y="17"/>
                    <a:pt x="7" y="17"/>
                    <a:pt x="4" y="19"/>
                  </a:cubicBezTo>
                  <a:cubicBezTo>
                    <a:pt x="3" y="20"/>
                    <a:pt x="1" y="24"/>
                    <a:pt x="4" y="24"/>
                  </a:cubicBezTo>
                  <a:cubicBezTo>
                    <a:pt x="6" y="24"/>
                    <a:pt x="8" y="21"/>
                    <a:pt x="9" y="22"/>
                  </a:cubicBezTo>
                  <a:cubicBezTo>
                    <a:pt x="12" y="25"/>
                    <a:pt x="9" y="20"/>
                    <a:pt x="12" y="20"/>
                  </a:cubicBezTo>
                  <a:cubicBezTo>
                    <a:pt x="14" y="20"/>
                    <a:pt x="15" y="19"/>
                    <a:pt x="17" y="17"/>
                  </a:cubicBezTo>
                  <a:cubicBezTo>
                    <a:pt x="18" y="14"/>
                    <a:pt x="19" y="15"/>
                    <a:pt x="20" y="17"/>
                  </a:cubicBezTo>
                  <a:cubicBezTo>
                    <a:pt x="21" y="18"/>
                    <a:pt x="22" y="19"/>
                    <a:pt x="22" y="21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6" y="24"/>
                    <a:pt x="27" y="23"/>
                  </a:cubicBezTo>
                  <a:cubicBezTo>
                    <a:pt x="28" y="22"/>
                    <a:pt x="31" y="20"/>
                    <a:pt x="32" y="21"/>
                  </a:cubicBezTo>
                  <a:cubicBezTo>
                    <a:pt x="34" y="23"/>
                    <a:pt x="36" y="20"/>
                    <a:pt x="39" y="21"/>
                  </a:cubicBezTo>
                  <a:cubicBezTo>
                    <a:pt x="40" y="20"/>
                    <a:pt x="38" y="18"/>
                    <a:pt x="38" y="18"/>
                  </a:cubicBezTo>
                  <a:cubicBezTo>
                    <a:pt x="37" y="16"/>
                    <a:pt x="38" y="14"/>
                    <a:pt x="36" y="14"/>
                  </a:cubicBezTo>
                  <a:cubicBezTo>
                    <a:pt x="33" y="15"/>
                    <a:pt x="31" y="12"/>
                    <a:pt x="32" y="9"/>
                  </a:cubicBezTo>
                  <a:cubicBezTo>
                    <a:pt x="32" y="9"/>
                    <a:pt x="31" y="9"/>
                    <a:pt x="30" y="10"/>
                  </a:cubicBezTo>
                  <a:cubicBezTo>
                    <a:pt x="29" y="10"/>
                    <a:pt x="31" y="9"/>
                    <a:pt x="30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9" name="Freeform 697"/>
            <p:cNvSpPr>
              <a:spLocks/>
            </p:cNvSpPr>
            <p:nvPr/>
          </p:nvSpPr>
          <p:spPr bwMode="auto">
            <a:xfrm>
              <a:off x="7259631" y="3615026"/>
              <a:ext cx="387044" cy="345633"/>
            </a:xfrm>
            <a:custGeom>
              <a:avLst/>
              <a:gdLst>
                <a:gd name="T0" fmla="*/ 8 w 83"/>
                <a:gd name="T1" fmla="*/ 51 h 74"/>
                <a:gd name="T2" fmla="*/ 9 w 83"/>
                <a:gd name="T3" fmla="*/ 54 h 74"/>
                <a:gd name="T4" fmla="*/ 11 w 83"/>
                <a:gd name="T5" fmla="*/ 57 h 74"/>
                <a:gd name="T6" fmla="*/ 5 w 83"/>
                <a:gd name="T7" fmla="*/ 61 h 74"/>
                <a:gd name="T8" fmla="*/ 3 w 83"/>
                <a:gd name="T9" fmla="*/ 64 h 74"/>
                <a:gd name="T10" fmla="*/ 6 w 83"/>
                <a:gd name="T11" fmla="*/ 66 h 74"/>
                <a:gd name="T12" fmla="*/ 13 w 83"/>
                <a:gd name="T13" fmla="*/ 64 h 74"/>
                <a:gd name="T14" fmla="*/ 19 w 83"/>
                <a:gd name="T15" fmla="*/ 65 h 74"/>
                <a:gd name="T16" fmla="*/ 23 w 83"/>
                <a:gd name="T17" fmla="*/ 65 h 74"/>
                <a:gd name="T18" fmla="*/ 28 w 83"/>
                <a:gd name="T19" fmla="*/ 64 h 74"/>
                <a:gd name="T20" fmla="*/ 29 w 83"/>
                <a:gd name="T21" fmla="*/ 67 h 74"/>
                <a:gd name="T22" fmla="*/ 32 w 83"/>
                <a:gd name="T23" fmla="*/ 69 h 74"/>
                <a:gd name="T24" fmla="*/ 33 w 83"/>
                <a:gd name="T25" fmla="*/ 73 h 74"/>
                <a:gd name="T26" fmla="*/ 34 w 83"/>
                <a:gd name="T27" fmla="*/ 71 h 74"/>
                <a:gd name="T28" fmla="*/ 36 w 83"/>
                <a:gd name="T29" fmla="*/ 73 h 74"/>
                <a:gd name="T30" fmla="*/ 43 w 83"/>
                <a:gd name="T31" fmla="*/ 71 h 74"/>
                <a:gd name="T32" fmla="*/ 46 w 83"/>
                <a:gd name="T33" fmla="*/ 70 h 74"/>
                <a:gd name="T34" fmla="*/ 50 w 83"/>
                <a:gd name="T35" fmla="*/ 70 h 74"/>
                <a:gd name="T36" fmla="*/ 48 w 83"/>
                <a:gd name="T37" fmla="*/ 64 h 74"/>
                <a:gd name="T38" fmla="*/ 46 w 83"/>
                <a:gd name="T39" fmla="*/ 61 h 74"/>
                <a:gd name="T40" fmla="*/ 44 w 83"/>
                <a:gd name="T41" fmla="*/ 57 h 74"/>
                <a:gd name="T42" fmla="*/ 46 w 83"/>
                <a:gd name="T43" fmla="*/ 52 h 74"/>
                <a:gd name="T44" fmla="*/ 49 w 83"/>
                <a:gd name="T45" fmla="*/ 52 h 74"/>
                <a:gd name="T46" fmla="*/ 52 w 83"/>
                <a:gd name="T47" fmla="*/ 52 h 74"/>
                <a:gd name="T48" fmla="*/ 57 w 83"/>
                <a:gd name="T49" fmla="*/ 46 h 74"/>
                <a:gd name="T50" fmla="*/ 60 w 83"/>
                <a:gd name="T51" fmla="*/ 44 h 74"/>
                <a:gd name="T52" fmla="*/ 62 w 83"/>
                <a:gd name="T53" fmla="*/ 41 h 74"/>
                <a:gd name="T54" fmla="*/ 65 w 83"/>
                <a:gd name="T55" fmla="*/ 39 h 74"/>
                <a:gd name="T56" fmla="*/ 66 w 83"/>
                <a:gd name="T57" fmla="*/ 37 h 74"/>
                <a:gd name="T58" fmla="*/ 69 w 83"/>
                <a:gd name="T59" fmla="*/ 33 h 74"/>
                <a:gd name="T60" fmla="*/ 71 w 83"/>
                <a:gd name="T61" fmla="*/ 27 h 74"/>
                <a:gd name="T62" fmla="*/ 66 w 83"/>
                <a:gd name="T63" fmla="*/ 23 h 74"/>
                <a:gd name="T64" fmla="*/ 65 w 83"/>
                <a:gd name="T65" fmla="*/ 16 h 74"/>
                <a:gd name="T66" fmla="*/ 70 w 83"/>
                <a:gd name="T67" fmla="*/ 14 h 74"/>
                <a:gd name="T68" fmla="*/ 74 w 83"/>
                <a:gd name="T69" fmla="*/ 15 h 74"/>
                <a:gd name="T70" fmla="*/ 77 w 83"/>
                <a:gd name="T71" fmla="*/ 13 h 74"/>
                <a:gd name="T72" fmla="*/ 83 w 83"/>
                <a:gd name="T73" fmla="*/ 10 h 74"/>
                <a:gd name="T74" fmla="*/ 76 w 83"/>
                <a:gd name="T75" fmla="*/ 6 h 74"/>
                <a:gd name="T76" fmla="*/ 74 w 83"/>
                <a:gd name="T77" fmla="*/ 2 h 74"/>
                <a:gd name="T78" fmla="*/ 71 w 83"/>
                <a:gd name="T79" fmla="*/ 0 h 74"/>
                <a:gd name="T80" fmla="*/ 65 w 83"/>
                <a:gd name="T81" fmla="*/ 1 h 74"/>
                <a:gd name="T82" fmla="*/ 56 w 83"/>
                <a:gd name="T83" fmla="*/ 4 h 74"/>
                <a:gd name="T84" fmla="*/ 53 w 83"/>
                <a:gd name="T85" fmla="*/ 8 h 74"/>
                <a:gd name="T86" fmla="*/ 51 w 83"/>
                <a:gd name="T87" fmla="*/ 13 h 74"/>
                <a:gd name="T88" fmla="*/ 48 w 83"/>
                <a:gd name="T89" fmla="*/ 18 h 74"/>
                <a:gd name="T90" fmla="*/ 47 w 83"/>
                <a:gd name="T91" fmla="*/ 21 h 74"/>
                <a:gd name="T92" fmla="*/ 43 w 83"/>
                <a:gd name="T93" fmla="*/ 24 h 74"/>
                <a:gd name="T94" fmla="*/ 41 w 83"/>
                <a:gd name="T95" fmla="*/ 30 h 74"/>
                <a:gd name="T96" fmla="*/ 38 w 83"/>
                <a:gd name="T97" fmla="*/ 30 h 74"/>
                <a:gd name="T98" fmla="*/ 34 w 83"/>
                <a:gd name="T99" fmla="*/ 32 h 74"/>
                <a:gd name="T100" fmla="*/ 30 w 83"/>
                <a:gd name="T101" fmla="*/ 33 h 74"/>
                <a:gd name="T102" fmla="*/ 27 w 83"/>
                <a:gd name="T103" fmla="*/ 37 h 74"/>
                <a:gd name="T104" fmla="*/ 22 w 83"/>
                <a:gd name="T105" fmla="*/ 42 h 74"/>
                <a:gd name="T106" fmla="*/ 13 w 83"/>
                <a:gd name="T107" fmla="*/ 43 h 74"/>
                <a:gd name="T108" fmla="*/ 0 w 83"/>
                <a:gd name="T109" fmla="*/ 40 h 74"/>
                <a:gd name="T110" fmla="*/ 3 w 83"/>
                <a:gd name="T111" fmla="*/ 46 h 74"/>
                <a:gd name="T112" fmla="*/ 8 w 83"/>
                <a:gd name="T113" fmla="*/ 51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3" h="74">
                  <a:moveTo>
                    <a:pt x="8" y="51"/>
                  </a:moveTo>
                  <a:cubicBezTo>
                    <a:pt x="8" y="52"/>
                    <a:pt x="8" y="53"/>
                    <a:pt x="9" y="54"/>
                  </a:cubicBezTo>
                  <a:cubicBezTo>
                    <a:pt x="10" y="55"/>
                    <a:pt x="11" y="56"/>
                    <a:pt x="11" y="57"/>
                  </a:cubicBezTo>
                  <a:cubicBezTo>
                    <a:pt x="11" y="58"/>
                    <a:pt x="6" y="60"/>
                    <a:pt x="5" y="61"/>
                  </a:cubicBezTo>
                  <a:cubicBezTo>
                    <a:pt x="4" y="61"/>
                    <a:pt x="3" y="62"/>
                    <a:pt x="3" y="64"/>
                  </a:cubicBezTo>
                  <a:cubicBezTo>
                    <a:pt x="3" y="66"/>
                    <a:pt x="3" y="66"/>
                    <a:pt x="6" y="66"/>
                  </a:cubicBezTo>
                  <a:cubicBezTo>
                    <a:pt x="8" y="65"/>
                    <a:pt x="11" y="65"/>
                    <a:pt x="13" y="64"/>
                  </a:cubicBezTo>
                  <a:cubicBezTo>
                    <a:pt x="15" y="64"/>
                    <a:pt x="17" y="64"/>
                    <a:pt x="19" y="65"/>
                  </a:cubicBezTo>
                  <a:cubicBezTo>
                    <a:pt x="20" y="65"/>
                    <a:pt x="22" y="65"/>
                    <a:pt x="23" y="65"/>
                  </a:cubicBezTo>
                  <a:cubicBezTo>
                    <a:pt x="25" y="65"/>
                    <a:pt x="26" y="64"/>
                    <a:pt x="28" y="64"/>
                  </a:cubicBezTo>
                  <a:cubicBezTo>
                    <a:pt x="29" y="64"/>
                    <a:pt x="29" y="66"/>
                    <a:pt x="29" y="67"/>
                  </a:cubicBezTo>
                  <a:cubicBezTo>
                    <a:pt x="30" y="68"/>
                    <a:pt x="31" y="68"/>
                    <a:pt x="32" y="69"/>
                  </a:cubicBezTo>
                  <a:cubicBezTo>
                    <a:pt x="32" y="70"/>
                    <a:pt x="33" y="72"/>
                    <a:pt x="33" y="73"/>
                  </a:cubicBezTo>
                  <a:cubicBezTo>
                    <a:pt x="35" y="74"/>
                    <a:pt x="34" y="72"/>
                    <a:pt x="34" y="71"/>
                  </a:cubicBezTo>
                  <a:cubicBezTo>
                    <a:pt x="35" y="71"/>
                    <a:pt x="36" y="73"/>
                    <a:pt x="36" y="73"/>
                  </a:cubicBezTo>
                  <a:cubicBezTo>
                    <a:pt x="38" y="72"/>
                    <a:pt x="40" y="70"/>
                    <a:pt x="43" y="71"/>
                  </a:cubicBezTo>
                  <a:cubicBezTo>
                    <a:pt x="44" y="71"/>
                    <a:pt x="45" y="71"/>
                    <a:pt x="46" y="70"/>
                  </a:cubicBezTo>
                  <a:cubicBezTo>
                    <a:pt x="47" y="70"/>
                    <a:pt x="49" y="70"/>
                    <a:pt x="50" y="70"/>
                  </a:cubicBezTo>
                  <a:cubicBezTo>
                    <a:pt x="51" y="69"/>
                    <a:pt x="49" y="64"/>
                    <a:pt x="48" y="64"/>
                  </a:cubicBezTo>
                  <a:cubicBezTo>
                    <a:pt x="47" y="63"/>
                    <a:pt x="46" y="63"/>
                    <a:pt x="46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1" y="56"/>
                    <a:pt x="45" y="54"/>
                    <a:pt x="46" y="52"/>
                  </a:cubicBezTo>
                  <a:cubicBezTo>
                    <a:pt x="47" y="52"/>
                    <a:pt x="47" y="51"/>
                    <a:pt x="49" y="52"/>
                  </a:cubicBezTo>
                  <a:cubicBezTo>
                    <a:pt x="51" y="54"/>
                    <a:pt x="50" y="52"/>
                    <a:pt x="52" y="52"/>
                  </a:cubicBezTo>
                  <a:cubicBezTo>
                    <a:pt x="56" y="51"/>
                    <a:pt x="55" y="48"/>
                    <a:pt x="57" y="46"/>
                  </a:cubicBezTo>
                  <a:cubicBezTo>
                    <a:pt x="58" y="45"/>
                    <a:pt x="60" y="45"/>
                    <a:pt x="60" y="44"/>
                  </a:cubicBezTo>
                  <a:cubicBezTo>
                    <a:pt x="61" y="43"/>
                    <a:pt x="62" y="42"/>
                    <a:pt x="62" y="41"/>
                  </a:cubicBezTo>
                  <a:cubicBezTo>
                    <a:pt x="62" y="40"/>
                    <a:pt x="64" y="39"/>
                    <a:pt x="65" y="39"/>
                  </a:cubicBezTo>
                  <a:cubicBezTo>
                    <a:pt x="66" y="39"/>
                    <a:pt x="66" y="37"/>
                    <a:pt x="66" y="37"/>
                  </a:cubicBezTo>
                  <a:cubicBezTo>
                    <a:pt x="66" y="34"/>
                    <a:pt x="70" y="36"/>
                    <a:pt x="69" y="33"/>
                  </a:cubicBezTo>
                  <a:cubicBezTo>
                    <a:pt x="69" y="30"/>
                    <a:pt x="68" y="29"/>
                    <a:pt x="71" y="27"/>
                  </a:cubicBezTo>
                  <a:cubicBezTo>
                    <a:pt x="72" y="27"/>
                    <a:pt x="67" y="24"/>
                    <a:pt x="66" y="23"/>
                  </a:cubicBezTo>
                  <a:cubicBezTo>
                    <a:pt x="65" y="21"/>
                    <a:pt x="66" y="18"/>
                    <a:pt x="65" y="16"/>
                  </a:cubicBezTo>
                  <a:cubicBezTo>
                    <a:pt x="65" y="13"/>
                    <a:pt x="68" y="13"/>
                    <a:pt x="70" y="14"/>
                  </a:cubicBezTo>
                  <a:cubicBezTo>
                    <a:pt x="71" y="14"/>
                    <a:pt x="73" y="15"/>
                    <a:pt x="74" y="15"/>
                  </a:cubicBezTo>
                  <a:cubicBezTo>
                    <a:pt x="76" y="15"/>
                    <a:pt x="76" y="14"/>
                    <a:pt x="77" y="13"/>
                  </a:cubicBezTo>
                  <a:cubicBezTo>
                    <a:pt x="80" y="13"/>
                    <a:pt x="81" y="13"/>
                    <a:pt x="83" y="10"/>
                  </a:cubicBezTo>
                  <a:cubicBezTo>
                    <a:pt x="80" y="9"/>
                    <a:pt x="77" y="8"/>
                    <a:pt x="76" y="6"/>
                  </a:cubicBezTo>
                  <a:cubicBezTo>
                    <a:pt x="75" y="5"/>
                    <a:pt x="75" y="3"/>
                    <a:pt x="74" y="2"/>
                  </a:cubicBezTo>
                  <a:cubicBezTo>
                    <a:pt x="73" y="1"/>
                    <a:pt x="72" y="1"/>
                    <a:pt x="71" y="0"/>
                  </a:cubicBezTo>
                  <a:cubicBezTo>
                    <a:pt x="69" y="0"/>
                    <a:pt x="66" y="1"/>
                    <a:pt x="65" y="1"/>
                  </a:cubicBezTo>
                  <a:cubicBezTo>
                    <a:pt x="61" y="0"/>
                    <a:pt x="59" y="2"/>
                    <a:pt x="56" y="4"/>
                  </a:cubicBezTo>
                  <a:cubicBezTo>
                    <a:pt x="53" y="5"/>
                    <a:pt x="51" y="5"/>
                    <a:pt x="53" y="8"/>
                  </a:cubicBezTo>
                  <a:cubicBezTo>
                    <a:pt x="55" y="10"/>
                    <a:pt x="53" y="12"/>
                    <a:pt x="51" y="13"/>
                  </a:cubicBezTo>
                  <a:cubicBezTo>
                    <a:pt x="49" y="15"/>
                    <a:pt x="52" y="19"/>
                    <a:pt x="48" y="18"/>
                  </a:cubicBezTo>
                  <a:cubicBezTo>
                    <a:pt x="43" y="18"/>
                    <a:pt x="47" y="19"/>
                    <a:pt x="47" y="21"/>
                  </a:cubicBezTo>
                  <a:cubicBezTo>
                    <a:pt x="48" y="22"/>
                    <a:pt x="44" y="23"/>
                    <a:pt x="43" y="24"/>
                  </a:cubicBezTo>
                  <a:cubicBezTo>
                    <a:pt x="42" y="26"/>
                    <a:pt x="42" y="30"/>
                    <a:pt x="41" y="30"/>
                  </a:cubicBezTo>
                  <a:cubicBezTo>
                    <a:pt x="40" y="31"/>
                    <a:pt x="39" y="30"/>
                    <a:pt x="38" y="30"/>
                  </a:cubicBezTo>
                  <a:cubicBezTo>
                    <a:pt x="36" y="30"/>
                    <a:pt x="35" y="31"/>
                    <a:pt x="34" y="32"/>
                  </a:cubicBezTo>
                  <a:cubicBezTo>
                    <a:pt x="32" y="33"/>
                    <a:pt x="31" y="32"/>
                    <a:pt x="30" y="33"/>
                  </a:cubicBezTo>
                  <a:cubicBezTo>
                    <a:pt x="28" y="34"/>
                    <a:pt x="28" y="35"/>
                    <a:pt x="27" y="37"/>
                  </a:cubicBezTo>
                  <a:cubicBezTo>
                    <a:pt x="27" y="40"/>
                    <a:pt x="25" y="41"/>
                    <a:pt x="22" y="42"/>
                  </a:cubicBezTo>
                  <a:cubicBezTo>
                    <a:pt x="19" y="43"/>
                    <a:pt x="16" y="43"/>
                    <a:pt x="13" y="43"/>
                  </a:cubicBezTo>
                  <a:cubicBezTo>
                    <a:pt x="8" y="43"/>
                    <a:pt x="4" y="42"/>
                    <a:pt x="0" y="40"/>
                  </a:cubicBezTo>
                  <a:cubicBezTo>
                    <a:pt x="1" y="42"/>
                    <a:pt x="2" y="44"/>
                    <a:pt x="3" y="46"/>
                  </a:cubicBezTo>
                  <a:cubicBezTo>
                    <a:pt x="4" y="47"/>
                    <a:pt x="8" y="48"/>
                    <a:pt x="8" y="5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0" name="Freeform 698"/>
            <p:cNvSpPr>
              <a:spLocks/>
            </p:cNvSpPr>
            <p:nvPr/>
          </p:nvSpPr>
          <p:spPr bwMode="auto">
            <a:xfrm>
              <a:off x="7240518" y="3572022"/>
              <a:ext cx="350410" cy="248472"/>
            </a:xfrm>
            <a:custGeom>
              <a:avLst/>
              <a:gdLst>
                <a:gd name="T0" fmla="*/ 72 w 75"/>
                <a:gd name="T1" fmla="*/ 7 h 53"/>
                <a:gd name="T2" fmla="*/ 69 w 75"/>
                <a:gd name="T3" fmla="*/ 8 h 53"/>
                <a:gd name="T4" fmla="*/ 67 w 75"/>
                <a:gd name="T5" fmla="*/ 7 h 53"/>
                <a:gd name="T6" fmla="*/ 62 w 75"/>
                <a:gd name="T7" fmla="*/ 10 h 53"/>
                <a:gd name="T8" fmla="*/ 57 w 75"/>
                <a:gd name="T9" fmla="*/ 11 h 53"/>
                <a:gd name="T10" fmla="*/ 57 w 75"/>
                <a:gd name="T11" fmla="*/ 4 h 53"/>
                <a:gd name="T12" fmla="*/ 54 w 75"/>
                <a:gd name="T13" fmla="*/ 1 h 53"/>
                <a:gd name="T14" fmla="*/ 50 w 75"/>
                <a:gd name="T15" fmla="*/ 6 h 53"/>
                <a:gd name="T16" fmla="*/ 47 w 75"/>
                <a:gd name="T17" fmla="*/ 8 h 53"/>
                <a:gd name="T18" fmla="*/ 44 w 75"/>
                <a:gd name="T19" fmla="*/ 8 h 53"/>
                <a:gd name="T20" fmla="*/ 39 w 75"/>
                <a:gd name="T21" fmla="*/ 10 h 53"/>
                <a:gd name="T22" fmla="*/ 34 w 75"/>
                <a:gd name="T23" fmla="*/ 7 h 53"/>
                <a:gd name="T24" fmla="*/ 28 w 75"/>
                <a:gd name="T25" fmla="*/ 6 h 53"/>
                <a:gd name="T26" fmla="*/ 27 w 75"/>
                <a:gd name="T27" fmla="*/ 8 h 53"/>
                <a:gd name="T28" fmla="*/ 24 w 75"/>
                <a:gd name="T29" fmla="*/ 9 h 53"/>
                <a:gd name="T30" fmla="*/ 21 w 75"/>
                <a:gd name="T31" fmla="*/ 14 h 53"/>
                <a:gd name="T32" fmla="*/ 15 w 75"/>
                <a:gd name="T33" fmla="*/ 17 h 53"/>
                <a:gd name="T34" fmla="*/ 11 w 75"/>
                <a:gd name="T35" fmla="*/ 19 h 53"/>
                <a:gd name="T36" fmla="*/ 5 w 75"/>
                <a:gd name="T37" fmla="*/ 16 h 53"/>
                <a:gd name="T38" fmla="*/ 4 w 75"/>
                <a:gd name="T39" fmla="*/ 23 h 53"/>
                <a:gd name="T40" fmla="*/ 3 w 75"/>
                <a:gd name="T41" fmla="*/ 29 h 53"/>
                <a:gd name="T42" fmla="*/ 2 w 75"/>
                <a:gd name="T43" fmla="*/ 33 h 53"/>
                <a:gd name="T44" fmla="*/ 3 w 75"/>
                <a:gd name="T45" fmla="*/ 37 h 53"/>
                <a:gd name="T46" fmla="*/ 4 w 75"/>
                <a:gd name="T47" fmla="*/ 40 h 53"/>
                <a:gd name="T48" fmla="*/ 8 w 75"/>
                <a:gd name="T49" fmla="*/ 43 h 53"/>
                <a:gd name="T50" fmla="*/ 4 w 75"/>
                <a:gd name="T51" fmla="*/ 49 h 53"/>
                <a:gd name="T52" fmla="*/ 29 w 75"/>
                <a:gd name="T53" fmla="*/ 50 h 53"/>
                <a:gd name="T54" fmla="*/ 32 w 75"/>
                <a:gd name="T55" fmla="*/ 43 h 53"/>
                <a:gd name="T56" fmla="*/ 39 w 75"/>
                <a:gd name="T57" fmla="*/ 40 h 53"/>
                <a:gd name="T58" fmla="*/ 43 w 75"/>
                <a:gd name="T59" fmla="*/ 39 h 53"/>
                <a:gd name="T60" fmla="*/ 45 w 75"/>
                <a:gd name="T61" fmla="*/ 39 h 53"/>
                <a:gd name="T62" fmla="*/ 47 w 75"/>
                <a:gd name="T63" fmla="*/ 33 h 53"/>
                <a:gd name="T64" fmla="*/ 51 w 75"/>
                <a:gd name="T65" fmla="*/ 30 h 53"/>
                <a:gd name="T66" fmla="*/ 51 w 75"/>
                <a:gd name="T67" fmla="*/ 27 h 53"/>
                <a:gd name="T68" fmla="*/ 55 w 75"/>
                <a:gd name="T69" fmla="*/ 26 h 53"/>
                <a:gd name="T70" fmla="*/ 55 w 75"/>
                <a:gd name="T71" fmla="*/ 23 h 53"/>
                <a:gd name="T72" fmla="*/ 58 w 75"/>
                <a:gd name="T73" fmla="*/ 19 h 53"/>
                <a:gd name="T74" fmla="*/ 56 w 75"/>
                <a:gd name="T75" fmla="*/ 14 h 53"/>
                <a:gd name="T76" fmla="*/ 63 w 75"/>
                <a:gd name="T77" fmla="*/ 11 h 53"/>
                <a:gd name="T78" fmla="*/ 70 w 75"/>
                <a:gd name="T79" fmla="*/ 10 h 53"/>
                <a:gd name="T80" fmla="*/ 74 w 75"/>
                <a:gd name="T81" fmla="*/ 9 h 53"/>
                <a:gd name="T82" fmla="*/ 75 w 75"/>
                <a:gd name="T83" fmla="*/ 7 h 53"/>
                <a:gd name="T84" fmla="*/ 72 w 75"/>
                <a:gd name="T85" fmla="*/ 7 h 53"/>
                <a:gd name="T86" fmla="*/ 72 w 75"/>
                <a:gd name="T87" fmla="*/ 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5" h="53">
                  <a:moveTo>
                    <a:pt x="72" y="7"/>
                  </a:moveTo>
                  <a:cubicBezTo>
                    <a:pt x="71" y="7"/>
                    <a:pt x="70" y="9"/>
                    <a:pt x="69" y="8"/>
                  </a:cubicBezTo>
                  <a:cubicBezTo>
                    <a:pt x="68" y="8"/>
                    <a:pt x="68" y="6"/>
                    <a:pt x="67" y="7"/>
                  </a:cubicBezTo>
                  <a:cubicBezTo>
                    <a:pt x="65" y="7"/>
                    <a:pt x="63" y="9"/>
                    <a:pt x="62" y="10"/>
                  </a:cubicBezTo>
                  <a:cubicBezTo>
                    <a:pt x="61" y="10"/>
                    <a:pt x="59" y="12"/>
                    <a:pt x="57" y="11"/>
                  </a:cubicBezTo>
                  <a:cubicBezTo>
                    <a:pt x="56" y="10"/>
                    <a:pt x="59" y="6"/>
                    <a:pt x="57" y="4"/>
                  </a:cubicBezTo>
                  <a:cubicBezTo>
                    <a:pt x="57" y="4"/>
                    <a:pt x="55" y="0"/>
                    <a:pt x="54" y="1"/>
                  </a:cubicBezTo>
                  <a:cubicBezTo>
                    <a:pt x="53" y="3"/>
                    <a:pt x="52" y="5"/>
                    <a:pt x="50" y="6"/>
                  </a:cubicBezTo>
                  <a:cubicBezTo>
                    <a:pt x="48" y="7"/>
                    <a:pt x="47" y="6"/>
                    <a:pt x="47" y="8"/>
                  </a:cubicBezTo>
                  <a:cubicBezTo>
                    <a:pt x="46" y="11"/>
                    <a:pt x="45" y="7"/>
                    <a:pt x="44" y="8"/>
                  </a:cubicBezTo>
                  <a:cubicBezTo>
                    <a:pt x="42" y="9"/>
                    <a:pt x="41" y="10"/>
                    <a:pt x="39" y="10"/>
                  </a:cubicBezTo>
                  <a:cubicBezTo>
                    <a:pt x="37" y="9"/>
                    <a:pt x="35" y="8"/>
                    <a:pt x="34" y="7"/>
                  </a:cubicBezTo>
                  <a:cubicBezTo>
                    <a:pt x="33" y="7"/>
                    <a:pt x="28" y="6"/>
                    <a:pt x="28" y="6"/>
                  </a:cubicBezTo>
                  <a:cubicBezTo>
                    <a:pt x="27" y="7"/>
                    <a:pt x="28" y="8"/>
                    <a:pt x="27" y="8"/>
                  </a:cubicBezTo>
                  <a:cubicBezTo>
                    <a:pt x="26" y="8"/>
                    <a:pt x="24" y="8"/>
                    <a:pt x="24" y="9"/>
                  </a:cubicBezTo>
                  <a:cubicBezTo>
                    <a:pt x="23" y="11"/>
                    <a:pt x="23" y="13"/>
                    <a:pt x="21" y="14"/>
                  </a:cubicBezTo>
                  <a:cubicBezTo>
                    <a:pt x="18" y="16"/>
                    <a:pt x="17" y="15"/>
                    <a:pt x="15" y="17"/>
                  </a:cubicBezTo>
                  <a:cubicBezTo>
                    <a:pt x="14" y="19"/>
                    <a:pt x="12" y="19"/>
                    <a:pt x="11" y="19"/>
                  </a:cubicBezTo>
                  <a:cubicBezTo>
                    <a:pt x="10" y="18"/>
                    <a:pt x="5" y="17"/>
                    <a:pt x="5" y="16"/>
                  </a:cubicBezTo>
                  <a:cubicBezTo>
                    <a:pt x="5" y="19"/>
                    <a:pt x="5" y="21"/>
                    <a:pt x="4" y="23"/>
                  </a:cubicBezTo>
                  <a:cubicBezTo>
                    <a:pt x="2" y="25"/>
                    <a:pt x="0" y="27"/>
                    <a:pt x="3" y="29"/>
                  </a:cubicBezTo>
                  <a:cubicBezTo>
                    <a:pt x="4" y="30"/>
                    <a:pt x="2" y="31"/>
                    <a:pt x="2" y="33"/>
                  </a:cubicBezTo>
                  <a:cubicBezTo>
                    <a:pt x="2" y="34"/>
                    <a:pt x="2" y="36"/>
                    <a:pt x="3" y="37"/>
                  </a:cubicBezTo>
                  <a:cubicBezTo>
                    <a:pt x="3" y="39"/>
                    <a:pt x="2" y="40"/>
                    <a:pt x="4" y="40"/>
                  </a:cubicBezTo>
                  <a:cubicBezTo>
                    <a:pt x="7" y="41"/>
                    <a:pt x="8" y="40"/>
                    <a:pt x="8" y="43"/>
                  </a:cubicBezTo>
                  <a:cubicBezTo>
                    <a:pt x="8" y="45"/>
                    <a:pt x="5" y="48"/>
                    <a:pt x="4" y="49"/>
                  </a:cubicBezTo>
                  <a:cubicBezTo>
                    <a:pt x="12" y="53"/>
                    <a:pt x="21" y="52"/>
                    <a:pt x="29" y="50"/>
                  </a:cubicBezTo>
                  <a:cubicBezTo>
                    <a:pt x="32" y="49"/>
                    <a:pt x="31" y="45"/>
                    <a:pt x="32" y="43"/>
                  </a:cubicBezTo>
                  <a:cubicBezTo>
                    <a:pt x="33" y="41"/>
                    <a:pt x="37" y="42"/>
                    <a:pt x="39" y="40"/>
                  </a:cubicBezTo>
                  <a:cubicBezTo>
                    <a:pt x="40" y="40"/>
                    <a:pt x="41" y="39"/>
                    <a:pt x="43" y="39"/>
                  </a:cubicBezTo>
                  <a:cubicBezTo>
                    <a:pt x="43" y="39"/>
                    <a:pt x="45" y="40"/>
                    <a:pt x="45" y="39"/>
                  </a:cubicBezTo>
                  <a:cubicBezTo>
                    <a:pt x="46" y="37"/>
                    <a:pt x="46" y="35"/>
                    <a:pt x="47" y="33"/>
                  </a:cubicBezTo>
                  <a:cubicBezTo>
                    <a:pt x="48" y="32"/>
                    <a:pt x="52" y="31"/>
                    <a:pt x="51" y="30"/>
                  </a:cubicBezTo>
                  <a:cubicBezTo>
                    <a:pt x="51" y="29"/>
                    <a:pt x="47" y="27"/>
                    <a:pt x="51" y="27"/>
                  </a:cubicBezTo>
                  <a:cubicBezTo>
                    <a:pt x="52" y="27"/>
                    <a:pt x="54" y="28"/>
                    <a:pt x="55" y="26"/>
                  </a:cubicBezTo>
                  <a:cubicBezTo>
                    <a:pt x="55" y="25"/>
                    <a:pt x="54" y="24"/>
                    <a:pt x="55" y="23"/>
                  </a:cubicBezTo>
                  <a:cubicBezTo>
                    <a:pt x="55" y="21"/>
                    <a:pt x="58" y="21"/>
                    <a:pt x="58" y="19"/>
                  </a:cubicBezTo>
                  <a:cubicBezTo>
                    <a:pt x="58" y="17"/>
                    <a:pt x="55" y="16"/>
                    <a:pt x="56" y="14"/>
                  </a:cubicBezTo>
                  <a:cubicBezTo>
                    <a:pt x="58" y="13"/>
                    <a:pt x="61" y="12"/>
                    <a:pt x="63" y="11"/>
                  </a:cubicBezTo>
                  <a:cubicBezTo>
                    <a:pt x="65" y="9"/>
                    <a:pt x="68" y="10"/>
                    <a:pt x="70" y="10"/>
                  </a:cubicBezTo>
                  <a:cubicBezTo>
                    <a:pt x="71" y="10"/>
                    <a:pt x="73" y="10"/>
                    <a:pt x="74" y="9"/>
                  </a:cubicBezTo>
                  <a:cubicBezTo>
                    <a:pt x="74" y="9"/>
                    <a:pt x="75" y="8"/>
                    <a:pt x="75" y="7"/>
                  </a:cubicBezTo>
                  <a:cubicBezTo>
                    <a:pt x="74" y="7"/>
                    <a:pt x="73" y="7"/>
                    <a:pt x="72" y="7"/>
                  </a:cubicBezTo>
                  <a:cubicBezTo>
                    <a:pt x="71" y="8"/>
                    <a:pt x="73" y="7"/>
                    <a:pt x="72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1" name="Freeform 699"/>
            <p:cNvSpPr>
              <a:spLocks/>
            </p:cNvSpPr>
            <p:nvPr/>
          </p:nvSpPr>
          <p:spPr bwMode="auto">
            <a:xfrm>
              <a:off x="7208662" y="3371332"/>
              <a:ext cx="12742" cy="19114"/>
            </a:xfrm>
            <a:custGeom>
              <a:avLst/>
              <a:gdLst>
                <a:gd name="T0" fmla="*/ 3 w 3"/>
                <a:gd name="T1" fmla="*/ 2 h 4"/>
                <a:gd name="T2" fmla="*/ 1 w 3"/>
                <a:gd name="T3" fmla="*/ 1 h 4"/>
                <a:gd name="T4" fmla="*/ 3 w 3"/>
                <a:gd name="T5" fmla="*/ 4 h 4"/>
                <a:gd name="T6" fmla="*/ 3 w 3"/>
                <a:gd name="T7" fmla="*/ 2 h 4"/>
                <a:gd name="T8" fmla="*/ 3 w 3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4">
                  <a:moveTo>
                    <a:pt x="3" y="2"/>
                  </a:moveTo>
                  <a:cubicBezTo>
                    <a:pt x="2" y="2"/>
                    <a:pt x="1" y="0"/>
                    <a:pt x="1" y="1"/>
                  </a:cubicBezTo>
                  <a:cubicBezTo>
                    <a:pt x="0" y="2"/>
                    <a:pt x="2" y="3"/>
                    <a:pt x="3" y="4"/>
                  </a:cubicBezTo>
                  <a:cubicBezTo>
                    <a:pt x="3" y="3"/>
                    <a:pt x="3" y="2"/>
                    <a:pt x="3" y="2"/>
                  </a:cubicBezTo>
                  <a:cubicBezTo>
                    <a:pt x="2" y="1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2" name="Freeform 700"/>
            <p:cNvSpPr>
              <a:spLocks noEditPoints="1"/>
            </p:cNvSpPr>
            <p:nvPr/>
          </p:nvSpPr>
          <p:spPr bwMode="auto">
            <a:xfrm>
              <a:off x="6913999" y="3076670"/>
              <a:ext cx="947700" cy="453941"/>
            </a:xfrm>
            <a:custGeom>
              <a:avLst/>
              <a:gdLst>
                <a:gd name="T0" fmla="*/ 194 w 203"/>
                <a:gd name="T1" fmla="*/ 37 h 97"/>
                <a:gd name="T2" fmla="*/ 177 w 203"/>
                <a:gd name="T3" fmla="*/ 31 h 97"/>
                <a:gd name="T4" fmla="*/ 163 w 203"/>
                <a:gd name="T5" fmla="*/ 19 h 97"/>
                <a:gd name="T6" fmla="*/ 154 w 203"/>
                <a:gd name="T7" fmla="*/ 7 h 97"/>
                <a:gd name="T8" fmla="*/ 137 w 203"/>
                <a:gd name="T9" fmla="*/ 10 h 97"/>
                <a:gd name="T10" fmla="*/ 129 w 203"/>
                <a:gd name="T11" fmla="*/ 8 h 97"/>
                <a:gd name="T12" fmla="*/ 112 w 203"/>
                <a:gd name="T13" fmla="*/ 2 h 97"/>
                <a:gd name="T14" fmla="*/ 76 w 203"/>
                <a:gd name="T15" fmla="*/ 10 h 97"/>
                <a:gd name="T16" fmla="*/ 75 w 203"/>
                <a:gd name="T17" fmla="*/ 20 h 97"/>
                <a:gd name="T18" fmla="*/ 74 w 203"/>
                <a:gd name="T19" fmla="*/ 31 h 97"/>
                <a:gd name="T20" fmla="*/ 60 w 203"/>
                <a:gd name="T21" fmla="*/ 29 h 97"/>
                <a:gd name="T22" fmla="*/ 48 w 203"/>
                <a:gd name="T23" fmla="*/ 32 h 97"/>
                <a:gd name="T24" fmla="*/ 37 w 203"/>
                <a:gd name="T25" fmla="*/ 27 h 97"/>
                <a:gd name="T26" fmla="*/ 22 w 203"/>
                <a:gd name="T27" fmla="*/ 25 h 97"/>
                <a:gd name="T28" fmla="*/ 13 w 203"/>
                <a:gd name="T29" fmla="*/ 32 h 97"/>
                <a:gd name="T30" fmla="*/ 3 w 203"/>
                <a:gd name="T31" fmla="*/ 38 h 97"/>
                <a:gd name="T32" fmla="*/ 4 w 203"/>
                <a:gd name="T33" fmla="*/ 47 h 97"/>
                <a:gd name="T34" fmla="*/ 14 w 203"/>
                <a:gd name="T35" fmla="*/ 57 h 97"/>
                <a:gd name="T36" fmla="*/ 17 w 203"/>
                <a:gd name="T37" fmla="*/ 57 h 97"/>
                <a:gd name="T38" fmla="*/ 36 w 203"/>
                <a:gd name="T39" fmla="*/ 63 h 97"/>
                <a:gd name="T40" fmla="*/ 33 w 203"/>
                <a:gd name="T41" fmla="*/ 66 h 97"/>
                <a:gd name="T42" fmla="*/ 22 w 203"/>
                <a:gd name="T43" fmla="*/ 72 h 97"/>
                <a:gd name="T44" fmla="*/ 31 w 203"/>
                <a:gd name="T45" fmla="*/ 82 h 97"/>
                <a:gd name="T46" fmla="*/ 48 w 203"/>
                <a:gd name="T47" fmla="*/ 90 h 97"/>
                <a:gd name="T48" fmla="*/ 50 w 203"/>
                <a:gd name="T49" fmla="*/ 68 h 97"/>
                <a:gd name="T50" fmla="*/ 64 w 203"/>
                <a:gd name="T51" fmla="*/ 62 h 97"/>
                <a:gd name="T52" fmla="*/ 72 w 203"/>
                <a:gd name="T53" fmla="*/ 66 h 97"/>
                <a:gd name="T54" fmla="*/ 84 w 203"/>
                <a:gd name="T55" fmla="*/ 76 h 97"/>
                <a:gd name="T56" fmla="*/ 100 w 203"/>
                <a:gd name="T57" fmla="*/ 81 h 97"/>
                <a:gd name="T58" fmla="*/ 107 w 203"/>
                <a:gd name="T59" fmla="*/ 91 h 97"/>
                <a:gd name="T60" fmla="*/ 123 w 203"/>
                <a:gd name="T61" fmla="*/ 85 h 97"/>
                <a:gd name="T62" fmla="*/ 137 w 203"/>
                <a:gd name="T63" fmla="*/ 83 h 97"/>
                <a:gd name="T64" fmla="*/ 153 w 203"/>
                <a:gd name="T65" fmla="*/ 81 h 97"/>
                <a:gd name="T66" fmla="*/ 172 w 203"/>
                <a:gd name="T67" fmla="*/ 76 h 97"/>
                <a:gd name="T68" fmla="*/ 175 w 203"/>
                <a:gd name="T69" fmla="*/ 66 h 97"/>
                <a:gd name="T70" fmla="*/ 182 w 203"/>
                <a:gd name="T71" fmla="*/ 60 h 97"/>
                <a:gd name="T72" fmla="*/ 193 w 203"/>
                <a:gd name="T73" fmla="*/ 56 h 97"/>
                <a:gd name="T74" fmla="*/ 202 w 203"/>
                <a:gd name="T75" fmla="*/ 44 h 97"/>
                <a:gd name="T76" fmla="*/ 201 w 203"/>
                <a:gd name="T77" fmla="*/ 39 h 97"/>
                <a:gd name="T78" fmla="*/ 140 w 203"/>
                <a:gd name="T79" fmla="*/ 65 h 97"/>
                <a:gd name="T80" fmla="*/ 141 w 203"/>
                <a:gd name="T81" fmla="*/ 59 h 97"/>
                <a:gd name="T82" fmla="*/ 148 w 203"/>
                <a:gd name="T83" fmla="*/ 58 h 97"/>
                <a:gd name="T84" fmla="*/ 156 w 203"/>
                <a:gd name="T85" fmla="*/ 58 h 97"/>
                <a:gd name="T86" fmla="*/ 165 w 203"/>
                <a:gd name="T87" fmla="*/ 59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203" h="97">
                  <a:moveTo>
                    <a:pt x="201" y="39"/>
                  </a:moveTo>
                  <a:cubicBezTo>
                    <a:pt x="201" y="38"/>
                    <a:pt x="197" y="39"/>
                    <a:pt x="197" y="39"/>
                  </a:cubicBezTo>
                  <a:cubicBezTo>
                    <a:pt x="195" y="39"/>
                    <a:pt x="194" y="38"/>
                    <a:pt x="194" y="37"/>
                  </a:cubicBezTo>
                  <a:cubicBezTo>
                    <a:pt x="193" y="35"/>
                    <a:pt x="191" y="35"/>
                    <a:pt x="191" y="34"/>
                  </a:cubicBezTo>
                  <a:cubicBezTo>
                    <a:pt x="190" y="33"/>
                    <a:pt x="189" y="30"/>
                    <a:pt x="186" y="30"/>
                  </a:cubicBezTo>
                  <a:cubicBezTo>
                    <a:pt x="183" y="30"/>
                    <a:pt x="180" y="33"/>
                    <a:pt x="177" y="31"/>
                  </a:cubicBezTo>
                  <a:cubicBezTo>
                    <a:pt x="176" y="30"/>
                    <a:pt x="175" y="29"/>
                    <a:pt x="174" y="28"/>
                  </a:cubicBezTo>
                  <a:cubicBezTo>
                    <a:pt x="173" y="28"/>
                    <a:pt x="171" y="31"/>
                    <a:pt x="170" y="31"/>
                  </a:cubicBezTo>
                  <a:cubicBezTo>
                    <a:pt x="169" y="32"/>
                    <a:pt x="163" y="21"/>
                    <a:pt x="163" y="19"/>
                  </a:cubicBezTo>
                  <a:cubicBezTo>
                    <a:pt x="161" y="17"/>
                    <a:pt x="160" y="14"/>
                    <a:pt x="157" y="13"/>
                  </a:cubicBezTo>
                  <a:cubicBezTo>
                    <a:pt x="156" y="12"/>
                    <a:pt x="155" y="11"/>
                    <a:pt x="154" y="11"/>
                  </a:cubicBezTo>
                  <a:cubicBezTo>
                    <a:pt x="152" y="10"/>
                    <a:pt x="154" y="8"/>
                    <a:pt x="154" y="7"/>
                  </a:cubicBezTo>
                  <a:cubicBezTo>
                    <a:pt x="154" y="6"/>
                    <a:pt x="147" y="10"/>
                    <a:pt x="146" y="11"/>
                  </a:cubicBezTo>
                  <a:cubicBezTo>
                    <a:pt x="145" y="11"/>
                    <a:pt x="137" y="14"/>
                    <a:pt x="137" y="13"/>
                  </a:cubicBezTo>
                  <a:cubicBezTo>
                    <a:pt x="137" y="11"/>
                    <a:pt x="139" y="10"/>
                    <a:pt x="137" y="10"/>
                  </a:cubicBezTo>
                  <a:cubicBezTo>
                    <a:pt x="136" y="9"/>
                    <a:pt x="135" y="8"/>
                    <a:pt x="134" y="9"/>
                  </a:cubicBezTo>
                  <a:cubicBezTo>
                    <a:pt x="134" y="9"/>
                    <a:pt x="134" y="10"/>
                    <a:pt x="133" y="9"/>
                  </a:cubicBezTo>
                  <a:cubicBezTo>
                    <a:pt x="131" y="8"/>
                    <a:pt x="132" y="7"/>
                    <a:pt x="129" y="8"/>
                  </a:cubicBezTo>
                  <a:cubicBezTo>
                    <a:pt x="126" y="10"/>
                    <a:pt x="126" y="7"/>
                    <a:pt x="126" y="5"/>
                  </a:cubicBezTo>
                  <a:cubicBezTo>
                    <a:pt x="127" y="1"/>
                    <a:pt x="121" y="0"/>
                    <a:pt x="118" y="0"/>
                  </a:cubicBezTo>
                  <a:cubicBezTo>
                    <a:pt x="116" y="0"/>
                    <a:pt x="114" y="1"/>
                    <a:pt x="112" y="2"/>
                  </a:cubicBezTo>
                  <a:cubicBezTo>
                    <a:pt x="110" y="3"/>
                    <a:pt x="108" y="4"/>
                    <a:pt x="105" y="4"/>
                  </a:cubicBezTo>
                  <a:cubicBezTo>
                    <a:pt x="97" y="6"/>
                    <a:pt x="89" y="9"/>
                    <a:pt x="81" y="9"/>
                  </a:cubicBezTo>
                  <a:cubicBezTo>
                    <a:pt x="79" y="9"/>
                    <a:pt x="77" y="9"/>
                    <a:pt x="76" y="10"/>
                  </a:cubicBezTo>
                  <a:cubicBezTo>
                    <a:pt x="75" y="11"/>
                    <a:pt x="77" y="14"/>
                    <a:pt x="79" y="14"/>
                  </a:cubicBezTo>
                  <a:cubicBezTo>
                    <a:pt x="83" y="17"/>
                    <a:pt x="76" y="16"/>
                    <a:pt x="74" y="17"/>
                  </a:cubicBezTo>
                  <a:cubicBezTo>
                    <a:pt x="72" y="18"/>
                    <a:pt x="75" y="19"/>
                    <a:pt x="75" y="20"/>
                  </a:cubicBezTo>
                  <a:cubicBezTo>
                    <a:pt x="75" y="22"/>
                    <a:pt x="71" y="22"/>
                    <a:pt x="71" y="23"/>
                  </a:cubicBezTo>
                  <a:cubicBezTo>
                    <a:pt x="71" y="26"/>
                    <a:pt x="79" y="25"/>
                    <a:pt x="78" y="29"/>
                  </a:cubicBezTo>
                  <a:cubicBezTo>
                    <a:pt x="77" y="30"/>
                    <a:pt x="76" y="31"/>
                    <a:pt x="74" y="31"/>
                  </a:cubicBezTo>
                  <a:cubicBezTo>
                    <a:pt x="73" y="31"/>
                    <a:pt x="70" y="31"/>
                    <a:pt x="69" y="31"/>
                  </a:cubicBezTo>
                  <a:cubicBezTo>
                    <a:pt x="67" y="32"/>
                    <a:pt x="68" y="33"/>
                    <a:pt x="66" y="32"/>
                  </a:cubicBezTo>
                  <a:cubicBezTo>
                    <a:pt x="64" y="31"/>
                    <a:pt x="62" y="29"/>
                    <a:pt x="60" y="29"/>
                  </a:cubicBezTo>
                  <a:cubicBezTo>
                    <a:pt x="59" y="28"/>
                    <a:pt x="57" y="30"/>
                    <a:pt x="56" y="30"/>
                  </a:cubicBezTo>
                  <a:cubicBezTo>
                    <a:pt x="54" y="29"/>
                    <a:pt x="53" y="29"/>
                    <a:pt x="51" y="30"/>
                  </a:cubicBezTo>
                  <a:cubicBezTo>
                    <a:pt x="50" y="31"/>
                    <a:pt x="49" y="33"/>
                    <a:pt x="48" y="32"/>
                  </a:cubicBezTo>
                  <a:cubicBezTo>
                    <a:pt x="47" y="32"/>
                    <a:pt x="44" y="29"/>
                    <a:pt x="43" y="30"/>
                  </a:cubicBezTo>
                  <a:cubicBezTo>
                    <a:pt x="42" y="30"/>
                    <a:pt x="42" y="33"/>
                    <a:pt x="41" y="31"/>
                  </a:cubicBezTo>
                  <a:cubicBezTo>
                    <a:pt x="40" y="29"/>
                    <a:pt x="39" y="28"/>
                    <a:pt x="37" y="27"/>
                  </a:cubicBezTo>
                  <a:cubicBezTo>
                    <a:pt x="35" y="26"/>
                    <a:pt x="33" y="26"/>
                    <a:pt x="32" y="25"/>
                  </a:cubicBezTo>
                  <a:cubicBezTo>
                    <a:pt x="29" y="24"/>
                    <a:pt x="29" y="26"/>
                    <a:pt x="27" y="26"/>
                  </a:cubicBezTo>
                  <a:cubicBezTo>
                    <a:pt x="25" y="27"/>
                    <a:pt x="24" y="24"/>
                    <a:pt x="22" y="25"/>
                  </a:cubicBezTo>
                  <a:cubicBezTo>
                    <a:pt x="21" y="26"/>
                    <a:pt x="21" y="27"/>
                    <a:pt x="20" y="27"/>
                  </a:cubicBezTo>
                  <a:cubicBezTo>
                    <a:pt x="19" y="28"/>
                    <a:pt x="17" y="28"/>
                    <a:pt x="16" y="28"/>
                  </a:cubicBezTo>
                  <a:cubicBezTo>
                    <a:pt x="15" y="29"/>
                    <a:pt x="13" y="31"/>
                    <a:pt x="13" y="32"/>
                  </a:cubicBezTo>
                  <a:cubicBezTo>
                    <a:pt x="12" y="33"/>
                    <a:pt x="14" y="36"/>
                    <a:pt x="12" y="36"/>
                  </a:cubicBezTo>
                  <a:cubicBezTo>
                    <a:pt x="10" y="37"/>
                    <a:pt x="7" y="31"/>
                    <a:pt x="6" y="34"/>
                  </a:cubicBezTo>
                  <a:cubicBezTo>
                    <a:pt x="5" y="36"/>
                    <a:pt x="4" y="36"/>
                    <a:pt x="3" y="38"/>
                  </a:cubicBezTo>
                  <a:cubicBezTo>
                    <a:pt x="2" y="40"/>
                    <a:pt x="6" y="40"/>
                    <a:pt x="4" y="42"/>
                  </a:cubicBezTo>
                  <a:cubicBezTo>
                    <a:pt x="3" y="43"/>
                    <a:pt x="0" y="45"/>
                    <a:pt x="2" y="46"/>
                  </a:cubicBezTo>
                  <a:cubicBezTo>
                    <a:pt x="3" y="46"/>
                    <a:pt x="4" y="47"/>
                    <a:pt x="4" y="47"/>
                  </a:cubicBezTo>
                  <a:cubicBezTo>
                    <a:pt x="5" y="48"/>
                    <a:pt x="4" y="49"/>
                    <a:pt x="5" y="50"/>
                  </a:cubicBezTo>
                  <a:cubicBezTo>
                    <a:pt x="7" y="51"/>
                    <a:pt x="9" y="49"/>
                    <a:pt x="11" y="51"/>
                  </a:cubicBezTo>
                  <a:cubicBezTo>
                    <a:pt x="12" y="52"/>
                    <a:pt x="14" y="55"/>
                    <a:pt x="14" y="57"/>
                  </a:cubicBezTo>
                  <a:cubicBezTo>
                    <a:pt x="13" y="57"/>
                    <a:pt x="10" y="56"/>
                    <a:pt x="13" y="58"/>
                  </a:cubicBezTo>
                  <a:cubicBezTo>
                    <a:pt x="14" y="59"/>
                    <a:pt x="14" y="60"/>
                    <a:pt x="16" y="58"/>
                  </a:cubicBezTo>
                  <a:cubicBezTo>
                    <a:pt x="16" y="57"/>
                    <a:pt x="16" y="57"/>
                    <a:pt x="17" y="57"/>
                  </a:cubicBezTo>
                  <a:cubicBezTo>
                    <a:pt x="22" y="57"/>
                    <a:pt x="24" y="54"/>
                    <a:pt x="29" y="56"/>
                  </a:cubicBezTo>
                  <a:cubicBezTo>
                    <a:pt x="31" y="57"/>
                    <a:pt x="33" y="54"/>
                    <a:pt x="34" y="56"/>
                  </a:cubicBezTo>
                  <a:cubicBezTo>
                    <a:pt x="35" y="57"/>
                    <a:pt x="37" y="61"/>
                    <a:pt x="36" y="63"/>
                  </a:cubicBezTo>
                  <a:cubicBezTo>
                    <a:pt x="35" y="63"/>
                    <a:pt x="33" y="64"/>
                    <a:pt x="35" y="64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34" y="66"/>
                    <a:pt x="33" y="66"/>
                    <a:pt x="33" y="66"/>
                  </a:cubicBezTo>
                  <a:cubicBezTo>
                    <a:pt x="30" y="66"/>
                    <a:pt x="22" y="64"/>
                    <a:pt x="24" y="69"/>
                  </a:cubicBezTo>
                  <a:cubicBezTo>
                    <a:pt x="25" y="71"/>
                    <a:pt x="24" y="71"/>
                    <a:pt x="22" y="70"/>
                  </a:cubicBezTo>
                  <a:cubicBezTo>
                    <a:pt x="20" y="69"/>
                    <a:pt x="21" y="71"/>
                    <a:pt x="22" y="72"/>
                  </a:cubicBezTo>
                  <a:cubicBezTo>
                    <a:pt x="24" y="72"/>
                    <a:pt x="24" y="75"/>
                    <a:pt x="25" y="76"/>
                  </a:cubicBezTo>
                  <a:cubicBezTo>
                    <a:pt x="27" y="77"/>
                    <a:pt x="24" y="79"/>
                    <a:pt x="27" y="79"/>
                  </a:cubicBezTo>
                  <a:cubicBezTo>
                    <a:pt x="28" y="79"/>
                    <a:pt x="30" y="81"/>
                    <a:pt x="31" y="82"/>
                  </a:cubicBezTo>
                  <a:cubicBezTo>
                    <a:pt x="34" y="82"/>
                    <a:pt x="31" y="85"/>
                    <a:pt x="31" y="87"/>
                  </a:cubicBezTo>
                  <a:cubicBezTo>
                    <a:pt x="34" y="85"/>
                    <a:pt x="38" y="82"/>
                    <a:pt x="42" y="85"/>
                  </a:cubicBezTo>
                  <a:cubicBezTo>
                    <a:pt x="44" y="87"/>
                    <a:pt x="45" y="90"/>
                    <a:pt x="48" y="90"/>
                  </a:cubicBezTo>
                  <a:cubicBezTo>
                    <a:pt x="50" y="90"/>
                    <a:pt x="49" y="88"/>
                    <a:pt x="49" y="87"/>
                  </a:cubicBezTo>
                  <a:cubicBezTo>
                    <a:pt x="49" y="84"/>
                    <a:pt x="49" y="81"/>
                    <a:pt x="49" y="78"/>
                  </a:cubicBezTo>
                  <a:cubicBezTo>
                    <a:pt x="49" y="76"/>
                    <a:pt x="48" y="68"/>
                    <a:pt x="50" y="68"/>
                  </a:cubicBezTo>
                  <a:cubicBezTo>
                    <a:pt x="52" y="67"/>
                    <a:pt x="55" y="66"/>
                    <a:pt x="57" y="65"/>
                  </a:cubicBezTo>
                  <a:cubicBezTo>
                    <a:pt x="59" y="65"/>
                    <a:pt x="61" y="64"/>
                    <a:pt x="62" y="64"/>
                  </a:cubicBezTo>
                  <a:cubicBezTo>
                    <a:pt x="63" y="63"/>
                    <a:pt x="62" y="61"/>
                    <a:pt x="64" y="62"/>
                  </a:cubicBezTo>
                  <a:cubicBezTo>
                    <a:pt x="65" y="62"/>
                    <a:pt x="68" y="64"/>
                    <a:pt x="68" y="62"/>
                  </a:cubicBezTo>
                  <a:cubicBezTo>
                    <a:pt x="68" y="61"/>
                    <a:pt x="70" y="60"/>
                    <a:pt x="71" y="62"/>
                  </a:cubicBezTo>
                  <a:cubicBezTo>
                    <a:pt x="72" y="63"/>
                    <a:pt x="71" y="64"/>
                    <a:pt x="72" y="66"/>
                  </a:cubicBezTo>
                  <a:cubicBezTo>
                    <a:pt x="72" y="67"/>
                    <a:pt x="73" y="69"/>
                    <a:pt x="72" y="70"/>
                  </a:cubicBezTo>
                  <a:cubicBezTo>
                    <a:pt x="73" y="71"/>
                    <a:pt x="74" y="71"/>
                    <a:pt x="75" y="72"/>
                  </a:cubicBezTo>
                  <a:cubicBezTo>
                    <a:pt x="78" y="75"/>
                    <a:pt x="80" y="77"/>
                    <a:pt x="84" y="76"/>
                  </a:cubicBezTo>
                  <a:cubicBezTo>
                    <a:pt x="86" y="76"/>
                    <a:pt x="88" y="77"/>
                    <a:pt x="90" y="77"/>
                  </a:cubicBezTo>
                  <a:cubicBezTo>
                    <a:pt x="92" y="77"/>
                    <a:pt x="93" y="75"/>
                    <a:pt x="95" y="75"/>
                  </a:cubicBezTo>
                  <a:cubicBezTo>
                    <a:pt x="97" y="76"/>
                    <a:pt x="99" y="79"/>
                    <a:pt x="100" y="81"/>
                  </a:cubicBezTo>
                  <a:cubicBezTo>
                    <a:pt x="101" y="82"/>
                    <a:pt x="100" y="83"/>
                    <a:pt x="100" y="85"/>
                  </a:cubicBezTo>
                  <a:cubicBezTo>
                    <a:pt x="100" y="87"/>
                    <a:pt x="103" y="88"/>
                    <a:pt x="103" y="90"/>
                  </a:cubicBezTo>
                  <a:cubicBezTo>
                    <a:pt x="103" y="91"/>
                    <a:pt x="106" y="91"/>
                    <a:pt x="107" y="91"/>
                  </a:cubicBezTo>
                  <a:cubicBezTo>
                    <a:pt x="109" y="91"/>
                    <a:pt x="109" y="91"/>
                    <a:pt x="110" y="93"/>
                  </a:cubicBezTo>
                  <a:cubicBezTo>
                    <a:pt x="112" y="97"/>
                    <a:pt x="114" y="92"/>
                    <a:pt x="116" y="90"/>
                  </a:cubicBezTo>
                  <a:cubicBezTo>
                    <a:pt x="117" y="87"/>
                    <a:pt x="121" y="87"/>
                    <a:pt x="123" y="85"/>
                  </a:cubicBezTo>
                  <a:cubicBezTo>
                    <a:pt x="125" y="85"/>
                    <a:pt x="125" y="85"/>
                    <a:pt x="126" y="84"/>
                  </a:cubicBezTo>
                  <a:cubicBezTo>
                    <a:pt x="127" y="81"/>
                    <a:pt x="128" y="82"/>
                    <a:pt x="130" y="82"/>
                  </a:cubicBezTo>
                  <a:cubicBezTo>
                    <a:pt x="132" y="82"/>
                    <a:pt x="136" y="85"/>
                    <a:pt x="137" y="83"/>
                  </a:cubicBezTo>
                  <a:cubicBezTo>
                    <a:pt x="137" y="81"/>
                    <a:pt x="137" y="80"/>
                    <a:pt x="139" y="79"/>
                  </a:cubicBezTo>
                  <a:cubicBezTo>
                    <a:pt x="141" y="78"/>
                    <a:pt x="143" y="80"/>
                    <a:pt x="145" y="80"/>
                  </a:cubicBezTo>
                  <a:cubicBezTo>
                    <a:pt x="147" y="81"/>
                    <a:pt x="151" y="81"/>
                    <a:pt x="153" y="81"/>
                  </a:cubicBezTo>
                  <a:cubicBezTo>
                    <a:pt x="159" y="81"/>
                    <a:pt x="164" y="83"/>
                    <a:pt x="170" y="84"/>
                  </a:cubicBezTo>
                  <a:cubicBezTo>
                    <a:pt x="169" y="82"/>
                    <a:pt x="171" y="81"/>
                    <a:pt x="173" y="79"/>
                  </a:cubicBezTo>
                  <a:cubicBezTo>
                    <a:pt x="174" y="78"/>
                    <a:pt x="173" y="78"/>
                    <a:pt x="172" y="76"/>
                  </a:cubicBezTo>
                  <a:cubicBezTo>
                    <a:pt x="171" y="75"/>
                    <a:pt x="171" y="73"/>
                    <a:pt x="171" y="71"/>
                  </a:cubicBezTo>
                  <a:cubicBezTo>
                    <a:pt x="170" y="71"/>
                    <a:pt x="170" y="67"/>
                    <a:pt x="169" y="68"/>
                  </a:cubicBezTo>
                  <a:cubicBezTo>
                    <a:pt x="170" y="67"/>
                    <a:pt x="173" y="67"/>
                    <a:pt x="175" y="66"/>
                  </a:cubicBezTo>
                  <a:cubicBezTo>
                    <a:pt x="178" y="66"/>
                    <a:pt x="180" y="68"/>
                    <a:pt x="182" y="66"/>
                  </a:cubicBezTo>
                  <a:cubicBezTo>
                    <a:pt x="183" y="66"/>
                    <a:pt x="181" y="65"/>
                    <a:pt x="181" y="64"/>
                  </a:cubicBezTo>
                  <a:cubicBezTo>
                    <a:pt x="180" y="63"/>
                    <a:pt x="181" y="61"/>
                    <a:pt x="182" y="60"/>
                  </a:cubicBezTo>
                  <a:cubicBezTo>
                    <a:pt x="183" y="59"/>
                    <a:pt x="184" y="53"/>
                    <a:pt x="185" y="54"/>
                  </a:cubicBezTo>
                  <a:cubicBezTo>
                    <a:pt x="187" y="55"/>
                    <a:pt x="188" y="56"/>
                    <a:pt x="190" y="56"/>
                  </a:cubicBezTo>
                  <a:cubicBezTo>
                    <a:pt x="191" y="55"/>
                    <a:pt x="192" y="57"/>
                    <a:pt x="193" y="56"/>
                  </a:cubicBezTo>
                  <a:cubicBezTo>
                    <a:pt x="194" y="56"/>
                    <a:pt x="196" y="55"/>
                    <a:pt x="197" y="54"/>
                  </a:cubicBezTo>
                  <a:cubicBezTo>
                    <a:pt x="198" y="53"/>
                    <a:pt x="196" y="51"/>
                    <a:pt x="196" y="49"/>
                  </a:cubicBezTo>
                  <a:cubicBezTo>
                    <a:pt x="197" y="46"/>
                    <a:pt x="200" y="47"/>
                    <a:pt x="202" y="44"/>
                  </a:cubicBezTo>
                  <a:cubicBezTo>
                    <a:pt x="202" y="43"/>
                    <a:pt x="202" y="43"/>
                    <a:pt x="203" y="42"/>
                  </a:cubicBezTo>
                  <a:cubicBezTo>
                    <a:pt x="203" y="41"/>
                    <a:pt x="202" y="40"/>
                    <a:pt x="201" y="39"/>
                  </a:cubicBezTo>
                  <a:cubicBezTo>
                    <a:pt x="201" y="38"/>
                    <a:pt x="202" y="39"/>
                    <a:pt x="201" y="39"/>
                  </a:cubicBezTo>
                  <a:close/>
                  <a:moveTo>
                    <a:pt x="148" y="58"/>
                  </a:moveTo>
                  <a:cubicBezTo>
                    <a:pt x="146" y="58"/>
                    <a:pt x="143" y="61"/>
                    <a:pt x="142" y="62"/>
                  </a:cubicBezTo>
                  <a:cubicBezTo>
                    <a:pt x="141" y="62"/>
                    <a:pt x="140" y="64"/>
                    <a:pt x="140" y="65"/>
                  </a:cubicBezTo>
                  <a:cubicBezTo>
                    <a:pt x="140" y="66"/>
                    <a:pt x="141" y="67"/>
                    <a:pt x="141" y="67"/>
                  </a:cubicBezTo>
                  <a:cubicBezTo>
                    <a:pt x="140" y="68"/>
                    <a:pt x="138" y="64"/>
                    <a:pt x="138" y="63"/>
                  </a:cubicBezTo>
                  <a:cubicBezTo>
                    <a:pt x="138" y="61"/>
                    <a:pt x="139" y="60"/>
                    <a:pt x="141" y="59"/>
                  </a:cubicBezTo>
                  <a:cubicBezTo>
                    <a:pt x="143" y="58"/>
                    <a:pt x="145" y="57"/>
                    <a:pt x="147" y="57"/>
                  </a:cubicBezTo>
                  <a:cubicBezTo>
                    <a:pt x="147" y="57"/>
                    <a:pt x="152" y="58"/>
                    <a:pt x="152" y="58"/>
                  </a:cubicBezTo>
                  <a:cubicBezTo>
                    <a:pt x="151" y="59"/>
                    <a:pt x="148" y="58"/>
                    <a:pt x="148" y="58"/>
                  </a:cubicBezTo>
                  <a:cubicBezTo>
                    <a:pt x="146" y="58"/>
                    <a:pt x="149" y="58"/>
                    <a:pt x="148" y="58"/>
                  </a:cubicBezTo>
                  <a:close/>
                  <a:moveTo>
                    <a:pt x="165" y="59"/>
                  </a:moveTo>
                  <a:cubicBezTo>
                    <a:pt x="164" y="61"/>
                    <a:pt x="157" y="60"/>
                    <a:pt x="156" y="58"/>
                  </a:cubicBezTo>
                  <a:cubicBezTo>
                    <a:pt x="156" y="58"/>
                    <a:pt x="160" y="58"/>
                    <a:pt x="160" y="58"/>
                  </a:cubicBezTo>
                  <a:cubicBezTo>
                    <a:pt x="162" y="58"/>
                    <a:pt x="163" y="58"/>
                    <a:pt x="165" y="57"/>
                  </a:cubicBezTo>
                  <a:cubicBezTo>
                    <a:pt x="165" y="57"/>
                    <a:pt x="165" y="59"/>
                    <a:pt x="165" y="59"/>
                  </a:cubicBezTo>
                  <a:cubicBezTo>
                    <a:pt x="164" y="60"/>
                    <a:pt x="165" y="58"/>
                    <a:pt x="165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3" name="Freeform 701"/>
            <p:cNvSpPr>
              <a:spLocks/>
            </p:cNvSpPr>
            <p:nvPr/>
          </p:nvSpPr>
          <p:spPr bwMode="auto">
            <a:xfrm>
              <a:off x="7426872" y="3642103"/>
              <a:ext cx="654630" cy="697634"/>
            </a:xfrm>
            <a:custGeom>
              <a:avLst/>
              <a:gdLst>
                <a:gd name="T0" fmla="*/ 121 w 140"/>
                <a:gd name="T1" fmla="*/ 66 h 149"/>
                <a:gd name="T2" fmla="*/ 129 w 140"/>
                <a:gd name="T3" fmla="*/ 54 h 149"/>
                <a:gd name="T4" fmla="*/ 137 w 140"/>
                <a:gd name="T5" fmla="*/ 46 h 149"/>
                <a:gd name="T6" fmla="*/ 135 w 140"/>
                <a:gd name="T7" fmla="*/ 41 h 149"/>
                <a:gd name="T8" fmla="*/ 127 w 140"/>
                <a:gd name="T9" fmla="*/ 37 h 149"/>
                <a:gd name="T10" fmla="*/ 119 w 140"/>
                <a:gd name="T11" fmla="*/ 43 h 149"/>
                <a:gd name="T12" fmla="*/ 106 w 140"/>
                <a:gd name="T13" fmla="*/ 51 h 149"/>
                <a:gd name="T14" fmla="*/ 100 w 140"/>
                <a:gd name="T15" fmla="*/ 45 h 149"/>
                <a:gd name="T16" fmla="*/ 92 w 140"/>
                <a:gd name="T17" fmla="*/ 52 h 149"/>
                <a:gd name="T18" fmla="*/ 77 w 140"/>
                <a:gd name="T19" fmla="*/ 47 h 149"/>
                <a:gd name="T20" fmla="*/ 62 w 140"/>
                <a:gd name="T21" fmla="*/ 41 h 149"/>
                <a:gd name="T22" fmla="*/ 63 w 140"/>
                <a:gd name="T23" fmla="*/ 32 h 149"/>
                <a:gd name="T24" fmla="*/ 52 w 140"/>
                <a:gd name="T25" fmla="*/ 22 h 149"/>
                <a:gd name="T26" fmla="*/ 55 w 140"/>
                <a:gd name="T27" fmla="*/ 12 h 149"/>
                <a:gd name="T28" fmla="*/ 50 w 140"/>
                <a:gd name="T29" fmla="*/ 2 h 149"/>
                <a:gd name="T30" fmla="*/ 40 w 140"/>
                <a:gd name="T31" fmla="*/ 8 h 149"/>
                <a:gd name="T32" fmla="*/ 30 w 140"/>
                <a:gd name="T33" fmla="*/ 12 h 149"/>
                <a:gd name="T34" fmla="*/ 33 w 140"/>
                <a:gd name="T35" fmla="*/ 22 h 149"/>
                <a:gd name="T36" fmla="*/ 29 w 140"/>
                <a:gd name="T37" fmla="*/ 33 h 149"/>
                <a:gd name="T38" fmla="*/ 19 w 140"/>
                <a:gd name="T39" fmla="*/ 44 h 149"/>
                <a:gd name="T40" fmla="*/ 7 w 140"/>
                <a:gd name="T41" fmla="*/ 50 h 149"/>
                <a:gd name="T42" fmla="*/ 14 w 140"/>
                <a:gd name="T43" fmla="*/ 64 h 149"/>
                <a:gd name="T44" fmla="*/ 5 w 140"/>
                <a:gd name="T45" fmla="*/ 64 h 149"/>
                <a:gd name="T46" fmla="*/ 11 w 140"/>
                <a:gd name="T47" fmla="*/ 72 h 149"/>
                <a:gd name="T48" fmla="*/ 11 w 140"/>
                <a:gd name="T49" fmla="*/ 82 h 149"/>
                <a:gd name="T50" fmla="*/ 19 w 140"/>
                <a:gd name="T51" fmla="*/ 78 h 149"/>
                <a:gd name="T52" fmla="*/ 23 w 140"/>
                <a:gd name="T53" fmla="*/ 75 h 149"/>
                <a:gd name="T54" fmla="*/ 22 w 140"/>
                <a:gd name="T55" fmla="*/ 78 h 149"/>
                <a:gd name="T56" fmla="*/ 24 w 140"/>
                <a:gd name="T57" fmla="*/ 82 h 149"/>
                <a:gd name="T58" fmla="*/ 24 w 140"/>
                <a:gd name="T59" fmla="*/ 95 h 149"/>
                <a:gd name="T60" fmla="*/ 26 w 140"/>
                <a:gd name="T61" fmla="*/ 107 h 149"/>
                <a:gd name="T62" fmla="*/ 39 w 140"/>
                <a:gd name="T63" fmla="*/ 134 h 149"/>
                <a:gd name="T64" fmla="*/ 50 w 140"/>
                <a:gd name="T65" fmla="*/ 143 h 149"/>
                <a:gd name="T66" fmla="*/ 57 w 140"/>
                <a:gd name="T67" fmla="*/ 132 h 149"/>
                <a:gd name="T68" fmla="*/ 65 w 140"/>
                <a:gd name="T69" fmla="*/ 107 h 149"/>
                <a:gd name="T70" fmla="*/ 81 w 140"/>
                <a:gd name="T71" fmla="*/ 93 h 149"/>
                <a:gd name="T72" fmla="*/ 91 w 140"/>
                <a:gd name="T73" fmla="*/ 84 h 149"/>
                <a:gd name="T74" fmla="*/ 98 w 140"/>
                <a:gd name="T75" fmla="*/ 74 h 149"/>
                <a:gd name="T76" fmla="*/ 101 w 140"/>
                <a:gd name="T77" fmla="*/ 78 h 149"/>
                <a:gd name="T78" fmla="*/ 100 w 140"/>
                <a:gd name="T79" fmla="*/ 58 h 149"/>
                <a:gd name="T80" fmla="*/ 104 w 140"/>
                <a:gd name="T81" fmla="*/ 57 h 149"/>
                <a:gd name="T82" fmla="*/ 114 w 140"/>
                <a:gd name="T83" fmla="*/ 60 h 149"/>
                <a:gd name="T84" fmla="*/ 115 w 140"/>
                <a:gd name="T85" fmla="*/ 68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40" h="149">
                  <a:moveTo>
                    <a:pt x="117" y="76"/>
                  </a:moveTo>
                  <a:cubicBezTo>
                    <a:pt x="121" y="77"/>
                    <a:pt x="119" y="73"/>
                    <a:pt x="120" y="71"/>
                  </a:cubicBezTo>
                  <a:cubicBezTo>
                    <a:pt x="120" y="69"/>
                    <a:pt x="121" y="67"/>
                    <a:pt x="121" y="66"/>
                  </a:cubicBezTo>
                  <a:cubicBezTo>
                    <a:pt x="122" y="65"/>
                    <a:pt x="124" y="67"/>
                    <a:pt x="125" y="65"/>
                  </a:cubicBezTo>
                  <a:cubicBezTo>
                    <a:pt x="126" y="63"/>
                    <a:pt x="126" y="61"/>
                    <a:pt x="126" y="59"/>
                  </a:cubicBezTo>
                  <a:cubicBezTo>
                    <a:pt x="127" y="57"/>
                    <a:pt x="129" y="56"/>
                    <a:pt x="129" y="54"/>
                  </a:cubicBezTo>
                  <a:cubicBezTo>
                    <a:pt x="129" y="52"/>
                    <a:pt x="132" y="50"/>
                    <a:pt x="133" y="49"/>
                  </a:cubicBezTo>
                  <a:cubicBezTo>
                    <a:pt x="136" y="46"/>
                    <a:pt x="135" y="49"/>
                    <a:pt x="137" y="50"/>
                  </a:cubicBezTo>
                  <a:cubicBezTo>
                    <a:pt x="137" y="50"/>
                    <a:pt x="137" y="46"/>
                    <a:pt x="137" y="46"/>
                  </a:cubicBezTo>
                  <a:cubicBezTo>
                    <a:pt x="137" y="45"/>
                    <a:pt x="140" y="45"/>
                    <a:pt x="138" y="43"/>
                  </a:cubicBezTo>
                  <a:cubicBezTo>
                    <a:pt x="137" y="43"/>
                    <a:pt x="135" y="43"/>
                    <a:pt x="134" y="43"/>
                  </a:cubicBezTo>
                  <a:cubicBezTo>
                    <a:pt x="134" y="42"/>
                    <a:pt x="135" y="41"/>
                    <a:pt x="135" y="41"/>
                  </a:cubicBezTo>
                  <a:cubicBezTo>
                    <a:pt x="136" y="40"/>
                    <a:pt x="135" y="39"/>
                    <a:pt x="134" y="38"/>
                  </a:cubicBezTo>
                  <a:cubicBezTo>
                    <a:pt x="133" y="37"/>
                    <a:pt x="133" y="37"/>
                    <a:pt x="132" y="38"/>
                  </a:cubicBezTo>
                  <a:cubicBezTo>
                    <a:pt x="130" y="39"/>
                    <a:pt x="129" y="38"/>
                    <a:pt x="127" y="37"/>
                  </a:cubicBezTo>
                  <a:cubicBezTo>
                    <a:pt x="126" y="37"/>
                    <a:pt x="124" y="39"/>
                    <a:pt x="124" y="40"/>
                  </a:cubicBezTo>
                  <a:cubicBezTo>
                    <a:pt x="123" y="41"/>
                    <a:pt x="122" y="40"/>
                    <a:pt x="121" y="41"/>
                  </a:cubicBezTo>
                  <a:cubicBezTo>
                    <a:pt x="120" y="41"/>
                    <a:pt x="119" y="42"/>
                    <a:pt x="119" y="43"/>
                  </a:cubicBezTo>
                  <a:cubicBezTo>
                    <a:pt x="117" y="45"/>
                    <a:pt x="116" y="46"/>
                    <a:pt x="114" y="45"/>
                  </a:cubicBezTo>
                  <a:cubicBezTo>
                    <a:pt x="113" y="46"/>
                    <a:pt x="114" y="48"/>
                    <a:pt x="115" y="49"/>
                  </a:cubicBezTo>
                  <a:cubicBezTo>
                    <a:pt x="117" y="53"/>
                    <a:pt x="108" y="50"/>
                    <a:pt x="106" y="51"/>
                  </a:cubicBezTo>
                  <a:cubicBezTo>
                    <a:pt x="105" y="52"/>
                    <a:pt x="102" y="51"/>
                    <a:pt x="101" y="50"/>
                  </a:cubicBezTo>
                  <a:cubicBezTo>
                    <a:pt x="100" y="49"/>
                    <a:pt x="101" y="47"/>
                    <a:pt x="101" y="47"/>
                  </a:cubicBezTo>
                  <a:cubicBezTo>
                    <a:pt x="101" y="47"/>
                    <a:pt x="101" y="44"/>
                    <a:pt x="100" y="45"/>
                  </a:cubicBezTo>
                  <a:cubicBezTo>
                    <a:pt x="98" y="45"/>
                    <a:pt x="96" y="45"/>
                    <a:pt x="96" y="48"/>
                  </a:cubicBezTo>
                  <a:cubicBezTo>
                    <a:pt x="97" y="49"/>
                    <a:pt x="98" y="52"/>
                    <a:pt x="97" y="52"/>
                  </a:cubicBezTo>
                  <a:cubicBezTo>
                    <a:pt x="95" y="52"/>
                    <a:pt x="94" y="54"/>
                    <a:pt x="92" y="52"/>
                  </a:cubicBezTo>
                  <a:cubicBezTo>
                    <a:pt x="91" y="50"/>
                    <a:pt x="90" y="53"/>
                    <a:pt x="89" y="52"/>
                  </a:cubicBezTo>
                  <a:cubicBezTo>
                    <a:pt x="86" y="51"/>
                    <a:pt x="85" y="51"/>
                    <a:pt x="82" y="50"/>
                  </a:cubicBezTo>
                  <a:cubicBezTo>
                    <a:pt x="80" y="49"/>
                    <a:pt x="79" y="47"/>
                    <a:pt x="77" y="47"/>
                  </a:cubicBezTo>
                  <a:cubicBezTo>
                    <a:pt x="74" y="48"/>
                    <a:pt x="74" y="47"/>
                    <a:pt x="72" y="46"/>
                  </a:cubicBezTo>
                  <a:cubicBezTo>
                    <a:pt x="70" y="45"/>
                    <a:pt x="68" y="46"/>
                    <a:pt x="67" y="45"/>
                  </a:cubicBezTo>
                  <a:cubicBezTo>
                    <a:pt x="65" y="43"/>
                    <a:pt x="63" y="42"/>
                    <a:pt x="62" y="41"/>
                  </a:cubicBezTo>
                  <a:cubicBezTo>
                    <a:pt x="60" y="40"/>
                    <a:pt x="59" y="40"/>
                    <a:pt x="60" y="38"/>
                  </a:cubicBezTo>
                  <a:cubicBezTo>
                    <a:pt x="61" y="37"/>
                    <a:pt x="60" y="35"/>
                    <a:pt x="62" y="34"/>
                  </a:cubicBezTo>
                  <a:cubicBezTo>
                    <a:pt x="64" y="33"/>
                    <a:pt x="65" y="34"/>
                    <a:pt x="63" y="32"/>
                  </a:cubicBezTo>
                  <a:cubicBezTo>
                    <a:pt x="61" y="31"/>
                    <a:pt x="59" y="29"/>
                    <a:pt x="57" y="28"/>
                  </a:cubicBezTo>
                  <a:cubicBezTo>
                    <a:pt x="56" y="28"/>
                    <a:pt x="55" y="26"/>
                    <a:pt x="53" y="26"/>
                  </a:cubicBezTo>
                  <a:cubicBezTo>
                    <a:pt x="53" y="26"/>
                    <a:pt x="53" y="23"/>
                    <a:pt x="52" y="22"/>
                  </a:cubicBezTo>
                  <a:cubicBezTo>
                    <a:pt x="47" y="17"/>
                    <a:pt x="57" y="23"/>
                    <a:pt x="57" y="19"/>
                  </a:cubicBezTo>
                  <a:cubicBezTo>
                    <a:pt x="57" y="17"/>
                    <a:pt x="56" y="17"/>
                    <a:pt x="54" y="15"/>
                  </a:cubicBezTo>
                  <a:cubicBezTo>
                    <a:pt x="53" y="14"/>
                    <a:pt x="53" y="13"/>
                    <a:pt x="55" y="12"/>
                  </a:cubicBezTo>
                  <a:cubicBezTo>
                    <a:pt x="57" y="12"/>
                    <a:pt x="56" y="9"/>
                    <a:pt x="58" y="8"/>
                  </a:cubicBezTo>
                  <a:cubicBezTo>
                    <a:pt x="59" y="7"/>
                    <a:pt x="61" y="6"/>
                    <a:pt x="60" y="4"/>
                  </a:cubicBezTo>
                  <a:cubicBezTo>
                    <a:pt x="58" y="1"/>
                    <a:pt x="53" y="0"/>
                    <a:pt x="50" y="2"/>
                  </a:cubicBezTo>
                  <a:cubicBezTo>
                    <a:pt x="49" y="3"/>
                    <a:pt x="49" y="3"/>
                    <a:pt x="47" y="4"/>
                  </a:cubicBezTo>
                  <a:cubicBezTo>
                    <a:pt x="46" y="4"/>
                    <a:pt x="46" y="6"/>
                    <a:pt x="45" y="7"/>
                  </a:cubicBezTo>
                  <a:cubicBezTo>
                    <a:pt x="43" y="8"/>
                    <a:pt x="41" y="7"/>
                    <a:pt x="40" y="8"/>
                  </a:cubicBezTo>
                  <a:cubicBezTo>
                    <a:pt x="39" y="9"/>
                    <a:pt x="37" y="9"/>
                    <a:pt x="35" y="8"/>
                  </a:cubicBezTo>
                  <a:cubicBezTo>
                    <a:pt x="33" y="8"/>
                    <a:pt x="32" y="7"/>
                    <a:pt x="30" y="8"/>
                  </a:cubicBezTo>
                  <a:cubicBezTo>
                    <a:pt x="28" y="8"/>
                    <a:pt x="29" y="11"/>
                    <a:pt x="30" y="12"/>
                  </a:cubicBezTo>
                  <a:cubicBezTo>
                    <a:pt x="30" y="14"/>
                    <a:pt x="30" y="16"/>
                    <a:pt x="30" y="17"/>
                  </a:cubicBezTo>
                  <a:cubicBezTo>
                    <a:pt x="31" y="19"/>
                    <a:pt x="33" y="19"/>
                    <a:pt x="35" y="20"/>
                  </a:cubicBezTo>
                  <a:cubicBezTo>
                    <a:pt x="36" y="22"/>
                    <a:pt x="34" y="22"/>
                    <a:pt x="33" y="22"/>
                  </a:cubicBezTo>
                  <a:cubicBezTo>
                    <a:pt x="32" y="24"/>
                    <a:pt x="33" y="26"/>
                    <a:pt x="33" y="28"/>
                  </a:cubicBezTo>
                  <a:cubicBezTo>
                    <a:pt x="33" y="29"/>
                    <a:pt x="31" y="29"/>
                    <a:pt x="31" y="29"/>
                  </a:cubicBezTo>
                  <a:cubicBezTo>
                    <a:pt x="29" y="30"/>
                    <a:pt x="31" y="33"/>
                    <a:pt x="29" y="33"/>
                  </a:cubicBezTo>
                  <a:cubicBezTo>
                    <a:pt x="27" y="34"/>
                    <a:pt x="26" y="35"/>
                    <a:pt x="26" y="36"/>
                  </a:cubicBezTo>
                  <a:cubicBezTo>
                    <a:pt x="25" y="38"/>
                    <a:pt x="24" y="38"/>
                    <a:pt x="22" y="39"/>
                  </a:cubicBezTo>
                  <a:cubicBezTo>
                    <a:pt x="20" y="40"/>
                    <a:pt x="20" y="43"/>
                    <a:pt x="19" y="44"/>
                  </a:cubicBezTo>
                  <a:cubicBezTo>
                    <a:pt x="18" y="46"/>
                    <a:pt x="16" y="45"/>
                    <a:pt x="15" y="47"/>
                  </a:cubicBezTo>
                  <a:cubicBezTo>
                    <a:pt x="13" y="48"/>
                    <a:pt x="12" y="44"/>
                    <a:pt x="11" y="46"/>
                  </a:cubicBezTo>
                  <a:cubicBezTo>
                    <a:pt x="10" y="47"/>
                    <a:pt x="6" y="49"/>
                    <a:pt x="7" y="50"/>
                  </a:cubicBezTo>
                  <a:cubicBezTo>
                    <a:pt x="7" y="52"/>
                    <a:pt x="10" y="52"/>
                    <a:pt x="10" y="54"/>
                  </a:cubicBezTo>
                  <a:cubicBezTo>
                    <a:pt x="9" y="57"/>
                    <a:pt x="11" y="57"/>
                    <a:pt x="13" y="58"/>
                  </a:cubicBezTo>
                  <a:cubicBezTo>
                    <a:pt x="13" y="60"/>
                    <a:pt x="14" y="62"/>
                    <a:pt x="14" y="64"/>
                  </a:cubicBezTo>
                  <a:cubicBezTo>
                    <a:pt x="14" y="64"/>
                    <a:pt x="11" y="64"/>
                    <a:pt x="10" y="64"/>
                  </a:cubicBezTo>
                  <a:cubicBezTo>
                    <a:pt x="9" y="64"/>
                    <a:pt x="8" y="65"/>
                    <a:pt x="7" y="65"/>
                  </a:cubicBezTo>
                  <a:cubicBezTo>
                    <a:pt x="7" y="65"/>
                    <a:pt x="6" y="64"/>
                    <a:pt x="5" y="64"/>
                  </a:cubicBezTo>
                  <a:cubicBezTo>
                    <a:pt x="4" y="64"/>
                    <a:pt x="0" y="66"/>
                    <a:pt x="0" y="67"/>
                  </a:cubicBezTo>
                  <a:cubicBezTo>
                    <a:pt x="2" y="69"/>
                    <a:pt x="3" y="70"/>
                    <a:pt x="5" y="72"/>
                  </a:cubicBezTo>
                  <a:cubicBezTo>
                    <a:pt x="5" y="72"/>
                    <a:pt x="11" y="72"/>
                    <a:pt x="11" y="72"/>
                  </a:cubicBezTo>
                  <a:cubicBezTo>
                    <a:pt x="11" y="73"/>
                    <a:pt x="9" y="74"/>
                    <a:pt x="8" y="74"/>
                  </a:cubicBezTo>
                  <a:cubicBezTo>
                    <a:pt x="7" y="75"/>
                    <a:pt x="4" y="73"/>
                    <a:pt x="4" y="75"/>
                  </a:cubicBezTo>
                  <a:cubicBezTo>
                    <a:pt x="4" y="77"/>
                    <a:pt x="9" y="80"/>
                    <a:pt x="11" y="82"/>
                  </a:cubicBezTo>
                  <a:cubicBezTo>
                    <a:pt x="12" y="83"/>
                    <a:pt x="13" y="83"/>
                    <a:pt x="15" y="83"/>
                  </a:cubicBezTo>
                  <a:cubicBezTo>
                    <a:pt x="17" y="82"/>
                    <a:pt x="20" y="81"/>
                    <a:pt x="21" y="79"/>
                  </a:cubicBezTo>
                  <a:cubicBezTo>
                    <a:pt x="21" y="79"/>
                    <a:pt x="20" y="78"/>
                    <a:pt x="19" y="78"/>
                  </a:cubicBezTo>
                  <a:cubicBezTo>
                    <a:pt x="19" y="77"/>
                    <a:pt x="20" y="77"/>
                    <a:pt x="20" y="77"/>
                  </a:cubicBezTo>
                  <a:cubicBezTo>
                    <a:pt x="21" y="76"/>
                    <a:pt x="20" y="75"/>
                    <a:pt x="21" y="75"/>
                  </a:cubicBezTo>
                  <a:cubicBezTo>
                    <a:pt x="21" y="75"/>
                    <a:pt x="23" y="75"/>
                    <a:pt x="23" y="75"/>
                  </a:cubicBezTo>
                  <a:cubicBezTo>
                    <a:pt x="23" y="76"/>
                    <a:pt x="21" y="76"/>
                    <a:pt x="22" y="77"/>
                  </a:cubicBezTo>
                  <a:cubicBezTo>
                    <a:pt x="22" y="77"/>
                    <a:pt x="23" y="77"/>
                    <a:pt x="23" y="77"/>
                  </a:cubicBezTo>
                  <a:cubicBezTo>
                    <a:pt x="23" y="78"/>
                    <a:pt x="22" y="78"/>
                    <a:pt x="22" y="78"/>
                  </a:cubicBezTo>
                  <a:cubicBezTo>
                    <a:pt x="21" y="78"/>
                    <a:pt x="23" y="78"/>
                    <a:pt x="23" y="78"/>
                  </a:cubicBezTo>
                  <a:cubicBezTo>
                    <a:pt x="23" y="79"/>
                    <a:pt x="22" y="79"/>
                    <a:pt x="22" y="80"/>
                  </a:cubicBezTo>
                  <a:cubicBezTo>
                    <a:pt x="21" y="80"/>
                    <a:pt x="23" y="81"/>
                    <a:pt x="24" y="82"/>
                  </a:cubicBezTo>
                  <a:cubicBezTo>
                    <a:pt x="25" y="83"/>
                    <a:pt x="23" y="85"/>
                    <a:pt x="22" y="87"/>
                  </a:cubicBezTo>
                  <a:cubicBezTo>
                    <a:pt x="22" y="88"/>
                    <a:pt x="23" y="89"/>
                    <a:pt x="24" y="90"/>
                  </a:cubicBezTo>
                  <a:cubicBezTo>
                    <a:pt x="24" y="92"/>
                    <a:pt x="24" y="93"/>
                    <a:pt x="24" y="95"/>
                  </a:cubicBezTo>
                  <a:cubicBezTo>
                    <a:pt x="24" y="97"/>
                    <a:pt x="23" y="100"/>
                    <a:pt x="23" y="101"/>
                  </a:cubicBezTo>
                  <a:cubicBezTo>
                    <a:pt x="23" y="101"/>
                    <a:pt x="24" y="99"/>
                    <a:pt x="24" y="99"/>
                  </a:cubicBezTo>
                  <a:cubicBezTo>
                    <a:pt x="25" y="100"/>
                    <a:pt x="26" y="106"/>
                    <a:pt x="26" y="107"/>
                  </a:cubicBezTo>
                  <a:cubicBezTo>
                    <a:pt x="27" y="109"/>
                    <a:pt x="29" y="112"/>
                    <a:pt x="30" y="115"/>
                  </a:cubicBezTo>
                  <a:cubicBezTo>
                    <a:pt x="31" y="118"/>
                    <a:pt x="31" y="121"/>
                    <a:pt x="32" y="124"/>
                  </a:cubicBezTo>
                  <a:cubicBezTo>
                    <a:pt x="34" y="128"/>
                    <a:pt x="37" y="131"/>
                    <a:pt x="39" y="134"/>
                  </a:cubicBezTo>
                  <a:cubicBezTo>
                    <a:pt x="40" y="137"/>
                    <a:pt x="40" y="140"/>
                    <a:pt x="41" y="143"/>
                  </a:cubicBezTo>
                  <a:cubicBezTo>
                    <a:pt x="43" y="146"/>
                    <a:pt x="45" y="149"/>
                    <a:pt x="48" y="146"/>
                  </a:cubicBezTo>
                  <a:cubicBezTo>
                    <a:pt x="50" y="145"/>
                    <a:pt x="50" y="144"/>
                    <a:pt x="50" y="143"/>
                  </a:cubicBezTo>
                  <a:cubicBezTo>
                    <a:pt x="50" y="141"/>
                    <a:pt x="52" y="140"/>
                    <a:pt x="53" y="139"/>
                  </a:cubicBezTo>
                  <a:cubicBezTo>
                    <a:pt x="54" y="138"/>
                    <a:pt x="56" y="138"/>
                    <a:pt x="57" y="137"/>
                  </a:cubicBezTo>
                  <a:cubicBezTo>
                    <a:pt x="58" y="136"/>
                    <a:pt x="57" y="133"/>
                    <a:pt x="57" y="132"/>
                  </a:cubicBezTo>
                  <a:cubicBezTo>
                    <a:pt x="56" y="128"/>
                    <a:pt x="61" y="125"/>
                    <a:pt x="60" y="122"/>
                  </a:cubicBezTo>
                  <a:cubicBezTo>
                    <a:pt x="59" y="119"/>
                    <a:pt x="58" y="116"/>
                    <a:pt x="58" y="113"/>
                  </a:cubicBezTo>
                  <a:cubicBezTo>
                    <a:pt x="58" y="109"/>
                    <a:pt x="62" y="108"/>
                    <a:pt x="65" y="107"/>
                  </a:cubicBezTo>
                  <a:cubicBezTo>
                    <a:pt x="66" y="106"/>
                    <a:pt x="69" y="106"/>
                    <a:pt x="69" y="105"/>
                  </a:cubicBezTo>
                  <a:cubicBezTo>
                    <a:pt x="70" y="103"/>
                    <a:pt x="71" y="102"/>
                    <a:pt x="72" y="101"/>
                  </a:cubicBezTo>
                  <a:cubicBezTo>
                    <a:pt x="75" y="98"/>
                    <a:pt x="78" y="95"/>
                    <a:pt x="81" y="93"/>
                  </a:cubicBezTo>
                  <a:cubicBezTo>
                    <a:pt x="82" y="92"/>
                    <a:pt x="83" y="90"/>
                    <a:pt x="84" y="89"/>
                  </a:cubicBezTo>
                  <a:cubicBezTo>
                    <a:pt x="85" y="88"/>
                    <a:pt x="87" y="88"/>
                    <a:pt x="88" y="87"/>
                  </a:cubicBezTo>
                  <a:cubicBezTo>
                    <a:pt x="89" y="86"/>
                    <a:pt x="90" y="85"/>
                    <a:pt x="91" y="84"/>
                  </a:cubicBezTo>
                  <a:cubicBezTo>
                    <a:pt x="92" y="83"/>
                    <a:pt x="90" y="82"/>
                    <a:pt x="90" y="81"/>
                  </a:cubicBezTo>
                  <a:cubicBezTo>
                    <a:pt x="91" y="79"/>
                    <a:pt x="94" y="79"/>
                    <a:pt x="95" y="78"/>
                  </a:cubicBezTo>
                  <a:cubicBezTo>
                    <a:pt x="96" y="78"/>
                    <a:pt x="98" y="75"/>
                    <a:pt x="98" y="74"/>
                  </a:cubicBezTo>
                  <a:cubicBezTo>
                    <a:pt x="98" y="76"/>
                    <a:pt x="96" y="76"/>
                    <a:pt x="97" y="78"/>
                  </a:cubicBezTo>
                  <a:cubicBezTo>
                    <a:pt x="99" y="79"/>
                    <a:pt x="100" y="76"/>
                    <a:pt x="100" y="76"/>
                  </a:cubicBezTo>
                  <a:cubicBezTo>
                    <a:pt x="101" y="77"/>
                    <a:pt x="100" y="78"/>
                    <a:pt x="101" y="78"/>
                  </a:cubicBezTo>
                  <a:cubicBezTo>
                    <a:pt x="102" y="75"/>
                    <a:pt x="101" y="72"/>
                    <a:pt x="99" y="69"/>
                  </a:cubicBezTo>
                  <a:cubicBezTo>
                    <a:pt x="98" y="67"/>
                    <a:pt x="96" y="65"/>
                    <a:pt x="97" y="62"/>
                  </a:cubicBezTo>
                  <a:cubicBezTo>
                    <a:pt x="98" y="59"/>
                    <a:pt x="103" y="61"/>
                    <a:pt x="100" y="58"/>
                  </a:cubicBezTo>
                  <a:cubicBezTo>
                    <a:pt x="99" y="57"/>
                    <a:pt x="97" y="56"/>
                    <a:pt x="98" y="54"/>
                  </a:cubicBezTo>
                  <a:cubicBezTo>
                    <a:pt x="99" y="53"/>
                    <a:pt x="100" y="54"/>
                    <a:pt x="102" y="55"/>
                  </a:cubicBezTo>
                  <a:cubicBezTo>
                    <a:pt x="103" y="56"/>
                    <a:pt x="104" y="55"/>
                    <a:pt x="104" y="57"/>
                  </a:cubicBezTo>
                  <a:cubicBezTo>
                    <a:pt x="104" y="58"/>
                    <a:pt x="104" y="59"/>
                    <a:pt x="106" y="60"/>
                  </a:cubicBezTo>
                  <a:cubicBezTo>
                    <a:pt x="107" y="60"/>
                    <a:pt x="109" y="60"/>
                    <a:pt x="110" y="60"/>
                  </a:cubicBezTo>
                  <a:cubicBezTo>
                    <a:pt x="111" y="60"/>
                    <a:pt x="113" y="61"/>
                    <a:pt x="114" y="60"/>
                  </a:cubicBezTo>
                  <a:cubicBezTo>
                    <a:pt x="119" y="59"/>
                    <a:pt x="115" y="65"/>
                    <a:pt x="113" y="66"/>
                  </a:cubicBezTo>
                  <a:cubicBezTo>
                    <a:pt x="110" y="66"/>
                    <a:pt x="112" y="70"/>
                    <a:pt x="112" y="71"/>
                  </a:cubicBezTo>
                  <a:cubicBezTo>
                    <a:pt x="113" y="71"/>
                    <a:pt x="115" y="67"/>
                    <a:pt x="115" y="68"/>
                  </a:cubicBezTo>
                  <a:cubicBezTo>
                    <a:pt x="115" y="71"/>
                    <a:pt x="117" y="74"/>
                    <a:pt x="117" y="7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4" name="Freeform 702"/>
            <p:cNvSpPr>
              <a:spLocks/>
            </p:cNvSpPr>
            <p:nvPr/>
          </p:nvSpPr>
          <p:spPr bwMode="auto">
            <a:xfrm>
              <a:off x="7965229" y="3834829"/>
              <a:ext cx="191132" cy="458720"/>
            </a:xfrm>
            <a:custGeom>
              <a:avLst/>
              <a:gdLst>
                <a:gd name="T0" fmla="*/ 37 w 41"/>
                <a:gd name="T1" fmla="*/ 37 h 98"/>
                <a:gd name="T2" fmla="*/ 34 w 41"/>
                <a:gd name="T3" fmla="*/ 35 h 98"/>
                <a:gd name="T4" fmla="*/ 31 w 41"/>
                <a:gd name="T5" fmla="*/ 29 h 98"/>
                <a:gd name="T6" fmla="*/ 32 w 41"/>
                <a:gd name="T7" fmla="*/ 25 h 98"/>
                <a:gd name="T8" fmla="*/ 25 w 41"/>
                <a:gd name="T9" fmla="*/ 22 h 98"/>
                <a:gd name="T10" fmla="*/ 30 w 41"/>
                <a:gd name="T11" fmla="*/ 10 h 98"/>
                <a:gd name="T12" fmla="*/ 28 w 41"/>
                <a:gd name="T13" fmla="*/ 6 h 98"/>
                <a:gd name="T14" fmla="*/ 23 w 41"/>
                <a:gd name="T15" fmla="*/ 2 h 98"/>
                <a:gd name="T16" fmla="*/ 22 w 41"/>
                <a:gd name="T17" fmla="*/ 9 h 98"/>
                <a:gd name="T18" fmla="*/ 18 w 41"/>
                <a:gd name="T19" fmla="*/ 9 h 98"/>
                <a:gd name="T20" fmla="*/ 13 w 41"/>
                <a:gd name="T21" fmla="*/ 15 h 98"/>
                <a:gd name="T22" fmla="*/ 11 w 41"/>
                <a:gd name="T23" fmla="*/ 21 h 98"/>
                <a:gd name="T24" fmla="*/ 6 w 41"/>
                <a:gd name="T25" fmla="*/ 25 h 98"/>
                <a:gd name="T26" fmla="*/ 2 w 41"/>
                <a:gd name="T27" fmla="*/ 35 h 98"/>
                <a:gd name="T28" fmla="*/ 0 w 41"/>
                <a:gd name="T29" fmla="*/ 40 h 98"/>
                <a:gd name="T30" fmla="*/ 4 w 41"/>
                <a:gd name="T31" fmla="*/ 44 h 98"/>
                <a:gd name="T32" fmla="*/ 7 w 41"/>
                <a:gd name="T33" fmla="*/ 52 h 98"/>
                <a:gd name="T34" fmla="*/ 11 w 41"/>
                <a:gd name="T35" fmla="*/ 58 h 98"/>
                <a:gd name="T36" fmla="*/ 11 w 41"/>
                <a:gd name="T37" fmla="*/ 64 h 98"/>
                <a:gd name="T38" fmla="*/ 12 w 41"/>
                <a:gd name="T39" fmla="*/ 66 h 98"/>
                <a:gd name="T40" fmla="*/ 14 w 41"/>
                <a:gd name="T41" fmla="*/ 66 h 98"/>
                <a:gd name="T42" fmla="*/ 17 w 41"/>
                <a:gd name="T43" fmla="*/ 65 h 98"/>
                <a:gd name="T44" fmla="*/ 22 w 41"/>
                <a:gd name="T45" fmla="*/ 64 h 98"/>
                <a:gd name="T46" fmla="*/ 25 w 41"/>
                <a:gd name="T47" fmla="*/ 72 h 98"/>
                <a:gd name="T48" fmla="*/ 29 w 41"/>
                <a:gd name="T49" fmla="*/ 80 h 98"/>
                <a:gd name="T50" fmla="*/ 30 w 41"/>
                <a:gd name="T51" fmla="*/ 85 h 98"/>
                <a:gd name="T52" fmla="*/ 29 w 41"/>
                <a:gd name="T53" fmla="*/ 88 h 98"/>
                <a:gd name="T54" fmla="*/ 29 w 41"/>
                <a:gd name="T55" fmla="*/ 98 h 98"/>
                <a:gd name="T56" fmla="*/ 34 w 41"/>
                <a:gd name="T57" fmla="*/ 85 h 98"/>
                <a:gd name="T58" fmla="*/ 28 w 41"/>
                <a:gd name="T59" fmla="*/ 71 h 98"/>
                <a:gd name="T60" fmla="*/ 30 w 41"/>
                <a:gd name="T61" fmla="*/ 65 h 98"/>
                <a:gd name="T62" fmla="*/ 26 w 41"/>
                <a:gd name="T63" fmla="*/ 49 h 98"/>
                <a:gd name="T64" fmla="*/ 34 w 41"/>
                <a:gd name="T65" fmla="*/ 44 h 98"/>
                <a:gd name="T66" fmla="*/ 41 w 41"/>
                <a:gd name="T67" fmla="*/ 3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1" h="98">
                  <a:moveTo>
                    <a:pt x="39" y="38"/>
                  </a:moveTo>
                  <a:cubicBezTo>
                    <a:pt x="38" y="38"/>
                    <a:pt x="37" y="39"/>
                    <a:pt x="37" y="37"/>
                  </a:cubicBezTo>
                  <a:cubicBezTo>
                    <a:pt x="37" y="37"/>
                    <a:pt x="37" y="36"/>
                    <a:pt x="37" y="36"/>
                  </a:cubicBezTo>
                  <a:cubicBezTo>
                    <a:pt x="37" y="35"/>
                    <a:pt x="34" y="35"/>
                    <a:pt x="34" y="35"/>
                  </a:cubicBezTo>
                  <a:cubicBezTo>
                    <a:pt x="33" y="34"/>
                    <a:pt x="34" y="32"/>
                    <a:pt x="34" y="31"/>
                  </a:cubicBezTo>
                  <a:cubicBezTo>
                    <a:pt x="35" y="29"/>
                    <a:pt x="32" y="30"/>
                    <a:pt x="31" y="29"/>
                  </a:cubicBezTo>
                  <a:cubicBezTo>
                    <a:pt x="31" y="28"/>
                    <a:pt x="30" y="28"/>
                    <a:pt x="30" y="27"/>
                  </a:cubicBezTo>
                  <a:cubicBezTo>
                    <a:pt x="30" y="26"/>
                    <a:pt x="32" y="25"/>
                    <a:pt x="32" y="25"/>
                  </a:cubicBezTo>
                  <a:cubicBezTo>
                    <a:pt x="31" y="23"/>
                    <a:pt x="25" y="26"/>
                    <a:pt x="24" y="25"/>
                  </a:cubicBezTo>
                  <a:cubicBezTo>
                    <a:pt x="24" y="25"/>
                    <a:pt x="25" y="23"/>
                    <a:pt x="25" y="22"/>
                  </a:cubicBezTo>
                  <a:cubicBezTo>
                    <a:pt x="24" y="21"/>
                    <a:pt x="27" y="19"/>
                    <a:pt x="27" y="18"/>
                  </a:cubicBezTo>
                  <a:cubicBezTo>
                    <a:pt x="29" y="15"/>
                    <a:pt x="31" y="13"/>
                    <a:pt x="30" y="10"/>
                  </a:cubicBezTo>
                  <a:cubicBezTo>
                    <a:pt x="30" y="9"/>
                    <a:pt x="31" y="8"/>
                    <a:pt x="31" y="7"/>
                  </a:cubicBezTo>
                  <a:cubicBezTo>
                    <a:pt x="31" y="5"/>
                    <a:pt x="29" y="7"/>
                    <a:pt x="28" y="6"/>
                  </a:cubicBezTo>
                  <a:cubicBezTo>
                    <a:pt x="28" y="4"/>
                    <a:pt x="27" y="3"/>
                    <a:pt x="27" y="2"/>
                  </a:cubicBezTo>
                  <a:cubicBezTo>
                    <a:pt x="25" y="0"/>
                    <a:pt x="25" y="3"/>
                    <a:pt x="23" y="2"/>
                  </a:cubicBezTo>
                  <a:cubicBezTo>
                    <a:pt x="24" y="4"/>
                    <a:pt x="22" y="4"/>
                    <a:pt x="22" y="5"/>
                  </a:cubicBezTo>
                  <a:cubicBezTo>
                    <a:pt x="22" y="5"/>
                    <a:pt x="22" y="9"/>
                    <a:pt x="22" y="9"/>
                  </a:cubicBezTo>
                  <a:cubicBezTo>
                    <a:pt x="21" y="9"/>
                    <a:pt x="21" y="7"/>
                    <a:pt x="21" y="7"/>
                  </a:cubicBezTo>
                  <a:cubicBezTo>
                    <a:pt x="19" y="7"/>
                    <a:pt x="18" y="8"/>
                    <a:pt x="18" y="9"/>
                  </a:cubicBezTo>
                  <a:cubicBezTo>
                    <a:pt x="17" y="10"/>
                    <a:pt x="15" y="10"/>
                    <a:pt x="14" y="11"/>
                  </a:cubicBezTo>
                  <a:cubicBezTo>
                    <a:pt x="13" y="12"/>
                    <a:pt x="14" y="14"/>
                    <a:pt x="13" y="15"/>
                  </a:cubicBezTo>
                  <a:cubicBezTo>
                    <a:pt x="13" y="16"/>
                    <a:pt x="12" y="17"/>
                    <a:pt x="11" y="18"/>
                  </a:cubicBezTo>
                  <a:cubicBezTo>
                    <a:pt x="11" y="19"/>
                    <a:pt x="11" y="20"/>
                    <a:pt x="11" y="21"/>
                  </a:cubicBezTo>
                  <a:cubicBezTo>
                    <a:pt x="11" y="23"/>
                    <a:pt x="10" y="25"/>
                    <a:pt x="9" y="25"/>
                  </a:cubicBezTo>
                  <a:cubicBezTo>
                    <a:pt x="8" y="25"/>
                    <a:pt x="7" y="25"/>
                    <a:pt x="6" y="25"/>
                  </a:cubicBezTo>
                  <a:cubicBezTo>
                    <a:pt x="5" y="27"/>
                    <a:pt x="6" y="35"/>
                    <a:pt x="4" y="35"/>
                  </a:cubicBezTo>
                  <a:cubicBezTo>
                    <a:pt x="4" y="35"/>
                    <a:pt x="2" y="35"/>
                    <a:pt x="2" y="35"/>
                  </a:cubicBezTo>
                  <a:cubicBezTo>
                    <a:pt x="2" y="36"/>
                    <a:pt x="2" y="37"/>
                    <a:pt x="2" y="37"/>
                  </a:cubicBezTo>
                  <a:cubicBezTo>
                    <a:pt x="2" y="38"/>
                    <a:pt x="1" y="39"/>
                    <a:pt x="0" y="40"/>
                  </a:cubicBezTo>
                  <a:cubicBezTo>
                    <a:pt x="0" y="41"/>
                    <a:pt x="4" y="46"/>
                    <a:pt x="5" y="47"/>
                  </a:cubicBezTo>
                  <a:cubicBezTo>
                    <a:pt x="5" y="47"/>
                    <a:pt x="4" y="44"/>
                    <a:pt x="4" y="44"/>
                  </a:cubicBezTo>
                  <a:cubicBezTo>
                    <a:pt x="4" y="44"/>
                    <a:pt x="7" y="48"/>
                    <a:pt x="7" y="48"/>
                  </a:cubicBezTo>
                  <a:cubicBezTo>
                    <a:pt x="8" y="50"/>
                    <a:pt x="6" y="50"/>
                    <a:pt x="7" y="52"/>
                  </a:cubicBezTo>
                  <a:cubicBezTo>
                    <a:pt x="6" y="51"/>
                    <a:pt x="8" y="51"/>
                    <a:pt x="9" y="52"/>
                  </a:cubicBezTo>
                  <a:cubicBezTo>
                    <a:pt x="10" y="54"/>
                    <a:pt x="11" y="56"/>
                    <a:pt x="11" y="58"/>
                  </a:cubicBezTo>
                  <a:cubicBezTo>
                    <a:pt x="11" y="58"/>
                    <a:pt x="10" y="67"/>
                    <a:pt x="10" y="67"/>
                  </a:cubicBezTo>
                  <a:cubicBezTo>
                    <a:pt x="11" y="67"/>
                    <a:pt x="11" y="64"/>
                    <a:pt x="11" y="64"/>
                  </a:cubicBezTo>
                  <a:cubicBezTo>
                    <a:pt x="11" y="64"/>
                    <a:pt x="11" y="67"/>
                    <a:pt x="11" y="67"/>
                  </a:cubicBezTo>
                  <a:cubicBezTo>
                    <a:pt x="11" y="67"/>
                    <a:pt x="12" y="66"/>
                    <a:pt x="12" y="66"/>
                  </a:cubicBezTo>
                  <a:cubicBezTo>
                    <a:pt x="12" y="66"/>
                    <a:pt x="12" y="68"/>
                    <a:pt x="12" y="68"/>
                  </a:cubicBezTo>
                  <a:cubicBezTo>
                    <a:pt x="13" y="68"/>
                    <a:pt x="13" y="66"/>
                    <a:pt x="14" y="66"/>
                  </a:cubicBezTo>
                  <a:cubicBezTo>
                    <a:pt x="14" y="66"/>
                    <a:pt x="14" y="67"/>
                    <a:pt x="14" y="67"/>
                  </a:cubicBezTo>
                  <a:cubicBezTo>
                    <a:pt x="14" y="67"/>
                    <a:pt x="17" y="66"/>
                    <a:pt x="17" y="65"/>
                  </a:cubicBezTo>
                  <a:cubicBezTo>
                    <a:pt x="18" y="65"/>
                    <a:pt x="23" y="62"/>
                    <a:pt x="21" y="61"/>
                  </a:cubicBezTo>
                  <a:cubicBezTo>
                    <a:pt x="22" y="61"/>
                    <a:pt x="21" y="63"/>
                    <a:pt x="22" y="64"/>
                  </a:cubicBezTo>
                  <a:cubicBezTo>
                    <a:pt x="23" y="64"/>
                    <a:pt x="24" y="64"/>
                    <a:pt x="24" y="65"/>
                  </a:cubicBezTo>
                  <a:cubicBezTo>
                    <a:pt x="25" y="67"/>
                    <a:pt x="25" y="70"/>
                    <a:pt x="25" y="72"/>
                  </a:cubicBezTo>
                  <a:cubicBezTo>
                    <a:pt x="26" y="75"/>
                    <a:pt x="26" y="77"/>
                    <a:pt x="28" y="79"/>
                  </a:cubicBezTo>
                  <a:cubicBezTo>
                    <a:pt x="28" y="79"/>
                    <a:pt x="29" y="80"/>
                    <a:pt x="29" y="80"/>
                  </a:cubicBezTo>
                  <a:cubicBezTo>
                    <a:pt x="29" y="82"/>
                    <a:pt x="30" y="82"/>
                    <a:pt x="30" y="82"/>
                  </a:cubicBezTo>
                  <a:cubicBezTo>
                    <a:pt x="31" y="83"/>
                    <a:pt x="29" y="85"/>
                    <a:pt x="30" y="85"/>
                  </a:cubicBezTo>
                  <a:cubicBezTo>
                    <a:pt x="30" y="85"/>
                    <a:pt x="30" y="85"/>
                    <a:pt x="31" y="85"/>
                  </a:cubicBezTo>
                  <a:cubicBezTo>
                    <a:pt x="31" y="86"/>
                    <a:pt x="29" y="87"/>
                    <a:pt x="29" y="88"/>
                  </a:cubicBezTo>
                  <a:cubicBezTo>
                    <a:pt x="29" y="90"/>
                    <a:pt x="30" y="88"/>
                    <a:pt x="31" y="89"/>
                  </a:cubicBezTo>
                  <a:cubicBezTo>
                    <a:pt x="31" y="89"/>
                    <a:pt x="29" y="97"/>
                    <a:pt x="29" y="98"/>
                  </a:cubicBezTo>
                  <a:cubicBezTo>
                    <a:pt x="31" y="96"/>
                    <a:pt x="32" y="92"/>
                    <a:pt x="33" y="90"/>
                  </a:cubicBezTo>
                  <a:cubicBezTo>
                    <a:pt x="34" y="88"/>
                    <a:pt x="35" y="87"/>
                    <a:pt x="34" y="85"/>
                  </a:cubicBezTo>
                  <a:cubicBezTo>
                    <a:pt x="33" y="83"/>
                    <a:pt x="33" y="82"/>
                    <a:pt x="33" y="80"/>
                  </a:cubicBezTo>
                  <a:cubicBezTo>
                    <a:pt x="32" y="78"/>
                    <a:pt x="27" y="74"/>
                    <a:pt x="28" y="71"/>
                  </a:cubicBezTo>
                  <a:cubicBezTo>
                    <a:pt x="28" y="71"/>
                    <a:pt x="30" y="70"/>
                    <a:pt x="30" y="69"/>
                  </a:cubicBezTo>
                  <a:cubicBezTo>
                    <a:pt x="29" y="67"/>
                    <a:pt x="30" y="67"/>
                    <a:pt x="30" y="65"/>
                  </a:cubicBezTo>
                  <a:cubicBezTo>
                    <a:pt x="31" y="62"/>
                    <a:pt x="27" y="60"/>
                    <a:pt x="26" y="58"/>
                  </a:cubicBezTo>
                  <a:cubicBezTo>
                    <a:pt x="23" y="56"/>
                    <a:pt x="25" y="52"/>
                    <a:pt x="26" y="49"/>
                  </a:cubicBezTo>
                  <a:cubicBezTo>
                    <a:pt x="26" y="47"/>
                    <a:pt x="27" y="47"/>
                    <a:pt x="29" y="47"/>
                  </a:cubicBezTo>
                  <a:cubicBezTo>
                    <a:pt x="31" y="47"/>
                    <a:pt x="33" y="45"/>
                    <a:pt x="34" y="44"/>
                  </a:cubicBezTo>
                  <a:cubicBezTo>
                    <a:pt x="36" y="43"/>
                    <a:pt x="37" y="44"/>
                    <a:pt x="39" y="42"/>
                  </a:cubicBezTo>
                  <a:cubicBezTo>
                    <a:pt x="40" y="40"/>
                    <a:pt x="41" y="39"/>
                    <a:pt x="41" y="38"/>
                  </a:cubicBezTo>
                  <a:cubicBezTo>
                    <a:pt x="41" y="38"/>
                    <a:pt x="40" y="38"/>
                    <a:pt x="39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5" name="Freeform 703"/>
            <p:cNvSpPr>
              <a:spLocks/>
            </p:cNvSpPr>
            <p:nvPr/>
          </p:nvSpPr>
          <p:spPr bwMode="auto">
            <a:xfrm>
              <a:off x="7876033" y="3890575"/>
              <a:ext cx="106717" cy="130608"/>
            </a:xfrm>
            <a:custGeom>
              <a:avLst/>
              <a:gdLst>
                <a:gd name="T0" fmla="*/ 21 w 23"/>
                <a:gd name="T1" fmla="*/ 26 h 28"/>
                <a:gd name="T2" fmla="*/ 20 w 23"/>
                <a:gd name="T3" fmla="*/ 17 h 28"/>
                <a:gd name="T4" fmla="*/ 18 w 23"/>
                <a:gd name="T5" fmla="*/ 16 h 28"/>
                <a:gd name="T6" fmla="*/ 16 w 23"/>
                <a:gd name="T7" fmla="*/ 18 h 28"/>
                <a:gd name="T8" fmla="*/ 17 w 23"/>
                <a:gd name="T9" fmla="*/ 13 h 28"/>
                <a:gd name="T10" fmla="*/ 18 w 23"/>
                <a:gd name="T11" fmla="*/ 7 h 28"/>
                <a:gd name="T12" fmla="*/ 14 w 23"/>
                <a:gd name="T13" fmla="*/ 7 h 28"/>
                <a:gd name="T14" fmla="*/ 10 w 23"/>
                <a:gd name="T15" fmla="*/ 7 h 28"/>
                <a:gd name="T16" fmla="*/ 8 w 23"/>
                <a:gd name="T17" fmla="*/ 4 h 28"/>
                <a:gd name="T18" fmla="*/ 6 w 23"/>
                <a:gd name="T19" fmla="*/ 2 h 28"/>
                <a:gd name="T20" fmla="*/ 2 w 23"/>
                <a:gd name="T21" fmla="*/ 1 h 28"/>
                <a:gd name="T22" fmla="*/ 4 w 23"/>
                <a:gd name="T23" fmla="*/ 5 h 28"/>
                <a:gd name="T24" fmla="*/ 1 w 23"/>
                <a:gd name="T25" fmla="*/ 9 h 28"/>
                <a:gd name="T26" fmla="*/ 3 w 23"/>
                <a:gd name="T27" fmla="*/ 16 h 28"/>
                <a:gd name="T28" fmla="*/ 5 w 23"/>
                <a:gd name="T29" fmla="*/ 25 h 28"/>
                <a:gd name="T30" fmla="*/ 6 w 23"/>
                <a:gd name="T31" fmla="*/ 22 h 28"/>
                <a:gd name="T32" fmla="*/ 7 w 23"/>
                <a:gd name="T33" fmla="*/ 24 h 28"/>
                <a:gd name="T34" fmla="*/ 7 w 23"/>
                <a:gd name="T35" fmla="*/ 23 h 28"/>
                <a:gd name="T36" fmla="*/ 8 w 23"/>
                <a:gd name="T37" fmla="*/ 21 h 28"/>
                <a:gd name="T38" fmla="*/ 13 w 23"/>
                <a:gd name="T39" fmla="*/ 22 h 28"/>
                <a:gd name="T40" fmla="*/ 11 w 23"/>
                <a:gd name="T41" fmla="*/ 16 h 28"/>
                <a:gd name="T42" fmla="*/ 13 w 23"/>
                <a:gd name="T43" fmla="*/ 19 h 28"/>
                <a:gd name="T44" fmla="*/ 17 w 23"/>
                <a:gd name="T45" fmla="*/ 20 h 28"/>
                <a:gd name="T46" fmla="*/ 18 w 23"/>
                <a:gd name="T47" fmla="*/ 22 h 28"/>
                <a:gd name="T48" fmla="*/ 19 w 23"/>
                <a:gd name="T49" fmla="*/ 28 h 28"/>
                <a:gd name="T50" fmla="*/ 21 w 23"/>
                <a:gd name="T51" fmla="*/ 26 h 28"/>
                <a:gd name="T52" fmla="*/ 21 w 23"/>
                <a:gd name="T53" fmla="*/ 26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3" h="28">
                  <a:moveTo>
                    <a:pt x="21" y="26"/>
                  </a:moveTo>
                  <a:cubicBezTo>
                    <a:pt x="22" y="24"/>
                    <a:pt x="20" y="19"/>
                    <a:pt x="20" y="17"/>
                  </a:cubicBezTo>
                  <a:cubicBezTo>
                    <a:pt x="20" y="17"/>
                    <a:pt x="19" y="13"/>
                    <a:pt x="18" y="16"/>
                  </a:cubicBezTo>
                  <a:cubicBezTo>
                    <a:pt x="18" y="16"/>
                    <a:pt x="17" y="17"/>
                    <a:pt x="16" y="18"/>
                  </a:cubicBezTo>
                  <a:cubicBezTo>
                    <a:pt x="16" y="17"/>
                    <a:pt x="14" y="13"/>
                    <a:pt x="17" y="13"/>
                  </a:cubicBezTo>
                  <a:cubicBezTo>
                    <a:pt x="19" y="12"/>
                    <a:pt x="23" y="6"/>
                    <a:pt x="18" y="7"/>
                  </a:cubicBezTo>
                  <a:cubicBezTo>
                    <a:pt x="17" y="8"/>
                    <a:pt x="15" y="7"/>
                    <a:pt x="14" y="7"/>
                  </a:cubicBezTo>
                  <a:cubicBezTo>
                    <a:pt x="13" y="7"/>
                    <a:pt x="11" y="7"/>
                    <a:pt x="10" y="7"/>
                  </a:cubicBezTo>
                  <a:cubicBezTo>
                    <a:pt x="8" y="6"/>
                    <a:pt x="8" y="5"/>
                    <a:pt x="8" y="4"/>
                  </a:cubicBezTo>
                  <a:cubicBezTo>
                    <a:pt x="8" y="2"/>
                    <a:pt x="7" y="3"/>
                    <a:pt x="6" y="2"/>
                  </a:cubicBezTo>
                  <a:cubicBezTo>
                    <a:pt x="4" y="1"/>
                    <a:pt x="3" y="0"/>
                    <a:pt x="2" y="1"/>
                  </a:cubicBezTo>
                  <a:cubicBezTo>
                    <a:pt x="1" y="3"/>
                    <a:pt x="3" y="4"/>
                    <a:pt x="4" y="5"/>
                  </a:cubicBezTo>
                  <a:cubicBezTo>
                    <a:pt x="7" y="8"/>
                    <a:pt x="2" y="6"/>
                    <a:pt x="1" y="9"/>
                  </a:cubicBezTo>
                  <a:cubicBezTo>
                    <a:pt x="0" y="12"/>
                    <a:pt x="2" y="14"/>
                    <a:pt x="3" y="16"/>
                  </a:cubicBezTo>
                  <a:cubicBezTo>
                    <a:pt x="5" y="19"/>
                    <a:pt x="6" y="22"/>
                    <a:pt x="5" y="25"/>
                  </a:cubicBezTo>
                  <a:cubicBezTo>
                    <a:pt x="6" y="26"/>
                    <a:pt x="6" y="23"/>
                    <a:pt x="6" y="22"/>
                  </a:cubicBezTo>
                  <a:cubicBezTo>
                    <a:pt x="6" y="23"/>
                    <a:pt x="6" y="24"/>
                    <a:pt x="7" y="24"/>
                  </a:cubicBezTo>
                  <a:cubicBezTo>
                    <a:pt x="7" y="24"/>
                    <a:pt x="7" y="23"/>
                    <a:pt x="7" y="23"/>
                  </a:cubicBezTo>
                  <a:cubicBezTo>
                    <a:pt x="8" y="26"/>
                    <a:pt x="8" y="23"/>
                    <a:pt x="8" y="21"/>
                  </a:cubicBezTo>
                  <a:cubicBezTo>
                    <a:pt x="8" y="22"/>
                    <a:pt x="12" y="25"/>
                    <a:pt x="13" y="22"/>
                  </a:cubicBezTo>
                  <a:cubicBezTo>
                    <a:pt x="13" y="21"/>
                    <a:pt x="12" y="16"/>
                    <a:pt x="11" y="16"/>
                  </a:cubicBezTo>
                  <a:cubicBezTo>
                    <a:pt x="12" y="16"/>
                    <a:pt x="13" y="18"/>
                    <a:pt x="13" y="19"/>
                  </a:cubicBezTo>
                  <a:cubicBezTo>
                    <a:pt x="14" y="20"/>
                    <a:pt x="17" y="18"/>
                    <a:pt x="17" y="20"/>
                  </a:cubicBezTo>
                  <a:cubicBezTo>
                    <a:pt x="17" y="21"/>
                    <a:pt x="18" y="20"/>
                    <a:pt x="18" y="22"/>
                  </a:cubicBezTo>
                  <a:cubicBezTo>
                    <a:pt x="18" y="24"/>
                    <a:pt x="18" y="26"/>
                    <a:pt x="19" y="28"/>
                  </a:cubicBezTo>
                  <a:cubicBezTo>
                    <a:pt x="20" y="27"/>
                    <a:pt x="20" y="27"/>
                    <a:pt x="21" y="26"/>
                  </a:cubicBezTo>
                  <a:cubicBezTo>
                    <a:pt x="22" y="25"/>
                    <a:pt x="20" y="27"/>
                    <a:pt x="21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6" name="Freeform 704"/>
            <p:cNvSpPr>
              <a:spLocks/>
            </p:cNvSpPr>
            <p:nvPr/>
          </p:nvSpPr>
          <p:spPr bwMode="auto">
            <a:xfrm>
              <a:off x="8076723" y="4035519"/>
              <a:ext cx="195911" cy="359967"/>
            </a:xfrm>
            <a:custGeom>
              <a:avLst/>
              <a:gdLst>
                <a:gd name="T0" fmla="*/ 40 w 42"/>
                <a:gd name="T1" fmla="*/ 30 h 77"/>
                <a:gd name="T2" fmla="*/ 41 w 42"/>
                <a:gd name="T3" fmla="*/ 27 h 77"/>
                <a:gd name="T4" fmla="*/ 39 w 42"/>
                <a:gd name="T5" fmla="*/ 24 h 77"/>
                <a:gd name="T6" fmla="*/ 36 w 42"/>
                <a:gd name="T7" fmla="*/ 20 h 77"/>
                <a:gd name="T8" fmla="*/ 35 w 42"/>
                <a:gd name="T9" fmla="*/ 15 h 77"/>
                <a:gd name="T10" fmla="*/ 30 w 42"/>
                <a:gd name="T11" fmla="*/ 12 h 77"/>
                <a:gd name="T12" fmla="*/ 25 w 42"/>
                <a:gd name="T13" fmla="*/ 14 h 77"/>
                <a:gd name="T14" fmla="*/ 21 w 42"/>
                <a:gd name="T15" fmla="*/ 14 h 77"/>
                <a:gd name="T16" fmla="*/ 17 w 42"/>
                <a:gd name="T17" fmla="*/ 16 h 77"/>
                <a:gd name="T18" fmla="*/ 19 w 42"/>
                <a:gd name="T19" fmla="*/ 12 h 77"/>
                <a:gd name="T20" fmla="*/ 19 w 42"/>
                <a:gd name="T21" fmla="*/ 9 h 77"/>
                <a:gd name="T22" fmla="*/ 18 w 42"/>
                <a:gd name="T23" fmla="*/ 5 h 77"/>
                <a:gd name="T24" fmla="*/ 15 w 42"/>
                <a:gd name="T25" fmla="*/ 4 h 77"/>
                <a:gd name="T26" fmla="*/ 9 w 42"/>
                <a:gd name="T27" fmla="*/ 1 h 77"/>
                <a:gd name="T28" fmla="*/ 4 w 42"/>
                <a:gd name="T29" fmla="*/ 4 h 77"/>
                <a:gd name="T30" fmla="*/ 1 w 42"/>
                <a:gd name="T31" fmla="*/ 8 h 77"/>
                <a:gd name="T32" fmla="*/ 0 w 42"/>
                <a:gd name="T33" fmla="*/ 13 h 77"/>
                <a:gd name="T34" fmla="*/ 3 w 42"/>
                <a:gd name="T35" fmla="*/ 16 h 77"/>
                <a:gd name="T36" fmla="*/ 6 w 42"/>
                <a:gd name="T37" fmla="*/ 20 h 77"/>
                <a:gd name="T38" fmla="*/ 5 w 42"/>
                <a:gd name="T39" fmla="*/ 24 h 77"/>
                <a:gd name="T40" fmla="*/ 5 w 42"/>
                <a:gd name="T41" fmla="*/ 27 h 77"/>
                <a:gd name="T42" fmla="*/ 4 w 42"/>
                <a:gd name="T43" fmla="*/ 28 h 77"/>
                <a:gd name="T44" fmla="*/ 6 w 42"/>
                <a:gd name="T45" fmla="*/ 33 h 77"/>
                <a:gd name="T46" fmla="*/ 9 w 42"/>
                <a:gd name="T47" fmla="*/ 37 h 77"/>
                <a:gd name="T48" fmla="*/ 10 w 42"/>
                <a:gd name="T49" fmla="*/ 42 h 77"/>
                <a:gd name="T50" fmla="*/ 6 w 42"/>
                <a:gd name="T51" fmla="*/ 52 h 77"/>
                <a:gd name="T52" fmla="*/ 5 w 42"/>
                <a:gd name="T53" fmla="*/ 55 h 77"/>
                <a:gd name="T54" fmla="*/ 4 w 42"/>
                <a:gd name="T55" fmla="*/ 58 h 77"/>
                <a:gd name="T56" fmla="*/ 5 w 42"/>
                <a:gd name="T57" fmla="*/ 62 h 77"/>
                <a:gd name="T58" fmla="*/ 11 w 42"/>
                <a:gd name="T59" fmla="*/ 69 h 77"/>
                <a:gd name="T60" fmla="*/ 13 w 42"/>
                <a:gd name="T61" fmla="*/ 72 h 77"/>
                <a:gd name="T62" fmla="*/ 16 w 42"/>
                <a:gd name="T63" fmla="*/ 72 h 77"/>
                <a:gd name="T64" fmla="*/ 18 w 42"/>
                <a:gd name="T65" fmla="*/ 74 h 77"/>
                <a:gd name="T66" fmla="*/ 19 w 42"/>
                <a:gd name="T67" fmla="*/ 76 h 77"/>
                <a:gd name="T68" fmla="*/ 21 w 42"/>
                <a:gd name="T69" fmla="*/ 76 h 77"/>
                <a:gd name="T70" fmla="*/ 23 w 42"/>
                <a:gd name="T71" fmla="*/ 74 h 77"/>
                <a:gd name="T72" fmla="*/ 16 w 42"/>
                <a:gd name="T73" fmla="*/ 69 h 77"/>
                <a:gd name="T74" fmla="*/ 13 w 42"/>
                <a:gd name="T75" fmla="*/ 67 h 77"/>
                <a:gd name="T76" fmla="*/ 15 w 42"/>
                <a:gd name="T77" fmla="*/ 67 h 77"/>
                <a:gd name="T78" fmla="*/ 12 w 42"/>
                <a:gd name="T79" fmla="*/ 60 h 77"/>
                <a:gd name="T80" fmla="*/ 11 w 42"/>
                <a:gd name="T81" fmla="*/ 58 h 77"/>
                <a:gd name="T82" fmla="*/ 9 w 42"/>
                <a:gd name="T83" fmla="*/ 56 h 77"/>
                <a:gd name="T84" fmla="*/ 11 w 42"/>
                <a:gd name="T85" fmla="*/ 48 h 77"/>
                <a:gd name="T86" fmla="*/ 13 w 42"/>
                <a:gd name="T87" fmla="*/ 43 h 77"/>
                <a:gd name="T88" fmla="*/ 14 w 42"/>
                <a:gd name="T89" fmla="*/ 36 h 77"/>
                <a:gd name="T90" fmla="*/ 17 w 42"/>
                <a:gd name="T91" fmla="*/ 40 h 77"/>
                <a:gd name="T92" fmla="*/ 22 w 42"/>
                <a:gd name="T93" fmla="*/ 41 h 77"/>
                <a:gd name="T94" fmla="*/ 27 w 42"/>
                <a:gd name="T95" fmla="*/ 44 h 77"/>
                <a:gd name="T96" fmla="*/ 24 w 42"/>
                <a:gd name="T97" fmla="*/ 38 h 77"/>
                <a:gd name="T98" fmla="*/ 28 w 42"/>
                <a:gd name="T99" fmla="*/ 33 h 77"/>
                <a:gd name="T100" fmla="*/ 34 w 42"/>
                <a:gd name="T101" fmla="*/ 32 h 77"/>
                <a:gd name="T102" fmla="*/ 38 w 42"/>
                <a:gd name="T103" fmla="*/ 33 h 77"/>
                <a:gd name="T104" fmla="*/ 40 w 42"/>
                <a:gd name="T105" fmla="*/ 30 h 77"/>
                <a:gd name="T106" fmla="*/ 40 w 42"/>
                <a:gd name="T107" fmla="*/ 3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42" h="77">
                  <a:moveTo>
                    <a:pt x="40" y="30"/>
                  </a:moveTo>
                  <a:cubicBezTo>
                    <a:pt x="41" y="30"/>
                    <a:pt x="40" y="28"/>
                    <a:pt x="41" y="27"/>
                  </a:cubicBezTo>
                  <a:cubicBezTo>
                    <a:pt x="42" y="26"/>
                    <a:pt x="40" y="24"/>
                    <a:pt x="39" y="24"/>
                  </a:cubicBezTo>
                  <a:cubicBezTo>
                    <a:pt x="38" y="23"/>
                    <a:pt x="36" y="22"/>
                    <a:pt x="36" y="20"/>
                  </a:cubicBezTo>
                  <a:cubicBezTo>
                    <a:pt x="36" y="18"/>
                    <a:pt x="37" y="17"/>
                    <a:pt x="35" y="15"/>
                  </a:cubicBezTo>
                  <a:cubicBezTo>
                    <a:pt x="34" y="14"/>
                    <a:pt x="32" y="12"/>
                    <a:pt x="30" y="12"/>
                  </a:cubicBezTo>
                  <a:cubicBezTo>
                    <a:pt x="28" y="12"/>
                    <a:pt x="27" y="14"/>
                    <a:pt x="25" y="14"/>
                  </a:cubicBezTo>
                  <a:cubicBezTo>
                    <a:pt x="23" y="13"/>
                    <a:pt x="23" y="13"/>
                    <a:pt x="21" y="14"/>
                  </a:cubicBezTo>
                  <a:cubicBezTo>
                    <a:pt x="21" y="14"/>
                    <a:pt x="18" y="17"/>
                    <a:pt x="17" y="16"/>
                  </a:cubicBezTo>
                  <a:cubicBezTo>
                    <a:pt x="17" y="15"/>
                    <a:pt x="20" y="13"/>
                    <a:pt x="19" y="12"/>
                  </a:cubicBezTo>
                  <a:cubicBezTo>
                    <a:pt x="17" y="11"/>
                    <a:pt x="19" y="10"/>
                    <a:pt x="19" y="9"/>
                  </a:cubicBezTo>
                  <a:cubicBezTo>
                    <a:pt x="19" y="8"/>
                    <a:pt x="19" y="5"/>
                    <a:pt x="18" y="5"/>
                  </a:cubicBezTo>
                  <a:cubicBezTo>
                    <a:pt x="16" y="6"/>
                    <a:pt x="14" y="6"/>
                    <a:pt x="15" y="4"/>
                  </a:cubicBezTo>
                  <a:cubicBezTo>
                    <a:pt x="16" y="0"/>
                    <a:pt x="11" y="0"/>
                    <a:pt x="9" y="1"/>
                  </a:cubicBezTo>
                  <a:cubicBezTo>
                    <a:pt x="8" y="3"/>
                    <a:pt x="6" y="4"/>
                    <a:pt x="4" y="4"/>
                  </a:cubicBezTo>
                  <a:cubicBezTo>
                    <a:pt x="2" y="4"/>
                    <a:pt x="1" y="7"/>
                    <a:pt x="1" y="8"/>
                  </a:cubicBezTo>
                  <a:cubicBezTo>
                    <a:pt x="1" y="10"/>
                    <a:pt x="0" y="11"/>
                    <a:pt x="0" y="13"/>
                  </a:cubicBezTo>
                  <a:cubicBezTo>
                    <a:pt x="0" y="15"/>
                    <a:pt x="1" y="15"/>
                    <a:pt x="3" y="16"/>
                  </a:cubicBezTo>
                  <a:cubicBezTo>
                    <a:pt x="4" y="18"/>
                    <a:pt x="5" y="19"/>
                    <a:pt x="6" y="20"/>
                  </a:cubicBezTo>
                  <a:cubicBezTo>
                    <a:pt x="7" y="22"/>
                    <a:pt x="5" y="23"/>
                    <a:pt x="5" y="24"/>
                  </a:cubicBezTo>
                  <a:cubicBezTo>
                    <a:pt x="5" y="25"/>
                    <a:pt x="6" y="26"/>
                    <a:pt x="5" y="27"/>
                  </a:cubicBezTo>
                  <a:cubicBezTo>
                    <a:pt x="5" y="27"/>
                    <a:pt x="4" y="27"/>
                    <a:pt x="4" y="28"/>
                  </a:cubicBezTo>
                  <a:cubicBezTo>
                    <a:pt x="3" y="29"/>
                    <a:pt x="5" y="32"/>
                    <a:pt x="6" y="33"/>
                  </a:cubicBezTo>
                  <a:cubicBezTo>
                    <a:pt x="7" y="34"/>
                    <a:pt x="8" y="35"/>
                    <a:pt x="9" y="37"/>
                  </a:cubicBezTo>
                  <a:cubicBezTo>
                    <a:pt x="9" y="39"/>
                    <a:pt x="9" y="40"/>
                    <a:pt x="10" y="42"/>
                  </a:cubicBezTo>
                  <a:cubicBezTo>
                    <a:pt x="11" y="46"/>
                    <a:pt x="8" y="49"/>
                    <a:pt x="6" y="52"/>
                  </a:cubicBezTo>
                  <a:cubicBezTo>
                    <a:pt x="6" y="53"/>
                    <a:pt x="5" y="54"/>
                    <a:pt x="5" y="55"/>
                  </a:cubicBezTo>
                  <a:cubicBezTo>
                    <a:pt x="4" y="56"/>
                    <a:pt x="4" y="57"/>
                    <a:pt x="4" y="58"/>
                  </a:cubicBezTo>
                  <a:cubicBezTo>
                    <a:pt x="4" y="59"/>
                    <a:pt x="3" y="62"/>
                    <a:pt x="5" y="62"/>
                  </a:cubicBezTo>
                  <a:cubicBezTo>
                    <a:pt x="8" y="64"/>
                    <a:pt x="9" y="67"/>
                    <a:pt x="11" y="69"/>
                  </a:cubicBezTo>
                  <a:cubicBezTo>
                    <a:pt x="12" y="70"/>
                    <a:pt x="12" y="71"/>
                    <a:pt x="13" y="72"/>
                  </a:cubicBezTo>
                  <a:cubicBezTo>
                    <a:pt x="14" y="72"/>
                    <a:pt x="15" y="72"/>
                    <a:pt x="16" y="72"/>
                  </a:cubicBezTo>
                  <a:cubicBezTo>
                    <a:pt x="17" y="73"/>
                    <a:pt x="18" y="73"/>
                    <a:pt x="18" y="74"/>
                  </a:cubicBezTo>
                  <a:cubicBezTo>
                    <a:pt x="18" y="75"/>
                    <a:pt x="18" y="76"/>
                    <a:pt x="19" y="76"/>
                  </a:cubicBezTo>
                  <a:cubicBezTo>
                    <a:pt x="19" y="77"/>
                    <a:pt x="20" y="76"/>
                    <a:pt x="21" y="76"/>
                  </a:cubicBezTo>
                  <a:cubicBezTo>
                    <a:pt x="22" y="76"/>
                    <a:pt x="23" y="74"/>
                    <a:pt x="23" y="74"/>
                  </a:cubicBezTo>
                  <a:cubicBezTo>
                    <a:pt x="21" y="71"/>
                    <a:pt x="20" y="70"/>
                    <a:pt x="16" y="69"/>
                  </a:cubicBezTo>
                  <a:cubicBezTo>
                    <a:pt x="15" y="69"/>
                    <a:pt x="14" y="68"/>
                    <a:pt x="13" y="67"/>
                  </a:cubicBezTo>
                  <a:cubicBezTo>
                    <a:pt x="13" y="65"/>
                    <a:pt x="14" y="67"/>
                    <a:pt x="15" y="67"/>
                  </a:cubicBezTo>
                  <a:cubicBezTo>
                    <a:pt x="14" y="67"/>
                    <a:pt x="12" y="61"/>
                    <a:pt x="12" y="60"/>
                  </a:cubicBezTo>
                  <a:cubicBezTo>
                    <a:pt x="12" y="59"/>
                    <a:pt x="12" y="59"/>
                    <a:pt x="11" y="58"/>
                  </a:cubicBezTo>
                  <a:cubicBezTo>
                    <a:pt x="10" y="58"/>
                    <a:pt x="9" y="57"/>
                    <a:pt x="9" y="56"/>
                  </a:cubicBezTo>
                  <a:cubicBezTo>
                    <a:pt x="8" y="53"/>
                    <a:pt x="10" y="50"/>
                    <a:pt x="11" y="48"/>
                  </a:cubicBezTo>
                  <a:cubicBezTo>
                    <a:pt x="11" y="46"/>
                    <a:pt x="13" y="44"/>
                    <a:pt x="13" y="43"/>
                  </a:cubicBezTo>
                  <a:cubicBezTo>
                    <a:pt x="13" y="41"/>
                    <a:pt x="12" y="37"/>
                    <a:pt x="14" y="36"/>
                  </a:cubicBezTo>
                  <a:cubicBezTo>
                    <a:pt x="17" y="36"/>
                    <a:pt x="17" y="37"/>
                    <a:pt x="17" y="40"/>
                  </a:cubicBezTo>
                  <a:cubicBezTo>
                    <a:pt x="16" y="42"/>
                    <a:pt x="20" y="41"/>
                    <a:pt x="22" y="41"/>
                  </a:cubicBezTo>
                  <a:cubicBezTo>
                    <a:pt x="23" y="41"/>
                    <a:pt x="26" y="43"/>
                    <a:pt x="27" y="44"/>
                  </a:cubicBezTo>
                  <a:cubicBezTo>
                    <a:pt x="27" y="42"/>
                    <a:pt x="25" y="41"/>
                    <a:pt x="24" y="38"/>
                  </a:cubicBezTo>
                  <a:cubicBezTo>
                    <a:pt x="24" y="36"/>
                    <a:pt x="26" y="35"/>
                    <a:pt x="28" y="33"/>
                  </a:cubicBezTo>
                  <a:cubicBezTo>
                    <a:pt x="29" y="32"/>
                    <a:pt x="32" y="32"/>
                    <a:pt x="34" y="32"/>
                  </a:cubicBezTo>
                  <a:cubicBezTo>
                    <a:pt x="36" y="32"/>
                    <a:pt x="37" y="32"/>
                    <a:pt x="38" y="33"/>
                  </a:cubicBezTo>
                  <a:cubicBezTo>
                    <a:pt x="40" y="33"/>
                    <a:pt x="39" y="32"/>
                    <a:pt x="40" y="30"/>
                  </a:cubicBezTo>
                  <a:cubicBezTo>
                    <a:pt x="41" y="30"/>
                    <a:pt x="40" y="31"/>
                    <a:pt x="40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7" name="Freeform 705"/>
            <p:cNvSpPr>
              <a:spLocks/>
            </p:cNvSpPr>
            <p:nvPr/>
          </p:nvSpPr>
          <p:spPr bwMode="auto">
            <a:xfrm>
              <a:off x="8183439" y="3960659"/>
              <a:ext cx="178389" cy="364746"/>
            </a:xfrm>
            <a:custGeom>
              <a:avLst/>
              <a:gdLst>
                <a:gd name="T0" fmla="*/ 37 w 38"/>
                <a:gd name="T1" fmla="*/ 55 h 78"/>
                <a:gd name="T2" fmla="*/ 36 w 38"/>
                <a:gd name="T3" fmla="*/ 49 h 78"/>
                <a:gd name="T4" fmla="*/ 32 w 38"/>
                <a:gd name="T5" fmla="*/ 41 h 78"/>
                <a:gd name="T6" fmla="*/ 28 w 38"/>
                <a:gd name="T7" fmla="*/ 37 h 78"/>
                <a:gd name="T8" fmla="*/ 22 w 38"/>
                <a:gd name="T9" fmla="*/ 31 h 78"/>
                <a:gd name="T10" fmla="*/ 18 w 38"/>
                <a:gd name="T11" fmla="*/ 26 h 78"/>
                <a:gd name="T12" fmla="*/ 19 w 38"/>
                <a:gd name="T13" fmla="*/ 20 h 78"/>
                <a:gd name="T14" fmla="*/ 23 w 38"/>
                <a:gd name="T15" fmla="*/ 15 h 78"/>
                <a:gd name="T16" fmla="*/ 29 w 38"/>
                <a:gd name="T17" fmla="*/ 11 h 78"/>
                <a:gd name="T18" fmla="*/ 23 w 38"/>
                <a:gd name="T19" fmla="*/ 7 h 78"/>
                <a:gd name="T20" fmla="*/ 24 w 38"/>
                <a:gd name="T21" fmla="*/ 4 h 78"/>
                <a:gd name="T22" fmla="*/ 19 w 38"/>
                <a:gd name="T23" fmla="*/ 3 h 78"/>
                <a:gd name="T24" fmla="*/ 14 w 38"/>
                <a:gd name="T25" fmla="*/ 3 h 78"/>
                <a:gd name="T26" fmla="*/ 11 w 38"/>
                <a:gd name="T27" fmla="*/ 5 h 78"/>
                <a:gd name="T28" fmla="*/ 8 w 38"/>
                <a:gd name="T29" fmla="*/ 5 h 78"/>
                <a:gd name="T30" fmla="*/ 5 w 38"/>
                <a:gd name="T31" fmla="*/ 5 h 78"/>
                <a:gd name="T32" fmla="*/ 3 w 38"/>
                <a:gd name="T33" fmla="*/ 5 h 78"/>
                <a:gd name="T34" fmla="*/ 0 w 38"/>
                <a:gd name="T35" fmla="*/ 6 h 78"/>
                <a:gd name="T36" fmla="*/ 4 w 38"/>
                <a:gd name="T37" fmla="*/ 9 h 78"/>
                <a:gd name="T38" fmla="*/ 5 w 38"/>
                <a:gd name="T39" fmla="*/ 13 h 78"/>
                <a:gd name="T40" fmla="*/ 9 w 38"/>
                <a:gd name="T41" fmla="*/ 14 h 78"/>
                <a:gd name="T42" fmla="*/ 12 w 38"/>
                <a:gd name="T43" fmla="*/ 17 h 78"/>
                <a:gd name="T44" fmla="*/ 13 w 38"/>
                <a:gd name="T45" fmla="*/ 21 h 78"/>
                <a:gd name="T46" fmla="*/ 10 w 38"/>
                <a:gd name="T47" fmla="*/ 22 h 78"/>
                <a:gd name="T48" fmla="*/ 14 w 38"/>
                <a:gd name="T49" fmla="*/ 25 h 78"/>
                <a:gd name="T50" fmla="*/ 19 w 38"/>
                <a:gd name="T51" fmla="*/ 31 h 78"/>
                <a:gd name="T52" fmla="*/ 23 w 38"/>
                <a:gd name="T53" fmla="*/ 35 h 78"/>
                <a:gd name="T54" fmla="*/ 26 w 38"/>
                <a:gd name="T55" fmla="*/ 39 h 78"/>
                <a:gd name="T56" fmla="*/ 28 w 38"/>
                <a:gd name="T57" fmla="*/ 43 h 78"/>
                <a:gd name="T58" fmla="*/ 27 w 38"/>
                <a:gd name="T59" fmla="*/ 48 h 78"/>
                <a:gd name="T60" fmla="*/ 28 w 38"/>
                <a:gd name="T61" fmla="*/ 52 h 78"/>
                <a:gd name="T62" fmla="*/ 28 w 38"/>
                <a:gd name="T63" fmla="*/ 57 h 78"/>
                <a:gd name="T64" fmla="*/ 23 w 38"/>
                <a:gd name="T65" fmla="*/ 60 h 78"/>
                <a:gd name="T66" fmla="*/ 20 w 38"/>
                <a:gd name="T67" fmla="*/ 62 h 78"/>
                <a:gd name="T68" fmla="*/ 20 w 38"/>
                <a:gd name="T69" fmla="*/ 65 h 78"/>
                <a:gd name="T70" fmla="*/ 18 w 38"/>
                <a:gd name="T71" fmla="*/ 66 h 78"/>
                <a:gd name="T72" fmla="*/ 14 w 38"/>
                <a:gd name="T73" fmla="*/ 67 h 78"/>
                <a:gd name="T74" fmla="*/ 15 w 38"/>
                <a:gd name="T75" fmla="*/ 70 h 78"/>
                <a:gd name="T76" fmla="*/ 14 w 38"/>
                <a:gd name="T77" fmla="*/ 74 h 78"/>
                <a:gd name="T78" fmla="*/ 14 w 38"/>
                <a:gd name="T79" fmla="*/ 77 h 78"/>
                <a:gd name="T80" fmla="*/ 18 w 38"/>
                <a:gd name="T81" fmla="*/ 75 h 78"/>
                <a:gd name="T82" fmla="*/ 19 w 38"/>
                <a:gd name="T83" fmla="*/ 71 h 78"/>
                <a:gd name="T84" fmla="*/ 22 w 38"/>
                <a:gd name="T85" fmla="*/ 72 h 78"/>
                <a:gd name="T86" fmla="*/ 21 w 38"/>
                <a:gd name="T87" fmla="*/ 70 h 78"/>
                <a:gd name="T88" fmla="*/ 23 w 38"/>
                <a:gd name="T89" fmla="*/ 71 h 78"/>
                <a:gd name="T90" fmla="*/ 24 w 38"/>
                <a:gd name="T91" fmla="*/ 67 h 78"/>
                <a:gd name="T92" fmla="*/ 26 w 38"/>
                <a:gd name="T93" fmla="*/ 68 h 78"/>
                <a:gd name="T94" fmla="*/ 30 w 38"/>
                <a:gd name="T95" fmla="*/ 66 h 78"/>
                <a:gd name="T96" fmla="*/ 36 w 38"/>
                <a:gd name="T97" fmla="*/ 61 h 78"/>
                <a:gd name="T98" fmla="*/ 36 w 38"/>
                <a:gd name="T99" fmla="*/ 57 h 78"/>
                <a:gd name="T100" fmla="*/ 37 w 38"/>
                <a:gd name="T101" fmla="*/ 55 h 78"/>
                <a:gd name="T102" fmla="*/ 37 w 38"/>
                <a:gd name="T103" fmla="*/ 55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8" h="78">
                  <a:moveTo>
                    <a:pt x="37" y="55"/>
                  </a:moveTo>
                  <a:cubicBezTo>
                    <a:pt x="36" y="54"/>
                    <a:pt x="36" y="52"/>
                    <a:pt x="36" y="49"/>
                  </a:cubicBezTo>
                  <a:cubicBezTo>
                    <a:pt x="35" y="46"/>
                    <a:pt x="34" y="44"/>
                    <a:pt x="32" y="41"/>
                  </a:cubicBezTo>
                  <a:cubicBezTo>
                    <a:pt x="31" y="39"/>
                    <a:pt x="30" y="38"/>
                    <a:pt x="28" y="37"/>
                  </a:cubicBezTo>
                  <a:cubicBezTo>
                    <a:pt x="26" y="35"/>
                    <a:pt x="23" y="34"/>
                    <a:pt x="22" y="31"/>
                  </a:cubicBezTo>
                  <a:cubicBezTo>
                    <a:pt x="22" y="29"/>
                    <a:pt x="20" y="28"/>
                    <a:pt x="18" y="26"/>
                  </a:cubicBezTo>
                  <a:cubicBezTo>
                    <a:pt x="17" y="25"/>
                    <a:pt x="18" y="21"/>
                    <a:pt x="19" y="20"/>
                  </a:cubicBezTo>
                  <a:cubicBezTo>
                    <a:pt x="21" y="19"/>
                    <a:pt x="23" y="17"/>
                    <a:pt x="23" y="15"/>
                  </a:cubicBezTo>
                  <a:cubicBezTo>
                    <a:pt x="24" y="14"/>
                    <a:pt x="28" y="12"/>
                    <a:pt x="29" y="11"/>
                  </a:cubicBezTo>
                  <a:cubicBezTo>
                    <a:pt x="27" y="10"/>
                    <a:pt x="25" y="9"/>
                    <a:pt x="23" y="7"/>
                  </a:cubicBezTo>
                  <a:cubicBezTo>
                    <a:pt x="21" y="6"/>
                    <a:pt x="24" y="6"/>
                    <a:pt x="24" y="4"/>
                  </a:cubicBezTo>
                  <a:cubicBezTo>
                    <a:pt x="24" y="4"/>
                    <a:pt x="19" y="3"/>
                    <a:pt x="19" y="3"/>
                  </a:cubicBezTo>
                  <a:cubicBezTo>
                    <a:pt x="17" y="2"/>
                    <a:pt x="15" y="0"/>
                    <a:pt x="14" y="3"/>
                  </a:cubicBezTo>
                  <a:cubicBezTo>
                    <a:pt x="13" y="4"/>
                    <a:pt x="12" y="4"/>
                    <a:pt x="11" y="5"/>
                  </a:cubicBezTo>
                  <a:cubicBezTo>
                    <a:pt x="9" y="8"/>
                    <a:pt x="9" y="4"/>
                    <a:pt x="8" y="5"/>
                  </a:cubicBezTo>
                  <a:cubicBezTo>
                    <a:pt x="6" y="6"/>
                    <a:pt x="6" y="5"/>
                    <a:pt x="5" y="5"/>
                  </a:cubicBezTo>
                  <a:cubicBezTo>
                    <a:pt x="4" y="6"/>
                    <a:pt x="3" y="6"/>
                    <a:pt x="3" y="5"/>
                  </a:cubicBezTo>
                  <a:cubicBezTo>
                    <a:pt x="3" y="4"/>
                    <a:pt x="1" y="6"/>
                    <a:pt x="0" y="6"/>
                  </a:cubicBezTo>
                  <a:cubicBezTo>
                    <a:pt x="0" y="7"/>
                    <a:pt x="3" y="9"/>
                    <a:pt x="4" y="9"/>
                  </a:cubicBezTo>
                  <a:cubicBezTo>
                    <a:pt x="5" y="11"/>
                    <a:pt x="4" y="12"/>
                    <a:pt x="5" y="13"/>
                  </a:cubicBezTo>
                  <a:cubicBezTo>
                    <a:pt x="5" y="15"/>
                    <a:pt x="8" y="15"/>
                    <a:pt x="9" y="14"/>
                  </a:cubicBezTo>
                  <a:cubicBezTo>
                    <a:pt x="11" y="13"/>
                    <a:pt x="12" y="16"/>
                    <a:pt x="12" y="17"/>
                  </a:cubicBezTo>
                  <a:cubicBezTo>
                    <a:pt x="13" y="19"/>
                    <a:pt x="15" y="19"/>
                    <a:pt x="13" y="21"/>
                  </a:cubicBezTo>
                  <a:cubicBezTo>
                    <a:pt x="11" y="22"/>
                    <a:pt x="10" y="19"/>
                    <a:pt x="10" y="22"/>
                  </a:cubicBezTo>
                  <a:cubicBezTo>
                    <a:pt x="10" y="24"/>
                    <a:pt x="13" y="24"/>
                    <a:pt x="14" y="25"/>
                  </a:cubicBezTo>
                  <a:cubicBezTo>
                    <a:pt x="16" y="27"/>
                    <a:pt x="17" y="29"/>
                    <a:pt x="19" y="31"/>
                  </a:cubicBezTo>
                  <a:cubicBezTo>
                    <a:pt x="20" y="33"/>
                    <a:pt x="22" y="33"/>
                    <a:pt x="23" y="35"/>
                  </a:cubicBezTo>
                  <a:cubicBezTo>
                    <a:pt x="24" y="37"/>
                    <a:pt x="24" y="38"/>
                    <a:pt x="26" y="39"/>
                  </a:cubicBezTo>
                  <a:cubicBezTo>
                    <a:pt x="27" y="40"/>
                    <a:pt x="26" y="42"/>
                    <a:pt x="28" y="43"/>
                  </a:cubicBezTo>
                  <a:cubicBezTo>
                    <a:pt x="29" y="44"/>
                    <a:pt x="28" y="47"/>
                    <a:pt x="27" y="48"/>
                  </a:cubicBezTo>
                  <a:cubicBezTo>
                    <a:pt x="26" y="49"/>
                    <a:pt x="27" y="51"/>
                    <a:pt x="28" y="52"/>
                  </a:cubicBezTo>
                  <a:cubicBezTo>
                    <a:pt x="28" y="54"/>
                    <a:pt x="28" y="55"/>
                    <a:pt x="28" y="57"/>
                  </a:cubicBezTo>
                  <a:cubicBezTo>
                    <a:pt x="26" y="59"/>
                    <a:pt x="26" y="59"/>
                    <a:pt x="23" y="60"/>
                  </a:cubicBezTo>
                  <a:cubicBezTo>
                    <a:pt x="21" y="60"/>
                    <a:pt x="24" y="63"/>
                    <a:pt x="20" y="62"/>
                  </a:cubicBezTo>
                  <a:cubicBezTo>
                    <a:pt x="18" y="62"/>
                    <a:pt x="20" y="64"/>
                    <a:pt x="20" y="65"/>
                  </a:cubicBezTo>
                  <a:cubicBezTo>
                    <a:pt x="21" y="67"/>
                    <a:pt x="19" y="66"/>
                    <a:pt x="18" y="66"/>
                  </a:cubicBezTo>
                  <a:cubicBezTo>
                    <a:pt x="16" y="66"/>
                    <a:pt x="15" y="66"/>
                    <a:pt x="14" y="67"/>
                  </a:cubicBezTo>
                  <a:cubicBezTo>
                    <a:pt x="11" y="69"/>
                    <a:pt x="13" y="69"/>
                    <a:pt x="15" y="70"/>
                  </a:cubicBezTo>
                  <a:cubicBezTo>
                    <a:pt x="16" y="70"/>
                    <a:pt x="14" y="73"/>
                    <a:pt x="14" y="74"/>
                  </a:cubicBezTo>
                  <a:cubicBezTo>
                    <a:pt x="13" y="74"/>
                    <a:pt x="13" y="78"/>
                    <a:pt x="14" y="77"/>
                  </a:cubicBezTo>
                  <a:cubicBezTo>
                    <a:pt x="16" y="76"/>
                    <a:pt x="17" y="75"/>
                    <a:pt x="18" y="75"/>
                  </a:cubicBezTo>
                  <a:cubicBezTo>
                    <a:pt x="22" y="74"/>
                    <a:pt x="20" y="73"/>
                    <a:pt x="19" y="71"/>
                  </a:cubicBezTo>
                  <a:cubicBezTo>
                    <a:pt x="20" y="71"/>
                    <a:pt x="21" y="73"/>
                    <a:pt x="22" y="72"/>
                  </a:cubicBezTo>
                  <a:cubicBezTo>
                    <a:pt x="23" y="71"/>
                    <a:pt x="21" y="70"/>
                    <a:pt x="21" y="70"/>
                  </a:cubicBezTo>
                  <a:cubicBezTo>
                    <a:pt x="21" y="69"/>
                    <a:pt x="23" y="71"/>
                    <a:pt x="23" y="71"/>
                  </a:cubicBezTo>
                  <a:cubicBezTo>
                    <a:pt x="22" y="71"/>
                    <a:pt x="23" y="67"/>
                    <a:pt x="24" y="67"/>
                  </a:cubicBezTo>
                  <a:cubicBezTo>
                    <a:pt x="24" y="66"/>
                    <a:pt x="26" y="68"/>
                    <a:pt x="26" y="68"/>
                  </a:cubicBezTo>
                  <a:cubicBezTo>
                    <a:pt x="28" y="68"/>
                    <a:pt x="29" y="67"/>
                    <a:pt x="30" y="66"/>
                  </a:cubicBezTo>
                  <a:cubicBezTo>
                    <a:pt x="31" y="65"/>
                    <a:pt x="36" y="63"/>
                    <a:pt x="36" y="61"/>
                  </a:cubicBezTo>
                  <a:cubicBezTo>
                    <a:pt x="36" y="60"/>
                    <a:pt x="35" y="59"/>
                    <a:pt x="36" y="57"/>
                  </a:cubicBezTo>
                  <a:cubicBezTo>
                    <a:pt x="36" y="56"/>
                    <a:pt x="38" y="57"/>
                    <a:pt x="37" y="55"/>
                  </a:cubicBezTo>
                  <a:cubicBezTo>
                    <a:pt x="36" y="54"/>
                    <a:pt x="38" y="56"/>
                    <a:pt x="37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8" name="Freeform 706"/>
            <p:cNvSpPr>
              <a:spLocks/>
            </p:cNvSpPr>
            <p:nvPr/>
          </p:nvSpPr>
          <p:spPr bwMode="auto">
            <a:xfrm>
              <a:off x="8142027" y="3989328"/>
              <a:ext cx="172020" cy="210246"/>
            </a:xfrm>
            <a:custGeom>
              <a:avLst/>
              <a:gdLst>
                <a:gd name="T0" fmla="*/ 37 w 37"/>
                <a:gd name="T1" fmla="*/ 38 h 45"/>
                <a:gd name="T2" fmla="*/ 35 w 37"/>
                <a:gd name="T3" fmla="*/ 35 h 45"/>
                <a:gd name="T4" fmla="*/ 33 w 37"/>
                <a:gd name="T5" fmla="*/ 32 h 45"/>
                <a:gd name="T6" fmla="*/ 30 w 37"/>
                <a:gd name="T7" fmla="*/ 28 h 45"/>
                <a:gd name="T8" fmla="*/ 26 w 37"/>
                <a:gd name="T9" fmla="*/ 22 h 45"/>
                <a:gd name="T10" fmla="*/ 22 w 37"/>
                <a:gd name="T11" fmla="*/ 18 h 45"/>
                <a:gd name="T12" fmla="*/ 19 w 37"/>
                <a:gd name="T13" fmla="*/ 15 h 45"/>
                <a:gd name="T14" fmla="*/ 22 w 37"/>
                <a:gd name="T15" fmla="*/ 14 h 45"/>
                <a:gd name="T16" fmla="*/ 21 w 37"/>
                <a:gd name="T17" fmla="*/ 10 h 45"/>
                <a:gd name="T18" fmla="*/ 14 w 37"/>
                <a:gd name="T19" fmla="*/ 8 h 45"/>
                <a:gd name="T20" fmla="*/ 13 w 37"/>
                <a:gd name="T21" fmla="*/ 4 h 45"/>
                <a:gd name="T22" fmla="*/ 9 w 37"/>
                <a:gd name="T23" fmla="*/ 0 h 45"/>
                <a:gd name="T24" fmla="*/ 7 w 37"/>
                <a:gd name="T25" fmla="*/ 0 h 45"/>
                <a:gd name="T26" fmla="*/ 8 w 37"/>
                <a:gd name="T27" fmla="*/ 4 h 45"/>
                <a:gd name="T28" fmla="*/ 8 w 37"/>
                <a:gd name="T29" fmla="*/ 7 h 45"/>
                <a:gd name="T30" fmla="*/ 4 w 37"/>
                <a:gd name="T31" fmla="*/ 5 h 45"/>
                <a:gd name="T32" fmla="*/ 0 w 37"/>
                <a:gd name="T33" fmla="*/ 10 h 45"/>
                <a:gd name="T34" fmla="*/ 4 w 37"/>
                <a:gd name="T35" fmla="*/ 15 h 45"/>
                <a:gd name="T36" fmla="*/ 4 w 37"/>
                <a:gd name="T37" fmla="*/ 22 h 45"/>
                <a:gd name="T38" fmla="*/ 3 w 37"/>
                <a:gd name="T39" fmla="*/ 26 h 45"/>
                <a:gd name="T40" fmla="*/ 7 w 37"/>
                <a:gd name="T41" fmla="*/ 25 h 45"/>
                <a:gd name="T42" fmla="*/ 10 w 37"/>
                <a:gd name="T43" fmla="*/ 23 h 45"/>
                <a:gd name="T44" fmla="*/ 15 w 37"/>
                <a:gd name="T45" fmla="*/ 22 h 45"/>
                <a:gd name="T46" fmla="*/ 23 w 37"/>
                <a:gd name="T47" fmla="*/ 28 h 45"/>
                <a:gd name="T48" fmla="*/ 27 w 37"/>
                <a:gd name="T49" fmla="*/ 36 h 45"/>
                <a:gd name="T50" fmla="*/ 27 w 37"/>
                <a:gd name="T51" fmla="*/ 39 h 45"/>
                <a:gd name="T52" fmla="*/ 25 w 37"/>
                <a:gd name="T53" fmla="*/ 43 h 45"/>
                <a:gd name="T54" fmla="*/ 29 w 37"/>
                <a:gd name="T55" fmla="*/ 43 h 45"/>
                <a:gd name="T56" fmla="*/ 32 w 37"/>
                <a:gd name="T57" fmla="*/ 42 h 45"/>
                <a:gd name="T58" fmla="*/ 35 w 37"/>
                <a:gd name="T59" fmla="*/ 42 h 45"/>
                <a:gd name="T60" fmla="*/ 37 w 37"/>
                <a:gd name="T61" fmla="*/ 38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37" h="45">
                  <a:moveTo>
                    <a:pt x="37" y="38"/>
                  </a:moveTo>
                  <a:cubicBezTo>
                    <a:pt x="37" y="37"/>
                    <a:pt x="36" y="37"/>
                    <a:pt x="35" y="35"/>
                  </a:cubicBezTo>
                  <a:cubicBezTo>
                    <a:pt x="35" y="33"/>
                    <a:pt x="34" y="34"/>
                    <a:pt x="33" y="32"/>
                  </a:cubicBezTo>
                  <a:cubicBezTo>
                    <a:pt x="32" y="30"/>
                    <a:pt x="32" y="29"/>
                    <a:pt x="30" y="28"/>
                  </a:cubicBezTo>
                  <a:cubicBezTo>
                    <a:pt x="28" y="26"/>
                    <a:pt x="27" y="24"/>
                    <a:pt x="26" y="22"/>
                  </a:cubicBezTo>
                  <a:cubicBezTo>
                    <a:pt x="25" y="21"/>
                    <a:pt x="23" y="19"/>
                    <a:pt x="22" y="18"/>
                  </a:cubicBezTo>
                  <a:cubicBezTo>
                    <a:pt x="20" y="17"/>
                    <a:pt x="19" y="18"/>
                    <a:pt x="19" y="15"/>
                  </a:cubicBezTo>
                  <a:cubicBezTo>
                    <a:pt x="19" y="14"/>
                    <a:pt x="21" y="16"/>
                    <a:pt x="22" y="14"/>
                  </a:cubicBezTo>
                  <a:cubicBezTo>
                    <a:pt x="24" y="13"/>
                    <a:pt x="22" y="12"/>
                    <a:pt x="21" y="10"/>
                  </a:cubicBezTo>
                  <a:cubicBezTo>
                    <a:pt x="19" y="5"/>
                    <a:pt x="16" y="11"/>
                    <a:pt x="14" y="8"/>
                  </a:cubicBezTo>
                  <a:cubicBezTo>
                    <a:pt x="13" y="7"/>
                    <a:pt x="14" y="5"/>
                    <a:pt x="13" y="4"/>
                  </a:cubicBezTo>
                  <a:cubicBezTo>
                    <a:pt x="12" y="3"/>
                    <a:pt x="10" y="2"/>
                    <a:pt x="9" y="0"/>
                  </a:cubicBezTo>
                  <a:cubicBezTo>
                    <a:pt x="9" y="0"/>
                    <a:pt x="7" y="0"/>
                    <a:pt x="7" y="0"/>
                  </a:cubicBezTo>
                  <a:cubicBezTo>
                    <a:pt x="6" y="1"/>
                    <a:pt x="8" y="3"/>
                    <a:pt x="8" y="4"/>
                  </a:cubicBezTo>
                  <a:cubicBezTo>
                    <a:pt x="8" y="5"/>
                    <a:pt x="9" y="7"/>
                    <a:pt x="8" y="7"/>
                  </a:cubicBezTo>
                  <a:cubicBezTo>
                    <a:pt x="6" y="7"/>
                    <a:pt x="6" y="5"/>
                    <a:pt x="4" y="5"/>
                  </a:cubicBezTo>
                  <a:cubicBezTo>
                    <a:pt x="3" y="4"/>
                    <a:pt x="0" y="10"/>
                    <a:pt x="0" y="10"/>
                  </a:cubicBezTo>
                  <a:cubicBezTo>
                    <a:pt x="1" y="13"/>
                    <a:pt x="0" y="17"/>
                    <a:pt x="4" y="15"/>
                  </a:cubicBezTo>
                  <a:cubicBezTo>
                    <a:pt x="6" y="14"/>
                    <a:pt x="4" y="22"/>
                    <a:pt x="4" y="22"/>
                  </a:cubicBezTo>
                  <a:cubicBezTo>
                    <a:pt x="6" y="23"/>
                    <a:pt x="4" y="24"/>
                    <a:pt x="3" y="26"/>
                  </a:cubicBezTo>
                  <a:cubicBezTo>
                    <a:pt x="3" y="27"/>
                    <a:pt x="6" y="25"/>
                    <a:pt x="7" y="25"/>
                  </a:cubicBezTo>
                  <a:cubicBezTo>
                    <a:pt x="7" y="24"/>
                    <a:pt x="9" y="23"/>
                    <a:pt x="10" y="23"/>
                  </a:cubicBezTo>
                  <a:cubicBezTo>
                    <a:pt x="12" y="24"/>
                    <a:pt x="13" y="24"/>
                    <a:pt x="15" y="22"/>
                  </a:cubicBezTo>
                  <a:cubicBezTo>
                    <a:pt x="17" y="21"/>
                    <a:pt x="24" y="25"/>
                    <a:pt x="23" y="28"/>
                  </a:cubicBezTo>
                  <a:cubicBezTo>
                    <a:pt x="21" y="32"/>
                    <a:pt x="25" y="33"/>
                    <a:pt x="27" y="36"/>
                  </a:cubicBezTo>
                  <a:cubicBezTo>
                    <a:pt x="27" y="37"/>
                    <a:pt x="27" y="38"/>
                    <a:pt x="27" y="39"/>
                  </a:cubicBezTo>
                  <a:cubicBezTo>
                    <a:pt x="27" y="40"/>
                    <a:pt x="26" y="42"/>
                    <a:pt x="25" y="43"/>
                  </a:cubicBezTo>
                  <a:cubicBezTo>
                    <a:pt x="26" y="43"/>
                    <a:pt x="29" y="45"/>
                    <a:pt x="29" y="43"/>
                  </a:cubicBezTo>
                  <a:cubicBezTo>
                    <a:pt x="29" y="42"/>
                    <a:pt x="31" y="41"/>
                    <a:pt x="32" y="42"/>
                  </a:cubicBezTo>
                  <a:cubicBezTo>
                    <a:pt x="33" y="43"/>
                    <a:pt x="34" y="43"/>
                    <a:pt x="35" y="42"/>
                  </a:cubicBezTo>
                  <a:cubicBezTo>
                    <a:pt x="37" y="42"/>
                    <a:pt x="37" y="40"/>
                    <a:pt x="37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9" name="Freeform 707"/>
            <p:cNvSpPr>
              <a:spLocks/>
            </p:cNvSpPr>
            <p:nvPr/>
          </p:nvSpPr>
          <p:spPr bwMode="auto">
            <a:xfrm>
              <a:off x="8879478" y="4559541"/>
              <a:ext cx="210246" cy="178390"/>
            </a:xfrm>
            <a:custGeom>
              <a:avLst/>
              <a:gdLst>
                <a:gd name="T0" fmla="*/ 45 w 45"/>
                <a:gd name="T1" fmla="*/ 29 h 38"/>
                <a:gd name="T2" fmla="*/ 45 w 45"/>
                <a:gd name="T3" fmla="*/ 26 h 38"/>
                <a:gd name="T4" fmla="*/ 45 w 45"/>
                <a:gd name="T5" fmla="*/ 24 h 38"/>
                <a:gd name="T6" fmla="*/ 45 w 45"/>
                <a:gd name="T7" fmla="*/ 15 h 38"/>
                <a:gd name="T8" fmla="*/ 45 w 45"/>
                <a:gd name="T9" fmla="*/ 6 h 38"/>
                <a:gd name="T10" fmla="*/ 35 w 45"/>
                <a:gd name="T11" fmla="*/ 3 h 38"/>
                <a:gd name="T12" fmla="*/ 30 w 45"/>
                <a:gd name="T13" fmla="*/ 0 h 38"/>
                <a:gd name="T14" fmla="*/ 26 w 45"/>
                <a:gd name="T15" fmla="*/ 3 h 38"/>
                <a:gd name="T16" fmla="*/ 22 w 45"/>
                <a:gd name="T17" fmla="*/ 5 h 38"/>
                <a:gd name="T18" fmla="*/ 18 w 45"/>
                <a:gd name="T19" fmla="*/ 10 h 38"/>
                <a:gd name="T20" fmla="*/ 14 w 45"/>
                <a:gd name="T21" fmla="*/ 8 h 38"/>
                <a:gd name="T22" fmla="*/ 11 w 45"/>
                <a:gd name="T23" fmla="*/ 5 h 38"/>
                <a:gd name="T24" fmla="*/ 9 w 45"/>
                <a:gd name="T25" fmla="*/ 6 h 38"/>
                <a:gd name="T26" fmla="*/ 7 w 45"/>
                <a:gd name="T27" fmla="*/ 5 h 38"/>
                <a:gd name="T28" fmla="*/ 4 w 45"/>
                <a:gd name="T29" fmla="*/ 6 h 38"/>
                <a:gd name="T30" fmla="*/ 0 w 45"/>
                <a:gd name="T31" fmla="*/ 7 h 38"/>
                <a:gd name="T32" fmla="*/ 3 w 45"/>
                <a:gd name="T33" fmla="*/ 8 h 38"/>
                <a:gd name="T34" fmla="*/ 4 w 45"/>
                <a:gd name="T35" fmla="*/ 11 h 38"/>
                <a:gd name="T36" fmla="*/ 7 w 45"/>
                <a:gd name="T37" fmla="*/ 14 h 38"/>
                <a:gd name="T38" fmla="*/ 9 w 45"/>
                <a:gd name="T39" fmla="*/ 8 h 38"/>
                <a:gd name="T40" fmla="*/ 10 w 45"/>
                <a:gd name="T41" fmla="*/ 12 h 38"/>
                <a:gd name="T42" fmla="*/ 15 w 45"/>
                <a:gd name="T43" fmla="*/ 12 h 38"/>
                <a:gd name="T44" fmla="*/ 18 w 45"/>
                <a:gd name="T45" fmla="*/ 15 h 38"/>
                <a:gd name="T46" fmla="*/ 27 w 45"/>
                <a:gd name="T47" fmla="*/ 19 h 38"/>
                <a:gd name="T48" fmla="*/ 32 w 45"/>
                <a:gd name="T49" fmla="*/ 22 h 38"/>
                <a:gd name="T50" fmla="*/ 34 w 45"/>
                <a:gd name="T51" fmla="*/ 26 h 38"/>
                <a:gd name="T52" fmla="*/ 36 w 45"/>
                <a:gd name="T53" fmla="*/ 27 h 38"/>
                <a:gd name="T54" fmla="*/ 34 w 45"/>
                <a:gd name="T55" fmla="*/ 28 h 38"/>
                <a:gd name="T56" fmla="*/ 36 w 45"/>
                <a:gd name="T57" fmla="*/ 29 h 38"/>
                <a:gd name="T58" fmla="*/ 35 w 45"/>
                <a:gd name="T59" fmla="*/ 30 h 38"/>
                <a:gd name="T60" fmla="*/ 32 w 45"/>
                <a:gd name="T61" fmla="*/ 31 h 38"/>
                <a:gd name="T62" fmla="*/ 29 w 45"/>
                <a:gd name="T63" fmla="*/ 34 h 38"/>
                <a:gd name="T64" fmla="*/ 34 w 45"/>
                <a:gd name="T65" fmla="*/ 35 h 38"/>
                <a:gd name="T66" fmla="*/ 36 w 45"/>
                <a:gd name="T67" fmla="*/ 31 h 38"/>
                <a:gd name="T68" fmla="*/ 36 w 45"/>
                <a:gd name="T69" fmla="*/ 33 h 38"/>
                <a:gd name="T70" fmla="*/ 40 w 45"/>
                <a:gd name="T71" fmla="*/ 32 h 38"/>
                <a:gd name="T72" fmla="*/ 45 w 45"/>
                <a:gd name="T73" fmla="*/ 38 h 38"/>
                <a:gd name="T74" fmla="*/ 45 w 45"/>
                <a:gd name="T75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5" h="38">
                  <a:moveTo>
                    <a:pt x="45" y="29"/>
                  </a:moveTo>
                  <a:cubicBezTo>
                    <a:pt x="45" y="28"/>
                    <a:pt x="44" y="27"/>
                    <a:pt x="45" y="26"/>
                  </a:cubicBezTo>
                  <a:cubicBezTo>
                    <a:pt x="45" y="25"/>
                    <a:pt x="45" y="25"/>
                    <a:pt x="45" y="24"/>
                  </a:cubicBezTo>
                  <a:cubicBezTo>
                    <a:pt x="45" y="21"/>
                    <a:pt x="45" y="18"/>
                    <a:pt x="45" y="15"/>
                  </a:cubicBezTo>
                  <a:cubicBezTo>
                    <a:pt x="45" y="12"/>
                    <a:pt x="45" y="9"/>
                    <a:pt x="45" y="6"/>
                  </a:cubicBezTo>
                  <a:cubicBezTo>
                    <a:pt x="45" y="6"/>
                    <a:pt x="36" y="3"/>
                    <a:pt x="35" y="3"/>
                  </a:cubicBezTo>
                  <a:cubicBezTo>
                    <a:pt x="33" y="2"/>
                    <a:pt x="32" y="1"/>
                    <a:pt x="30" y="0"/>
                  </a:cubicBezTo>
                  <a:cubicBezTo>
                    <a:pt x="27" y="0"/>
                    <a:pt x="27" y="2"/>
                    <a:pt x="26" y="3"/>
                  </a:cubicBezTo>
                  <a:cubicBezTo>
                    <a:pt x="26" y="4"/>
                    <a:pt x="23" y="4"/>
                    <a:pt x="22" y="5"/>
                  </a:cubicBezTo>
                  <a:cubicBezTo>
                    <a:pt x="21" y="7"/>
                    <a:pt x="20" y="9"/>
                    <a:pt x="18" y="10"/>
                  </a:cubicBezTo>
                  <a:cubicBezTo>
                    <a:pt x="16" y="11"/>
                    <a:pt x="14" y="10"/>
                    <a:pt x="14" y="8"/>
                  </a:cubicBezTo>
                  <a:cubicBezTo>
                    <a:pt x="13" y="6"/>
                    <a:pt x="12" y="6"/>
                    <a:pt x="11" y="5"/>
                  </a:cubicBezTo>
                  <a:cubicBezTo>
                    <a:pt x="11" y="3"/>
                    <a:pt x="10" y="5"/>
                    <a:pt x="9" y="6"/>
                  </a:cubicBezTo>
                  <a:cubicBezTo>
                    <a:pt x="8" y="6"/>
                    <a:pt x="7" y="5"/>
                    <a:pt x="7" y="5"/>
                  </a:cubicBezTo>
                  <a:cubicBezTo>
                    <a:pt x="6" y="5"/>
                    <a:pt x="5" y="6"/>
                    <a:pt x="4" y="6"/>
                  </a:cubicBezTo>
                  <a:cubicBezTo>
                    <a:pt x="4" y="7"/>
                    <a:pt x="0" y="6"/>
                    <a:pt x="0" y="7"/>
                  </a:cubicBezTo>
                  <a:cubicBezTo>
                    <a:pt x="0" y="8"/>
                    <a:pt x="2" y="8"/>
                    <a:pt x="3" y="8"/>
                  </a:cubicBezTo>
                  <a:cubicBezTo>
                    <a:pt x="4" y="9"/>
                    <a:pt x="4" y="10"/>
                    <a:pt x="4" y="11"/>
                  </a:cubicBezTo>
                  <a:cubicBezTo>
                    <a:pt x="4" y="13"/>
                    <a:pt x="7" y="13"/>
                    <a:pt x="7" y="14"/>
                  </a:cubicBezTo>
                  <a:cubicBezTo>
                    <a:pt x="7" y="12"/>
                    <a:pt x="7" y="9"/>
                    <a:pt x="9" y="8"/>
                  </a:cubicBezTo>
                  <a:cubicBezTo>
                    <a:pt x="7" y="9"/>
                    <a:pt x="8" y="11"/>
                    <a:pt x="10" y="12"/>
                  </a:cubicBezTo>
                  <a:cubicBezTo>
                    <a:pt x="12" y="13"/>
                    <a:pt x="13" y="13"/>
                    <a:pt x="15" y="12"/>
                  </a:cubicBezTo>
                  <a:cubicBezTo>
                    <a:pt x="12" y="13"/>
                    <a:pt x="17" y="15"/>
                    <a:pt x="18" y="15"/>
                  </a:cubicBezTo>
                  <a:cubicBezTo>
                    <a:pt x="21" y="16"/>
                    <a:pt x="24" y="18"/>
                    <a:pt x="27" y="19"/>
                  </a:cubicBezTo>
                  <a:cubicBezTo>
                    <a:pt x="29" y="20"/>
                    <a:pt x="31" y="21"/>
                    <a:pt x="32" y="22"/>
                  </a:cubicBezTo>
                  <a:cubicBezTo>
                    <a:pt x="32" y="24"/>
                    <a:pt x="33" y="25"/>
                    <a:pt x="34" y="26"/>
                  </a:cubicBezTo>
                  <a:cubicBezTo>
                    <a:pt x="34" y="26"/>
                    <a:pt x="36" y="27"/>
                    <a:pt x="36" y="27"/>
                  </a:cubicBezTo>
                  <a:cubicBezTo>
                    <a:pt x="36" y="27"/>
                    <a:pt x="34" y="28"/>
                    <a:pt x="34" y="28"/>
                  </a:cubicBezTo>
                  <a:cubicBezTo>
                    <a:pt x="34" y="28"/>
                    <a:pt x="36" y="28"/>
                    <a:pt x="36" y="29"/>
                  </a:cubicBezTo>
                  <a:cubicBezTo>
                    <a:pt x="36" y="28"/>
                    <a:pt x="35" y="29"/>
                    <a:pt x="35" y="30"/>
                  </a:cubicBezTo>
                  <a:cubicBezTo>
                    <a:pt x="34" y="31"/>
                    <a:pt x="33" y="30"/>
                    <a:pt x="32" y="31"/>
                  </a:cubicBezTo>
                  <a:cubicBezTo>
                    <a:pt x="31" y="31"/>
                    <a:pt x="28" y="34"/>
                    <a:pt x="29" y="34"/>
                  </a:cubicBezTo>
                  <a:cubicBezTo>
                    <a:pt x="30" y="35"/>
                    <a:pt x="32" y="35"/>
                    <a:pt x="34" y="35"/>
                  </a:cubicBezTo>
                  <a:cubicBezTo>
                    <a:pt x="34" y="34"/>
                    <a:pt x="35" y="30"/>
                    <a:pt x="36" y="31"/>
                  </a:cubicBezTo>
                  <a:cubicBezTo>
                    <a:pt x="36" y="32"/>
                    <a:pt x="33" y="33"/>
                    <a:pt x="36" y="33"/>
                  </a:cubicBezTo>
                  <a:cubicBezTo>
                    <a:pt x="38" y="34"/>
                    <a:pt x="39" y="34"/>
                    <a:pt x="40" y="32"/>
                  </a:cubicBezTo>
                  <a:cubicBezTo>
                    <a:pt x="39" y="34"/>
                    <a:pt x="44" y="37"/>
                    <a:pt x="45" y="38"/>
                  </a:cubicBezTo>
                  <a:cubicBezTo>
                    <a:pt x="45" y="35"/>
                    <a:pt x="45" y="32"/>
                    <a:pt x="4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0" name="Freeform 708"/>
            <p:cNvSpPr>
              <a:spLocks/>
            </p:cNvSpPr>
            <p:nvPr/>
          </p:nvSpPr>
          <p:spPr bwMode="auto">
            <a:xfrm>
              <a:off x="9084947" y="4588211"/>
              <a:ext cx="238916" cy="191133"/>
            </a:xfrm>
            <a:custGeom>
              <a:avLst/>
              <a:gdLst>
                <a:gd name="T0" fmla="*/ 50 w 51"/>
                <a:gd name="T1" fmla="*/ 39 h 41"/>
                <a:gd name="T2" fmla="*/ 45 w 51"/>
                <a:gd name="T3" fmla="*/ 37 h 41"/>
                <a:gd name="T4" fmla="*/ 47 w 51"/>
                <a:gd name="T5" fmla="*/ 36 h 41"/>
                <a:gd name="T6" fmla="*/ 42 w 51"/>
                <a:gd name="T7" fmla="*/ 34 h 41"/>
                <a:gd name="T8" fmla="*/ 38 w 51"/>
                <a:gd name="T9" fmla="*/ 30 h 41"/>
                <a:gd name="T10" fmla="*/ 37 w 51"/>
                <a:gd name="T11" fmla="*/ 28 h 41"/>
                <a:gd name="T12" fmla="*/ 34 w 51"/>
                <a:gd name="T13" fmla="*/ 26 h 41"/>
                <a:gd name="T14" fmla="*/ 29 w 51"/>
                <a:gd name="T15" fmla="*/ 21 h 41"/>
                <a:gd name="T16" fmla="*/ 34 w 51"/>
                <a:gd name="T17" fmla="*/ 21 h 41"/>
                <a:gd name="T18" fmla="*/ 34 w 51"/>
                <a:gd name="T19" fmla="*/ 18 h 41"/>
                <a:gd name="T20" fmla="*/ 31 w 51"/>
                <a:gd name="T21" fmla="*/ 17 h 41"/>
                <a:gd name="T22" fmla="*/ 25 w 51"/>
                <a:gd name="T23" fmla="*/ 12 h 41"/>
                <a:gd name="T24" fmla="*/ 19 w 51"/>
                <a:gd name="T25" fmla="*/ 7 h 41"/>
                <a:gd name="T26" fmla="*/ 16 w 51"/>
                <a:gd name="T27" fmla="*/ 6 h 41"/>
                <a:gd name="T28" fmla="*/ 13 w 51"/>
                <a:gd name="T29" fmla="*/ 4 h 41"/>
                <a:gd name="T30" fmla="*/ 8 w 51"/>
                <a:gd name="T31" fmla="*/ 2 h 41"/>
                <a:gd name="T32" fmla="*/ 1 w 51"/>
                <a:gd name="T33" fmla="*/ 0 h 41"/>
                <a:gd name="T34" fmla="*/ 1 w 51"/>
                <a:gd name="T35" fmla="*/ 10 h 41"/>
                <a:gd name="T36" fmla="*/ 1 w 51"/>
                <a:gd name="T37" fmla="*/ 20 h 41"/>
                <a:gd name="T38" fmla="*/ 1 w 51"/>
                <a:gd name="T39" fmla="*/ 25 h 41"/>
                <a:gd name="T40" fmla="*/ 1 w 51"/>
                <a:gd name="T41" fmla="*/ 30 h 41"/>
                <a:gd name="T42" fmla="*/ 4 w 51"/>
                <a:gd name="T43" fmla="*/ 33 h 41"/>
                <a:gd name="T44" fmla="*/ 13 w 51"/>
                <a:gd name="T45" fmla="*/ 31 h 41"/>
                <a:gd name="T46" fmla="*/ 9 w 51"/>
                <a:gd name="T47" fmla="*/ 28 h 41"/>
                <a:gd name="T48" fmla="*/ 14 w 51"/>
                <a:gd name="T49" fmla="*/ 30 h 41"/>
                <a:gd name="T50" fmla="*/ 13 w 51"/>
                <a:gd name="T51" fmla="*/ 26 h 41"/>
                <a:gd name="T52" fmla="*/ 15 w 51"/>
                <a:gd name="T53" fmla="*/ 27 h 41"/>
                <a:gd name="T54" fmla="*/ 18 w 51"/>
                <a:gd name="T55" fmla="*/ 25 h 41"/>
                <a:gd name="T56" fmla="*/ 26 w 51"/>
                <a:gd name="T57" fmla="*/ 27 h 41"/>
                <a:gd name="T58" fmla="*/ 31 w 51"/>
                <a:gd name="T59" fmla="*/ 33 h 41"/>
                <a:gd name="T60" fmla="*/ 36 w 51"/>
                <a:gd name="T61" fmla="*/ 38 h 41"/>
                <a:gd name="T62" fmla="*/ 45 w 51"/>
                <a:gd name="T63" fmla="*/ 40 h 41"/>
                <a:gd name="T64" fmla="*/ 48 w 51"/>
                <a:gd name="T65" fmla="*/ 40 h 41"/>
                <a:gd name="T66" fmla="*/ 50 w 51"/>
                <a:gd name="T67" fmla="*/ 39 h 41"/>
                <a:gd name="T68" fmla="*/ 50 w 51"/>
                <a:gd name="T69" fmla="*/ 39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1" h="41">
                  <a:moveTo>
                    <a:pt x="50" y="39"/>
                  </a:moveTo>
                  <a:cubicBezTo>
                    <a:pt x="48" y="38"/>
                    <a:pt x="46" y="38"/>
                    <a:pt x="45" y="37"/>
                  </a:cubicBezTo>
                  <a:cubicBezTo>
                    <a:pt x="44" y="36"/>
                    <a:pt x="46" y="35"/>
                    <a:pt x="47" y="36"/>
                  </a:cubicBezTo>
                  <a:cubicBezTo>
                    <a:pt x="45" y="35"/>
                    <a:pt x="42" y="36"/>
                    <a:pt x="42" y="34"/>
                  </a:cubicBezTo>
                  <a:cubicBezTo>
                    <a:pt x="42" y="32"/>
                    <a:pt x="39" y="32"/>
                    <a:pt x="38" y="30"/>
                  </a:cubicBezTo>
                  <a:cubicBezTo>
                    <a:pt x="37" y="29"/>
                    <a:pt x="38" y="29"/>
                    <a:pt x="37" y="28"/>
                  </a:cubicBezTo>
                  <a:cubicBezTo>
                    <a:pt x="36" y="27"/>
                    <a:pt x="35" y="27"/>
                    <a:pt x="34" y="26"/>
                  </a:cubicBezTo>
                  <a:cubicBezTo>
                    <a:pt x="34" y="26"/>
                    <a:pt x="30" y="21"/>
                    <a:pt x="29" y="21"/>
                  </a:cubicBezTo>
                  <a:cubicBezTo>
                    <a:pt x="30" y="20"/>
                    <a:pt x="33" y="21"/>
                    <a:pt x="34" y="21"/>
                  </a:cubicBezTo>
                  <a:cubicBezTo>
                    <a:pt x="36" y="21"/>
                    <a:pt x="35" y="20"/>
                    <a:pt x="34" y="18"/>
                  </a:cubicBezTo>
                  <a:cubicBezTo>
                    <a:pt x="34" y="17"/>
                    <a:pt x="32" y="17"/>
                    <a:pt x="31" y="17"/>
                  </a:cubicBezTo>
                  <a:cubicBezTo>
                    <a:pt x="28" y="15"/>
                    <a:pt x="26" y="14"/>
                    <a:pt x="25" y="12"/>
                  </a:cubicBezTo>
                  <a:cubicBezTo>
                    <a:pt x="24" y="10"/>
                    <a:pt x="21" y="8"/>
                    <a:pt x="19" y="7"/>
                  </a:cubicBezTo>
                  <a:cubicBezTo>
                    <a:pt x="18" y="6"/>
                    <a:pt x="17" y="6"/>
                    <a:pt x="16" y="6"/>
                  </a:cubicBezTo>
                  <a:cubicBezTo>
                    <a:pt x="15" y="6"/>
                    <a:pt x="14" y="4"/>
                    <a:pt x="13" y="4"/>
                  </a:cubicBezTo>
                  <a:cubicBezTo>
                    <a:pt x="12" y="3"/>
                    <a:pt x="10" y="3"/>
                    <a:pt x="8" y="2"/>
                  </a:cubicBezTo>
                  <a:cubicBezTo>
                    <a:pt x="6" y="2"/>
                    <a:pt x="4" y="0"/>
                    <a:pt x="1" y="0"/>
                  </a:cubicBezTo>
                  <a:cubicBezTo>
                    <a:pt x="1" y="3"/>
                    <a:pt x="1" y="7"/>
                    <a:pt x="1" y="10"/>
                  </a:cubicBezTo>
                  <a:cubicBezTo>
                    <a:pt x="1" y="13"/>
                    <a:pt x="2" y="17"/>
                    <a:pt x="1" y="20"/>
                  </a:cubicBezTo>
                  <a:cubicBezTo>
                    <a:pt x="0" y="21"/>
                    <a:pt x="1" y="23"/>
                    <a:pt x="1" y="25"/>
                  </a:cubicBezTo>
                  <a:cubicBezTo>
                    <a:pt x="1" y="27"/>
                    <a:pt x="1" y="28"/>
                    <a:pt x="1" y="30"/>
                  </a:cubicBezTo>
                  <a:cubicBezTo>
                    <a:pt x="1" y="33"/>
                    <a:pt x="2" y="33"/>
                    <a:pt x="4" y="33"/>
                  </a:cubicBezTo>
                  <a:cubicBezTo>
                    <a:pt x="7" y="33"/>
                    <a:pt x="10" y="33"/>
                    <a:pt x="13" y="31"/>
                  </a:cubicBezTo>
                  <a:cubicBezTo>
                    <a:pt x="14" y="31"/>
                    <a:pt x="9" y="28"/>
                    <a:pt x="9" y="28"/>
                  </a:cubicBezTo>
                  <a:cubicBezTo>
                    <a:pt x="10" y="28"/>
                    <a:pt x="14" y="31"/>
                    <a:pt x="14" y="30"/>
                  </a:cubicBezTo>
                  <a:cubicBezTo>
                    <a:pt x="14" y="29"/>
                    <a:pt x="13" y="28"/>
                    <a:pt x="13" y="26"/>
                  </a:cubicBezTo>
                  <a:cubicBezTo>
                    <a:pt x="13" y="26"/>
                    <a:pt x="16" y="28"/>
                    <a:pt x="15" y="27"/>
                  </a:cubicBezTo>
                  <a:cubicBezTo>
                    <a:pt x="15" y="25"/>
                    <a:pt x="17" y="25"/>
                    <a:pt x="18" y="25"/>
                  </a:cubicBezTo>
                  <a:cubicBezTo>
                    <a:pt x="19" y="25"/>
                    <a:pt x="26" y="28"/>
                    <a:pt x="26" y="27"/>
                  </a:cubicBezTo>
                  <a:cubicBezTo>
                    <a:pt x="26" y="29"/>
                    <a:pt x="30" y="31"/>
                    <a:pt x="31" y="33"/>
                  </a:cubicBezTo>
                  <a:cubicBezTo>
                    <a:pt x="32" y="35"/>
                    <a:pt x="34" y="38"/>
                    <a:pt x="36" y="38"/>
                  </a:cubicBezTo>
                  <a:cubicBezTo>
                    <a:pt x="39" y="38"/>
                    <a:pt x="42" y="39"/>
                    <a:pt x="45" y="40"/>
                  </a:cubicBezTo>
                  <a:cubicBezTo>
                    <a:pt x="46" y="40"/>
                    <a:pt x="48" y="41"/>
                    <a:pt x="48" y="40"/>
                  </a:cubicBezTo>
                  <a:cubicBezTo>
                    <a:pt x="48" y="39"/>
                    <a:pt x="51" y="39"/>
                    <a:pt x="50" y="39"/>
                  </a:cubicBezTo>
                  <a:cubicBezTo>
                    <a:pt x="49" y="38"/>
                    <a:pt x="51" y="39"/>
                    <a:pt x="50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1" name="Freeform 709"/>
            <p:cNvSpPr>
              <a:spLocks/>
            </p:cNvSpPr>
            <p:nvPr/>
          </p:nvSpPr>
          <p:spPr bwMode="auto">
            <a:xfrm>
              <a:off x="8342715" y="4414600"/>
              <a:ext cx="238916" cy="210246"/>
            </a:xfrm>
            <a:custGeom>
              <a:avLst/>
              <a:gdLst>
                <a:gd name="T0" fmla="*/ 33 w 51"/>
                <a:gd name="T1" fmla="*/ 5 h 45"/>
                <a:gd name="T2" fmla="*/ 29 w 51"/>
                <a:gd name="T3" fmla="*/ 13 h 45"/>
                <a:gd name="T4" fmla="*/ 20 w 51"/>
                <a:gd name="T5" fmla="*/ 16 h 45"/>
                <a:gd name="T6" fmla="*/ 15 w 51"/>
                <a:gd name="T7" fmla="*/ 18 h 45"/>
                <a:gd name="T8" fmla="*/ 10 w 51"/>
                <a:gd name="T9" fmla="*/ 19 h 45"/>
                <a:gd name="T10" fmla="*/ 7 w 51"/>
                <a:gd name="T11" fmla="*/ 18 h 45"/>
                <a:gd name="T12" fmla="*/ 3 w 51"/>
                <a:gd name="T13" fmla="*/ 14 h 45"/>
                <a:gd name="T14" fmla="*/ 0 w 51"/>
                <a:gd name="T15" fmla="*/ 20 h 45"/>
                <a:gd name="T16" fmla="*/ 4 w 51"/>
                <a:gd name="T17" fmla="*/ 29 h 45"/>
                <a:gd name="T18" fmla="*/ 8 w 51"/>
                <a:gd name="T19" fmla="*/ 37 h 45"/>
                <a:gd name="T20" fmla="*/ 13 w 51"/>
                <a:gd name="T21" fmla="*/ 39 h 45"/>
                <a:gd name="T22" fmla="*/ 14 w 51"/>
                <a:gd name="T23" fmla="*/ 41 h 45"/>
                <a:gd name="T24" fmla="*/ 19 w 51"/>
                <a:gd name="T25" fmla="*/ 41 h 45"/>
                <a:gd name="T26" fmla="*/ 21 w 51"/>
                <a:gd name="T27" fmla="*/ 39 h 45"/>
                <a:gd name="T28" fmla="*/ 25 w 51"/>
                <a:gd name="T29" fmla="*/ 40 h 45"/>
                <a:gd name="T30" fmla="*/ 28 w 51"/>
                <a:gd name="T31" fmla="*/ 40 h 45"/>
                <a:gd name="T32" fmla="*/ 31 w 51"/>
                <a:gd name="T33" fmla="*/ 43 h 45"/>
                <a:gd name="T34" fmla="*/ 34 w 51"/>
                <a:gd name="T35" fmla="*/ 42 h 45"/>
                <a:gd name="T36" fmla="*/ 36 w 51"/>
                <a:gd name="T37" fmla="*/ 43 h 45"/>
                <a:gd name="T38" fmla="*/ 37 w 51"/>
                <a:gd name="T39" fmla="*/ 37 h 45"/>
                <a:gd name="T40" fmla="*/ 37 w 51"/>
                <a:gd name="T41" fmla="*/ 33 h 45"/>
                <a:gd name="T42" fmla="*/ 39 w 51"/>
                <a:gd name="T43" fmla="*/ 30 h 45"/>
                <a:gd name="T44" fmla="*/ 42 w 51"/>
                <a:gd name="T45" fmla="*/ 24 h 45"/>
                <a:gd name="T46" fmla="*/ 47 w 51"/>
                <a:gd name="T47" fmla="*/ 19 h 45"/>
                <a:gd name="T48" fmla="*/ 49 w 51"/>
                <a:gd name="T49" fmla="*/ 18 h 45"/>
                <a:gd name="T50" fmla="*/ 45 w 51"/>
                <a:gd name="T51" fmla="*/ 13 h 45"/>
                <a:gd name="T52" fmla="*/ 42 w 51"/>
                <a:gd name="T53" fmla="*/ 7 h 45"/>
                <a:gd name="T54" fmla="*/ 44 w 51"/>
                <a:gd name="T55" fmla="*/ 6 h 45"/>
                <a:gd name="T56" fmla="*/ 44 w 51"/>
                <a:gd name="T57" fmla="*/ 3 h 45"/>
                <a:gd name="T58" fmla="*/ 33 w 51"/>
                <a:gd name="T59" fmla="*/ 5 h 45"/>
                <a:gd name="T60" fmla="*/ 33 w 51"/>
                <a:gd name="T61" fmla="*/ 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" h="45">
                  <a:moveTo>
                    <a:pt x="33" y="5"/>
                  </a:moveTo>
                  <a:cubicBezTo>
                    <a:pt x="32" y="8"/>
                    <a:pt x="31" y="10"/>
                    <a:pt x="29" y="13"/>
                  </a:cubicBezTo>
                  <a:cubicBezTo>
                    <a:pt x="28" y="17"/>
                    <a:pt x="23" y="17"/>
                    <a:pt x="20" y="16"/>
                  </a:cubicBezTo>
                  <a:cubicBezTo>
                    <a:pt x="18" y="15"/>
                    <a:pt x="16" y="17"/>
                    <a:pt x="15" y="18"/>
                  </a:cubicBezTo>
                  <a:cubicBezTo>
                    <a:pt x="14" y="19"/>
                    <a:pt x="11" y="18"/>
                    <a:pt x="10" y="19"/>
                  </a:cubicBezTo>
                  <a:cubicBezTo>
                    <a:pt x="8" y="20"/>
                    <a:pt x="8" y="20"/>
                    <a:pt x="7" y="18"/>
                  </a:cubicBezTo>
                  <a:cubicBezTo>
                    <a:pt x="5" y="17"/>
                    <a:pt x="4" y="16"/>
                    <a:pt x="3" y="14"/>
                  </a:cubicBezTo>
                  <a:cubicBezTo>
                    <a:pt x="2" y="13"/>
                    <a:pt x="0" y="19"/>
                    <a:pt x="0" y="20"/>
                  </a:cubicBezTo>
                  <a:cubicBezTo>
                    <a:pt x="0" y="23"/>
                    <a:pt x="3" y="26"/>
                    <a:pt x="4" y="29"/>
                  </a:cubicBezTo>
                  <a:cubicBezTo>
                    <a:pt x="6" y="32"/>
                    <a:pt x="5" y="35"/>
                    <a:pt x="8" y="37"/>
                  </a:cubicBezTo>
                  <a:cubicBezTo>
                    <a:pt x="10" y="38"/>
                    <a:pt x="12" y="39"/>
                    <a:pt x="13" y="39"/>
                  </a:cubicBezTo>
                  <a:cubicBezTo>
                    <a:pt x="16" y="38"/>
                    <a:pt x="13" y="40"/>
                    <a:pt x="14" y="41"/>
                  </a:cubicBezTo>
                  <a:cubicBezTo>
                    <a:pt x="15" y="41"/>
                    <a:pt x="18" y="41"/>
                    <a:pt x="19" y="41"/>
                  </a:cubicBezTo>
                  <a:cubicBezTo>
                    <a:pt x="20" y="40"/>
                    <a:pt x="20" y="38"/>
                    <a:pt x="21" y="39"/>
                  </a:cubicBezTo>
                  <a:cubicBezTo>
                    <a:pt x="22" y="40"/>
                    <a:pt x="24" y="41"/>
                    <a:pt x="25" y="40"/>
                  </a:cubicBezTo>
                  <a:cubicBezTo>
                    <a:pt x="26" y="40"/>
                    <a:pt x="28" y="39"/>
                    <a:pt x="28" y="40"/>
                  </a:cubicBezTo>
                  <a:cubicBezTo>
                    <a:pt x="29" y="43"/>
                    <a:pt x="27" y="45"/>
                    <a:pt x="31" y="43"/>
                  </a:cubicBezTo>
                  <a:cubicBezTo>
                    <a:pt x="32" y="43"/>
                    <a:pt x="33" y="42"/>
                    <a:pt x="34" y="42"/>
                  </a:cubicBezTo>
                  <a:cubicBezTo>
                    <a:pt x="35" y="42"/>
                    <a:pt x="36" y="43"/>
                    <a:pt x="36" y="43"/>
                  </a:cubicBezTo>
                  <a:cubicBezTo>
                    <a:pt x="37" y="41"/>
                    <a:pt x="35" y="39"/>
                    <a:pt x="37" y="37"/>
                  </a:cubicBezTo>
                  <a:cubicBezTo>
                    <a:pt x="38" y="36"/>
                    <a:pt x="37" y="35"/>
                    <a:pt x="37" y="33"/>
                  </a:cubicBezTo>
                  <a:cubicBezTo>
                    <a:pt x="37" y="32"/>
                    <a:pt x="38" y="31"/>
                    <a:pt x="39" y="30"/>
                  </a:cubicBezTo>
                  <a:cubicBezTo>
                    <a:pt x="41" y="28"/>
                    <a:pt x="43" y="27"/>
                    <a:pt x="42" y="24"/>
                  </a:cubicBezTo>
                  <a:cubicBezTo>
                    <a:pt x="42" y="22"/>
                    <a:pt x="45" y="18"/>
                    <a:pt x="47" y="19"/>
                  </a:cubicBezTo>
                  <a:cubicBezTo>
                    <a:pt x="48" y="20"/>
                    <a:pt x="51" y="19"/>
                    <a:pt x="49" y="18"/>
                  </a:cubicBezTo>
                  <a:cubicBezTo>
                    <a:pt x="48" y="16"/>
                    <a:pt x="45" y="15"/>
                    <a:pt x="45" y="13"/>
                  </a:cubicBezTo>
                  <a:cubicBezTo>
                    <a:pt x="45" y="11"/>
                    <a:pt x="43" y="9"/>
                    <a:pt x="42" y="7"/>
                  </a:cubicBezTo>
                  <a:cubicBezTo>
                    <a:pt x="41" y="4"/>
                    <a:pt x="44" y="7"/>
                    <a:pt x="44" y="6"/>
                  </a:cubicBezTo>
                  <a:cubicBezTo>
                    <a:pt x="45" y="5"/>
                    <a:pt x="41" y="4"/>
                    <a:pt x="44" y="3"/>
                  </a:cubicBezTo>
                  <a:cubicBezTo>
                    <a:pt x="40" y="2"/>
                    <a:pt x="34" y="0"/>
                    <a:pt x="33" y="5"/>
                  </a:cubicBezTo>
                  <a:cubicBezTo>
                    <a:pt x="32" y="7"/>
                    <a:pt x="34" y="3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2" name="Freeform 710"/>
            <p:cNvSpPr>
              <a:spLocks/>
            </p:cNvSpPr>
            <p:nvPr/>
          </p:nvSpPr>
          <p:spPr bwMode="auto">
            <a:xfrm>
              <a:off x="8357049" y="4358852"/>
              <a:ext cx="229360" cy="149720"/>
            </a:xfrm>
            <a:custGeom>
              <a:avLst/>
              <a:gdLst>
                <a:gd name="T0" fmla="*/ 45 w 49"/>
                <a:gd name="T1" fmla="*/ 10 h 32"/>
                <a:gd name="T2" fmla="*/ 47 w 49"/>
                <a:gd name="T3" fmla="*/ 8 h 32"/>
                <a:gd name="T4" fmla="*/ 43 w 49"/>
                <a:gd name="T5" fmla="*/ 7 h 32"/>
                <a:gd name="T6" fmla="*/ 42 w 49"/>
                <a:gd name="T7" fmla="*/ 6 h 32"/>
                <a:gd name="T8" fmla="*/ 41 w 49"/>
                <a:gd name="T9" fmla="*/ 6 h 32"/>
                <a:gd name="T10" fmla="*/ 41 w 49"/>
                <a:gd name="T11" fmla="*/ 4 h 32"/>
                <a:gd name="T12" fmla="*/ 39 w 49"/>
                <a:gd name="T13" fmla="*/ 2 h 32"/>
                <a:gd name="T14" fmla="*/ 37 w 49"/>
                <a:gd name="T15" fmla="*/ 2 h 32"/>
                <a:gd name="T16" fmla="*/ 36 w 49"/>
                <a:gd name="T17" fmla="*/ 1 h 32"/>
                <a:gd name="T18" fmla="*/ 32 w 49"/>
                <a:gd name="T19" fmla="*/ 6 h 32"/>
                <a:gd name="T20" fmla="*/ 30 w 49"/>
                <a:gd name="T21" fmla="*/ 8 h 32"/>
                <a:gd name="T22" fmla="*/ 29 w 49"/>
                <a:gd name="T23" fmla="*/ 9 h 32"/>
                <a:gd name="T24" fmla="*/ 29 w 49"/>
                <a:gd name="T25" fmla="*/ 10 h 32"/>
                <a:gd name="T26" fmla="*/ 25 w 49"/>
                <a:gd name="T27" fmla="*/ 12 h 32"/>
                <a:gd name="T28" fmla="*/ 25 w 49"/>
                <a:gd name="T29" fmla="*/ 15 h 32"/>
                <a:gd name="T30" fmla="*/ 27 w 49"/>
                <a:gd name="T31" fmla="*/ 14 h 32"/>
                <a:gd name="T32" fmla="*/ 29 w 49"/>
                <a:gd name="T33" fmla="*/ 13 h 32"/>
                <a:gd name="T34" fmla="*/ 28 w 49"/>
                <a:gd name="T35" fmla="*/ 11 h 32"/>
                <a:gd name="T36" fmla="*/ 29 w 49"/>
                <a:gd name="T37" fmla="*/ 13 h 32"/>
                <a:gd name="T38" fmla="*/ 26 w 49"/>
                <a:gd name="T39" fmla="*/ 14 h 32"/>
                <a:gd name="T40" fmla="*/ 23 w 49"/>
                <a:gd name="T41" fmla="*/ 13 h 32"/>
                <a:gd name="T42" fmla="*/ 14 w 49"/>
                <a:gd name="T43" fmla="*/ 20 h 32"/>
                <a:gd name="T44" fmla="*/ 9 w 49"/>
                <a:gd name="T45" fmla="*/ 23 h 32"/>
                <a:gd name="T46" fmla="*/ 7 w 49"/>
                <a:gd name="T47" fmla="*/ 26 h 32"/>
                <a:gd name="T48" fmla="*/ 9 w 49"/>
                <a:gd name="T49" fmla="*/ 28 h 32"/>
                <a:gd name="T50" fmla="*/ 0 w 49"/>
                <a:gd name="T51" fmla="*/ 26 h 32"/>
                <a:gd name="T52" fmla="*/ 5 w 49"/>
                <a:gd name="T53" fmla="*/ 32 h 32"/>
                <a:gd name="T54" fmla="*/ 7 w 49"/>
                <a:gd name="T55" fmla="*/ 31 h 32"/>
                <a:gd name="T56" fmla="*/ 12 w 49"/>
                <a:gd name="T57" fmla="*/ 30 h 32"/>
                <a:gd name="T58" fmla="*/ 20 w 49"/>
                <a:gd name="T59" fmla="*/ 29 h 32"/>
                <a:gd name="T60" fmla="*/ 27 w 49"/>
                <a:gd name="T61" fmla="*/ 24 h 32"/>
                <a:gd name="T62" fmla="*/ 30 w 49"/>
                <a:gd name="T63" fmla="*/ 18 h 32"/>
                <a:gd name="T64" fmla="*/ 34 w 49"/>
                <a:gd name="T65" fmla="*/ 14 h 32"/>
                <a:gd name="T66" fmla="*/ 43 w 49"/>
                <a:gd name="T67" fmla="*/ 14 h 32"/>
                <a:gd name="T68" fmla="*/ 45 w 49"/>
                <a:gd name="T69" fmla="*/ 1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9" h="32">
                  <a:moveTo>
                    <a:pt x="45" y="10"/>
                  </a:moveTo>
                  <a:cubicBezTo>
                    <a:pt x="48" y="10"/>
                    <a:pt x="49" y="9"/>
                    <a:pt x="47" y="8"/>
                  </a:cubicBezTo>
                  <a:cubicBezTo>
                    <a:pt x="45" y="7"/>
                    <a:pt x="45" y="6"/>
                    <a:pt x="43" y="7"/>
                  </a:cubicBezTo>
                  <a:cubicBezTo>
                    <a:pt x="42" y="8"/>
                    <a:pt x="43" y="7"/>
                    <a:pt x="42" y="6"/>
                  </a:cubicBezTo>
                  <a:cubicBezTo>
                    <a:pt x="42" y="6"/>
                    <a:pt x="41" y="6"/>
                    <a:pt x="41" y="6"/>
                  </a:cubicBezTo>
                  <a:cubicBezTo>
                    <a:pt x="41" y="6"/>
                    <a:pt x="41" y="4"/>
                    <a:pt x="41" y="4"/>
                  </a:cubicBezTo>
                  <a:cubicBezTo>
                    <a:pt x="40" y="3"/>
                    <a:pt x="39" y="2"/>
                    <a:pt x="39" y="2"/>
                  </a:cubicBezTo>
                  <a:cubicBezTo>
                    <a:pt x="37" y="0"/>
                    <a:pt x="38" y="1"/>
                    <a:pt x="37" y="2"/>
                  </a:cubicBezTo>
                  <a:cubicBezTo>
                    <a:pt x="36" y="3"/>
                    <a:pt x="36" y="1"/>
                    <a:pt x="36" y="1"/>
                  </a:cubicBezTo>
                  <a:cubicBezTo>
                    <a:pt x="35" y="1"/>
                    <a:pt x="32" y="5"/>
                    <a:pt x="32" y="6"/>
                  </a:cubicBezTo>
                  <a:cubicBezTo>
                    <a:pt x="31" y="6"/>
                    <a:pt x="30" y="7"/>
                    <a:pt x="30" y="8"/>
                  </a:cubicBezTo>
                  <a:cubicBezTo>
                    <a:pt x="29" y="8"/>
                    <a:pt x="29" y="9"/>
                    <a:pt x="29" y="9"/>
                  </a:cubicBezTo>
                  <a:cubicBezTo>
                    <a:pt x="29" y="10"/>
                    <a:pt x="29" y="10"/>
                    <a:pt x="29" y="10"/>
                  </a:cubicBezTo>
                  <a:cubicBezTo>
                    <a:pt x="29" y="11"/>
                    <a:pt x="26" y="11"/>
                    <a:pt x="25" y="12"/>
                  </a:cubicBezTo>
                  <a:cubicBezTo>
                    <a:pt x="22" y="12"/>
                    <a:pt x="23" y="14"/>
                    <a:pt x="25" y="15"/>
                  </a:cubicBezTo>
                  <a:cubicBezTo>
                    <a:pt x="27" y="17"/>
                    <a:pt x="26" y="15"/>
                    <a:pt x="27" y="14"/>
                  </a:cubicBezTo>
                  <a:cubicBezTo>
                    <a:pt x="27" y="13"/>
                    <a:pt x="29" y="13"/>
                    <a:pt x="29" y="13"/>
                  </a:cubicBezTo>
                  <a:cubicBezTo>
                    <a:pt x="29" y="13"/>
                    <a:pt x="28" y="12"/>
                    <a:pt x="28" y="11"/>
                  </a:cubicBezTo>
                  <a:cubicBezTo>
                    <a:pt x="28" y="12"/>
                    <a:pt x="29" y="13"/>
                    <a:pt x="29" y="13"/>
                  </a:cubicBezTo>
                  <a:cubicBezTo>
                    <a:pt x="29" y="13"/>
                    <a:pt x="27" y="13"/>
                    <a:pt x="26" y="14"/>
                  </a:cubicBezTo>
                  <a:cubicBezTo>
                    <a:pt x="26" y="17"/>
                    <a:pt x="24" y="14"/>
                    <a:pt x="23" y="13"/>
                  </a:cubicBezTo>
                  <a:cubicBezTo>
                    <a:pt x="20" y="16"/>
                    <a:pt x="18" y="19"/>
                    <a:pt x="14" y="20"/>
                  </a:cubicBezTo>
                  <a:cubicBezTo>
                    <a:pt x="12" y="21"/>
                    <a:pt x="10" y="21"/>
                    <a:pt x="9" y="23"/>
                  </a:cubicBezTo>
                  <a:cubicBezTo>
                    <a:pt x="8" y="24"/>
                    <a:pt x="8" y="25"/>
                    <a:pt x="7" y="26"/>
                  </a:cubicBezTo>
                  <a:cubicBezTo>
                    <a:pt x="7" y="27"/>
                    <a:pt x="9" y="28"/>
                    <a:pt x="9" y="28"/>
                  </a:cubicBezTo>
                  <a:cubicBezTo>
                    <a:pt x="8" y="29"/>
                    <a:pt x="1" y="26"/>
                    <a:pt x="0" y="26"/>
                  </a:cubicBezTo>
                  <a:cubicBezTo>
                    <a:pt x="1" y="28"/>
                    <a:pt x="3" y="31"/>
                    <a:pt x="5" y="32"/>
                  </a:cubicBezTo>
                  <a:cubicBezTo>
                    <a:pt x="6" y="32"/>
                    <a:pt x="7" y="31"/>
                    <a:pt x="7" y="31"/>
                  </a:cubicBezTo>
                  <a:cubicBezTo>
                    <a:pt x="9" y="30"/>
                    <a:pt x="12" y="31"/>
                    <a:pt x="12" y="30"/>
                  </a:cubicBezTo>
                  <a:cubicBezTo>
                    <a:pt x="15" y="27"/>
                    <a:pt x="17" y="28"/>
                    <a:pt x="20" y="29"/>
                  </a:cubicBezTo>
                  <a:cubicBezTo>
                    <a:pt x="23" y="29"/>
                    <a:pt x="26" y="27"/>
                    <a:pt x="27" y="24"/>
                  </a:cubicBezTo>
                  <a:cubicBezTo>
                    <a:pt x="28" y="22"/>
                    <a:pt x="29" y="20"/>
                    <a:pt x="30" y="18"/>
                  </a:cubicBezTo>
                  <a:cubicBezTo>
                    <a:pt x="30" y="15"/>
                    <a:pt x="31" y="14"/>
                    <a:pt x="34" y="14"/>
                  </a:cubicBezTo>
                  <a:cubicBezTo>
                    <a:pt x="37" y="14"/>
                    <a:pt x="40" y="15"/>
                    <a:pt x="43" y="14"/>
                  </a:cubicBezTo>
                  <a:cubicBezTo>
                    <a:pt x="47" y="13"/>
                    <a:pt x="40" y="10"/>
                    <a:pt x="45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3" name="Freeform 711"/>
            <p:cNvSpPr>
              <a:spLocks/>
            </p:cNvSpPr>
            <p:nvPr/>
          </p:nvSpPr>
          <p:spPr bwMode="auto">
            <a:xfrm>
              <a:off x="7890369" y="3839608"/>
              <a:ext cx="79638" cy="46190"/>
            </a:xfrm>
            <a:custGeom>
              <a:avLst/>
              <a:gdLst>
                <a:gd name="T0" fmla="*/ 2 w 17"/>
                <a:gd name="T1" fmla="*/ 8 h 10"/>
                <a:gd name="T2" fmla="*/ 7 w 17"/>
                <a:gd name="T3" fmla="*/ 9 h 10"/>
                <a:gd name="T4" fmla="*/ 12 w 17"/>
                <a:gd name="T5" fmla="*/ 9 h 10"/>
                <a:gd name="T6" fmla="*/ 16 w 17"/>
                <a:gd name="T7" fmla="*/ 8 h 10"/>
                <a:gd name="T8" fmla="*/ 15 w 17"/>
                <a:gd name="T9" fmla="*/ 3 h 10"/>
                <a:gd name="T10" fmla="*/ 10 w 17"/>
                <a:gd name="T11" fmla="*/ 3 h 10"/>
                <a:gd name="T12" fmla="*/ 6 w 17"/>
                <a:gd name="T13" fmla="*/ 1 h 10"/>
                <a:gd name="T14" fmla="*/ 2 w 17"/>
                <a:gd name="T15" fmla="*/ 8 h 10"/>
                <a:gd name="T16" fmla="*/ 2 w 17"/>
                <a:gd name="T17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10">
                  <a:moveTo>
                    <a:pt x="2" y="8"/>
                  </a:moveTo>
                  <a:cubicBezTo>
                    <a:pt x="3" y="9"/>
                    <a:pt x="6" y="10"/>
                    <a:pt x="7" y="9"/>
                  </a:cubicBezTo>
                  <a:cubicBezTo>
                    <a:pt x="9" y="8"/>
                    <a:pt x="10" y="10"/>
                    <a:pt x="12" y="9"/>
                  </a:cubicBezTo>
                  <a:cubicBezTo>
                    <a:pt x="13" y="9"/>
                    <a:pt x="17" y="9"/>
                    <a:pt x="16" y="8"/>
                  </a:cubicBezTo>
                  <a:cubicBezTo>
                    <a:pt x="15" y="6"/>
                    <a:pt x="14" y="5"/>
                    <a:pt x="15" y="3"/>
                  </a:cubicBezTo>
                  <a:cubicBezTo>
                    <a:pt x="13" y="2"/>
                    <a:pt x="11" y="4"/>
                    <a:pt x="10" y="3"/>
                  </a:cubicBezTo>
                  <a:cubicBezTo>
                    <a:pt x="9" y="2"/>
                    <a:pt x="7" y="0"/>
                    <a:pt x="6" y="1"/>
                  </a:cubicBezTo>
                  <a:cubicBezTo>
                    <a:pt x="4" y="3"/>
                    <a:pt x="0" y="6"/>
                    <a:pt x="2" y="8"/>
                  </a:cubicBezTo>
                  <a:cubicBezTo>
                    <a:pt x="3" y="9"/>
                    <a:pt x="1" y="7"/>
                    <a:pt x="2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4" name="Freeform 712"/>
            <p:cNvSpPr>
              <a:spLocks/>
            </p:cNvSpPr>
            <p:nvPr/>
          </p:nvSpPr>
          <p:spPr bwMode="auto">
            <a:xfrm>
              <a:off x="7707200" y="3787046"/>
              <a:ext cx="173611" cy="108308"/>
            </a:xfrm>
            <a:custGeom>
              <a:avLst/>
              <a:gdLst>
                <a:gd name="T0" fmla="*/ 1 w 37"/>
                <a:gd name="T1" fmla="*/ 3 h 23"/>
                <a:gd name="T2" fmla="*/ 0 w 37"/>
                <a:gd name="T3" fmla="*/ 9 h 23"/>
                <a:gd name="T4" fmla="*/ 5 w 37"/>
                <a:gd name="T5" fmla="*/ 13 h 23"/>
                <a:gd name="T6" fmla="*/ 7 w 37"/>
                <a:gd name="T7" fmla="*/ 14 h 23"/>
                <a:gd name="T8" fmla="*/ 12 w 37"/>
                <a:gd name="T9" fmla="*/ 15 h 23"/>
                <a:gd name="T10" fmla="*/ 15 w 37"/>
                <a:gd name="T11" fmla="*/ 16 h 23"/>
                <a:gd name="T12" fmla="*/ 19 w 37"/>
                <a:gd name="T13" fmla="*/ 16 h 23"/>
                <a:gd name="T14" fmla="*/ 22 w 37"/>
                <a:gd name="T15" fmla="*/ 19 h 23"/>
                <a:gd name="T16" fmla="*/ 26 w 37"/>
                <a:gd name="T17" fmla="*/ 20 h 23"/>
                <a:gd name="T18" fmla="*/ 29 w 37"/>
                <a:gd name="T19" fmla="*/ 22 h 23"/>
                <a:gd name="T20" fmla="*/ 32 w 37"/>
                <a:gd name="T21" fmla="*/ 20 h 23"/>
                <a:gd name="T22" fmla="*/ 35 w 37"/>
                <a:gd name="T23" fmla="*/ 22 h 23"/>
                <a:gd name="T24" fmla="*/ 37 w 37"/>
                <a:gd name="T25" fmla="*/ 21 h 23"/>
                <a:gd name="T26" fmla="*/ 37 w 37"/>
                <a:gd name="T27" fmla="*/ 18 h 23"/>
                <a:gd name="T28" fmla="*/ 37 w 37"/>
                <a:gd name="T29" fmla="*/ 14 h 23"/>
                <a:gd name="T30" fmla="*/ 32 w 37"/>
                <a:gd name="T31" fmla="*/ 14 h 23"/>
                <a:gd name="T32" fmla="*/ 31 w 37"/>
                <a:gd name="T33" fmla="*/ 13 h 23"/>
                <a:gd name="T34" fmla="*/ 28 w 37"/>
                <a:gd name="T35" fmla="*/ 13 h 23"/>
                <a:gd name="T36" fmla="*/ 26 w 37"/>
                <a:gd name="T37" fmla="*/ 12 h 23"/>
                <a:gd name="T38" fmla="*/ 24 w 37"/>
                <a:gd name="T39" fmla="*/ 12 h 23"/>
                <a:gd name="T40" fmla="*/ 20 w 37"/>
                <a:gd name="T41" fmla="*/ 10 h 23"/>
                <a:gd name="T42" fmla="*/ 18 w 37"/>
                <a:gd name="T43" fmla="*/ 8 h 23"/>
                <a:gd name="T44" fmla="*/ 16 w 37"/>
                <a:gd name="T45" fmla="*/ 7 h 23"/>
                <a:gd name="T46" fmla="*/ 10 w 37"/>
                <a:gd name="T47" fmla="*/ 2 h 23"/>
                <a:gd name="T48" fmla="*/ 8 w 37"/>
                <a:gd name="T49" fmla="*/ 0 h 23"/>
                <a:gd name="T50" fmla="*/ 5 w 37"/>
                <a:gd name="T51" fmla="*/ 2 h 23"/>
                <a:gd name="T52" fmla="*/ 4 w 37"/>
                <a:gd name="T53" fmla="*/ 2 h 23"/>
                <a:gd name="T54" fmla="*/ 1 w 37"/>
                <a:gd name="T55" fmla="*/ 3 h 23"/>
                <a:gd name="T56" fmla="*/ 1 w 37"/>
                <a:gd name="T57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7" h="23">
                  <a:moveTo>
                    <a:pt x="1" y="3"/>
                  </a:moveTo>
                  <a:cubicBezTo>
                    <a:pt x="0" y="4"/>
                    <a:pt x="0" y="8"/>
                    <a:pt x="0" y="9"/>
                  </a:cubicBezTo>
                  <a:cubicBezTo>
                    <a:pt x="1" y="10"/>
                    <a:pt x="4" y="11"/>
                    <a:pt x="5" y="13"/>
                  </a:cubicBezTo>
                  <a:cubicBezTo>
                    <a:pt x="6" y="13"/>
                    <a:pt x="7" y="14"/>
                    <a:pt x="7" y="14"/>
                  </a:cubicBezTo>
                  <a:cubicBezTo>
                    <a:pt x="9" y="15"/>
                    <a:pt x="10" y="14"/>
                    <a:pt x="12" y="15"/>
                  </a:cubicBezTo>
                  <a:cubicBezTo>
                    <a:pt x="13" y="15"/>
                    <a:pt x="14" y="16"/>
                    <a:pt x="15" y="16"/>
                  </a:cubicBezTo>
                  <a:cubicBezTo>
                    <a:pt x="16" y="16"/>
                    <a:pt x="18" y="16"/>
                    <a:pt x="19" y="16"/>
                  </a:cubicBezTo>
                  <a:cubicBezTo>
                    <a:pt x="20" y="17"/>
                    <a:pt x="21" y="18"/>
                    <a:pt x="22" y="19"/>
                  </a:cubicBezTo>
                  <a:cubicBezTo>
                    <a:pt x="23" y="19"/>
                    <a:pt x="25" y="19"/>
                    <a:pt x="26" y="20"/>
                  </a:cubicBezTo>
                  <a:cubicBezTo>
                    <a:pt x="27" y="20"/>
                    <a:pt x="28" y="22"/>
                    <a:pt x="29" y="22"/>
                  </a:cubicBezTo>
                  <a:cubicBezTo>
                    <a:pt x="30" y="22"/>
                    <a:pt x="31" y="20"/>
                    <a:pt x="32" y="20"/>
                  </a:cubicBezTo>
                  <a:cubicBezTo>
                    <a:pt x="33" y="21"/>
                    <a:pt x="33" y="23"/>
                    <a:pt x="35" y="22"/>
                  </a:cubicBezTo>
                  <a:cubicBezTo>
                    <a:pt x="35" y="22"/>
                    <a:pt x="37" y="21"/>
                    <a:pt x="37" y="21"/>
                  </a:cubicBezTo>
                  <a:cubicBezTo>
                    <a:pt x="37" y="20"/>
                    <a:pt x="37" y="19"/>
                    <a:pt x="37" y="18"/>
                  </a:cubicBezTo>
                  <a:cubicBezTo>
                    <a:pt x="36" y="17"/>
                    <a:pt x="37" y="16"/>
                    <a:pt x="37" y="14"/>
                  </a:cubicBezTo>
                  <a:cubicBezTo>
                    <a:pt x="35" y="14"/>
                    <a:pt x="34" y="15"/>
                    <a:pt x="32" y="14"/>
                  </a:cubicBezTo>
                  <a:cubicBezTo>
                    <a:pt x="32" y="14"/>
                    <a:pt x="31" y="13"/>
                    <a:pt x="31" y="13"/>
                  </a:cubicBezTo>
                  <a:cubicBezTo>
                    <a:pt x="30" y="13"/>
                    <a:pt x="29" y="14"/>
                    <a:pt x="28" y="13"/>
                  </a:cubicBezTo>
                  <a:cubicBezTo>
                    <a:pt x="28" y="13"/>
                    <a:pt x="27" y="12"/>
                    <a:pt x="26" y="12"/>
                  </a:cubicBezTo>
                  <a:cubicBezTo>
                    <a:pt x="25" y="12"/>
                    <a:pt x="24" y="14"/>
                    <a:pt x="24" y="12"/>
                  </a:cubicBezTo>
                  <a:cubicBezTo>
                    <a:pt x="22" y="10"/>
                    <a:pt x="21" y="11"/>
                    <a:pt x="20" y="10"/>
                  </a:cubicBezTo>
                  <a:cubicBezTo>
                    <a:pt x="19" y="9"/>
                    <a:pt x="19" y="8"/>
                    <a:pt x="18" y="8"/>
                  </a:cubicBezTo>
                  <a:cubicBezTo>
                    <a:pt x="17" y="7"/>
                    <a:pt x="16" y="7"/>
                    <a:pt x="16" y="7"/>
                  </a:cubicBezTo>
                  <a:cubicBezTo>
                    <a:pt x="14" y="6"/>
                    <a:pt x="11" y="4"/>
                    <a:pt x="10" y="2"/>
                  </a:cubicBezTo>
                  <a:cubicBezTo>
                    <a:pt x="10" y="1"/>
                    <a:pt x="9" y="0"/>
                    <a:pt x="8" y="0"/>
                  </a:cubicBezTo>
                  <a:cubicBezTo>
                    <a:pt x="6" y="0"/>
                    <a:pt x="6" y="1"/>
                    <a:pt x="5" y="2"/>
                  </a:cubicBezTo>
                  <a:cubicBezTo>
                    <a:pt x="5" y="3"/>
                    <a:pt x="4" y="2"/>
                    <a:pt x="4" y="2"/>
                  </a:cubicBezTo>
                  <a:cubicBezTo>
                    <a:pt x="3" y="3"/>
                    <a:pt x="2" y="3"/>
                    <a:pt x="1" y="3"/>
                  </a:cubicBezTo>
                  <a:cubicBezTo>
                    <a:pt x="0" y="4"/>
                    <a:pt x="2" y="3"/>
                    <a:pt x="1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5" name="Freeform 713"/>
            <p:cNvSpPr>
              <a:spLocks/>
            </p:cNvSpPr>
            <p:nvPr/>
          </p:nvSpPr>
          <p:spPr bwMode="auto">
            <a:xfrm>
              <a:off x="8188216" y="4180461"/>
              <a:ext cx="130605" cy="108308"/>
            </a:xfrm>
            <a:custGeom>
              <a:avLst/>
              <a:gdLst>
                <a:gd name="T0" fmla="*/ 14 w 28"/>
                <a:gd name="T1" fmla="*/ 19 h 23"/>
                <a:gd name="T2" fmla="*/ 19 w 28"/>
                <a:gd name="T3" fmla="*/ 18 h 23"/>
                <a:gd name="T4" fmla="*/ 19 w 28"/>
                <a:gd name="T5" fmla="*/ 15 h 23"/>
                <a:gd name="T6" fmla="*/ 21 w 28"/>
                <a:gd name="T7" fmla="*/ 14 h 23"/>
                <a:gd name="T8" fmla="*/ 24 w 28"/>
                <a:gd name="T9" fmla="*/ 12 h 23"/>
                <a:gd name="T10" fmla="*/ 27 w 28"/>
                <a:gd name="T11" fmla="*/ 9 h 23"/>
                <a:gd name="T12" fmla="*/ 26 w 28"/>
                <a:gd name="T13" fmla="*/ 1 h 23"/>
                <a:gd name="T14" fmla="*/ 22 w 28"/>
                <a:gd name="T15" fmla="*/ 1 h 23"/>
                <a:gd name="T16" fmla="*/ 19 w 28"/>
                <a:gd name="T17" fmla="*/ 2 h 23"/>
                <a:gd name="T18" fmla="*/ 17 w 28"/>
                <a:gd name="T19" fmla="*/ 2 h 23"/>
                <a:gd name="T20" fmla="*/ 3 w 28"/>
                <a:gd name="T21" fmla="*/ 3 h 23"/>
                <a:gd name="T22" fmla="*/ 0 w 28"/>
                <a:gd name="T23" fmla="*/ 7 h 23"/>
                <a:gd name="T24" fmla="*/ 1 w 28"/>
                <a:gd name="T25" fmla="*/ 10 h 23"/>
                <a:gd name="T26" fmla="*/ 3 w 28"/>
                <a:gd name="T27" fmla="*/ 14 h 23"/>
                <a:gd name="T28" fmla="*/ 5 w 28"/>
                <a:gd name="T29" fmla="*/ 18 h 23"/>
                <a:gd name="T30" fmla="*/ 6 w 28"/>
                <a:gd name="T31" fmla="*/ 19 h 23"/>
                <a:gd name="T32" fmla="*/ 7 w 28"/>
                <a:gd name="T33" fmla="*/ 21 h 23"/>
                <a:gd name="T34" fmla="*/ 8 w 28"/>
                <a:gd name="T35" fmla="*/ 23 h 23"/>
                <a:gd name="T36" fmla="*/ 14 w 28"/>
                <a:gd name="T37" fmla="*/ 19 h 23"/>
                <a:gd name="T38" fmla="*/ 14 w 28"/>
                <a:gd name="T39" fmla="*/ 1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8" h="23">
                  <a:moveTo>
                    <a:pt x="14" y="19"/>
                  </a:moveTo>
                  <a:cubicBezTo>
                    <a:pt x="14" y="18"/>
                    <a:pt x="20" y="20"/>
                    <a:pt x="19" y="18"/>
                  </a:cubicBezTo>
                  <a:cubicBezTo>
                    <a:pt x="19" y="18"/>
                    <a:pt x="18" y="15"/>
                    <a:pt x="19" y="15"/>
                  </a:cubicBezTo>
                  <a:cubicBezTo>
                    <a:pt x="20" y="15"/>
                    <a:pt x="21" y="16"/>
                    <a:pt x="21" y="14"/>
                  </a:cubicBezTo>
                  <a:cubicBezTo>
                    <a:pt x="21" y="12"/>
                    <a:pt x="23" y="13"/>
                    <a:pt x="24" y="12"/>
                  </a:cubicBezTo>
                  <a:cubicBezTo>
                    <a:pt x="26" y="12"/>
                    <a:pt x="26" y="10"/>
                    <a:pt x="27" y="9"/>
                  </a:cubicBezTo>
                  <a:cubicBezTo>
                    <a:pt x="28" y="7"/>
                    <a:pt x="25" y="2"/>
                    <a:pt x="26" y="1"/>
                  </a:cubicBezTo>
                  <a:cubicBezTo>
                    <a:pt x="24" y="2"/>
                    <a:pt x="24" y="2"/>
                    <a:pt x="22" y="1"/>
                  </a:cubicBezTo>
                  <a:cubicBezTo>
                    <a:pt x="21" y="0"/>
                    <a:pt x="19" y="2"/>
                    <a:pt x="19" y="2"/>
                  </a:cubicBezTo>
                  <a:cubicBezTo>
                    <a:pt x="19" y="4"/>
                    <a:pt x="17" y="2"/>
                    <a:pt x="17" y="2"/>
                  </a:cubicBezTo>
                  <a:cubicBezTo>
                    <a:pt x="13" y="1"/>
                    <a:pt x="6" y="0"/>
                    <a:pt x="3" y="3"/>
                  </a:cubicBezTo>
                  <a:cubicBezTo>
                    <a:pt x="2" y="4"/>
                    <a:pt x="0" y="5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3" y="11"/>
                    <a:pt x="3" y="13"/>
                    <a:pt x="3" y="14"/>
                  </a:cubicBezTo>
                  <a:cubicBezTo>
                    <a:pt x="4" y="16"/>
                    <a:pt x="4" y="17"/>
                    <a:pt x="5" y="18"/>
                  </a:cubicBezTo>
                  <a:cubicBezTo>
                    <a:pt x="5" y="19"/>
                    <a:pt x="6" y="18"/>
                    <a:pt x="6" y="19"/>
                  </a:cubicBezTo>
                  <a:cubicBezTo>
                    <a:pt x="7" y="19"/>
                    <a:pt x="6" y="20"/>
                    <a:pt x="7" y="21"/>
                  </a:cubicBezTo>
                  <a:cubicBezTo>
                    <a:pt x="9" y="21"/>
                    <a:pt x="8" y="22"/>
                    <a:pt x="8" y="23"/>
                  </a:cubicBezTo>
                  <a:cubicBezTo>
                    <a:pt x="8" y="22"/>
                    <a:pt x="14" y="20"/>
                    <a:pt x="14" y="19"/>
                  </a:cubicBezTo>
                  <a:cubicBezTo>
                    <a:pt x="14" y="19"/>
                    <a:pt x="14" y="20"/>
                    <a:pt x="14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6" name="Freeform 714"/>
            <p:cNvSpPr>
              <a:spLocks/>
            </p:cNvSpPr>
            <p:nvPr/>
          </p:nvSpPr>
          <p:spPr bwMode="auto">
            <a:xfrm>
              <a:off x="8137247" y="4371593"/>
              <a:ext cx="103530" cy="122645"/>
            </a:xfrm>
            <a:custGeom>
              <a:avLst/>
              <a:gdLst>
                <a:gd name="T0" fmla="*/ 10 w 22"/>
                <a:gd name="T1" fmla="*/ 3 h 26"/>
                <a:gd name="T2" fmla="*/ 7 w 22"/>
                <a:gd name="T3" fmla="*/ 4 h 26"/>
                <a:gd name="T4" fmla="*/ 6 w 22"/>
                <a:gd name="T5" fmla="*/ 4 h 26"/>
                <a:gd name="T6" fmla="*/ 5 w 22"/>
                <a:gd name="T7" fmla="*/ 1 h 26"/>
                <a:gd name="T8" fmla="*/ 0 w 22"/>
                <a:gd name="T9" fmla="*/ 0 h 26"/>
                <a:gd name="T10" fmla="*/ 1 w 22"/>
                <a:gd name="T11" fmla="*/ 6 h 26"/>
                <a:gd name="T12" fmla="*/ 4 w 22"/>
                <a:gd name="T13" fmla="*/ 14 h 26"/>
                <a:gd name="T14" fmla="*/ 9 w 22"/>
                <a:gd name="T15" fmla="*/ 21 h 26"/>
                <a:gd name="T16" fmla="*/ 19 w 22"/>
                <a:gd name="T17" fmla="*/ 26 h 26"/>
                <a:gd name="T18" fmla="*/ 20 w 22"/>
                <a:gd name="T19" fmla="*/ 23 h 26"/>
                <a:gd name="T20" fmla="*/ 16 w 22"/>
                <a:gd name="T21" fmla="*/ 14 h 26"/>
                <a:gd name="T22" fmla="*/ 16 w 22"/>
                <a:gd name="T23" fmla="*/ 6 h 26"/>
                <a:gd name="T24" fmla="*/ 10 w 22"/>
                <a:gd name="T25" fmla="*/ 3 h 26"/>
                <a:gd name="T26" fmla="*/ 10 w 22"/>
                <a:gd name="T27" fmla="*/ 3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6">
                  <a:moveTo>
                    <a:pt x="10" y="3"/>
                  </a:moveTo>
                  <a:cubicBezTo>
                    <a:pt x="9" y="3"/>
                    <a:pt x="8" y="4"/>
                    <a:pt x="7" y="4"/>
                  </a:cubicBezTo>
                  <a:cubicBezTo>
                    <a:pt x="7" y="3"/>
                    <a:pt x="6" y="4"/>
                    <a:pt x="6" y="4"/>
                  </a:cubicBezTo>
                  <a:cubicBezTo>
                    <a:pt x="5" y="4"/>
                    <a:pt x="5" y="2"/>
                    <a:pt x="5" y="1"/>
                  </a:cubicBezTo>
                  <a:cubicBezTo>
                    <a:pt x="4" y="0"/>
                    <a:pt x="2" y="0"/>
                    <a:pt x="0" y="0"/>
                  </a:cubicBezTo>
                  <a:cubicBezTo>
                    <a:pt x="1" y="1"/>
                    <a:pt x="1" y="4"/>
                    <a:pt x="1" y="6"/>
                  </a:cubicBezTo>
                  <a:cubicBezTo>
                    <a:pt x="2" y="8"/>
                    <a:pt x="3" y="11"/>
                    <a:pt x="4" y="14"/>
                  </a:cubicBezTo>
                  <a:cubicBezTo>
                    <a:pt x="6" y="16"/>
                    <a:pt x="7" y="19"/>
                    <a:pt x="9" y="21"/>
                  </a:cubicBezTo>
                  <a:cubicBezTo>
                    <a:pt x="12" y="22"/>
                    <a:pt x="15" y="26"/>
                    <a:pt x="19" y="26"/>
                  </a:cubicBezTo>
                  <a:cubicBezTo>
                    <a:pt x="22" y="26"/>
                    <a:pt x="21" y="25"/>
                    <a:pt x="20" y="23"/>
                  </a:cubicBezTo>
                  <a:cubicBezTo>
                    <a:pt x="18" y="20"/>
                    <a:pt x="16" y="18"/>
                    <a:pt x="16" y="14"/>
                  </a:cubicBezTo>
                  <a:cubicBezTo>
                    <a:pt x="16" y="11"/>
                    <a:pt x="18" y="9"/>
                    <a:pt x="16" y="6"/>
                  </a:cubicBezTo>
                  <a:cubicBezTo>
                    <a:pt x="15" y="5"/>
                    <a:pt x="11" y="0"/>
                    <a:pt x="10" y="3"/>
                  </a:cubicBezTo>
                  <a:cubicBezTo>
                    <a:pt x="9" y="4"/>
                    <a:pt x="10" y="2"/>
                    <a:pt x="1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7" name="Freeform 715"/>
            <p:cNvSpPr>
              <a:spLocks/>
            </p:cNvSpPr>
            <p:nvPr/>
          </p:nvSpPr>
          <p:spPr bwMode="auto">
            <a:xfrm>
              <a:off x="7554294" y="3132416"/>
              <a:ext cx="1400047" cy="912659"/>
            </a:xfrm>
            <a:custGeom>
              <a:avLst/>
              <a:gdLst>
                <a:gd name="T0" fmla="*/ 279 w 300"/>
                <a:gd name="T1" fmla="*/ 37 h 195"/>
                <a:gd name="T2" fmla="*/ 244 w 300"/>
                <a:gd name="T3" fmla="*/ 1 h 195"/>
                <a:gd name="T4" fmla="*/ 223 w 300"/>
                <a:gd name="T5" fmla="*/ 18 h 195"/>
                <a:gd name="T6" fmla="*/ 214 w 300"/>
                <a:gd name="T7" fmla="*/ 27 h 195"/>
                <a:gd name="T8" fmla="*/ 205 w 300"/>
                <a:gd name="T9" fmla="*/ 39 h 195"/>
                <a:gd name="T10" fmla="*/ 224 w 300"/>
                <a:gd name="T11" fmla="*/ 46 h 195"/>
                <a:gd name="T12" fmla="*/ 197 w 300"/>
                <a:gd name="T13" fmla="*/ 55 h 195"/>
                <a:gd name="T14" fmla="*/ 180 w 300"/>
                <a:gd name="T15" fmla="*/ 66 h 195"/>
                <a:gd name="T16" fmla="*/ 146 w 300"/>
                <a:gd name="T17" fmla="*/ 75 h 195"/>
                <a:gd name="T18" fmla="*/ 121 w 300"/>
                <a:gd name="T19" fmla="*/ 70 h 195"/>
                <a:gd name="T20" fmla="*/ 94 w 300"/>
                <a:gd name="T21" fmla="*/ 56 h 195"/>
                <a:gd name="T22" fmla="*/ 66 w 300"/>
                <a:gd name="T23" fmla="*/ 30 h 195"/>
                <a:gd name="T24" fmla="*/ 56 w 300"/>
                <a:gd name="T25" fmla="*/ 44 h 195"/>
                <a:gd name="T26" fmla="*/ 44 w 300"/>
                <a:gd name="T27" fmla="*/ 51 h 195"/>
                <a:gd name="T28" fmla="*/ 34 w 300"/>
                <a:gd name="T29" fmla="*/ 63 h 195"/>
                <a:gd name="T30" fmla="*/ 28 w 300"/>
                <a:gd name="T31" fmla="*/ 76 h 195"/>
                <a:gd name="T32" fmla="*/ 11 w 300"/>
                <a:gd name="T33" fmla="*/ 84 h 195"/>
                <a:gd name="T34" fmla="*/ 1 w 300"/>
                <a:gd name="T35" fmla="*/ 91 h 195"/>
                <a:gd name="T36" fmla="*/ 7 w 300"/>
                <a:gd name="T37" fmla="*/ 103 h 195"/>
                <a:gd name="T38" fmla="*/ 23 w 300"/>
                <a:gd name="T39" fmla="*/ 111 h 195"/>
                <a:gd name="T40" fmla="*/ 27 w 300"/>
                <a:gd name="T41" fmla="*/ 121 h 195"/>
                <a:gd name="T42" fmla="*/ 27 w 300"/>
                <a:gd name="T43" fmla="*/ 135 h 195"/>
                <a:gd name="T44" fmla="*/ 40 w 300"/>
                <a:gd name="T45" fmla="*/ 140 h 195"/>
                <a:gd name="T46" fmla="*/ 62 w 300"/>
                <a:gd name="T47" fmla="*/ 154 h 195"/>
                <a:gd name="T48" fmla="*/ 74 w 300"/>
                <a:gd name="T49" fmla="*/ 156 h 195"/>
                <a:gd name="T50" fmla="*/ 92 w 300"/>
                <a:gd name="T51" fmla="*/ 151 h 195"/>
                <a:gd name="T52" fmla="*/ 106 w 300"/>
                <a:gd name="T53" fmla="*/ 146 h 195"/>
                <a:gd name="T54" fmla="*/ 116 w 300"/>
                <a:gd name="T55" fmla="*/ 155 h 195"/>
                <a:gd name="T56" fmla="*/ 117 w 300"/>
                <a:gd name="T57" fmla="*/ 166 h 195"/>
                <a:gd name="T58" fmla="*/ 119 w 300"/>
                <a:gd name="T59" fmla="*/ 178 h 195"/>
                <a:gd name="T60" fmla="*/ 125 w 300"/>
                <a:gd name="T61" fmla="*/ 187 h 195"/>
                <a:gd name="T62" fmla="*/ 134 w 300"/>
                <a:gd name="T63" fmla="*/ 186 h 195"/>
                <a:gd name="T64" fmla="*/ 143 w 300"/>
                <a:gd name="T65" fmla="*/ 182 h 195"/>
                <a:gd name="T66" fmla="*/ 155 w 300"/>
                <a:gd name="T67" fmla="*/ 180 h 195"/>
                <a:gd name="T68" fmla="*/ 168 w 300"/>
                <a:gd name="T69" fmla="*/ 186 h 195"/>
                <a:gd name="T70" fmla="*/ 175 w 300"/>
                <a:gd name="T71" fmla="*/ 195 h 195"/>
                <a:gd name="T72" fmla="*/ 189 w 300"/>
                <a:gd name="T73" fmla="*/ 186 h 195"/>
                <a:gd name="T74" fmla="*/ 202 w 300"/>
                <a:gd name="T75" fmla="*/ 182 h 195"/>
                <a:gd name="T76" fmla="*/ 215 w 300"/>
                <a:gd name="T77" fmla="*/ 173 h 195"/>
                <a:gd name="T78" fmla="*/ 221 w 300"/>
                <a:gd name="T79" fmla="*/ 164 h 195"/>
                <a:gd name="T80" fmla="*/ 228 w 300"/>
                <a:gd name="T81" fmla="*/ 156 h 195"/>
                <a:gd name="T82" fmla="*/ 232 w 300"/>
                <a:gd name="T83" fmla="*/ 149 h 195"/>
                <a:gd name="T84" fmla="*/ 236 w 300"/>
                <a:gd name="T85" fmla="*/ 143 h 195"/>
                <a:gd name="T86" fmla="*/ 231 w 300"/>
                <a:gd name="T87" fmla="*/ 139 h 195"/>
                <a:gd name="T88" fmla="*/ 229 w 300"/>
                <a:gd name="T89" fmla="*/ 132 h 195"/>
                <a:gd name="T90" fmla="*/ 221 w 300"/>
                <a:gd name="T91" fmla="*/ 115 h 195"/>
                <a:gd name="T92" fmla="*/ 229 w 300"/>
                <a:gd name="T93" fmla="*/ 106 h 195"/>
                <a:gd name="T94" fmla="*/ 238 w 300"/>
                <a:gd name="T95" fmla="*/ 102 h 195"/>
                <a:gd name="T96" fmla="*/ 220 w 300"/>
                <a:gd name="T97" fmla="*/ 102 h 195"/>
                <a:gd name="T98" fmla="*/ 221 w 300"/>
                <a:gd name="T99" fmla="*/ 90 h 195"/>
                <a:gd name="T100" fmla="*/ 234 w 300"/>
                <a:gd name="T101" fmla="*/ 87 h 195"/>
                <a:gd name="T102" fmla="*/ 238 w 300"/>
                <a:gd name="T103" fmla="*/ 89 h 195"/>
                <a:gd name="T104" fmla="*/ 259 w 300"/>
                <a:gd name="T105" fmla="*/ 77 h 195"/>
                <a:gd name="T106" fmla="*/ 271 w 300"/>
                <a:gd name="T107" fmla="*/ 72 h 195"/>
                <a:gd name="T108" fmla="*/ 281 w 300"/>
                <a:gd name="T109" fmla="*/ 60 h 195"/>
                <a:gd name="T110" fmla="*/ 295 w 300"/>
                <a:gd name="T111" fmla="*/ 47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300" h="195">
                  <a:moveTo>
                    <a:pt x="298" y="37"/>
                  </a:moveTo>
                  <a:cubicBezTo>
                    <a:pt x="298" y="35"/>
                    <a:pt x="294" y="36"/>
                    <a:pt x="293" y="37"/>
                  </a:cubicBezTo>
                  <a:cubicBezTo>
                    <a:pt x="291" y="37"/>
                    <a:pt x="290" y="38"/>
                    <a:pt x="288" y="39"/>
                  </a:cubicBezTo>
                  <a:cubicBezTo>
                    <a:pt x="286" y="40"/>
                    <a:pt x="279" y="40"/>
                    <a:pt x="279" y="37"/>
                  </a:cubicBezTo>
                  <a:cubicBezTo>
                    <a:pt x="277" y="33"/>
                    <a:pt x="276" y="31"/>
                    <a:pt x="272" y="29"/>
                  </a:cubicBezTo>
                  <a:cubicBezTo>
                    <a:pt x="269" y="28"/>
                    <a:pt x="263" y="28"/>
                    <a:pt x="262" y="24"/>
                  </a:cubicBezTo>
                  <a:cubicBezTo>
                    <a:pt x="261" y="18"/>
                    <a:pt x="259" y="11"/>
                    <a:pt x="255" y="6"/>
                  </a:cubicBezTo>
                  <a:cubicBezTo>
                    <a:pt x="252" y="3"/>
                    <a:pt x="248" y="3"/>
                    <a:pt x="244" y="1"/>
                  </a:cubicBezTo>
                  <a:cubicBezTo>
                    <a:pt x="240" y="0"/>
                    <a:pt x="233" y="1"/>
                    <a:pt x="229" y="3"/>
                  </a:cubicBezTo>
                  <a:cubicBezTo>
                    <a:pt x="228" y="4"/>
                    <a:pt x="226" y="5"/>
                    <a:pt x="225" y="6"/>
                  </a:cubicBezTo>
                  <a:cubicBezTo>
                    <a:pt x="225" y="7"/>
                    <a:pt x="228" y="7"/>
                    <a:pt x="228" y="8"/>
                  </a:cubicBezTo>
                  <a:cubicBezTo>
                    <a:pt x="229" y="12"/>
                    <a:pt x="224" y="15"/>
                    <a:pt x="223" y="18"/>
                  </a:cubicBezTo>
                  <a:cubicBezTo>
                    <a:pt x="222" y="19"/>
                    <a:pt x="222" y="20"/>
                    <a:pt x="222" y="21"/>
                  </a:cubicBezTo>
                  <a:cubicBezTo>
                    <a:pt x="222" y="22"/>
                    <a:pt x="222" y="22"/>
                    <a:pt x="222" y="23"/>
                  </a:cubicBezTo>
                  <a:cubicBezTo>
                    <a:pt x="222" y="25"/>
                    <a:pt x="219" y="25"/>
                    <a:pt x="217" y="26"/>
                  </a:cubicBezTo>
                  <a:cubicBezTo>
                    <a:pt x="216" y="26"/>
                    <a:pt x="215" y="27"/>
                    <a:pt x="214" y="27"/>
                  </a:cubicBezTo>
                  <a:cubicBezTo>
                    <a:pt x="213" y="27"/>
                    <a:pt x="208" y="25"/>
                    <a:pt x="208" y="25"/>
                  </a:cubicBezTo>
                  <a:cubicBezTo>
                    <a:pt x="207" y="27"/>
                    <a:pt x="206" y="30"/>
                    <a:pt x="205" y="32"/>
                  </a:cubicBezTo>
                  <a:cubicBezTo>
                    <a:pt x="205" y="33"/>
                    <a:pt x="204" y="34"/>
                    <a:pt x="204" y="35"/>
                  </a:cubicBezTo>
                  <a:cubicBezTo>
                    <a:pt x="204" y="35"/>
                    <a:pt x="202" y="41"/>
                    <a:pt x="205" y="39"/>
                  </a:cubicBezTo>
                  <a:cubicBezTo>
                    <a:pt x="206" y="38"/>
                    <a:pt x="206" y="38"/>
                    <a:pt x="208" y="38"/>
                  </a:cubicBezTo>
                  <a:cubicBezTo>
                    <a:pt x="209" y="38"/>
                    <a:pt x="211" y="40"/>
                    <a:pt x="212" y="39"/>
                  </a:cubicBezTo>
                  <a:cubicBezTo>
                    <a:pt x="216" y="36"/>
                    <a:pt x="219" y="38"/>
                    <a:pt x="222" y="42"/>
                  </a:cubicBezTo>
                  <a:cubicBezTo>
                    <a:pt x="223" y="43"/>
                    <a:pt x="225" y="45"/>
                    <a:pt x="224" y="46"/>
                  </a:cubicBezTo>
                  <a:cubicBezTo>
                    <a:pt x="224" y="46"/>
                    <a:pt x="220" y="45"/>
                    <a:pt x="219" y="45"/>
                  </a:cubicBezTo>
                  <a:cubicBezTo>
                    <a:pt x="216" y="46"/>
                    <a:pt x="212" y="46"/>
                    <a:pt x="209" y="47"/>
                  </a:cubicBezTo>
                  <a:cubicBezTo>
                    <a:pt x="206" y="48"/>
                    <a:pt x="206" y="54"/>
                    <a:pt x="202" y="54"/>
                  </a:cubicBezTo>
                  <a:cubicBezTo>
                    <a:pt x="200" y="54"/>
                    <a:pt x="198" y="53"/>
                    <a:pt x="197" y="55"/>
                  </a:cubicBezTo>
                  <a:cubicBezTo>
                    <a:pt x="196" y="56"/>
                    <a:pt x="194" y="58"/>
                    <a:pt x="192" y="58"/>
                  </a:cubicBezTo>
                  <a:cubicBezTo>
                    <a:pt x="189" y="57"/>
                    <a:pt x="183" y="53"/>
                    <a:pt x="182" y="59"/>
                  </a:cubicBezTo>
                  <a:cubicBezTo>
                    <a:pt x="182" y="61"/>
                    <a:pt x="184" y="62"/>
                    <a:pt x="184" y="63"/>
                  </a:cubicBezTo>
                  <a:cubicBezTo>
                    <a:pt x="184" y="65"/>
                    <a:pt x="181" y="65"/>
                    <a:pt x="180" y="66"/>
                  </a:cubicBezTo>
                  <a:cubicBezTo>
                    <a:pt x="177" y="69"/>
                    <a:pt x="176" y="72"/>
                    <a:pt x="172" y="72"/>
                  </a:cubicBezTo>
                  <a:cubicBezTo>
                    <a:pt x="167" y="72"/>
                    <a:pt x="162" y="72"/>
                    <a:pt x="157" y="73"/>
                  </a:cubicBezTo>
                  <a:cubicBezTo>
                    <a:pt x="155" y="74"/>
                    <a:pt x="151" y="78"/>
                    <a:pt x="150" y="77"/>
                  </a:cubicBezTo>
                  <a:cubicBezTo>
                    <a:pt x="148" y="77"/>
                    <a:pt x="147" y="75"/>
                    <a:pt x="146" y="75"/>
                  </a:cubicBezTo>
                  <a:cubicBezTo>
                    <a:pt x="144" y="75"/>
                    <a:pt x="143" y="75"/>
                    <a:pt x="141" y="75"/>
                  </a:cubicBezTo>
                  <a:cubicBezTo>
                    <a:pt x="139" y="74"/>
                    <a:pt x="137" y="74"/>
                    <a:pt x="135" y="72"/>
                  </a:cubicBezTo>
                  <a:cubicBezTo>
                    <a:pt x="133" y="71"/>
                    <a:pt x="132" y="71"/>
                    <a:pt x="131" y="70"/>
                  </a:cubicBezTo>
                  <a:cubicBezTo>
                    <a:pt x="127" y="70"/>
                    <a:pt x="125" y="70"/>
                    <a:pt x="121" y="70"/>
                  </a:cubicBezTo>
                  <a:cubicBezTo>
                    <a:pt x="118" y="70"/>
                    <a:pt x="113" y="71"/>
                    <a:pt x="109" y="70"/>
                  </a:cubicBezTo>
                  <a:cubicBezTo>
                    <a:pt x="108" y="70"/>
                    <a:pt x="107" y="68"/>
                    <a:pt x="107" y="67"/>
                  </a:cubicBezTo>
                  <a:cubicBezTo>
                    <a:pt x="105" y="65"/>
                    <a:pt x="104" y="63"/>
                    <a:pt x="102" y="61"/>
                  </a:cubicBezTo>
                  <a:cubicBezTo>
                    <a:pt x="99" y="59"/>
                    <a:pt x="97" y="56"/>
                    <a:pt x="94" y="56"/>
                  </a:cubicBezTo>
                  <a:cubicBezTo>
                    <a:pt x="92" y="56"/>
                    <a:pt x="81" y="56"/>
                    <a:pt x="83" y="52"/>
                  </a:cubicBezTo>
                  <a:cubicBezTo>
                    <a:pt x="85" y="48"/>
                    <a:pt x="84" y="41"/>
                    <a:pt x="79" y="38"/>
                  </a:cubicBezTo>
                  <a:cubicBezTo>
                    <a:pt x="75" y="35"/>
                    <a:pt x="70" y="35"/>
                    <a:pt x="69" y="29"/>
                  </a:cubicBezTo>
                  <a:cubicBezTo>
                    <a:pt x="68" y="30"/>
                    <a:pt x="67" y="29"/>
                    <a:pt x="66" y="30"/>
                  </a:cubicBezTo>
                  <a:cubicBezTo>
                    <a:pt x="65" y="31"/>
                    <a:pt x="65" y="31"/>
                    <a:pt x="65" y="32"/>
                  </a:cubicBezTo>
                  <a:cubicBezTo>
                    <a:pt x="63" y="35"/>
                    <a:pt x="60" y="34"/>
                    <a:pt x="59" y="37"/>
                  </a:cubicBezTo>
                  <a:cubicBezTo>
                    <a:pt x="59" y="39"/>
                    <a:pt x="61" y="41"/>
                    <a:pt x="60" y="42"/>
                  </a:cubicBezTo>
                  <a:cubicBezTo>
                    <a:pt x="59" y="43"/>
                    <a:pt x="57" y="44"/>
                    <a:pt x="56" y="44"/>
                  </a:cubicBezTo>
                  <a:cubicBezTo>
                    <a:pt x="55" y="45"/>
                    <a:pt x="54" y="43"/>
                    <a:pt x="53" y="44"/>
                  </a:cubicBezTo>
                  <a:cubicBezTo>
                    <a:pt x="51" y="44"/>
                    <a:pt x="50" y="43"/>
                    <a:pt x="48" y="42"/>
                  </a:cubicBezTo>
                  <a:cubicBezTo>
                    <a:pt x="47" y="41"/>
                    <a:pt x="46" y="46"/>
                    <a:pt x="45" y="47"/>
                  </a:cubicBezTo>
                  <a:cubicBezTo>
                    <a:pt x="45" y="48"/>
                    <a:pt x="44" y="50"/>
                    <a:pt x="44" y="51"/>
                  </a:cubicBezTo>
                  <a:cubicBezTo>
                    <a:pt x="44" y="53"/>
                    <a:pt x="45" y="53"/>
                    <a:pt x="45" y="54"/>
                  </a:cubicBezTo>
                  <a:cubicBezTo>
                    <a:pt x="45" y="56"/>
                    <a:pt x="39" y="54"/>
                    <a:pt x="39" y="54"/>
                  </a:cubicBezTo>
                  <a:cubicBezTo>
                    <a:pt x="37" y="55"/>
                    <a:pt x="33" y="55"/>
                    <a:pt x="32" y="56"/>
                  </a:cubicBezTo>
                  <a:cubicBezTo>
                    <a:pt x="33" y="55"/>
                    <a:pt x="34" y="62"/>
                    <a:pt x="34" y="63"/>
                  </a:cubicBezTo>
                  <a:cubicBezTo>
                    <a:pt x="35" y="64"/>
                    <a:pt x="36" y="65"/>
                    <a:pt x="37" y="66"/>
                  </a:cubicBezTo>
                  <a:cubicBezTo>
                    <a:pt x="37" y="67"/>
                    <a:pt x="34" y="69"/>
                    <a:pt x="33" y="70"/>
                  </a:cubicBezTo>
                  <a:cubicBezTo>
                    <a:pt x="32" y="71"/>
                    <a:pt x="33" y="74"/>
                    <a:pt x="32" y="74"/>
                  </a:cubicBezTo>
                  <a:cubicBezTo>
                    <a:pt x="31" y="75"/>
                    <a:pt x="29" y="75"/>
                    <a:pt x="28" y="76"/>
                  </a:cubicBezTo>
                  <a:cubicBezTo>
                    <a:pt x="26" y="77"/>
                    <a:pt x="25" y="78"/>
                    <a:pt x="24" y="79"/>
                  </a:cubicBezTo>
                  <a:cubicBezTo>
                    <a:pt x="22" y="79"/>
                    <a:pt x="21" y="79"/>
                    <a:pt x="19" y="80"/>
                  </a:cubicBezTo>
                  <a:cubicBezTo>
                    <a:pt x="17" y="80"/>
                    <a:pt x="16" y="81"/>
                    <a:pt x="15" y="83"/>
                  </a:cubicBezTo>
                  <a:cubicBezTo>
                    <a:pt x="15" y="83"/>
                    <a:pt x="11" y="84"/>
                    <a:pt x="11" y="84"/>
                  </a:cubicBezTo>
                  <a:cubicBezTo>
                    <a:pt x="11" y="84"/>
                    <a:pt x="11" y="83"/>
                    <a:pt x="11" y="83"/>
                  </a:cubicBezTo>
                  <a:cubicBezTo>
                    <a:pt x="10" y="83"/>
                    <a:pt x="9" y="83"/>
                    <a:pt x="7" y="83"/>
                  </a:cubicBezTo>
                  <a:cubicBezTo>
                    <a:pt x="6" y="83"/>
                    <a:pt x="3" y="85"/>
                    <a:pt x="3" y="86"/>
                  </a:cubicBezTo>
                  <a:cubicBezTo>
                    <a:pt x="2" y="88"/>
                    <a:pt x="1" y="90"/>
                    <a:pt x="1" y="91"/>
                  </a:cubicBezTo>
                  <a:cubicBezTo>
                    <a:pt x="0" y="93"/>
                    <a:pt x="3" y="95"/>
                    <a:pt x="4" y="95"/>
                  </a:cubicBezTo>
                  <a:cubicBezTo>
                    <a:pt x="7" y="95"/>
                    <a:pt x="6" y="95"/>
                    <a:pt x="7" y="98"/>
                  </a:cubicBezTo>
                  <a:cubicBezTo>
                    <a:pt x="7" y="99"/>
                    <a:pt x="8" y="99"/>
                    <a:pt x="8" y="101"/>
                  </a:cubicBezTo>
                  <a:cubicBezTo>
                    <a:pt x="8" y="101"/>
                    <a:pt x="7" y="103"/>
                    <a:pt x="7" y="103"/>
                  </a:cubicBezTo>
                  <a:cubicBezTo>
                    <a:pt x="9" y="104"/>
                    <a:pt x="10" y="104"/>
                    <a:pt x="11" y="105"/>
                  </a:cubicBezTo>
                  <a:cubicBezTo>
                    <a:pt x="13" y="107"/>
                    <a:pt x="12" y="109"/>
                    <a:pt x="14" y="110"/>
                  </a:cubicBezTo>
                  <a:cubicBezTo>
                    <a:pt x="16" y="111"/>
                    <a:pt x="18" y="112"/>
                    <a:pt x="20" y="113"/>
                  </a:cubicBezTo>
                  <a:cubicBezTo>
                    <a:pt x="21" y="113"/>
                    <a:pt x="22" y="112"/>
                    <a:pt x="23" y="111"/>
                  </a:cubicBezTo>
                  <a:cubicBezTo>
                    <a:pt x="26" y="109"/>
                    <a:pt x="31" y="110"/>
                    <a:pt x="33" y="113"/>
                  </a:cubicBezTo>
                  <a:cubicBezTo>
                    <a:pt x="34" y="115"/>
                    <a:pt x="32" y="116"/>
                    <a:pt x="31" y="117"/>
                  </a:cubicBezTo>
                  <a:cubicBezTo>
                    <a:pt x="30" y="118"/>
                    <a:pt x="30" y="118"/>
                    <a:pt x="30" y="119"/>
                  </a:cubicBezTo>
                  <a:cubicBezTo>
                    <a:pt x="29" y="121"/>
                    <a:pt x="28" y="121"/>
                    <a:pt x="27" y="121"/>
                  </a:cubicBezTo>
                  <a:cubicBezTo>
                    <a:pt x="24" y="123"/>
                    <a:pt x="32" y="126"/>
                    <a:pt x="29" y="128"/>
                  </a:cubicBezTo>
                  <a:cubicBezTo>
                    <a:pt x="28" y="130"/>
                    <a:pt x="27" y="129"/>
                    <a:pt x="25" y="129"/>
                  </a:cubicBezTo>
                  <a:cubicBezTo>
                    <a:pt x="21" y="128"/>
                    <a:pt x="26" y="132"/>
                    <a:pt x="26" y="132"/>
                  </a:cubicBezTo>
                  <a:cubicBezTo>
                    <a:pt x="26" y="134"/>
                    <a:pt x="25" y="135"/>
                    <a:pt x="27" y="135"/>
                  </a:cubicBezTo>
                  <a:cubicBezTo>
                    <a:pt x="29" y="136"/>
                    <a:pt x="29" y="137"/>
                    <a:pt x="31" y="138"/>
                  </a:cubicBezTo>
                  <a:cubicBezTo>
                    <a:pt x="33" y="138"/>
                    <a:pt x="34" y="140"/>
                    <a:pt x="36" y="141"/>
                  </a:cubicBezTo>
                  <a:cubicBezTo>
                    <a:pt x="36" y="141"/>
                    <a:pt x="37" y="142"/>
                    <a:pt x="38" y="142"/>
                  </a:cubicBezTo>
                  <a:cubicBezTo>
                    <a:pt x="39" y="142"/>
                    <a:pt x="38" y="140"/>
                    <a:pt x="40" y="140"/>
                  </a:cubicBezTo>
                  <a:cubicBezTo>
                    <a:pt x="44" y="140"/>
                    <a:pt x="46" y="147"/>
                    <a:pt x="50" y="147"/>
                  </a:cubicBezTo>
                  <a:cubicBezTo>
                    <a:pt x="52" y="147"/>
                    <a:pt x="52" y="150"/>
                    <a:pt x="54" y="150"/>
                  </a:cubicBezTo>
                  <a:cubicBezTo>
                    <a:pt x="56" y="151"/>
                    <a:pt x="57" y="153"/>
                    <a:pt x="58" y="153"/>
                  </a:cubicBezTo>
                  <a:cubicBezTo>
                    <a:pt x="60" y="151"/>
                    <a:pt x="60" y="154"/>
                    <a:pt x="62" y="154"/>
                  </a:cubicBezTo>
                  <a:cubicBezTo>
                    <a:pt x="63" y="154"/>
                    <a:pt x="63" y="153"/>
                    <a:pt x="64" y="153"/>
                  </a:cubicBezTo>
                  <a:cubicBezTo>
                    <a:pt x="65" y="153"/>
                    <a:pt x="65" y="154"/>
                    <a:pt x="66" y="155"/>
                  </a:cubicBezTo>
                  <a:cubicBezTo>
                    <a:pt x="68" y="155"/>
                    <a:pt x="70" y="155"/>
                    <a:pt x="72" y="154"/>
                  </a:cubicBezTo>
                  <a:cubicBezTo>
                    <a:pt x="75" y="153"/>
                    <a:pt x="73" y="155"/>
                    <a:pt x="74" y="156"/>
                  </a:cubicBezTo>
                  <a:cubicBezTo>
                    <a:pt x="74" y="156"/>
                    <a:pt x="76" y="153"/>
                    <a:pt x="77" y="153"/>
                  </a:cubicBezTo>
                  <a:cubicBezTo>
                    <a:pt x="78" y="152"/>
                    <a:pt x="80" y="152"/>
                    <a:pt x="81" y="153"/>
                  </a:cubicBezTo>
                  <a:cubicBezTo>
                    <a:pt x="83" y="155"/>
                    <a:pt x="85" y="153"/>
                    <a:pt x="87" y="154"/>
                  </a:cubicBezTo>
                  <a:cubicBezTo>
                    <a:pt x="89" y="155"/>
                    <a:pt x="91" y="153"/>
                    <a:pt x="92" y="151"/>
                  </a:cubicBezTo>
                  <a:cubicBezTo>
                    <a:pt x="93" y="151"/>
                    <a:pt x="93" y="150"/>
                    <a:pt x="94" y="150"/>
                  </a:cubicBezTo>
                  <a:cubicBezTo>
                    <a:pt x="95" y="149"/>
                    <a:pt x="96" y="150"/>
                    <a:pt x="97" y="149"/>
                  </a:cubicBezTo>
                  <a:cubicBezTo>
                    <a:pt x="98" y="148"/>
                    <a:pt x="99" y="146"/>
                    <a:pt x="101" y="147"/>
                  </a:cubicBezTo>
                  <a:cubicBezTo>
                    <a:pt x="103" y="148"/>
                    <a:pt x="103" y="148"/>
                    <a:pt x="106" y="146"/>
                  </a:cubicBezTo>
                  <a:cubicBezTo>
                    <a:pt x="107" y="145"/>
                    <a:pt x="109" y="148"/>
                    <a:pt x="109" y="149"/>
                  </a:cubicBezTo>
                  <a:cubicBezTo>
                    <a:pt x="108" y="151"/>
                    <a:pt x="106" y="152"/>
                    <a:pt x="108" y="152"/>
                  </a:cubicBezTo>
                  <a:cubicBezTo>
                    <a:pt x="111" y="152"/>
                    <a:pt x="111" y="152"/>
                    <a:pt x="114" y="151"/>
                  </a:cubicBezTo>
                  <a:cubicBezTo>
                    <a:pt x="115" y="151"/>
                    <a:pt x="116" y="154"/>
                    <a:pt x="116" y="155"/>
                  </a:cubicBezTo>
                  <a:cubicBezTo>
                    <a:pt x="116" y="155"/>
                    <a:pt x="116" y="157"/>
                    <a:pt x="117" y="156"/>
                  </a:cubicBezTo>
                  <a:cubicBezTo>
                    <a:pt x="117" y="156"/>
                    <a:pt x="119" y="156"/>
                    <a:pt x="119" y="157"/>
                  </a:cubicBezTo>
                  <a:cubicBezTo>
                    <a:pt x="119" y="158"/>
                    <a:pt x="117" y="159"/>
                    <a:pt x="118" y="160"/>
                  </a:cubicBezTo>
                  <a:cubicBezTo>
                    <a:pt x="119" y="162"/>
                    <a:pt x="118" y="165"/>
                    <a:pt x="117" y="166"/>
                  </a:cubicBezTo>
                  <a:cubicBezTo>
                    <a:pt x="116" y="168"/>
                    <a:pt x="114" y="169"/>
                    <a:pt x="113" y="170"/>
                  </a:cubicBezTo>
                  <a:cubicBezTo>
                    <a:pt x="113" y="171"/>
                    <a:pt x="113" y="176"/>
                    <a:pt x="112" y="175"/>
                  </a:cubicBezTo>
                  <a:cubicBezTo>
                    <a:pt x="113" y="176"/>
                    <a:pt x="119" y="173"/>
                    <a:pt x="120" y="175"/>
                  </a:cubicBezTo>
                  <a:cubicBezTo>
                    <a:pt x="120" y="175"/>
                    <a:pt x="118" y="176"/>
                    <a:pt x="119" y="178"/>
                  </a:cubicBezTo>
                  <a:cubicBezTo>
                    <a:pt x="120" y="180"/>
                    <a:pt x="123" y="180"/>
                    <a:pt x="122" y="181"/>
                  </a:cubicBezTo>
                  <a:cubicBezTo>
                    <a:pt x="122" y="182"/>
                    <a:pt x="121" y="184"/>
                    <a:pt x="121" y="185"/>
                  </a:cubicBezTo>
                  <a:cubicBezTo>
                    <a:pt x="122" y="186"/>
                    <a:pt x="125" y="185"/>
                    <a:pt x="125" y="186"/>
                  </a:cubicBezTo>
                  <a:cubicBezTo>
                    <a:pt x="125" y="186"/>
                    <a:pt x="125" y="187"/>
                    <a:pt x="125" y="187"/>
                  </a:cubicBezTo>
                  <a:cubicBezTo>
                    <a:pt x="125" y="189"/>
                    <a:pt x="126" y="188"/>
                    <a:pt x="127" y="188"/>
                  </a:cubicBezTo>
                  <a:cubicBezTo>
                    <a:pt x="128" y="188"/>
                    <a:pt x="129" y="187"/>
                    <a:pt x="130" y="188"/>
                  </a:cubicBezTo>
                  <a:cubicBezTo>
                    <a:pt x="131" y="188"/>
                    <a:pt x="132" y="189"/>
                    <a:pt x="133" y="190"/>
                  </a:cubicBezTo>
                  <a:cubicBezTo>
                    <a:pt x="135" y="191"/>
                    <a:pt x="134" y="187"/>
                    <a:pt x="134" y="186"/>
                  </a:cubicBezTo>
                  <a:cubicBezTo>
                    <a:pt x="132" y="182"/>
                    <a:pt x="134" y="184"/>
                    <a:pt x="136" y="182"/>
                  </a:cubicBezTo>
                  <a:cubicBezTo>
                    <a:pt x="138" y="181"/>
                    <a:pt x="137" y="182"/>
                    <a:pt x="139" y="183"/>
                  </a:cubicBezTo>
                  <a:cubicBezTo>
                    <a:pt x="139" y="183"/>
                    <a:pt x="141" y="182"/>
                    <a:pt x="141" y="182"/>
                  </a:cubicBezTo>
                  <a:cubicBezTo>
                    <a:pt x="141" y="183"/>
                    <a:pt x="143" y="181"/>
                    <a:pt x="143" y="182"/>
                  </a:cubicBezTo>
                  <a:cubicBezTo>
                    <a:pt x="144" y="183"/>
                    <a:pt x="144" y="184"/>
                    <a:pt x="146" y="182"/>
                  </a:cubicBezTo>
                  <a:cubicBezTo>
                    <a:pt x="147" y="181"/>
                    <a:pt x="147" y="182"/>
                    <a:pt x="148" y="181"/>
                  </a:cubicBezTo>
                  <a:cubicBezTo>
                    <a:pt x="149" y="180"/>
                    <a:pt x="149" y="178"/>
                    <a:pt x="151" y="178"/>
                  </a:cubicBezTo>
                  <a:cubicBezTo>
                    <a:pt x="152" y="178"/>
                    <a:pt x="153" y="180"/>
                    <a:pt x="155" y="180"/>
                  </a:cubicBezTo>
                  <a:cubicBezTo>
                    <a:pt x="155" y="180"/>
                    <a:pt x="159" y="181"/>
                    <a:pt x="159" y="181"/>
                  </a:cubicBezTo>
                  <a:cubicBezTo>
                    <a:pt x="159" y="182"/>
                    <a:pt x="157" y="183"/>
                    <a:pt x="157" y="184"/>
                  </a:cubicBezTo>
                  <a:cubicBezTo>
                    <a:pt x="158" y="185"/>
                    <a:pt x="160" y="186"/>
                    <a:pt x="161" y="187"/>
                  </a:cubicBezTo>
                  <a:cubicBezTo>
                    <a:pt x="163" y="188"/>
                    <a:pt x="167" y="189"/>
                    <a:pt x="168" y="186"/>
                  </a:cubicBezTo>
                  <a:cubicBezTo>
                    <a:pt x="168" y="186"/>
                    <a:pt x="170" y="188"/>
                    <a:pt x="170" y="188"/>
                  </a:cubicBezTo>
                  <a:cubicBezTo>
                    <a:pt x="171" y="189"/>
                    <a:pt x="172" y="187"/>
                    <a:pt x="174" y="188"/>
                  </a:cubicBezTo>
                  <a:cubicBezTo>
                    <a:pt x="175" y="189"/>
                    <a:pt x="173" y="190"/>
                    <a:pt x="173" y="191"/>
                  </a:cubicBezTo>
                  <a:cubicBezTo>
                    <a:pt x="173" y="192"/>
                    <a:pt x="175" y="194"/>
                    <a:pt x="175" y="195"/>
                  </a:cubicBezTo>
                  <a:cubicBezTo>
                    <a:pt x="176" y="195"/>
                    <a:pt x="177" y="194"/>
                    <a:pt x="178" y="194"/>
                  </a:cubicBezTo>
                  <a:cubicBezTo>
                    <a:pt x="178" y="193"/>
                    <a:pt x="175" y="192"/>
                    <a:pt x="176" y="191"/>
                  </a:cubicBezTo>
                  <a:cubicBezTo>
                    <a:pt x="178" y="188"/>
                    <a:pt x="180" y="188"/>
                    <a:pt x="183" y="187"/>
                  </a:cubicBezTo>
                  <a:cubicBezTo>
                    <a:pt x="185" y="186"/>
                    <a:pt x="187" y="186"/>
                    <a:pt x="189" y="186"/>
                  </a:cubicBezTo>
                  <a:cubicBezTo>
                    <a:pt x="190" y="186"/>
                    <a:pt x="190" y="184"/>
                    <a:pt x="191" y="184"/>
                  </a:cubicBezTo>
                  <a:cubicBezTo>
                    <a:pt x="193" y="184"/>
                    <a:pt x="192" y="183"/>
                    <a:pt x="192" y="182"/>
                  </a:cubicBezTo>
                  <a:cubicBezTo>
                    <a:pt x="192" y="183"/>
                    <a:pt x="196" y="182"/>
                    <a:pt x="196" y="182"/>
                  </a:cubicBezTo>
                  <a:cubicBezTo>
                    <a:pt x="198" y="181"/>
                    <a:pt x="200" y="182"/>
                    <a:pt x="202" y="182"/>
                  </a:cubicBezTo>
                  <a:cubicBezTo>
                    <a:pt x="204" y="182"/>
                    <a:pt x="205" y="181"/>
                    <a:pt x="207" y="180"/>
                  </a:cubicBezTo>
                  <a:cubicBezTo>
                    <a:pt x="208" y="180"/>
                    <a:pt x="208" y="177"/>
                    <a:pt x="209" y="177"/>
                  </a:cubicBezTo>
                  <a:cubicBezTo>
                    <a:pt x="211" y="177"/>
                    <a:pt x="212" y="176"/>
                    <a:pt x="213" y="175"/>
                  </a:cubicBezTo>
                  <a:cubicBezTo>
                    <a:pt x="214" y="175"/>
                    <a:pt x="215" y="174"/>
                    <a:pt x="215" y="173"/>
                  </a:cubicBezTo>
                  <a:cubicBezTo>
                    <a:pt x="214" y="173"/>
                    <a:pt x="218" y="172"/>
                    <a:pt x="218" y="172"/>
                  </a:cubicBezTo>
                  <a:cubicBezTo>
                    <a:pt x="219" y="171"/>
                    <a:pt x="220" y="169"/>
                    <a:pt x="221" y="168"/>
                  </a:cubicBezTo>
                  <a:cubicBezTo>
                    <a:pt x="222" y="167"/>
                    <a:pt x="222" y="167"/>
                    <a:pt x="222" y="166"/>
                  </a:cubicBezTo>
                  <a:cubicBezTo>
                    <a:pt x="223" y="164"/>
                    <a:pt x="221" y="165"/>
                    <a:pt x="221" y="164"/>
                  </a:cubicBezTo>
                  <a:cubicBezTo>
                    <a:pt x="221" y="164"/>
                    <a:pt x="226" y="164"/>
                    <a:pt x="223" y="162"/>
                  </a:cubicBezTo>
                  <a:cubicBezTo>
                    <a:pt x="222" y="161"/>
                    <a:pt x="223" y="161"/>
                    <a:pt x="224" y="161"/>
                  </a:cubicBezTo>
                  <a:cubicBezTo>
                    <a:pt x="225" y="161"/>
                    <a:pt x="225" y="160"/>
                    <a:pt x="226" y="159"/>
                  </a:cubicBezTo>
                  <a:cubicBezTo>
                    <a:pt x="227" y="158"/>
                    <a:pt x="227" y="157"/>
                    <a:pt x="228" y="156"/>
                  </a:cubicBezTo>
                  <a:cubicBezTo>
                    <a:pt x="228" y="156"/>
                    <a:pt x="228" y="154"/>
                    <a:pt x="228" y="154"/>
                  </a:cubicBezTo>
                  <a:cubicBezTo>
                    <a:pt x="229" y="153"/>
                    <a:pt x="230" y="153"/>
                    <a:pt x="231" y="152"/>
                  </a:cubicBezTo>
                  <a:cubicBezTo>
                    <a:pt x="232" y="151"/>
                    <a:pt x="231" y="150"/>
                    <a:pt x="231" y="150"/>
                  </a:cubicBezTo>
                  <a:cubicBezTo>
                    <a:pt x="231" y="149"/>
                    <a:pt x="232" y="149"/>
                    <a:pt x="232" y="149"/>
                  </a:cubicBezTo>
                  <a:cubicBezTo>
                    <a:pt x="233" y="149"/>
                    <a:pt x="232" y="147"/>
                    <a:pt x="232" y="147"/>
                  </a:cubicBezTo>
                  <a:cubicBezTo>
                    <a:pt x="232" y="147"/>
                    <a:pt x="234" y="148"/>
                    <a:pt x="234" y="147"/>
                  </a:cubicBezTo>
                  <a:cubicBezTo>
                    <a:pt x="236" y="146"/>
                    <a:pt x="234" y="146"/>
                    <a:pt x="233" y="145"/>
                  </a:cubicBezTo>
                  <a:cubicBezTo>
                    <a:pt x="233" y="145"/>
                    <a:pt x="236" y="143"/>
                    <a:pt x="236" y="143"/>
                  </a:cubicBezTo>
                  <a:cubicBezTo>
                    <a:pt x="235" y="145"/>
                    <a:pt x="232" y="142"/>
                    <a:pt x="231" y="141"/>
                  </a:cubicBezTo>
                  <a:cubicBezTo>
                    <a:pt x="231" y="141"/>
                    <a:pt x="230" y="142"/>
                    <a:pt x="229" y="142"/>
                  </a:cubicBezTo>
                  <a:cubicBezTo>
                    <a:pt x="228" y="143"/>
                    <a:pt x="227" y="141"/>
                    <a:pt x="226" y="142"/>
                  </a:cubicBezTo>
                  <a:cubicBezTo>
                    <a:pt x="228" y="141"/>
                    <a:pt x="230" y="140"/>
                    <a:pt x="231" y="139"/>
                  </a:cubicBezTo>
                  <a:cubicBezTo>
                    <a:pt x="232" y="138"/>
                    <a:pt x="235" y="138"/>
                    <a:pt x="233" y="136"/>
                  </a:cubicBezTo>
                  <a:cubicBezTo>
                    <a:pt x="231" y="135"/>
                    <a:pt x="230" y="134"/>
                    <a:pt x="228" y="132"/>
                  </a:cubicBezTo>
                  <a:cubicBezTo>
                    <a:pt x="228" y="131"/>
                    <a:pt x="223" y="133"/>
                    <a:pt x="223" y="130"/>
                  </a:cubicBezTo>
                  <a:cubicBezTo>
                    <a:pt x="223" y="132"/>
                    <a:pt x="228" y="132"/>
                    <a:pt x="229" y="132"/>
                  </a:cubicBezTo>
                  <a:cubicBezTo>
                    <a:pt x="230" y="132"/>
                    <a:pt x="233" y="135"/>
                    <a:pt x="234" y="133"/>
                  </a:cubicBezTo>
                  <a:cubicBezTo>
                    <a:pt x="235" y="131"/>
                    <a:pt x="229" y="129"/>
                    <a:pt x="229" y="127"/>
                  </a:cubicBezTo>
                  <a:cubicBezTo>
                    <a:pt x="228" y="125"/>
                    <a:pt x="228" y="121"/>
                    <a:pt x="226" y="120"/>
                  </a:cubicBezTo>
                  <a:cubicBezTo>
                    <a:pt x="225" y="118"/>
                    <a:pt x="219" y="118"/>
                    <a:pt x="221" y="115"/>
                  </a:cubicBezTo>
                  <a:cubicBezTo>
                    <a:pt x="222" y="113"/>
                    <a:pt x="223" y="112"/>
                    <a:pt x="224" y="111"/>
                  </a:cubicBezTo>
                  <a:cubicBezTo>
                    <a:pt x="226" y="109"/>
                    <a:pt x="224" y="110"/>
                    <a:pt x="225" y="109"/>
                  </a:cubicBezTo>
                  <a:cubicBezTo>
                    <a:pt x="225" y="108"/>
                    <a:pt x="228" y="109"/>
                    <a:pt x="228" y="109"/>
                  </a:cubicBezTo>
                  <a:cubicBezTo>
                    <a:pt x="229" y="108"/>
                    <a:pt x="227" y="107"/>
                    <a:pt x="229" y="106"/>
                  </a:cubicBezTo>
                  <a:cubicBezTo>
                    <a:pt x="231" y="106"/>
                    <a:pt x="232" y="105"/>
                    <a:pt x="233" y="104"/>
                  </a:cubicBezTo>
                  <a:cubicBezTo>
                    <a:pt x="234" y="104"/>
                    <a:pt x="235" y="104"/>
                    <a:pt x="235" y="104"/>
                  </a:cubicBezTo>
                  <a:cubicBezTo>
                    <a:pt x="236" y="104"/>
                    <a:pt x="235" y="105"/>
                    <a:pt x="236" y="105"/>
                  </a:cubicBezTo>
                  <a:cubicBezTo>
                    <a:pt x="237" y="106"/>
                    <a:pt x="238" y="103"/>
                    <a:pt x="238" y="102"/>
                  </a:cubicBezTo>
                  <a:cubicBezTo>
                    <a:pt x="236" y="100"/>
                    <a:pt x="234" y="101"/>
                    <a:pt x="233" y="101"/>
                  </a:cubicBezTo>
                  <a:cubicBezTo>
                    <a:pt x="231" y="101"/>
                    <a:pt x="230" y="99"/>
                    <a:pt x="228" y="100"/>
                  </a:cubicBezTo>
                  <a:cubicBezTo>
                    <a:pt x="227" y="100"/>
                    <a:pt x="226" y="102"/>
                    <a:pt x="224" y="102"/>
                  </a:cubicBezTo>
                  <a:cubicBezTo>
                    <a:pt x="223" y="103"/>
                    <a:pt x="221" y="103"/>
                    <a:pt x="220" y="102"/>
                  </a:cubicBezTo>
                  <a:cubicBezTo>
                    <a:pt x="219" y="101"/>
                    <a:pt x="221" y="99"/>
                    <a:pt x="220" y="98"/>
                  </a:cubicBezTo>
                  <a:cubicBezTo>
                    <a:pt x="218" y="97"/>
                    <a:pt x="210" y="97"/>
                    <a:pt x="213" y="92"/>
                  </a:cubicBezTo>
                  <a:cubicBezTo>
                    <a:pt x="214" y="91"/>
                    <a:pt x="215" y="92"/>
                    <a:pt x="217" y="92"/>
                  </a:cubicBezTo>
                  <a:cubicBezTo>
                    <a:pt x="218" y="92"/>
                    <a:pt x="220" y="91"/>
                    <a:pt x="221" y="90"/>
                  </a:cubicBezTo>
                  <a:cubicBezTo>
                    <a:pt x="223" y="87"/>
                    <a:pt x="226" y="85"/>
                    <a:pt x="229" y="83"/>
                  </a:cubicBezTo>
                  <a:cubicBezTo>
                    <a:pt x="230" y="81"/>
                    <a:pt x="231" y="81"/>
                    <a:pt x="233" y="81"/>
                  </a:cubicBezTo>
                  <a:cubicBezTo>
                    <a:pt x="233" y="82"/>
                    <a:pt x="236" y="82"/>
                    <a:pt x="236" y="83"/>
                  </a:cubicBezTo>
                  <a:cubicBezTo>
                    <a:pt x="235" y="84"/>
                    <a:pt x="235" y="86"/>
                    <a:pt x="234" y="87"/>
                  </a:cubicBezTo>
                  <a:cubicBezTo>
                    <a:pt x="233" y="87"/>
                    <a:pt x="231" y="88"/>
                    <a:pt x="231" y="89"/>
                  </a:cubicBezTo>
                  <a:cubicBezTo>
                    <a:pt x="231" y="90"/>
                    <a:pt x="234" y="90"/>
                    <a:pt x="234" y="90"/>
                  </a:cubicBezTo>
                  <a:cubicBezTo>
                    <a:pt x="234" y="90"/>
                    <a:pt x="230" y="93"/>
                    <a:pt x="231" y="93"/>
                  </a:cubicBezTo>
                  <a:cubicBezTo>
                    <a:pt x="232" y="94"/>
                    <a:pt x="237" y="89"/>
                    <a:pt x="238" y="89"/>
                  </a:cubicBezTo>
                  <a:cubicBezTo>
                    <a:pt x="240" y="88"/>
                    <a:pt x="242" y="87"/>
                    <a:pt x="244" y="87"/>
                  </a:cubicBezTo>
                  <a:cubicBezTo>
                    <a:pt x="246" y="87"/>
                    <a:pt x="246" y="87"/>
                    <a:pt x="247" y="85"/>
                  </a:cubicBezTo>
                  <a:cubicBezTo>
                    <a:pt x="249" y="84"/>
                    <a:pt x="252" y="83"/>
                    <a:pt x="254" y="81"/>
                  </a:cubicBezTo>
                  <a:cubicBezTo>
                    <a:pt x="255" y="80"/>
                    <a:pt x="257" y="77"/>
                    <a:pt x="259" y="77"/>
                  </a:cubicBezTo>
                  <a:cubicBezTo>
                    <a:pt x="260" y="76"/>
                    <a:pt x="266" y="80"/>
                    <a:pt x="266" y="77"/>
                  </a:cubicBezTo>
                  <a:cubicBezTo>
                    <a:pt x="266" y="76"/>
                    <a:pt x="265" y="75"/>
                    <a:pt x="266" y="74"/>
                  </a:cubicBezTo>
                  <a:cubicBezTo>
                    <a:pt x="267" y="74"/>
                    <a:pt x="268" y="74"/>
                    <a:pt x="269" y="74"/>
                  </a:cubicBezTo>
                  <a:cubicBezTo>
                    <a:pt x="271" y="74"/>
                    <a:pt x="270" y="73"/>
                    <a:pt x="271" y="72"/>
                  </a:cubicBezTo>
                  <a:cubicBezTo>
                    <a:pt x="273" y="71"/>
                    <a:pt x="274" y="72"/>
                    <a:pt x="274" y="70"/>
                  </a:cubicBezTo>
                  <a:cubicBezTo>
                    <a:pt x="274" y="67"/>
                    <a:pt x="277" y="70"/>
                    <a:pt x="278" y="71"/>
                  </a:cubicBezTo>
                  <a:cubicBezTo>
                    <a:pt x="278" y="69"/>
                    <a:pt x="281" y="69"/>
                    <a:pt x="281" y="67"/>
                  </a:cubicBezTo>
                  <a:cubicBezTo>
                    <a:pt x="281" y="65"/>
                    <a:pt x="282" y="62"/>
                    <a:pt x="281" y="60"/>
                  </a:cubicBezTo>
                  <a:cubicBezTo>
                    <a:pt x="279" y="57"/>
                    <a:pt x="280" y="58"/>
                    <a:pt x="282" y="56"/>
                  </a:cubicBezTo>
                  <a:cubicBezTo>
                    <a:pt x="284" y="55"/>
                    <a:pt x="285" y="54"/>
                    <a:pt x="287" y="55"/>
                  </a:cubicBezTo>
                  <a:cubicBezTo>
                    <a:pt x="290" y="56"/>
                    <a:pt x="290" y="56"/>
                    <a:pt x="291" y="53"/>
                  </a:cubicBezTo>
                  <a:cubicBezTo>
                    <a:pt x="292" y="51"/>
                    <a:pt x="294" y="50"/>
                    <a:pt x="295" y="47"/>
                  </a:cubicBezTo>
                  <a:cubicBezTo>
                    <a:pt x="295" y="45"/>
                    <a:pt x="296" y="43"/>
                    <a:pt x="298" y="41"/>
                  </a:cubicBezTo>
                  <a:cubicBezTo>
                    <a:pt x="300" y="39"/>
                    <a:pt x="298" y="39"/>
                    <a:pt x="298" y="37"/>
                  </a:cubicBez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8" name="Freeform 716"/>
            <p:cNvSpPr>
              <a:spLocks/>
            </p:cNvSpPr>
            <p:nvPr/>
          </p:nvSpPr>
          <p:spPr bwMode="auto">
            <a:xfrm>
              <a:off x="7876033" y="3178608"/>
              <a:ext cx="732674" cy="318553"/>
            </a:xfrm>
            <a:custGeom>
              <a:avLst/>
              <a:gdLst>
                <a:gd name="T0" fmla="*/ 0 w 157"/>
                <a:gd name="T1" fmla="*/ 19 h 68"/>
                <a:gd name="T2" fmla="*/ 7 w 157"/>
                <a:gd name="T3" fmla="*/ 26 h 68"/>
                <a:gd name="T4" fmla="*/ 12 w 157"/>
                <a:gd name="T5" fmla="*/ 29 h 68"/>
                <a:gd name="T6" fmla="*/ 15 w 157"/>
                <a:gd name="T7" fmla="*/ 36 h 68"/>
                <a:gd name="T8" fmla="*/ 15 w 157"/>
                <a:gd name="T9" fmla="*/ 38 h 68"/>
                <a:gd name="T10" fmla="*/ 15 w 157"/>
                <a:gd name="T11" fmla="*/ 40 h 68"/>
                <a:gd name="T12" fmla="*/ 16 w 157"/>
                <a:gd name="T13" fmla="*/ 45 h 68"/>
                <a:gd name="T14" fmla="*/ 28 w 157"/>
                <a:gd name="T15" fmla="*/ 47 h 68"/>
                <a:gd name="T16" fmla="*/ 36 w 157"/>
                <a:gd name="T17" fmla="*/ 54 h 68"/>
                <a:gd name="T18" fmla="*/ 39 w 157"/>
                <a:gd name="T19" fmla="*/ 59 h 68"/>
                <a:gd name="T20" fmla="*/ 44 w 157"/>
                <a:gd name="T21" fmla="*/ 60 h 68"/>
                <a:gd name="T22" fmla="*/ 56 w 157"/>
                <a:gd name="T23" fmla="*/ 60 h 68"/>
                <a:gd name="T24" fmla="*/ 64 w 157"/>
                <a:gd name="T25" fmla="*/ 61 h 68"/>
                <a:gd name="T26" fmla="*/ 69 w 157"/>
                <a:gd name="T27" fmla="*/ 64 h 68"/>
                <a:gd name="T28" fmla="*/ 76 w 157"/>
                <a:gd name="T29" fmla="*/ 66 h 68"/>
                <a:gd name="T30" fmla="*/ 81 w 157"/>
                <a:gd name="T31" fmla="*/ 67 h 68"/>
                <a:gd name="T32" fmla="*/ 93 w 157"/>
                <a:gd name="T33" fmla="*/ 62 h 68"/>
                <a:gd name="T34" fmla="*/ 106 w 157"/>
                <a:gd name="T35" fmla="*/ 61 h 68"/>
                <a:gd name="T36" fmla="*/ 113 w 157"/>
                <a:gd name="T37" fmla="*/ 55 h 68"/>
                <a:gd name="T38" fmla="*/ 114 w 157"/>
                <a:gd name="T39" fmla="*/ 51 h 68"/>
                <a:gd name="T40" fmla="*/ 115 w 157"/>
                <a:gd name="T41" fmla="*/ 47 h 68"/>
                <a:gd name="T42" fmla="*/ 126 w 157"/>
                <a:gd name="T43" fmla="*/ 46 h 68"/>
                <a:gd name="T44" fmla="*/ 130 w 157"/>
                <a:gd name="T45" fmla="*/ 44 h 68"/>
                <a:gd name="T46" fmla="*/ 137 w 157"/>
                <a:gd name="T47" fmla="*/ 42 h 68"/>
                <a:gd name="T48" fmla="*/ 139 w 157"/>
                <a:gd name="T49" fmla="*/ 38 h 68"/>
                <a:gd name="T50" fmla="*/ 143 w 157"/>
                <a:gd name="T51" fmla="*/ 37 h 68"/>
                <a:gd name="T52" fmla="*/ 154 w 157"/>
                <a:gd name="T53" fmla="*/ 36 h 68"/>
                <a:gd name="T54" fmla="*/ 150 w 157"/>
                <a:gd name="T55" fmla="*/ 29 h 68"/>
                <a:gd name="T56" fmla="*/ 145 w 157"/>
                <a:gd name="T57" fmla="*/ 28 h 68"/>
                <a:gd name="T58" fmla="*/ 141 w 157"/>
                <a:gd name="T59" fmla="*/ 29 h 68"/>
                <a:gd name="T60" fmla="*/ 136 w 157"/>
                <a:gd name="T61" fmla="*/ 28 h 68"/>
                <a:gd name="T62" fmla="*/ 134 w 157"/>
                <a:gd name="T63" fmla="*/ 27 h 68"/>
                <a:gd name="T64" fmla="*/ 137 w 157"/>
                <a:gd name="T65" fmla="*/ 19 h 68"/>
                <a:gd name="T66" fmla="*/ 137 w 157"/>
                <a:gd name="T67" fmla="*/ 14 h 68"/>
                <a:gd name="T68" fmla="*/ 131 w 157"/>
                <a:gd name="T69" fmla="*/ 14 h 68"/>
                <a:gd name="T70" fmla="*/ 124 w 157"/>
                <a:gd name="T71" fmla="*/ 15 h 68"/>
                <a:gd name="T72" fmla="*/ 114 w 157"/>
                <a:gd name="T73" fmla="*/ 19 h 68"/>
                <a:gd name="T74" fmla="*/ 103 w 157"/>
                <a:gd name="T75" fmla="*/ 19 h 68"/>
                <a:gd name="T76" fmla="*/ 98 w 157"/>
                <a:gd name="T77" fmla="*/ 17 h 68"/>
                <a:gd name="T78" fmla="*/ 94 w 157"/>
                <a:gd name="T79" fmla="*/ 15 h 68"/>
                <a:gd name="T80" fmla="*/ 83 w 157"/>
                <a:gd name="T81" fmla="*/ 11 h 68"/>
                <a:gd name="T82" fmla="*/ 77 w 157"/>
                <a:gd name="T83" fmla="*/ 13 h 68"/>
                <a:gd name="T84" fmla="*/ 71 w 157"/>
                <a:gd name="T85" fmla="*/ 12 h 68"/>
                <a:gd name="T86" fmla="*/ 68 w 157"/>
                <a:gd name="T87" fmla="*/ 8 h 68"/>
                <a:gd name="T88" fmla="*/ 64 w 157"/>
                <a:gd name="T89" fmla="*/ 5 h 68"/>
                <a:gd name="T90" fmla="*/ 58 w 157"/>
                <a:gd name="T91" fmla="*/ 3 h 68"/>
                <a:gd name="T92" fmla="*/ 52 w 157"/>
                <a:gd name="T93" fmla="*/ 1 h 68"/>
                <a:gd name="T94" fmla="*/ 45 w 157"/>
                <a:gd name="T95" fmla="*/ 7 h 68"/>
                <a:gd name="T96" fmla="*/ 47 w 157"/>
                <a:gd name="T97" fmla="*/ 13 h 68"/>
                <a:gd name="T98" fmla="*/ 41 w 157"/>
                <a:gd name="T99" fmla="*/ 15 h 68"/>
                <a:gd name="T100" fmla="*/ 37 w 157"/>
                <a:gd name="T101" fmla="*/ 14 h 68"/>
                <a:gd name="T102" fmla="*/ 34 w 157"/>
                <a:gd name="T103" fmla="*/ 14 h 68"/>
                <a:gd name="T104" fmla="*/ 28 w 157"/>
                <a:gd name="T105" fmla="*/ 10 h 68"/>
                <a:gd name="T106" fmla="*/ 21 w 157"/>
                <a:gd name="T107" fmla="*/ 9 h 68"/>
                <a:gd name="T108" fmla="*/ 13 w 157"/>
                <a:gd name="T109" fmla="*/ 13 h 68"/>
                <a:gd name="T110" fmla="*/ 7 w 157"/>
                <a:gd name="T111" fmla="*/ 17 h 68"/>
                <a:gd name="T112" fmla="*/ 0 w 157"/>
                <a:gd name="T113" fmla="*/ 19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57" h="68">
                  <a:moveTo>
                    <a:pt x="0" y="19"/>
                  </a:moveTo>
                  <a:cubicBezTo>
                    <a:pt x="1" y="23"/>
                    <a:pt x="3" y="25"/>
                    <a:pt x="7" y="26"/>
                  </a:cubicBezTo>
                  <a:cubicBezTo>
                    <a:pt x="9" y="27"/>
                    <a:pt x="10" y="28"/>
                    <a:pt x="12" y="29"/>
                  </a:cubicBezTo>
                  <a:cubicBezTo>
                    <a:pt x="13" y="31"/>
                    <a:pt x="14" y="34"/>
                    <a:pt x="15" y="36"/>
                  </a:cubicBezTo>
                  <a:cubicBezTo>
                    <a:pt x="16" y="37"/>
                    <a:pt x="15" y="37"/>
                    <a:pt x="15" y="38"/>
                  </a:cubicBezTo>
                  <a:cubicBezTo>
                    <a:pt x="14" y="38"/>
                    <a:pt x="15" y="39"/>
                    <a:pt x="15" y="40"/>
                  </a:cubicBezTo>
                  <a:cubicBezTo>
                    <a:pt x="14" y="43"/>
                    <a:pt x="13" y="43"/>
                    <a:pt x="16" y="45"/>
                  </a:cubicBezTo>
                  <a:cubicBezTo>
                    <a:pt x="20" y="46"/>
                    <a:pt x="24" y="45"/>
                    <a:pt x="28" y="47"/>
                  </a:cubicBezTo>
                  <a:cubicBezTo>
                    <a:pt x="30" y="49"/>
                    <a:pt x="34" y="52"/>
                    <a:pt x="36" y="54"/>
                  </a:cubicBezTo>
                  <a:cubicBezTo>
                    <a:pt x="37" y="55"/>
                    <a:pt x="38" y="57"/>
                    <a:pt x="39" y="59"/>
                  </a:cubicBezTo>
                  <a:cubicBezTo>
                    <a:pt x="40" y="61"/>
                    <a:pt x="43" y="60"/>
                    <a:pt x="44" y="60"/>
                  </a:cubicBezTo>
                  <a:cubicBezTo>
                    <a:pt x="48" y="60"/>
                    <a:pt x="52" y="60"/>
                    <a:pt x="56" y="60"/>
                  </a:cubicBezTo>
                  <a:cubicBezTo>
                    <a:pt x="58" y="60"/>
                    <a:pt x="62" y="60"/>
                    <a:pt x="64" y="61"/>
                  </a:cubicBezTo>
                  <a:cubicBezTo>
                    <a:pt x="66" y="62"/>
                    <a:pt x="67" y="64"/>
                    <a:pt x="69" y="64"/>
                  </a:cubicBezTo>
                  <a:cubicBezTo>
                    <a:pt x="71" y="65"/>
                    <a:pt x="74" y="66"/>
                    <a:pt x="76" y="66"/>
                  </a:cubicBezTo>
                  <a:cubicBezTo>
                    <a:pt x="78" y="65"/>
                    <a:pt x="80" y="68"/>
                    <a:pt x="81" y="67"/>
                  </a:cubicBezTo>
                  <a:cubicBezTo>
                    <a:pt x="85" y="65"/>
                    <a:pt x="88" y="63"/>
                    <a:pt x="93" y="62"/>
                  </a:cubicBezTo>
                  <a:cubicBezTo>
                    <a:pt x="97" y="62"/>
                    <a:pt x="103" y="63"/>
                    <a:pt x="106" y="61"/>
                  </a:cubicBezTo>
                  <a:cubicBezTo>
                    <a:pt x="109" y="59"/>
                    <a:pt x="110" y="56"/>
                    <a:pt x="113" y="55"/>
                  </a:cubicBezTo>
                  <a:cubicBezTo>
                    <a:pt x="116" y="54"/>
                    <a:pt x="116" y="53"/>
                    <a:pt x="114" y="51"/>
                  </a:cubicBezTo>
                  <a:cubicBezTo>
                    <a:pt x="113" y="50"/>
                    <a:pt x="113" y="48"/>
                    <a:pt x="115" y="47"/>
                  </a:cubicBezTo>
                  <a:cubicBezTo>
                    <a:pt x="118" y="44"/>
                    <a:pt x="122" y="50"/>
                    <a:pt x="126" y="46"/>
                  </a:cubicBezTo>
                  <a:cubicBezTo>
                    <a:pt x="127" y="45"/>
                    <a:pt x="128" y="44"/>
                    <a:pt x="130" y="44"/>
                  </a:cubicBezTo>
                  <a:cubicBezTo>
                    <a:pt x="133" y="43"/>
                    <a:pt x="134" y="44"/>
                    <a:pt x="137" y="42"/>
                  </a:cubicBezTo>
                  <a:cubicBezTo>
                    <a:pt x="138" y="41"/>
                    <a:pt x="138" y="38"/>
                    <a:pt x="139" y="38"/>
                  </a:cubicBezTo>
                  <a:cubicBezTo>
                    <a:pt x="141" y="37"/>
                    <a:pt x="142" y="37"/>
                    <a:pt x="143" y="37"/>
                  </a:cubicBezTo>
                  <a:cubicBezTo>
                    <a:pt x="147" y="36"/>
                    <a:pt x="150" y="35"/>
                    <a:pt x="154" y="36"/>
                  </a:cubicBezTo>
                  <a:cubicBezTo>
                    <a:pt x="157" y="36"/>
                    <a:pt x="151" y="29"/>
                    <a:pt x="150" y="29"/>
                  </a:cubicBezTo>
                  <a:cubicBezTo>
                    <a:pt x="149" y="28"/>
                    <a:pt x="147" y="27"/>
                    <a:pt x="145" y="28"/>
                  </a:cubicBezTo>
                  <a:cubicBezTo>
                    <a:pt x="143" y="28"/>
                    <a:pt x="143" y="30"/>
                    <a:pt x="141" y="29"/>
                  </a:cubicBezTo>
                  <a:cubicBezTo>
                    <a:pt x="140" y="28"/>
                    <a:pt x="137" y="27"/>
                    <a:pt x="136" y="28"/>
                  </a:cubicBezTo>
                  <a:cubicBezTo>
                    <a:pt x="135" y="30"/>
                    <a:pt x="134" y="29"/>
                    <a:pt x="134" y="27"/>
                  </a:cubicBezTo>
                  <a:cubicBezTo>
                    <a:pt x="134" y="25"/>
                    <a:pt x="137" y="21"/>
                    <a:pt x="137" y="19"/>
                  </a:cubicBezTo>
                  <a:cubicBezTo>
                    <a:pt x="138" y="17"/>
                    <a:pt x="141" y="14"/>
                    <a:pt x="137" y="14"/>
                  </a:cubicBezTo>
                  <a:cubicBezTo>
                    <a:pt x="134" y="14"/>
                    <a:pt x="134" y="15"/>
                    <a:pt x="131" y="14"/>
                  </a:cubicBezTo>
                  <a:cubicBezTo>
                    <a:pt x="128" y="13"/>
                    <a:pt x="127" y="13"/>
                    <a:pt x="124" y="15"/>
                  </a:cubicBezTo>
                  <a:cubicBezTo>
                    <a:pt x="121" y="17"/>
                    <a:pt x="117" y="18"/>
                    <a:pt x="114" y="19"/>
                  </a:cubicBezTo>
                  <a:cubicBezTo>
                    <a:pt x="109" y="20"/>
                    <a:pt x="107" y="19"/>
                    <a:pt x="103" y="19"/>
                  </a:cubicBezTo>
                  <a:cubicBezTo>
                    <a:pt x="101" y="18"/>
                    <a:pt x="100" y="18"/>
                    <a:pt x="98" y="17"/>
                  </a:cubicBezTo>
                  <a:cubicBezTo>
                    <a:pt x="97" y="17"/>
                    <a:pt x="96" y="15"/>
                    <a:pt x="94" y="15"/>
                  </a:cubicBezTo>
                  <a:cubicBezTo>
                    <a:pt x="90" y="14"/>
                    <a:pt x="88" y="12"/>
                    <a:pt x="83" y="11"/>
                  </a:cubicBezTo>
                  <a:cubicBezTo>
                    <a:pt x="81" y="11"/>
                    <a:pt x="79" y="12"/>
                    <a:pt x="77" y="13"/>
                  </a:cubicBezTo>
                  <a:cubicBezTo>
                    <a:pt x="75" y="14"/>
                    <a:pt x="73" y="13"/>
                    <a:pt x="71" y="12"/>
                  </a:cubicBezTo>
                  <a:cubicBezTo>
                    <a:pt x="69" y="11"/>
                    <a:pt x="68" y="11"/>
                    <a:pt x="68" y="8"/>
                  </a:cubicBezTo>
                  <a:cubicBezTo>
                    <a:pt x="67" y="6"/>
                    <a:pt x="67" y="6"/>
                    <a:pt x="64" y="5"/>
                  </a:cubicBezTo>
                  <a:cubicBezTo>
                    <a:pt x="62" y="4"/>
                    <a:pt x="60" y="3"/>
                    <a:pt x="58" y="3"/>
                  </a:cubicBezTo>
                  <a:cubicBezTo>
                    <a:pt x="56" y="3"/>
                    <a:pt x="53" y="0"/>
                    <a:pt x="52" y="1"/>
                  </a:cubicBezTo>
                  <a:cubicBezTo>
                    <a:pt x="50" y="1"/>
                    <a:pt x="46" y="5"/>
                    <a:pt x="45" y="7"/>
                  </a:cubicBezTo>
                  <a:cubicBezTo>
                    <a:pt x="45" y="9"/>
                    <a:pt x="48" y="11"/>
                    <a:pt x="47" y="13"/>
                  </a:cubicBezTo>
                  <a:cubicBezTo>
                    <a:pt x="46" y="15"/>
                    <a:pt x="43" y="17"/>
                    <a:pt x="41" y="15"/>
                  </a:cubicBezTo>
                  <a:cubicBezTo>
                    <a:pt x="39" y="15"/>
                    <a:pt x="38" y="14"/>
                    <a:pt x="37" y="14"/>
                  </a:cubicBezTo>
                  <a:cubicBezTo>
                    <a:pt x="36" y="14"/>
                    <a:pt x="35" y="14"/>
                    <a:pt x="34" y="14"/>
                  </a:cubicBezTo>
                  <a:cubicBezTo>
                    <a:pt x="31" y="13"/>
                    <a:pt x="31" y="11"/>
                    <a:pt x="28" y="10"/>
                  </a:cubicBezTo>
                  <a:cubicBezTo>
                    <a:pt x="26" y="9"/>
                    <a:pt x="23" y="8"/>
                    <a:pt x="21" y="9"/>
                  </a:cubicBezTo>
                  <a:cubicBezTo>
                    <a:pt x="18" y="10"/>
                    <a:pt x="16" y="12"/>
                    <a:pt x="13" y="13"/>
                  </a:cubicBezTo>
                  <a:cubicBezTo>
                    <a:pt x="11" y="14"/>
                    <a:pt x="9" y="16"/>
                    <a:pt x="7" y="17"/>
                  </a:cubicBezTo>
                  <a:cubicBezTo>
                    <a:pt x="4" y="17"/>
                    <a:pt x="2" y="19"/>
                    <a:pt x="0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9" name="Freeform 717"/>
            <p:cNvSpPr>
              <a:spLocks/>
            </p:cNvSpPr>
            <p:nvPr/>
          </p:nvSpPr>
          <p:spPr bwMode="auto">
            <a:xfrm>
              <a:off x="6111243" y="2566983"/>
              <a:ext cx="293070" cy="504910"/>
            </a:xfrm>
            <a:custGeom>
              <a:avLst/>
              <a:gdLst>
                <a:gd name="T0" fmla="*/ 61 w 63"/>
                <a:gd name="T1" fmla="*/ 25 h 108"/>
                <a:gd name="T2" fmla="*/ 61 w 63"/>
                <a:gd name="T3" fmla="*/ 20 h 108"/>
                <a:gd name="T4" fmla="*/ 61 w 63"/>
                <a:gd name="T5" fmla="*/ 16 h 108"/>
                <a:gd name="T6" fmla="*/ 60 w 63"/>
                <a:gd name="T7" fmla="*/ 13 h 108"/>
                <a:gd name="T8" fmla="*/ 60 w 63"/>
                <a:gd name="T9" fmla="*/ 11 h 108"/>
                <a:gd name="T10" fmla="*/ 57 w 63"/>
                <a:gd name="T11" fmla="*/ 7 h 108"/>
                <a:gd name="T12" fmla="*/ 51 w 63"/>
                <a:gd name="T13" fmla="*/ 5 h 108"/>
                <a:gd name="T14" fmla="*/ 44 w 63"/>
                <a:gd name="T15" fmla="*/ 1 h 108"/>
                <a:gd name="T16" fmla="*/ 44 w 63"/>
                <a:gd name="T17" fmla="*/ 5 h 108"/>
                <a:gd name="T18" fmla="*/ 34 w 63"/>
                <a:gd name="T19" fmla="*/ 5 h 108"/>
                <a:gd name="T20" fmla="*/ 34 w 63"/>
                <a:gd name="T21" fmla="*/ 10 h 108"/>
                <a:gd name="T22" fmla="*/ 29 w 63"/>
                <a:gd name="T23" fmla="*/ 10 h 108"/>
                <a:gd name="T24" fmla="*/ 27 w 63"/>
                <a:gd name="T25" fmla="*/ 12 h 108"/>
                <a:gd name="T26" fmla="*/ 25 w 63"/>
                <a:gd name="T27" fmla="*/ 15 h 108"/>
                <a:gd name="T28" fmla="*/ 25 w 63"/>
                <a:gd name="T29" fmla="*/ 18 h 108"/>
                <a:gd name="T30" fmla="*/ 24 w 63"/>
                <a:gd name="T31" fmla="*/ 20 h 108"/>
                <a:gd name="T32" fmla="*/ 20 w 63"/>
                <a:gd name="T33" fmla="*/ 25 h 108"/>
                <a:gd name="T34" fmla="*/ 17 w 63"/>
                <a:gd name="T35" fmla="*/ 27 h 108"/>
                <a:gd name="T36" fmla="*/ 16 w 63"/>
                <a:gd name="T37" fmla="*/ 33 h 108"/>
                <a:gd name="T38" fmla="*/ 13 w 63"/>
                <a:gd name="T39" fmla="*/ 38 h 108"/>
                <a:gd name="T40" fmla="*/ 15 w 63"/>
                <a:gd name="T41" fmla="*/ 42 h 108"/>
                <a:gd name="T42" fmla="*/ 9 w 63"/>
                <a:gd name="T43" fmla="*/ 44 h 108"/>
                <a:gd name="T44" fmla="*/ 5 w 63"/>
                <a:gd name="T45" fmla="*/ 51 h 108"/>
                <a:gd name="T46" fmla="*/ 6 w 63"/>
                <a:gd name="T47" fmla="*/ 57 h 108"/>
                <a:gd name="T48" fmla="*/ 8 w 63"/>
                <a:gd name="T49" fmla="*/ 63 h 108"/>
                <a:gd name="T50" fmla="*/ 7 w 63"/>
                <a:gd name="T51" fmla="*/ 67 h 108"/>
                <a:gd name="T52" fmla="*/ 7 w 63"/>
                <a:gd name="T53" fmla="*/ 74 h 108"/>
                <a:gd name="T54" fmla="*/ 4 w 63"/>
                <a:gd name="T55" fmla="*/ 78 h 108"/>
                <a:gd name="T56" fmla="*/ 3 w 63"/>
                <a:gd name="T57" fmla="*/ 83 h 108"/>
                <a:gd name="T58" fmla="*/ 0 w 63"/>
                <a:gd name="T59" fmla="*/ 82 h 108"/>
                <a:gd name="T60" fmla="*/ 4 w 63"/>
                <a:gd name="T61" fmla="*/ 90 h 108"/>
                <a:gd name="T62" fmla="*/ 7 w 63"/>
                <a:gd name="T63" fmla="*/ 97 h 108"/>
                <a:gd name="T64" fmla="*/ 8 w 63"/>
                <a:gd name="T65" fmla="*/ 102 h 108"/>
                <a:gd name="T66" fmla="*/ 10 w 63"/>
                <a:gd name="T67" fmla="*/ 107 h 108"/>
                <a:gd name="T68" fmla="*/ 14 w 63"/>
                <a:gd name="T69" fmla="*/ 108 h 108"/>
                <a:gd name="T70" fmla="*/ 15 w 63"/>
                <a:gd name="T71" fmla="*/ 105 h 108"/>
                <a:gd name="T72" fmla="*/ 24 w 63"/>
                <a:gd name="T73" fmla="*/ 101 h 108"/>
                <a:gd name="T74" fmla="*/ 27 w 63"/>
                <a:gd name="T75" fmla="*/ 92 h 108"/>
                <a:gd name="T76" fmla="*/ 26 w 63"/>
                <a:gd name="T77" fmla="*/ 87 h 108"/>
                <a:gd name="T78" fmla="*/ 28 w 63"/>
                <a:gd name="T79" fmla="*/ 84 h 108"/>
                <a:gd name="T80" fmla="*/ 32 w 63"/>
                <a:gd name="T81" fmla="*/ 82 h 108"/>
                <a:gd name="T82" fmla="*/ 32 w 63"/>
                <a:gd name="T83" fmla="*/ 81 h 108"/>
                <a:gd name="T84" fmla="*/ 35 w 63"/>
                <a:gd name="T85" fmla="*/ 80 h 108"/>
                <a:gd name="T86" fmla="*/ 34 w 63"/>
                <a:gd name="T87" fmla="*/ 78 h 108"/>
                <a:gd name="T88" fmla="*/ 36 w 63"/>
                <a:gd name="T89" fmla="*/ 77 h 108"/>
                <a:gd name="T90" fmla="*/ 35 w 63"/>
                <a:gd name="T91" fmla="*/ 73 h 108"/>
                <a:gd name="T92" fmla="*/ 29 w 63"/>
                <a:gd name="T93" fmla="*/ 66 h 108"/>
                <a:gd name="T94" fmla="*/ 30 w 63"/>
                <a:gd name="T95" fmla="*/ 60 h 108"/>
                <a:gd name="T96" fmla="*/ 30 w 63"/>
                <a:gd name="T97" fmla="*/ 56 h 108"/>
                <a:gd name="T98" fmla="*/ 33 w 63"/>
                <a:gd name="T99" fmla="*/ 53 h 108"/>
                <a:gd name="T100" fmla="*/ 39 w 63"/>
                <a:gd name="T101" fmla="*/ 48 h 108"/>
                <a:gd name="T102" fmla="*/ 49 w 63"/>
                <a:gd name="T103" fmla="*/ 41 h 108"/>
                <a:gd name="T104" fmla="*/ 50 w 63"/>
                <a:gd name="T105" fmla="*/ 35 h 108"/>
                <a:gd name="T106" fmla="*/ 50 w 63"/>
                <a:gd name="T107" fmla="*/ 32 h 108"/>
                <a:gd name="T108" fmla="*/ 54 w 63"/>
                <a:gd name="T109" fmla="*/ 30 h 108"/>
                <a:gd name="T110" fmla="*/ 58 w 63"/>
                <a:gd name="T111" fmla="*/ 29 h 108"/>
                <a:gd name="T112" fmla="*/ 60 w 63"/>
                <a:gd name="T113" fmla="*/ 28 h 108"/>
                <a:gd name="T114" fmla="*/ 63 w 63"/>
                <a:gd name="T115" fmla="*/ 28 h 108"/>
                <a:gd name="T116" fmla="*/ 61 w 63"/>
                <a:gd name="T117" fmla="*/ 25 h 108"/>
                <a:gd name="T118" fmla="*/ 61 w 63"/>
                <a:gd name="T119" fmla="*/ 25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63" h="108">
                  <a:moveTo>
                    <a:pt x="61" y="25"/>
                  </a:moveTo>
                  <a:cubicBezTo>
                    <a:pt x="60" y="24"/>
                    <a:pt x="62" y="22"/>
                    <a:pt x="61" y="20"/>
                  </a:cubicBezTo>
                  <a:cubicBezTo>
                    <a:pt x="60" y="18"/>
                    <a:pt x="61" y="18"/>
                    <a:pt x="61" y="16"/>
                  </a:cubicBezTo>
                  <a:cubicBezTo>
                    <a:pt x="61" y="15"/>
                    <a:pt x="60" y="14"/>
                    <a:pt x="60" y="13"/>
                  </a:cubicBezTo>
                  <a:cubicBezTo>
                    <a:pt x="59" y="12"/>
                    <a:pt x="60" y="12"/>
                    <a:pt x="60" y="11"/>
                  </a:cubicBezTo>
                  <a:cubicBezTo>
                    <a:pt x="59" y="9"/>
                    <a:pt x="59" y="8"/>
                    <a:pt x="57" y="7"/>
                  </a:cubicBezTo>
                  <a:cubicBezTo>
                    <a:pt x="55" y="6"/>
                    <a:pt x="53" y="6"/>
                    <a:pt x="51" y="5"/>
                  </a:cubicBezTo>
                  <a:cubicBezTo>
                    <a:pt x="49" y="3"/>
                    <a:pt x="47" y="0"/>
                    <a:pt x="44" y="1"/>
                  </a:cubicBezTo>
                  <a:cubicBezTo>
                    <a:pt x="43" y="1"/>
                    <a:pt x="44" y="4"/>
                    <a:pt x="44" y="5"/>
                  </a:cubicBezTo>
                  <a:cubicBezTo>
                    <a:pt x="43" y="8"/>
                    <a:pt x="37" y="6"/>
                    <a:pt x="34" y="5"/>
                  </a:cubicBezTo>
                  <a:cubicBezTo>
                    <a:pt x="34" y="7"/>
                    <a:pt x="34" y="8"/>
                    <a:pt x="34" y="10"/>
                  </a:cubicBezTo>
                  <a:cubicBezTo>
                    <a:pt x="33" y="10"/>
                    <a:pt x="31" y="9"/>
                    <a:pt x="29" y="10"/>
                  </a:cubicBezTo>
                  <a:cubicBezTo>
                    <a:pt x="28" y="10"/>
                    <a:pt x="28" y="11"/>
                    <a:pt x="27" y="12"/>
                  </a:cubicBezTo>
                  <a:cubicBezTo>
                    <a:pt x="27" y="13"/>
                    <a:pt x="25" y="14"/>
                    <a:pt x="25" y="15"/>
                  </a:cubicBezTo>
                  <a:cubicBezTo>
                    <a:pt x="24" y="16"/>
                    <a:pt x="26" y="18"/>
                    <a:pt x="25" y="18"/>
                  </a:cubicBezTo>
                  <a:cubicBezTo>
                    <a:pt x="25" y="19"/>
                    <a:pt x="24" y="19"/>
                    <a:pt x="24" y="20"/>
                  </a:cubicBezTo>
                  <a:cubicBezTo>
                    <a:pt x="22" y="21"/>
                    <a:pt x="20" y="23"/>
                    <a:pt x="20" y="25"/>
                  </a:cubicBezTo>
                  <a:cubicBezTo>
                    <a:pt x="20" y="27"/>
                    <a:pt x="18" y="25"/>
                    <a:pt x="17" y="27"/>
                  </a:cubicBezTo>
                  <a:cubicBezTo>
                    <a:pt x="17" y="29"/>
                    <a:pt x="17" y="31"/>
                    <a:pt x="16" y="33"/>
                  </a:cubicBezTo>
                  <a:cubicBezTo>
                    <a:pt x="16" y="35"/>
                    <a:pt x="13" y="36"/>
                    <a:pt x="13" y="38"/>
                  </a:cubicBezTo>
                  <a:cubicBezTo>
                    <a:pt x="13" y="39"/>
                    <a:pt x="16" y="41"/>
                    <a:pt x="15" y="42"/>
                  </a:cubicBezTo>
                  <a:cubicBezTo>
                    <a:pt x="13" y="44"/>
                    <a:pt x="11" y="43"/>
                    <a:pt x="9" y="44"/>
                  </a:cubicBezTo>
                  <a:cubicBezTo>
                    <a:pt x="6" y="45"/>
                    <a:pt x="5" y="48"/>
                    <a:pt x="5" y="51"/>
                  </a:cubicBezTo>
                  <a:cubicBezTo>
                    <a:pt x="6" y="53"/>
                    <a:pt x="6" y="55"/>
                    <a:pt x="6" y="57"/>
                  </a:cubicBezTo>
                  <a:cubicBezTo>
                    <a:pt x="6" y="60"/>
                    <a:pt x="4" y="61"/>
                    <a:pt x="8" y="63"/>
                  </a:cubicBezTo>
                  <a:cubicBezTo>
                    <a:pt x="10" y="65"/>
                    <a:pt x="9" y="66"/>
                    <a:pt x="7" y="67"/>
                  </a:cubicBezTo>
                  <a:cubicBezTo>
                    <a:pt x="6" y="68"/>
                    <a:pt x="8" y="72"/>
                    <a:pt x="7" y="74"/>
                  </a:cubicBezTo>
                  <a:cubicBezTo>
                    <a:pt x="7" y="76"/>
                    <a:pt x="4" y="76"/>
                    <a:pt x="4" y="78"/>
                  </a:cubicBezTo>
                  <a:cubicBezTo>
                    <a:pt x="4" y="79"/>
                    <a:pt x="4" y="83"/>
                    <a:pt x="3" y="83"/>
                  </a:cubicBezTo>
                  <a:cubicBezTo>
                    <a:pt x="3" y="83"/>
                    <a:pt x="1" y="82"/>
                    <a:pt x="0" y="82"/>
                  </a:cubicBezTo>
                  <a:cubicBezTo>
                    <a:pt x="0" y="86"/>
                    <a:pt x="4" y="87"/>
                    <a:pt x="4" y="90"/>
                  </a:cubicBezTo>
                  <a:cubicBezTo>
                    <a:pt x="3" y="91"/>
                    <a:pt x="6" y="96"/>
                    <a:pt x="7" y="97"/>
                  </a:cubicBezTo>
                  <a:cubicBezTo>
                    <a:pt x="9" y="99"/>
                    <a:pt x="8" y="100"/>
                    <a:pt x="8" y="102"/>
                  </a:cubicBezTo>
                  <a:cubicBezTo>
                    <a:pt x="8" y="103"/>
                    <a:pt x="10" y="105"/>
                    <a:pt x="10" y="107"/>
                  </a:cubicBezTo>
                  <a:cubicBezTo>
                    <a:pt x="9" y="108"/>
                    <a:pt x="13" y="107"/>
                    <a:pt x="14" y="108"/>
                  </a:cubicBezTo>
                  <a:cubicBezTo>
                    <a:pt x="16" y="108"/>
                    <a:pt x="15" y="107"/>
                    <a:pt x="15" y="105"/>
                  </a:cubicBezTo>
                  <a:cubicBezTo>
                    <a:pt x="15" y="100"/>
                    <a:pt x="23" y="104"/>
                    <a:pt x="24" y="101"/>
                  </a:cubicBezTo>
                  <a:cubicBezTo>
                    <a:pt x="25" y="98"/>
                    <a:pt x="26" y="95"/>
                    <a:pt x="27" y="92"/>
                  </a:cubicBezTo>
                  <a:cubicBezTo>
                    <a:pt x="27" y="90"/>
                    <a:pt x="27" y="88"/>
                    <a:pt x="26" y="87"/>
                  </a:cubicBezTo>
                  <a:cubicBezTo>
                    <a:pt x="25" y="85"/>
                    <a:pt x="26" y="85"/>
                    <a:pt x="28" y="84"/>
                  </a:cubicBezTo>
                  <a:cubicBezTo>
                    <a:pt x="29" y="84"/>
                    <a:pt x="32" y="83"/>
                    <a:pt x="32" y="82"/>
                  </a:cubicBezTo>
                  <a:cubicBezTo>
                    <a:pt x="32" y="82"/>
                    <a:pt x="32" y="81"/>
                    <a:pt x="32" y="81"/>
                  </a:cubicBezTo>
                  <a:cubicBezTo>
                    <a:pt x="33" y="81"/>
                    <a:pt x="35" y="81"/>
                    <a:pt x="35" y="80"/>
                  </a:cubicBezTo>
                  <a:cubicBezTo>
                    <a:pt x="35" y="79"/>
                    <a:pt x="34" y="79"/>
                    <a:pt x="34" y="78"/>
                  </a:cubicBezTo>
                  <a:cubicBezTo>
                    <a:pt x="35" y="78"/>
                    <a:pt x="36" y="77"/>
                    <a:pt x="36" y="77"/>
                  </a:cubicBezTo>
                  <a:cubicBezTo>
                    <a:pt x="38" y="75"/>
                    <a:pt x="37" y="74"/>
                    <a:pt x="35" y="73"/>
                  </a:cubicBezTo>
                  <a:cubicBezTo>
                    <a:pt x="33" y="71"/>
                    <a:pt x="29" y="70"/>
                    <a:pt x="29" y="66"/>
                  </a:cubicBezTo>
                  <a:cubicBezTo>
                    <a:pt x="29" y="64"/>
                    <a:pt x="29" y="62"/>
                    <a:pt x="30" y="60"/>
                  </a:cubicBezTo>
                  <a:cubicBezTo>
                    <a:pt x="31" y="58"/>
                    <a:pt x="31" y="58"/>
                    <a:pt x="30" y="56"/>
                  </a:cubicBezTo>
                  <a:cubicBezTo>
                    <a:pt x="29" y="56"/>
                    <a:pt x="33" y="53"/>
                    <a:pt x="33" y="53"/>
                  </a:cubicBezTo>
                  <a:cubicBezTo>
                    <a:pt x="35" y="51"/>
                    <a:pt x="36" y="49"/>
                    <a:pt x="39" y="48"/>
                  </a:cubicBezTo>
                  <a:cubicBezTo>
                    <a:pt x="42" y="47"/>
                    <a:pt x="47" y="44"/>
                    <a:pt x="49" y="41"/>
                  </a:cubicBezTo>
                  <a:cubicBezTo>
                    <a:pt x="51" y="38"/>
                    <a:pt x="46" y="36"/>
                    <a:pt x="50" y="35"/>
                  </a:cubicBezTo>
                  <a:cubicBezTo>
                    <a:pt x="52" y="34"/>
                    <a:pt x="51" y="34"/>
                    <a:pt x="50" y="32"/>
                  </a:cubicBezTo>
                  <a:cubicBezTo>
                    <a:pt x="50" y="31"/>
                    <a:pt x="53" y="30"/>
                    <a:pt x="54" y="30"/>
                  </a:cubicBezTo>
                  <a:cubicBezTo>
                    <a:pt x="56" y="28"/>
                    <a:pt x="57" y="27"/>
                    <a:pt x="58" y="29"/>
                  </a:cubicBezTo>
                  <a:cubicBezTo>
                    <a:pt x="59" y="29"/>
                    <a:pt x="60" y="28"/>
                    <a:pt x="60" y="28"/>
                  </a:cubicBezTo>
                  <a:cubicBezTo>
                    <a:pt x="61" y="28"/>
                    <a:pt x="62" y="28"/>
                    <a:pt x="63" y="28"/>
                  </a:cubicBezTo>
                  <a:cubicBezTo>
                    <a:pt x="63" y="27"/>
                    <a:pt x="62" y="27"/>
                    <a:pt x="61" y="25"/>
                  </a:cubicBezTo>
                  <a:cubicBezTo>
                    <a:pt x="60" y="24"/>
                    <a:pt x="61" y="26"/>
                    <a:pt x="6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0" name="Freeform 718"/>
            <p:cNvSpPr>
              <a:spLocks/>
            </p:cNvSpPr>
            <p:nvPr/>
          </p:nvSpPr>
          <p:spPr bwMode="auto">
            <a:xfrm>
              <a:off x="6326268" y="2528757"/>
              <a:ext cx="251658" cy="393416"/>
            </a:xfrm>
            <a:custGeom>
              <a:avLst/>
              <a:gdLst>
                <a:gd name="T0" fmla="*/ 53 w 54"/>
                <a:gd name="T1" fmla="*/ 59 h 84"/>
                <a:gd name="T2" fmla="*/ 47 w 54"/>
                <a:gd name="T3" fmla="*/ 55 h 84"/>
                <a:gd name="T4" fmla="*/ 49 w 54"/>
                <a:gd name="T5" fmla="*/ 51 h 84"/>
                <a:gd name="T6" fmla="*/ 44 w 54"/>
                <a:gd name="T7" fmla="*/ 44 h 84"/>
                <a:gd name="T8" fmla="*/ 46 w 54"/>
                <a:gd name="T9" fmla="*/ 43 h 84"/>
                <a:gd name="T10" fmla="*/ 44 w 54"/>
                <a:gd name="T11" fmla="*/ 38 h 84"/>
                <a:gd name="T12" fmla="*/ 45 w 54"/>
                <a:gd name="T13" fmla="*/ 36 h 84"/>
                <a:gd name="T14" fmla="*/ 44 w 54"/>
                <a:gd name="T15" fmla="*/ 32 h 84"/>
                <a:gd name="T16" fmla="*/ 42 w 54"/>
                <a:gd name="T17" fmla="*/ 26 h 84"/>
                <a:gd name="T18" fmla="*/ 45 w 54"/>
                <a:gd name="T19" fmla="*/ 23 h 84"/>
                <a:gd name="T20" fmla="*/ 44 w 54"/>
                <a:gd name="T21" fmla="*/ 19 h 84"/>
                <a:gd name="T22" fmla="*/ 38 w 54"/>
                <a:gd name="T23" fmla="*/ 13 h 84"/>
                <a:gd name="T24" fmla="*/ 40 w 54"/>
                <a:gd name="T25" fmla="*/ 12 h 84"/>
                <a:gd name="T26" fmla="*/ 39 w 54"/>
                <a:gd name="T27" fmla="*/ 10 h 84"/>
                <a:gd name="T28" fmla="*/ 41 w 54"/>
                <a:gd name="T29" fmla="*/ 3 h 84"/>
                <a:gd name="T30" fmla="*/ 37 w 54"/>
                <a:gd name="T31" fmla="*/ 1 h 84"/>
                <a:gd name="T32" fmla="*/ 34 w 54"/>
                <a:gd name="T33" fmla="*/ 0 h 84"/>
                <a:gd name="T34" fmla="*/ 29 w 54"/>
                <a:gd name="T35" fmla="*/ 1 h 84"/>
                <a:gd name="T36" fmla="*/ 25 w 54"/>
                <a:gd name="T37" fmla="*/ 5 h 84"/>
                <a:gd name="T38" fmla="*/ 24 w 54"/>
                <a:gd name="T39" fmla="*/ 10 h 84"/>
                <a:gd name="T40" fmla="*/ 21 w 54"/>
                <a:gd name="T41" fmla="*/ 13 h 84"/>
                <a:gd name="T42" fmla="*/ 17 w 54"/>
                <a:gd name="T43" fmla="*/ 11 h 84"/>
                <a:gd name="T44" fmla="*/ 14 w 54"/>
                <a:gd name="T45" fmla="*/ 12 h 84"/>
                <a:gd name="T46" fmla="*/ 7 w 54"/>
                <a:gd name="T47" fmla="*/ 10 h 84"/>
                <a:gd name="T48" fmla="*/ 4 w 54"/>
                <a:gd name="T49" fmla="*/ 7 h 84"/>
                <a:gd name="T50" fmla="*/ 0 w 54"/>
                <a:gd name="T51" fmla="*/ 9 h 84"/>
                <a:gd name="T52" fmla="*/ 8 w 54"/>
                <a:gd name="T53" fmla="*/ 14 h 84"/>
                <a:gd name="T54" fmla="*/ 12 w 54"/>
                <a:gd name="T55" fmla="*/ 16 h 84"/>
                <a:gd name="T56" fmla="*/ 14 w 54"/>
                <a:gd name="T57" fmla="*/ 19 h 84"/>
                <a:gd name="T58" fmla="*/ 14 w 54"/>
                <a:gd name="T59" fmla="*/ 21 h 84"/>
                <a:gd name="T60" fmla="*/ 15 w 54"/>
                <a:gd name="T61" fmla="*/ 24 h 84"/>
                <a:gd name="T62" fmla="*/ 15 w 54"/>
                <a:gd name="T63" fmla="*/ 27 h 84"/>
                <a:gd name="T64" fmla="*/ 16 w 54"/>
                <a:gd name="T65" fmla="*/ 29 h 84"/>
                <a:gd name="T66" fmla="*/ 15 w 54"/>
                <a:gd name="T67" fmla="*/ 33 h 84"/>
                <a:gd name="T68" fmla="*/ 17 w 54"/>
                <a:gd name="T69" fmla="*/ 36 h 84"/>
                <a:gd name="T70" fmla="*/ 21 w 54"/>
                <a:gd name="T71" fmla="*/ 38 h 84"/>
                <a:gd name="T72" fmla="*/ 22 w 54"/>
                <a:gd name="T73" fmla="*/ 41 h 84"/>
                <a:gd name="T74" fmla="*/ 23 w 54"/>
                <a:gd name="T75" fmla="*/ 44 h 84"/>
                <a:gd name="T76" fmla="*/ 20 w 54"/>
                <a:gd name="T77" fmla="*/ 44 h 84"/>
                <a:gd name="T78" fmla="*/ 16 w 54"/>
                <a:gd name="T79" fmla="*/ 49 h 84"/>
                <a:gd name="T80" fmla="*/ 13 w 54"/>
                <a:gd name="T81" fmla="*/ 51 h 84"/>
                <a:gd name="T82" fmla="*/ 10 w 54"/>
                <a:gd name="T83" fmla="*/ 54 h 84"/>
                <a:gd name="T84" fmla="*/ 4 w 54"/>
                <a:gd name="T85" fmla="*/ 57 h 84"/>
                <a:gd name="T86" fmla="*/ 2 w 54"/>
                <a:gd name="T87" fmla="*/ 62 h 84"/>
                <a:gd name="T88" fmla="*/ 4 w 54"/>
                <a:gd name="T89" fmla="*/ 67 h 84"/>
                <a:gd name="T90" fmla="*/ 4 w 54"/>
                <a:gd name="T91" fmla="*/ 73 h 84"/>
                <a:gd name="T92" fmla="*/ 4 w 54"/>
                <a:gd name="T93" fmla="*/ 78 h 84"/>
                <a:gd name="T94" fmla="*/ 7 w 54"/>
                <a:gd name="T95" fmla="*/ 80 h 84"/>
                <a:gd name="T96" fmla="*/ 5 w 54"/>
                <a:gd name="T97" fmla="*/ 81 h 84"/>
                <a:gd name="T98" fmla="*/ 8 w 54"/>
                <a:gd name="T99" fmla="*/ 79 h 84"/>
                <a:gd name="T100" fmla="*/ 8 w 54"/>
                <a:gd name="T101" fmla="*/ 83 h 84"/>
                <a:gd name="T102" fmla="*/ 11 w 54"/>
                <a:gd name="T103" fmla="*/ 80 h 84"/>
                <a:gd name="T104" fmla="*/ 11 w 54"/>
                <a:gd name="T105" fmla="*/ 83 h 84"/>
                <a:gd name="T106" fmla="*/ 23 w 54"/>
                <a:gd name="T107" fmla="*/ 80 h 84"/>
                <a:gd name="T108" fmla="*/ 36 w 54"/>
                <a:gd name="T109" fmla="*/ 78 h 84"/>
                <a:gd name="T110" fmla="*/ 46 w 54"/>
                <a:gd name="T111" fmla="*/ 68 h 84"/>
                <a:gd name="T112" fmla="*/ 53 w 54"/>
                <a:gd name="T113" fmla="*/ 59 h 84"/>
                <a:gd name="T114" fmla="*/ 53 w 54"/>
                <a:gd name="T115" fmla="*/ 59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84">
                  <a:moveTo>
                    <a:pt x="53" y="59"/>
                  </a:moveTo>
                  <a:cubicBezTo>
                    <a:pt x="52" y="57"/>
                    <a:pt x="49" y="56"/>
                    <a:pt x="47" y="55"/>
                  </a:cubicBezTo>
                  <a:cubicBezTo>
                    <a:pt x="44" y="53"/>
                    <a:pt x="48" y="53"/>
                    <a:pt x="49" y="51"/>
                  </a:cubicBezTo>
                  <a:cubicBezTo>
                    <a:pt x="49" y="51"/>
                    <a:pt x="45" y="45"/>
                    <a:pt x="44" y="44"/>
                  </a:cubicBezTo>
                  <a:cubicBezTo>
                    <a:pt x="44" y="44"/>
                    <a:pt x="46" y="43"/>
                    <a:pt x="46" y="43"/>
                  </a:cubicBezTo>
                  <a:cubicBezTo>
                    <a:pt x="46" y="42"/>
                    <a:pt x="44" y="39"/>
                    <a:pt x="44" y="38"/>
                  </a:cubicBezTo>
                  <a:cubicBezTo>
                    <a:pt x="44" y="37"/>
                    <a:pt x="45" y="37"/>
                    <a:pt x="45" y="36"/>
                  </a:cubicBezTo>
                  <a:cubicBezTo>
                    <a:pt x="46" y="35"/>
                    <a:pt x="44" y="33"/>
                    <a:pt x="44" y="32"/>
                  </a:cubicBezTo>
                  <a:cubicBezTo>
                    <a:pt x="42" y="30"/>
                    <a:pt x="40" y="28"/>
                    <a:pt x="42" y="26"/>
                  </a:cubicBezTo>
                  <a:cubicBezTo>
                    <a:pt x="43" y="25"/>
                    <a:pt x="45" y="24"/>
                    <a:pt x="45" y="23"/>
                  </a:cubicBezTo>
                  <a:cubicBezTo>
                    <a:pt x="46" y="21"/>
                    <a:pt x="44" y="20"/>
                    <a:pt x="44" y="19"/>
                  </a:cubicBezTo>
                  <a:cubicBezTo>
                    <a:pt x="43" y="18"/>
                    <a:pt x="36" y="15"/>
                    <a:pt x="38" y="13"/>
                  </a:cubicBezTo>
                  <a:cubicBezTo>
                    <a:pt x="38" y="13"/>
                    <a:pt x="40" y="12"/>
                    <a:pt x="40" y="12"/>
                  </a:cubicBezTo>
                  <a:cubicBezTo>
                    <a:pt x="40" y="12"/>
                    <a:pt x="37" y="10"/>
                    <a:pt x="39" y="10"/>
                  </a:cubicBezTo>
                  <a:cubicBezTo>
                    <a:pt x="42" y="10"/>
                    <a:pt x="44" y="5"/>
                    <a:pt x="41" y="3"/>
                  </a:cubicBezTo>
                  <a:cubicBezTo>
                    <a:pt x="40" y="2"/>
                    <a:pt x="38" y="2"/>
                    <a:pt x="37" y="1"/>
                  </a:cubicBezTo>
                  <a:cubicBezTo>
                    <a:pt x="36" y="0"/>
                    <a:pt x="35" y="0"/>
                    <a:pt x="34" y="0"/>
                  </a:cubicBezTo>
                  <a:cubicBezTo>
                    <a:pt x="32" y="1"/>
                    <a:pt x="31" y="0"/>
                    <a:pt x="29" y="1"/>
                  </a:cubicBezTo>
                  <a:cubicBezTo>
                    <a:pt x="28" y="2"/>
                    <a:pt x="26" y="4"/>
                    <a:pt x="25" y="5"/>
                  </a:cubicBezTo>
                  <a:cubicBezTo>
                    <a:pt x="25" y="6"/>
                    <a:pt x="25" y="10"/>
                    <a:pt x="24" y="10"/>
                  </a:cubicBezTo>
                  <a:cubicBezTo>
                    <a:pt x="23" y="11"/>
                    <a:pt x="22" y="12"/>
                    <a:pt x="21" y="13"/>
                  </a:cubicBezTo>
                  <a:cubicBezTo>
                    <a:pt x="20" y="13"/>
                    <a:pt x="18" y="11"/>
                    <a:pt x="17" y="11"/>
                  </a:cubicBezTo>
                  <a:cubicBezTo>
                    <a:pt x="16" y="11"/>
                    <a:pt x="15" y="12"/>
                    <a:pt x="14" y="12"/>
                  </a:cubicBezTo>
                  <a:cubicBezTo>
                    <a:pt x="11" y="13"/>
                    <a:pt x="9" y="12"/>
                    <a:pt x="7" y="10"/>
                  </a:cubicBezTo>
                  <a:cubicBezTo>
                    <a:pt x="7" y="9"/>
                    <a:pt x="5" y="7"/>
                    <a:pt x="4" y="7"/>
                  </a:cubicBezTo>
                  <a:cubicBezTo>
                    <a:pt x="3" y="7"/>
                    <a:pt x="1" y="9"/>
                    <a:pt x="0" y="9"/>
                  </a:cubicBezTo>
                  <a:cubicBezTo>
                    <a:pt x="2" y="11"/>
                    <a:pt x="5" y="13"/>
                    <a:pt x="8" y="14"/>
                  </a:cubicBezTo>
                  <a:cubicBezTo>
                    <a:pt x="9" y="14"/>
                    <a:pt x="11" y="15"/>
                    <a:pt x="12" y="16"/>
                  </a:cubicBezTo>
                  <a:cubicBezTo>
                    <a:pt x="13" y="17"/>
                    <a:pt x="13" y="18"/>
                    <a:pt x="14" y="19"/>
                  </a:cubicBezTo>
                  <a:cubicBezTo>
                    <a:pt x="14" y="20"/>
                    <a:pt x="13" y="20"/>
                    <a:pt x="14" y="21"/>
                  </a:cubicBezTo>
                  <a:cubicBezTo>
                    <a:pt x="14" y="22"/>
                    <a:pt x="16" y="23"/>
                    <a:pt x="15" y="24"/>
                  </a:cubicBezTo>
                  <a:cubicBezTo>
                    <a:pt x="15" y="25"/>
                    <a:pt x="14" y="26"/>
                    <a:pt x="15" y="27"/>
                  </a:cubicBezTo>
                  <a:cubicBezTo>
                    <a:pt x="15" y="27"/>
                    <a:pt x="16" y="29"/>
                    <a:pt x="16" y="29"/>
                  </a:cubicBezTo>
                  <a:cubicBezTo>
                    <a:pt x="15" y="30"/>
                    <a:pt x="15" y="32"/>
                    <a:pt x="15" y="33"/>
                  </a:cubicBezTo>
                  <a:cubicBezTo>
                    <a:pt x="15" y="33"/>
                    <a:pt x="17" y="36"/>
                    <a:pt x="17" y="36"/>
                  </a:cubicBezTo>
                  <a:cubicBezTo>
                    <a:pt x="18" y="37"/>
                    <a:pt x="20" y="38"/>
                    <a:pt x="21" y="38"/>
                  </a:cubicBezTo>
                  <a:cubicBezTo>
                    <a:pt x="22" y="39"/>
                    <a:pt x="22" y="40"/>
                    <a:pt x="22" y="41"/>
                  </a:cubicBezTo>
                  <a:cubicBezTo>
                    <a:pt x="22" y="42"/>
                    <a:pt x="23" y="43"/>
                    <a:pt x="23" y="44"/>
                  </a:cubicBezTo>
                  <a:cubicBezTo>
                    <a:pt x="23" y="45"/>
                    <a:pt x="21" y="44"/>
                    <a:pt x="20" y="44"/>
                  </a:cubicBezTo>
                  <a:cubicBezTo>
                    <a:pt x="19" y="44"/>
                    <a:pt x="16" y="48"/>
                    <a:pt x="16" y="49"/>
                  </a:cubicBezTo>
                  <a:cubicBezTo>
                    <a:pt x="15" y="50"/>
                    <a:pt x="14" y="50"/>
                    <a:pt x="13" y="51"/>
                  </a:cubicBezTo>
                  <a:cubicBezTo>
                    <a:pt x="12" y="52"/>
                    <a:pt x="11" y="53"/>
                    <a:pt x="10" y="54"/>
                  </a:cubicBezTo>
                  <a:cubicBezTo>
                    <a:pt x="9" y="54"/>
                    <a:pt x="4" y="58"/>
                    <a:pt x="4" y="57"/>
                  </a:cubicBezTo>
                  <a:cubicBezTo>
                    <a:pt x="4" y="59"/>
                    <a:pt x="2" y="60"/>
                    <a:pt x="2" y="62"/>
                  </a:cubicBezTo>
                  <a:cubicBezTo>
                    <a:pt x="3" y="64"/>
                    <a:pt x="2" y="67"/>
                    <a:pt x="4" y="67"/>
                  </a:cubicBezTo>
                  <a:cubicBezTo>
                    <a:pt x="5" y="67"/>
                    <a:pt x="4" y="72"/>
                    <a:pt x="4" y="73"/>
                  </a:cubicBezTo>
                  <a:cubicBezTo>
                    <a:pt x="4" y="75"/>
                    <a:pt x="2" y="77"/>
                    <a:pt x="4" y="78"/>
                  </a:cubicBezTo>
                  <a:cubicBezTo>
                    <a:pt x="4" y="78"/>
                    <a:pt x="8" y="79"/>
                    <a:pt x="7" y="80"/>
                  </a:cubicBezTo>
                  <a:cubicBezTo>
                    <a:pt x="7" y="80"/>
                    <a:pt x="5" y="81"/>
                    <a:pt x="5" y="81"/>
                  </a:cubicBezTo>
                  <a:cubicBezTo>
                    <a:pt x="7" y="81"/>
                    <a:pt x="7" y="79"/>
                    <a:pt x="8" y="79"/>
                  </a:cubicBezTo>
                  <a:cubicBezTo>
                    <a:pt x="10" y="78"/>
                    <a:pt x="8" y="83"/>
                    <a:pt x="8" y="83"/>
                  </a:cubicBezTo>
                  <a:cubicBezTo>
                    <a:pt x="8" y="83"/>
                    <a:pt x="11" y="80"/>
                    <a:pt x="11" y="80"/>
                  </a:cubicBezTo>
                  <a:cubicBezTo>
                    <a:pt x="12" y="79"/>
                    <a:pt x="11" y="83"/>
                    <a:pt x="11" y="83"/>
                  </a:cubicBezTo>
                  <a:cubicBezTo>
                    <a:pt x="14" y="84"/>
                    <a:pt x="20" y="81"/>
                    <a:pt x="23" y="80"/>
                  </a:cubicBezTo>
                  <a:cubicBezTo>
                    <a:pt x="27" y="79"/>
                    <a:pt x="31" y="79"/>
                    <a:pt x="36" y="78"/>
                  </a:cubicBezTo>
                  <a:cubicBezTo>
                    <a:pt x="39" y="74"/>
                    <a:pt x="43" y="71"/>
                    <a:pt x="46" y="68"/>
                  </a:cubicBezTo>
                  <a:cubicBezTo>
                    <a:pt x="48" y="66"/>
                    <a:pt x="54" y="62"/>
                    <a:pt x="53" y="59"/>
                  </a:cubicBezTo>
                  <a:cubicBezTo>
                    <a:pt x="52" y="57"/>
                    <a:pt x="54" y="62"/>
                    <a:pt x="53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1" name="Freeform 719"/>
            <p:cNvSpPr>
              <a:spLocks/>
            </p:cNvSpPr>
            <p:nvPr/>
          </p:nvSpPr>
          <p:spPr bwMode="auto">
            <a:xfrm>
              <a:off x="5966300" y="2482565"/>
              <a:ext cx="597289" cy="500132"/>
            </a:xfrm>
            <a:custGeom>
              <a:avLst/>
              <a:gdLst>
                <a:gd name="T0" fmla="*/ 38 w 128"/>
                <a:gd name="T1" fmla="*/ 87 h 107"/>
                <a:gd name="T2" fmla="*/ 38 w 128"/>
                <a:gd name="T3" fmla="*/ 63 h 107"/>
                <a:gd name="T4" fmla="*/ 47 w 128"/>
                <a:gd name="T5" fmla="*/ 52 h 107"/>
                <a:gd name="T6" fmla="*/ 56 w 128"/>
                <a:gd name="T7" fmla="*/ 34 h 107"/>
                <a:gd name="T8" fmla="*/ 72 w 128"/>
                <a:gd name="T9" fmla="*/ 25 h 107"/>
                <a:gd name="T10" fmla="*/ 86 w 128"/>
                <a:gd name="T11" fmla="*/ 22 h 107"/>
                <a:gd name="T12" fmla="*/ 102 w 128"/>
                <a:gd name="T13" fmla="*/ 20 h 107"/>
                <a:gd name="T14" fmla="*/ 112 w 128"/>
                <a:gd name="T15" fmla="*/ 10 h 107"/>
                <a:gd name="T16" fmla="*/ 120 w 128"/>
                <a:gd name="T17" fmla="*/ 13 h 107"/>
                <a:gd name="T18" fmla="*/ 127 w 128"/>
                <a:gd name="T19" fmla="*/ 6 h 107"/>
                <a:gd name="T20" fmla="*/ 114 w 128"/>
                <a:gd name="T21" fmla="*/ 5 h 107"/>
                <a:gd name="T22" fmla="*/ 116 w 128"/>
                <a:gd name="T23" fmla="*/ 2 h 107"/>
                <a:gd name="T24" fmla="*/ 106 w 128"/>
                <a:gd name="T25" fmla="*/ 3 h 107"/>
                <a:gd name="T26" fmla="*/ 100 w 128"/>
                <a:gd name="T27" fmla="*/ 1 h 107"/>
                <a:gd name="T28" fmla="*/ 95 w 128"/>
                <a:gd name="T29" fmla="*/ 3 h 107"/>
                <a:gd name="T30" fmla="*/ 91 w 128"/>
                <a:gd name="T31" fmla="*/ 6 h 107"/>
                <a:gd name="T32" fmla="*/ 90 w 128"/>
                <a:gd name="T33" fmla="*/ 11 h 107"/>
                <a:gd name="T34" fmla="*/ 84 w 128"/>
                <a:gd name="T35" fmla="*/ 10 h 107"/>
                <a:gd name="T36" fmla="*/ 80 w 128"/>
                <a:gd name="T37" fmla="*/ 13 h 107"/>
                <a:gd name="T38" fmla="*/ 76 w 128"/>
                <a:gd name="T39" fmla="*/ 15 h 107"/>
                <a:gd name="T40" fmla="*/ 72 w 128"/>
                <a:gd name="T41" fmla="*/ 16 h 107"/>
                <a:gd name="T42" fmla="*/ 68 w 128"/>
                <a:gd name="T43" fmla="*/ 10 h 107"/>
                <a:gd name="T44" fmla="*/ 67 w 128"/>
                <a:gd name="T45" fmla="*/ 14 h 107"/>
                <a:gd name="T46" fmla="*/ 65 w 128"/>
                <a:gd name="T47" fmla="*/ 14 h 107"/>
                <a:gd name="T48" fmla="*/ 62 w 128"/>
                <a:gd name="T49" fmla="*/ 18 h 107"/>
                <a:gd name="T50" fmla="*/ 61 w 128"/>
                <a:gd name="T51" fmla="*/ 21 h 107"/>
                <a:gd name="T52" fmla="*/ 57 w 128"/>
                <a:gd name="T53" fmla="*/ 20 h 107"/>
                <a:gd name="T54" fmla="*/ 54 w 128"/>
                <a:gd name="T55" fmla="*/ 20 h 107"/>
                <a:gd name="T56" fmla="*/ 51 w 128"/>
                <a:gd name="T57" fmla="*/ 22 h 107"/>
                <a:gd name="T58" fmla="*/ 49 w 128"/>
                <a:gd name="T59" fmla="*/ 23 h 107"/>
                <a:gd name="T60" fmla="*/ 54 w 128"/>
                <a:gd name="T61" fmla="*/ 25 h 107"/>
                <a:gd name="T62" fmla="*/ 56 w 128"/>
                <a:gd name="T63" fmla="*/ 25 h 107"/>
                <a:gd name="T64" fmla="*/ 57 w 128"/>
                <a:gd name="T65" fmla="*/ 28 h 107"/>
                <a:gd name="T66" fmla="*/ 49 w 128"/>
                <a:gd name="T67" fmla="*/ 31 h 107"/>
                <a:gd name="T68" fmla="*/ 53 w 128"/>
                <a:gd name="T69" fmla="*/ 33 h 107"/>
                <a:gd name="T70" fmla="*/ 49 w 128"/>
                <a:gd name="T71" fmla="*/ 35 h 107"/>
                <a:gd name="T72" fmla="*/ 43 w 128"/>
                <a:gd name="T73" fmla="*/ 40 h 107"/>
                <a:gd name="T74" fmla="*/ 42 w 128"/>
                <a:gd name="T75" fmla="*/ 43 h 107"/>
                <a:gd name="T76" fmla="*/ 39 w 128"/>
                <a:gd name="T77" fmla="*/ 45 h 107"/>
                <a:gd name="T78" fmla="*/ 39 w 128"/>
                <a:gd name="T79" fmla="*/ 49 h 107"/>
                <a:gd name="T80" fmla="*/ 39 w 128"/>
                <a:gd name="T81" fmla="*/ 52 h 107"/>
                <a:gd name="T82" fmla="*/ 35 w 128"/>
                <a:gd name="T83" fmla="*/ 56 h 107"/>
                <a:gd name="T84" fmla="*/ 27 w 128"/>
                <a:gd name="T85" fmla="*/ 62 h 107"/>
                <a:gd name="T86" fmla="*/ 31 w 128"/>
                <a:gd name="T87" fmla="*/ 64 h 107"/>
                <a:gd name="T88" fmla="*/ 28 w 128"/>
                <a:gd name="T89" fmla="*/ 66 h 107"/>
                <a:gd name="T90" fmla="*/ 19 w 128"/>
                <a:gd name="T91" fmla="*/ 68 h 107"/>
                <a:gd name="T92" fmla="*/ 16 w 128"/>
                <a:gd name="T93" fmla="*/ 72 h 107"/>
                <a:gd name="T94" fmla="*/ 10 w 128"/>
                <a:gd name="T95" fmla="*/ 73 h 107"/>
                <a:gd name="T96" fmla="*/ 10 w 128"/>
                <a:gd name="T97" fmla="*/ 74 h 107"/>
                <a:gd name="T98" fmla="*/ 5 w 128"/>
                <a:gd name="T99" fmla="*/ 75 h 107"/>
                <a:gd name="T100" fmla="*/ 4 w 128"/>
                <a:gd name="T101" fmla="*/ 81 h 107"/>
                <a:gd name="T102" fmla="*/ 1 w 128"/>
                <a:gd name="T103" fmla="*/ 86 h 107"/>
                <a:gd name="T104" fmla="*/ 6 w 128"/>
                <a:gd name="T105" fmla="*/ 92 h 107"/>
                <a:gd name="T106" fmla="*/ 7 w 128"/>
                <a:gd name="T107" fmla="*/ 94 h 107"/>
                <a:gd name="T108" fmla="*/ 3 w 128"/>
                <a:gd name="T109" fmla="*/ 93 h 107"/>
                <a:gd name="T110" fmla="*/ 5 w 128"/>
                <a:gd name="T111" fmla="*/ 97 h 107"/>
                <a:gd name="T112" fmla="*/ 5 w 128"/>
                <a:gd name="T113" fmla="*/ 103 h 107"/>
                <a:gd name="T114" fmla="*/ 27 w 128"/>
                <a:gd name="T115" fmla="*/ 99 h 107"/>
                <a:gd name="T116" fmla="*/ 34 w 128"/>
                <a:gd name="T117" fmla="*/ 101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8" h="107">
                  <a:moveTo>
                    <a:pt x="34" y="101"/>
                  </a:moveTo>
                  <a:cubicBezTo>
                    <a:pt x="34" y="101"/>
                    <a:pt x="35" y="98"/>
                    <a:pt x="35" y="97"/>
                  </a:cubicBezTo>
                  <a:cubicBezTo>
                    <a:pt x="35" y="95"/>
                    <a:pt x="36" y="94"/>
                    <a:pt x="38" y="93"/>
                  </a:cubicBezTo>
                  <a:cubicBezTo>
                    <a:pt x="40" y="91"/>
                    <a:pt x="38" y="88"/>
                    <a:pt x="38" y="87"/>
                  </a:cubicBezTo>
                  <a:cubicBezTo>
                    <a:pt x="38" y="84"/>
                    <a:pt x="42" y="84"/>
                    <a:pt x="39" y="82"/>
                  </a:cubicBezTo>
                  <a:cubicBezTo>
                    <a:pt x="37" y="80"/>
                    <a:pt x="36" y="80"/>
                    <a:pt x="37" y="77"/>
                  </a:cubicBezTo>
                  <a:cubicBezTo>
                    <a:pt x="38" y="75"/>
                    <a:pt x="37" y="73"/>
                    <a:pt x="37" y="71"/>
                  </a:cubicBezTo>
                  <a:cubicBezTo>
                    <a:pt x="36" y="68"/>
                    <a:pt x="35" y="65"/>
                    <a:pt x="38" y="63"/>
                  </a:cubicBezTo>
                  <a:cubicBezTo>
                    <a:pt x="39" y="62"/>
                    <a:pt x="41" y="62"/>
                    <a:pt x="42" y="61"/>
                  </a:cubicBezTo>
                  <a:cubicBezTo>
                    <a:pt x="43" y="61"/>
                    <a:pt x="44" y="62"/>
                    <a:pt x="45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4" y="55"/>
                    <a:pt x="46" y="54"/>
                    <a:pt x="47" y="52"/>
                  </a:cubicBezTo>
                  <a:cubicBezTo>
                    <a:pt x="47" y="51"/>
                    <a:pt x="48" y="48"/>
                    <a:pt x="48" y="46"/>
                  </a:cubicBezTo>
                  <a:cubicBezTo>
                    <a:pt x="48" y="44"/>
                    <a:pt x="52" y="44"/>
                    <a:pt x="51" y="43"/>
                  </a:cubicBezTo>
                  <a:cubicBezTo>
                    <a:pt x="51" y="41"/>
                    <a:pt x="53" y="40"/>
                    <a:pt x="54" y="38"/>
                  </a:cubicBezTo>
                  <a:cubicBezTo>
                    <a:pt x="56" y="36"/>
                    <a:pt x="56" y="37"/>
                    <a:pt x="56" y="34"/>
                  </a:cubicBezTo>
                  <a:cubicBezTo>
                    <a:pt x="55" y="33"/>
                    <a:pt x="59" y="28"/>
                    <a:pt x="60" y="28"/>
                  </a:cubicBezTo>
                  <a:cubicBezTo>
                    <a:pt x="61" y="27"/>
                    <a:pt x="64" y="28"/>
                    <a:pt x="65" y="28"/>
                  </a:cubicBezTo>
                  <a:cubicBezTo>
                    <a:pt x="65" y="26"/>
                    <a:pt x="65" y="25"/>
                    <a:pt x="65" y="23"/>
                  </a:cubicBezTo>
                  <a:cubicBezTo>
                    <a:pt x="68" y="24"/>
                    <a:pt x="70" y="24"/>
                    <a:pt x="72" y="25"/>
                  </a:cubicBezTo>
                  <a:cubicBezTo>
                    <a:pt x="76" y="25"/>
                    <a:pt x="74" y="21"/>
                    <a:pt x="75" y="19"/>
                  </a:cubicBezTo>
                  <a:cubicBezTo>
                    <a:pt x="75" y="19"/>
                    <a:pt x="77" y="19"/>
                    <a:pt x="78" y="19"/>
                  </a:cubicBezTo>
                  <a:cubicBezTo>
                    <a:pt x="79" y="18"/>
                    <a:pt x="81" y="16"/>
                    <a:pt x="82" y="18"/>
                  </a:cubicBezTo>
                  <a:cubicBezTo>
                    <a:pt x="84" y="19"/>
                    <a:pt x="84" y="21"/>
                    <a:pt x="86" y="22"/>
                  </a:cubicBezTo>
                  <a:cubicBezTo>
                    <a:pt x="87" y="22"/>
                    <a:pt x="89" y="22"/>
                    <a:pt x="90" y="22"/>
                  </a:cubicBezTo>
                  <a:cubicBezTo>
                    <a:pt x="91" y="22"/>
                    <a:pt x="92" y="21"/>
                    <a:pt x="94" y="21"/>
                  </a:cubicBezTo>
                  <a:cubicBezTo>
                    <a:pt x="95" y="21"/>
                    <a:pt x="96" y="23"/>
                    <a:pt x="98" y="23"/>
                  </a:cubicBezTo>
                  <a:cubicBezTo>
                    <a:pt x="98" y="22"/>
                    <a:pt x="102" y="20"/>
                    <a:pt x="102" y="20"/>
                  </a:cubicBezTo>
                  <a:cubicBezTo>
                    <a:pt x="102" y="17"/>
                    <a:pt x="102" y="16"/>
                    <a:pt x="103" y="14"/>
                  </a:cubicBezTo>
                  <a:cubicBezTo>
                    <a:pt x="104" y="13"/>
                    <a:pt x="106" y="11"/>
                    <a:pt x="107" y="11"/>
                  </a:cubicBezTo>
                  <a:cubicBezTo>
                    <a:pt x="108" y="11"/>
                    <a:pt x="109" y="11"/>
                    <a:pt x="110" y="11"/>
                  </a:cubicBezTo>
                  <a:cubicBezTo>
                    <a:pt x="111" y="11"/>
                    <a:pt x="111" y="10"/>
                    <a:pt x="112" y="10"/>
                  </a:cubicBezTo>
                  <a:cubicBezTo>
                    <a:pt x="113" y="10"/>
                    <a:pt x="115" y="12"/>
                    <a:pt x="116" y="12"/>
                  </a:cubicBezTo>
                  <a:cubicBezTo>
                    <a:pt x="118" y="13"/>
                    <a:pt x="119" y="14"/>
                    <a:pt x="119" y="17"/>
                  </a:cubicBezTo>
                  <a:cubicBezTo>
                    <a:pt x="121" y="17"/>
                    <a:pt x="126" y="14"/>
                    <a:pt x="124" y="12"/>
                  </a:cubicBezTo>
                  <a:cubicBezTo>
                    <a:pt x="126" y="13"/>
                    <a:pt x="121" y="13"/>
                    <a:pt x="120" y="13"/>
                  </a:cubicBezTo>
                  <a:cubicBezTo>
                    <a:pt x="125" y="12"/>
                    <a:pt x="118" y="9"/>
                    <a:pt x="117" y="10"/>
                  </a:cubicBezTo>
                  <a:cubicBezTo>
                    <a:pt x="118" y="9"/>
                    <a:pt x="119" y="10"/>
                    <a:pt x="119" y="10"/>
                  </a:cubicBezTo>
                  <a:cubicBezTo>
                    <a:pt x="121" y="10"/>
                    <a:pt x="123" y="10"/>
                    <a:pt x="124" y="9"/>
                  </a:cubicBezTo>
                  <a:cubicBezTo>
                    <a:pt x="125" y="9"/>
                    <a:pt x="128" y="7"/>
                    <a:pt x="127" y="6"/>
                  </a:cubicBezTo>
                  <a:cubicBezTo>
                    <a:pt x="125" y="5"/>
                    <a:pt x="122" y="4"/>
                    <a:pt x="119" y="3"/>
                  </a:cubicBezTo>
                  <a:cubicBezTo>
                    <a:pt x="118" y="2"/>
                    <a:pt x="117" y="4"/>
                    <a:pt x="116" y="5"/>
                  </a:cubicBezTo>
                  <a:cubicBezTo>
                    <a:pt x="116" y="5"/>
                    <a:pt x="114" y="8"/>
                    <a:pt x="114" y="7"/>
                  </a:cubicBezTo>
                  <a:cubicBezTo>
                    <a:pt x="114" y="7"/>
                    <a:pt x="114" y="6"/>
                    <a:pt x="114" y="5"/>
                  </a:cubicBezTo>
                  <a:cubicBezTo>
                    <a:pt x="114" y="5"/>
                    <a:pt x="112" y="5"/>
                    <a:pt x="112" y="5"/>
                  </a:cubicBezTo>
                  <a:cubicBezTo>
                    <a:pt x="113" y="4"/>
                    <a:pt x="115" y="5"/>
                    <a:pt x="115" y="4"/>
                  </a:cubicBezTo>
                  <a:cubicBezTo>
                    <a:pt x="115" y="4"/>
                    <a:pt x="112" y="4"/>
                    <a:pt x="112" y="4"/>
                  </a:cubicBezTo>
                  <a:cubicBezTo>
                    <a:pt x="112" y="3"/>
                    <a:pt x="116" y="3"/>
                    <a:pt x="116" y="2"/>
                  </a:cubicBezTo>
                  <a:cubicBezTo>
                    <a:pt x="115" y="1"/>
                    <a:pt x="109" y="0"/>
                    <a:pt x="110" y="2"/>
                  </a:cubicBezTo>
                  <a:cubicBezTo>
                    <a:pt x="111" y="3"/>
                    <a:pt x="111" y="3"/>
                    <a:pt x="110" y="4"/>
                  </a:cubicBezTo>
                  <a:cubicBezTo>
                    <a:pt x="109" y="5"/>
                    <a:pt x="107" y="7"/>
                    <a:pt x="106" y="7"/>
                  </a:cubicBezTo>
                  <a:cubicBezTo>
                    <a:pt x="105" y="7"/>
                    <a:pt x="106" y="3"/>
                    <a:pt x="106" y="3"/>
                  </a:cubicBezTo>
                  <a:cubicBezTo>
                    <a:pt x="106" y="2"/>
                    <a:pt x="101" y="9"/>
                    <a:pt x="100" y="9"/>
                  </a:cubicBezTo>
                  <a:cubicBezTo>
                    <a:pt x="97" y="9"/>
                    <a:pt x="100" y="5"/>
                    <a:pt x="101" y="4"/>
                  </a:cubicBezTo>
                  <a:cubicBezTo>
                    <a:pt x="102" y="4"/>
                    <a:pt x="103" y="2"/>
                    <a:pt x="103" y="2"/>
                  </a:cubicBezTo>
                  <a:cubicBezTo>
                    <a:pt x="102" y="1"/>
                    <a:pt x="100" y="0"/>
                    <a:pt x="100" y="1"/>
                  </a:cubicBezTo>
                  <a:cubicBezTo>
                    <a:pt x="100" y="1"/>
                    <a:pt x="101" y="2"/>
                    <a:pt x="101" y="2"/>
                  </a:cubicBezTo>
                  <a:cubicBezTo>
                    <a:pt x="101" y="2"/>
                    <a:pt x="99" y="2"/>
                    <a:pt x="98" y="2"/>
                  </a:cubicBezTo>
                  <a:cubicBezTo>
                    <a:pt x="97" y="3"/>
                    <a:pt x="98" y="2"/>
                    <a:pt x="97" y="1"/>
                  </a:cubicBezTo>
                  <a:cubicBezTo>
                    <a:pt x="97" y="1"/>
                    <a:pt x="95" y="3"/>
                    <a:pt x="95" y="3"/>
                  </a:cubicBezTo>
                  <a:cubicBezTo>
                    <a:pt x="95" y="4"/>
                    <a:pt x="97" y="5"/>
                    <a:pt x="96" y="5"/>
                  </a:cubicBezTo>
                  <a:cubicBezTo>
                    <a:pt x="95" y="5"/>
                    <a:pt x="95" y="5"/>
                    <a:pt x="95" y="5"/>
                  </a:cubicBezTo>
                  <a:cubicBezTo>
                    <a:pt x="94" y="5"/>
                    <a:pt x="94" y="6"/>
                    <a:pt x="94" y="7"/>
                  </a:cubicBezTo>
                  <a:cubicBezTo>
                    <a:pt x="95" y="5"/>
                    <a:pt x="91" y="6"/>
                    <a:pt x="91" y="6"/>
                  </a:cubicBezTo>
                  <a:cubicBezTo>
                    <a:pt x="91" y="6"/>
                    <a:pt x="93" y="5"/>
                    <a:pt x="93" y="4"/>
                  </a:cubicBezTo>
                  <a:cubicBezTo>
                    <a:pt x="93" y="5"/>
                    <a:pt x="89" y="6"/>
                    <a:pt x="88" y="6"/>
                  </a:cubicBezTo>
                  <a:cubicBezTo>
                    <a:pt x="87" y="6"/>
                    <a:pt x="91" y="9"/>
                    <a:pt x="91" y="9"/>
                  </a:cubicBezTo>
                  <a:cubicBezTo>
                    <a:pt x="91" y="9"/>
                    <a:pt x="90" y="11"/>
                    <a:pt x="90" y="11"/>
                  </a:cubicBezTo>
                  <a:cubicBezTo>
                    <a:pt x="90" y="11"/>
                    <a:pt x="87" y="8"/>
                    <a:pt x="87" y="8"/>
                  </a:cubicBezTo>
                  <a:cubicBezTo>
                    <a:pt x="87" y="8"/>
                    <a:pt x="85" y="11"/>
                    <a:pt x="85" y="8"/>
                  </a:cubicBezTo>
                  <a:cubicBezTo>
                    <a:pt x="84" y="7"/>
                    <a:pt x="81" y="9"/>
                    <a:pt x="80" y="8"/>
                  </a:cubicBezTo>
                  <a:cubicBezTo>
                    <a:pt x="81" y="9"/>
                    <a:pt x="84" y="9"/>
                    <a:pt x="84" y="10"/>
                  </a:cubicBezTo>
                  <a:cubicBezTo>
                    <a:pt x="84" y="10"/>
                    <a:pt x="83" y="10"/>
                    <a:pt x="83" y="11"/>
                  </a:cubicBezTo>
                  <a:cubicBezTo>
                    <a:pt x="83" y="12"/>
                    <a:pt x="84" y="12"/>
                    <a:pt x="84" y="13"/>
                  </a:cubicBezTo>
                  <a:cubicBezTo>
                    <a:pt x="84" y="13"/>
                    <a:pt x="81" y="12"/>
                    <a:pt x="81" y="11"/>
                  </a:cubicBezTo>
                  <a:cubicBezTo>
                    <a:pt x="80" y="11"/>
                    <a:pt x="80" y="12"/>
                    <a:pt x="80" y="13"/>
                  </a:cubicBezTo>
                  <a:cubicBezTo>
                    <a:pt x="79" y="13"/>
                    <a:pt x="79" y="12"/>
                    <a:pt x="79" y="11"/>
                  </a:cubicBezTo>
                  <a:cubicBezTo>
                    <a:pt x="79" y="11"/>
                    <a:pt x="77" y="13"/>
                    <a:pt x="77" y="13"/>
                  </a:cubicBezTo>
                  <a:cubicBezTo>
                    <a:pt x="76" y="14"/>
                    <a:pt x="78" y="14"/>
                    <a:pt x="78" y="15"/>
                  </a:cubicBezTo>
                  <a:cubicBezTo>
                    <a:pt x="78" y="15"/>
                    <a:pt x="76" y="15"/>
                    <a:pt x="76" y="15"/>
                  </a:cubicBezTo>
                  <a:cubicBezTo>
                    <a:pt x="75" y="14"/>
                    <a:pt x="76" y="13"/>
                    <a:pt x="76" y="12"/>
                  </a:cubicBezTo>
                  <a:cubicBezTo>
                    <a:pt x="76" y="12"/>
                    <a:pt x="73" y="14"/>
                    <a:pt x="73" y="14"/>
                  </a:cubicBezTo>
                  <a:cubicBezTo>
                    <a:pt x="73" y="14"/>
                    <a:pt x="73" y="14"/>
                    <a:pt x="74" y="14"/>
                  </a:cubicBezTo>
                  <a:cubicBezTo>
                    <a:pt x="73" y="14"/>
                    <a:pt x="72" y="16"/>
                    <a:pt x="72" y="16"/>
                  </a:cubicBezTo>
                  <a:cubicBezTo>
                    <a:pt x="71" y="15"/>
                    <a:pt x="73" y="14"/>
                    <a:pt x="72" y="14"/>
                  </a:cubicBezTo>
                  <a:cubicBezTo>
                    <a:pt x="71" y="13"/>
                    <a:pt x="70" y="13"/>
                    <a:pt x="70" y="12"/>
                  </a:cubicBezTo>
                  <a:cubicBezTo>
                    <a:pt x="70" y="12"/>
                    <a:pt x="72" y="12"/>
                    <a:pt x="72" y="12"/>
                  </a:cubicBezTo>
                  <a:cubicBezTo>
                    <a:pt x="72" y="11"/>
                    <a:pt x="69" y="10"/>
                    <a:pt x="68" y="10"/>
                  </a:cubicBezTo>
                  <a:cubicBezTo>
                    <a:pt x="68" y="11"/>
                    <a:pt x="69" y="13"/>
                    <a:pt x="69" y="13"/>
                  </a:cubicBezTo>
                  <a:cubicBezTo>
                    <a:pt x="69" y="13"/>
                    <a:pt x="65" y="14"/>
                    <a:pt x="66" y="14"/>
                  </a:cubicBezTo>
                  <a:cubicBezTo>
                    <a:pt x="66" y="14"/>
                    <a:pt x="68" y="14"/>
                    <a:pt x="68" y="14"/>
                  </a:cubicBezTo>
                  <a:cubicBezTo>
                    <a:pt x="68" y="14"/>
                    <a:pt x="67" y="14"/>
                    <a:pt x="67" y="14"/>
                  </a:cubicBezTo>
                  <a:cubicBezTo>
                    <a:pt x="68" y="16"/>
                    <a:pt x="70" y="14"/>
                    <a:pt x="69" y="14"/>
                  </a:cubicBezTo>
                  <a:cubicBezTo>
                    <a:pt x="70" y="15"/>
                    <a:pt x="69" y="16"/>
                    <a:pt x="69" y="16"/>
                  </a:cubicBezTo>
                  <a:cubicBezTo>
                    <a:pt x="69" y="17"/>
                    <a:pt x="67" y="15"/>
                    <a:pt x="67" y="15"/>
                  </a:cubicBezTo>
                  <a:cubicBezTo>
                    <a:pt x="66" y="15"/>
                    <a:pt x="66" y="14"/>
                    <a:pt x="65" y="14"/>
                  </a:cubicBezTo>
                  <a:cubicBezTo>
                    <a:pt x="65" y="14"/>
                    <a:pt x="64" y="16"/>
                    <a:pt x="63" y="15"/>
                  </a:cubicBezTo>
                  <a:cubicBezTo>
                    <a:pt x="63" y="14"/>
                    <a:pt x="60" y="16"/>
                    <a:pt x="60" y="16"/>
                  </a:cubicBezTo>
                  <a:cubicBezTo>
                    <a:pt x="60" y="16"/>
                    <a:pt x="60" y="19"/>
                    <a:pt x="60" y="19"/>
                  </a:cubicBezTo>
                  <a:cubicBezTo>
                    <a:pt x="60" y="20"/>
                    <a:pt x="61" y="17"/>
                    <a:pt x="62" y="18"/>
                  </a:cubicBezTo>
                  <a:cubicBezTo>
                    <a:pt x="62" y="18"/>
                    <a:pt x="64" y="19"/>
                    <a:pt x="64" y="18"/>
                  </a:cubicBezTo>
                  <a:cubicBezTo>
                    <a:pt x="64" y="19"/>
                    <a:pt x="63" y="19"/>
                    <a:pt x="63" y="20"/>
                  </a:cubicBezTo>
                  <a:cubicBezTo>
                    <a:pt x="62" y="20"/>
                    <a:pt x="63" y="22"/>
                    <a:pt x="62" y="22"/>
                  </a:cubicBezTo>
                  <a:cubicBezTo>
                    <a:pt x="62" y="23"/>
                    <a:pt x="61" y="21"/>
                    <a:pt x="61" y="21"/>
                  </a:cubicBezTo>
                  <a:cubicBezTo>
                    <a:pt x="60" y="21"/>
                    <a:pt x="60" y="23"/>
                    <a:pt x="59" y="23"/>
                  </a:cubicBezTo>
                  <a:cubicBezTo>
                    <a:pt x="59" y="23"/>
                    <a:pt x="59" y="21"/>
                    <a:pt x="59" y="21"/>
                  </a:cubicBezTo>
                  <a:cubicBezTo>
                    <a:pt x="58" y="21"/>
                    <a:pt x="58" y="22"/>
                    <a:pt x="57" y="22"/>
                  </a:cubicBezTo>
                  <a:cubicBezTo>
                    <a:pt x="57" y="22"/>
                    <a:pt x="57" y="20"/>
                    <a:pt x="57" y="20"/>
                  </a:cubicBezTo>
                  <a:cubicBezTo>
                    <a:pt x="57" y="19"/>
                    <a:pt x="56" y="22"/>
                    <a:pt x="55" y="22"/>
                  </a:cubicBezTo>
                  <a:cubicBezTo>
                    <a:pt x="53" y="23"/>
                    <a:pt x="56" y="17"/>
                    <a:pt x="56" y="17"/>
                  </a:cubicBezTo>
                  <a:cubicBezTo>
                    <a:pt x="55" y="17"/>
                    <a:pt x="53" y="18"/>
                    <a:pt x="53" y="18"/>
                  </a:cubicBezTo>
                  <a:cubicBezTo>
                    <a:pt x="52" y="19"/>
                    <a:pt x="54" y="20"/>
                    <a:pt x="54" y="20"/>
                  </a:cubicBezTo>
                  <a:cubicBezTo>
                    <a:pt x="53" y="20"/>
                    <a:pt x="53" y="20"/>
                    <a:pt x="52" y="20"/>
                  </a:cubicBezTo>
                  <a:cubicBezTo>
                    <a:pt x="52" y="20"/>
                    <a:pt x="52" y="21"/>
                    <a:pt x="51" y="22"/>
                  </a:cubicBezTo>
                  <a:cubicBezTo>
                    <a:pt x="52" y="21"/>
                    <a:pt x="47" y="21"/>
                    <a:pt x="49" y="22"/>
                  </a:cubicBezTo>
                  <a:cubicBezTo>
                    <a:pt x="49" y="23"/>
                    <a:pt x="51" y="22"/>
                    <a:pt x="51" y="22"/>
                  </a:cubicBezTo>
                  <a:cubicBezTo>
                    <a:pt x="51" y="22"/>
                    <a:pt x="50" y="23"/>
                    <a:pt x="51" y="23"/>
                  </a:cubicBezTo>
                  <a:cubicBezTo>
                    <a:pt x="51" y="23"/>
                    <a:pt x="52" y="23"/>
                    <a:pt x="52" y="22"/>
                  </a:cubicBezTo>
                  <a:cubicBezTo>
                    <a:pt x="52" y="22"/>
                    <a:pt x="52" y="24"/>
                    <a:pt x="51" y="24"/>
                  </a:cubicBezTo>
                  <a:cubicBezTo>
                    <a:pt x="50" y="24"/>
                    <a:pt x="50" y="23"/>
                    <a:pt x="49" y="23"/>
                  </a:cubicBezTo>
                  <a:cubicBezTo>
                    <a:pt x="48" y="24"/>
                    <a:pt x="48" y="26"/>
                    <a:pt x="47" y="26"/>
                  </a:cubicBezTo>
                  <a:cubicBezTo>
                    <a:pt x="47" y="26"/>
                    <a:pt x="44" y="26"/>
                    <a:pt x="44" y="26"/>
                  </a:cubicBezTo>
                  <a:cubicBezTo>
                    <a:pt x="44" y="29"/>
                    <a:pt x="51" y="25"/>
                    <a:pt x="51" y="25"/>
                  </a:cubicBezTo>
                  <a:cubicBezTo>
                    <a:pt x="52" y="25"/>
                    <a:pt x="53" y="24"/>
                    <a:pt x="54" y="25"/>
                  </a:cubicBezTo>
                  <a:cubicBezTo>
                    <a:pt x="56" y="25"/>
                    <a:pt x="55" y="23"/>
                    <a:pt x="54" y="23"/>
                  </a:cubicBezTo>
                  <a:cubicBezTo>
                    <a:pt x="55" y="23"/>
                    <a:pt x="55" y="23"/>
                    <a:pt x="55" y="23"/>
                  </a:cubicBezTo>
                  <a:cubicBezTo>
                    <a:pt x="56" y="25"/>
                    <a:pt x="57" y="23"/>
                    <a:pt x="58" y="23"/>
                  </a:cubicBezTo>
                  <a:cubicBezTo>
                    <a:pt x="57" y="23"/>
                    <a:pt x="57" y="25"/>
                    <a:pt x="56" y="25"/>
                  </a:cubicBezTo>
                  <a:cubicBezTo>
                    <a:pt x="57" y="25"/>
                    <a:pt x="58" y="25"/>
                    <a:pt x="58" y="25"/>
                  </a:cubicBezTo>
                  <a:cubicBezTo>
                    <a:pt x="58" y="25"/>
                    <a:pt x="56" y="26"/>
                    <a:pt x="56" y="27"/>
                  </a:cubicBezTo>
                  <a:cubicBezTo>
                    <a:pt x="56" y="27"/>
                    <a:pt x="61" y="25"/>
                    <a:pt x="61" y="26"/>
                  </a:cubicBezTo>
                  <a:cubicBezTo>
                    <a:pt x="60" y="27"/>
                    <a:pt x="57" y="26"/>
                    <a:pt x="57" y="28"/>
                  </a:cubicBezTo>
                  <a:cubicBezTo>
                    <a:pt x="56" y="31"/>
                    <a:pt x="54" y="27"/>
                    <a:pt x="54" y="27"/>
                  </a:cubicBezTo>
                  <a:cubicBezTo>
                    <a:pt x="54" y="26"/>
                    <a:pt x="54" y="29"/>
                    <a:pt x="54" y="29"/>
                  </a:cubicBezTo>
                  <a:cubicBezTo>
                    <a:pt x="54" y="29"/>
                    <a:pt x="53" y="27"/>
                    <a:pt x="52" y="27"/>
                  </a:cubicBezTo>
                  <a:cubicBezTo>
                    <a:pt x="51" y="28"/>
                    <a:pt x="49" y="30"/>
                    <a:pt x="49" y="31"/>
                  </a:cubicBezTo>
                  <a:cubicBezTo>
                    <a:pt x="49" y="31"/>
                    <a:pt x="51" y="30"/>
                    <a:pt x="51" y="30"/>
                  </a:cubicBezTo>
                  <a:cubicBezTo>
                    <a:pt x="51" y="31"/>
                    <a:pt x="53" y="30"/>
                    <a:pt x="53" y="31"/>
                  </a:cubicBezTo>
                  <a:cubicBezTo>
                    <a:pt x="53" y="30"/>
                    <a:pt x="50" y="31"/>
                    <a:pt x="50" y="32"/>
                  </a:cubicBezTo>
                  <a:cubicBezTo>
                    <a:pt x="51" y="33"/>
                    <a:pt x="54" y="31"/>
                    <a:pt x="53" y="33"/>
                  </a:cubicBezTo>
                  <a:cubicBezTo>
                    <a:pt x="54" y="31"/>
                    <a:pt x="47" y="34"/>
                    <a:pt x="47" y="34"/>
                  </a:cubicBezTo>
                  <a:cubicBezTo>
                    <a:pt x="47" y="33"/>
                    <a:pt x="53" y="35"/>
                    <a:pt x="52" y="35"/>
                  </a:cubicBezTo>
                  <a:cubicBezTo>
                    <a:pt x="51" y="36"/>
                    <a:pt x="50" y="34"/>
                    <a:pt x="49" y="35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49" y="36"/>
                    <a:pt x="46" y="34"/>
                    <a:pt x="45" y="36"/>
                  </a:cubicBezTo>
                  <a:cubicBezTo>
                    <a:pt x="45" y="36"/>
                    <a:pt x="48" y="36"/>
                    <a:pt x="48" y="36"/>
                  </a:cubicBezTo>
                  <a:cubicBezTo>
                    <a:pt x="46" y="38"/>
                    <a:pt x="44" y="36"/>
                    <a:pt x="45" y="39"/>
                  </a:cubicBezTo>
                  <a:cubicBezTo>
                    <a:pt x="45" y="39"/>
                    <a:pt x="43" y="40"/>
                    <a:pt x="43" y="40"/>
                  </a:cubicBezTo>
                  <a:cubicBezTo>
                    <a:pt x="42" y="41"/>
                    <a:pt x="42" y="41"/>
                    <a:pt x="42" y="41"/>
                  </a:cubicBezTo>
                  <a:cubicBezTo>
                    <a:pt x="42" y="42"/>
                    <a:pt x="41" y="42"/>
                    <a:pt x="41" y="42"/>
                  </a:cubicBezTo>
                  <a:cubicBezTo>
                    <a:pt x="41" y="43"/>
                    <a:pt x="42" y="42"/>
                    <a:pt x="42" y="42"/>
                  </a:cubicBezTo>
                  <a:cubicBezTo>
                    <a:pt x="43" y="42"/>
                    <a:pt x="42" y="43"/>
                    <a:pt x="42" y="43"/>
                  </a:cubicBezTo>
                  <a:cubicBezTo>
                    <a:pt x="43" y="43"/>
                    <a:pt x="45" y="44"/>
                    <a:pt x="46" y="43"/>
                  </a:cubicBezTo>
                  <a:cubicBezTo>
                    <a:pt x="44" y="44"/>
                    <a:pt x="44" y="44"/>
                    <a:pt x="42" y="44"/>
                  </a:cubicBezTo>
                  <a:cubicBezTo>
                    <a:pt x="41" y="44"/>
                    <a:pt x="38" y="44"/>
                    <a:pt x="38" y="45"/>
                  </a:cubicBezTo>
                  <a:cubicBezTo>
                    <a:pt x="38" y="45"/>
                    <a:pt x="39" y="45"/>
                    <a:pt x="39" y="45"/>
                  </a:cubicBezTo>
                  <a:cubicBezTo>
                    <a:pt x="39" y="45"/>
                    <a:pt x="38" y="46"/>
                    <a:pt x="38" y="46"/>
                  </a:cubicBezTo>
                  <a:cubicBezTo>
                    <a:pt x="38" y="46"/>
                    <a:pt x="40" y="45"/>
                    <a:pt x="40" y="46"/>
                  </a:cubicBezTo>
                  <a:cubicBezTo>
                    <a:pt x="40" y="46"/>
                    <a:pt x="38" y="48"/>
                    <a:pt x="38" y="48"/>
                  </a:cubicBezTo>
                  <a:cubicBezTo>
                    <a:pt x="38" y="48"/>
                    <a:pt x="39" y="48"/>
                    <a:pt x="39" y="49"/>
                  </a:cubicBezTo>
                  <a:cubicBezTo>
                    <a:pt x="39" y="49"/>
                    <a:pt x="37" y="49"/>
                    <a:pt x="37" y="49"/>
                  </a:cubicBezTo>
                  <a:cubicBezTo>
                    <a:pt x="37" y="49"/>
                    <a:pt x="39" y="50"/>
                    <a:pt x="39" y="50"/>
                  </a:cubicBezTo>
                  <a:cubicBezTo>
                    <a:pt x="38" y="50"/>
                    <a:pt x="37" y="50"/>
                    <a:pt x="37" y="50"/>
                  </a:cubicBezTo>
                  <a:cubicBezTo>
                    <a:pt x="37" y="51"/>
                    <a:pt x="38" y="52"/>
                    <a:pt x="39" y="52"/>
                  </a:cubicBezTo>
                  <a:cubicBezTo>
                    <a:pt x="37" y="52"/>
                    <a:pt x="35" y="52"/>
                    <a:pt x="34" y="54"/>
                  </a:cubicBezTo>
                  <a:cubicBezTo>
                    <a:pt x="34" y="55"/>
                    <a:pt x="30" y="54"/>
                    <a:pt x="30" y="54"/>
                  </a:cubicBezTo>
                  <a:cubicBezTo>
                    <a:pt x="30" y="57"/>
                    <a:pt x="36" y="54"/>
                    <a:pt x="37" y="54"/>
                  </a:cubicBezTo>
                  <a:cubicBezTo>
                    <a:pt x="36" y="54"/>
                    <a:pt x="35" y="56"/>
                    <a:pt x="35" y="56"/>
                  </a:cubicBezTo>
                  <a:cubicBezTo>
                    <a:pt x="32" y="56"/>
                    <a:pt x="34" y="57"/>
                    <a:pt x="33" y="58"/>
                  </a:cubicBezTo>
                  <a:cubicBezTo>
                    <a:pt x="32" y="59"/>
                    <a:pt x="30" y="57"/>
                    <a:pt x="29" y="58"/>
                  </a:cubicBezTo>
                  <a:cubicBezTo>
                    <a:pt x="29" y="59"/>
                    <a:pt x="26" y="61"/>
                    <a:pt x="26" y="61"/>
                  </a:cubicBezTo>
                  <a:cubicBezTo>
                    <a:pt x="26" y="62"/>
                    <a:pt x="27" y="62"/>
                    <a:pt x="27" y="62"/>
                  </a:cubicBezTo>
                  <a:cubicBezTo>
                    <a:pt x="27" y="63"/>
                    <a:pt x="24" y="63"/>
                    <a:pt x="24" y="63"/>
                  </a:cubicBezTo>
                  <a:cubicBezTo>
                    <a:pt x="24" y="63"/>
                    <a:pt x="25" y="64"/>
                    <a:pt x="25" y="65"/>
                  </a:cubicBezTo>
                  <a:cubicBezTo>
                    <a:pt x="25" y="66"/>
                    <a:pt x="27" y="65"/>
                    <a:pt x="28" y="65"/>
                  </a:cubicBezTo>
                  <a:cubicBezTo>
                    <a:pt x="29" y="64"/>
                    <a:pt x="30" y="65"/>
                    <a:pt x="31" y="64"/>
                  </a:cubicBezTo>
                  <a:cubicBezTo>
                    <a:pt x="31" y="64"/>
                    <a:pt x="30" y="63"/>
                    <a:pt x="30" y="62"/>
                  </a:cubicBezTo>
                  <a:cubicBezTo>
                    <a:pt x="30" y="62"/>
                    <a:pt x="32" y="63"/>
                    <a:pt x="33" y="64"/>
                  </a:cubicBezTo>
                  <a:cubicBezTo>
                    <a:pt x="33" y="64"/>
                    <a:pt x="30" y="66"/>
                    <a:pt x="30" y="66"/>
                  </a:cubicBezTo>
                  <a:cubicBezTo>
                    <a:pt x="29" y="66"/>
                    <a:pt x="28" y="67"/>
                    <a:pt x="28" y="66"/>
                  </a:cubicBezTo>
                  <a:cubicBezTo>
                    <a:pt x="27" y="65"/>
                    <a:pt x="26" y="67"/>
                    <a:pt x="25" y="67"/>
                  </a:cubicBezTo>
                  <a:cubicBezTo>
                    <a:pt x="24" y="66"/>
                    <a:pt x="24" y="63"/>
                    <a:pt x="23" y="66"/>
                  </a:cubicBezTo>
                  <a:cubicBezTo>
                    <a:pt x="21" y="70"/>
                    <a:pt x="20" y="65"/>
                    <a:pt x="21" y="65"/>
                  </a:cubicBezTo>
                  <a:cubicBezTo>
                    <a:pt x="19" y="65"/>
                    <a:pt x="21" y="69"/>
                    <a:pt x="19" y="68"/>
                  </a:cubicBezTo>
                  <a:cubicBezTo>
                    <a:pt x="15" y="68"/>
                    <a:pt x="18" y="70"/>
                    <a:pt x="17" y="71"/>
                  </a:cubicBezTo>
                  <a:cubicBezTo>
                    <a:pt x="16" y="71"/>
                    <a:pt x="16" y="69"/>
                    <a:pt x="16" y="69"/>
                  </a:cubicBezTo>
                  <a:cubicBezTo>
                    <a:pt x="14" y="69"/>
                    <a:pt x="12" y="70"/>
                    <a:pt x="11" y="71"/>
                  </a:cubicBezTo>
                  <a:cubicBezTo>
                    <a:pt x="11" y="72"/>
                    <a:pt x="15" y="72"/>
                    <a:pt x="16" y="72"/>
                  </a:cubicBezTo>
                  <a:cubicBezTo>
                    <a:pt x="16" y="72"/>
                    <a:pt x="19" y="71"/>
                    <a:pt x="19" y="71"/>
                  </a:cubicBezTo>
                  <a:cubicBezTo>
                    <a:pt x="20" y="72"/>
                    <a:pt x="15" y="72"/>
                    <a:pt x="15" y="72"/>
                  </a:cubicBezTo>
                  <a:cubicBezTo>
                    <a:pt x="14" y="72"/>
                    <a:pt x="14" y="73"/>
                    <a:pt x="13" y="73"/>
                  </a:cubicBezTo>
                  <a:cubicBezTo>
                    <a:pt x="12" y="73"/>
                    <a:pt x="11" y="73"/>
                    <a:pt x="10" y="73"/>
                  </a:cubicBezTo>
                  <a:cubicBezTo>
                    <a:pt x="8" y="72"/>
                    <a:pt x="7" y="73"/>
                    <a:pt x="9" y="74"/>
                  </a:cubicBezTo>
                  <a:cubicBezTo>
                    <a:pt x="10" y="74"/>
                    <a:pt x="12" y="74"/>
                    <a:pt x="12" y="76"/>
                  </a:cubicBezTo>
                  <a:cubicBezTo>
                    <a:pt x="12" y="76"/>
                    <a:pt x="11" y="78"/>
                    <a:pt x="11" y="77"/>
                  </a:cubicBezTo>
                  <a:cubicBezTo>
                    <a:pt x="10" y="77"/>
                    <a:pt x="12" y="75"/>
                    <a:pt x="10" y="74"/>
                  </a:cubicBezTo>
                  <a:cubicBezTo>
                    <a:pt x="7" y="74"/>
                    <a:pt x="9" y="75"/>
                    <a:pt x="8" y="76"/>
                  </a:cubicBezTo>
                  <a:cubicBezTo>
                    <a:pt x="8" y="76"/>
                    <a:pt x="8" y="73"/>
                    <a:pt x="7" y="73"/>
                  </a:cubicBezTo>
                  <a:cubicBezTo>
                    <a:pt x="7" y="72"/>
                    <a:pt x="5" y="78"/>
                    <a:pt x="6" y="77"/>
                  </a:cubicBezTo>
                  <a:cubicBezTo>
                    <a:pt x="5" y="77"/>
                    <a:pt x="5" y="75"/>
                    <a:pt x="5" y="75"/>
                  </a:cubicBezTo>
                  <a:cubicBezTo>
                    <a:pt x="4" y="75"/>
                    <a:pt x="4" y="77"/>
                    <a:pt x="4" y="77"/>
                  </a:cubicBezTo>
                  <a:cubicBezTo>
                    <a:pt x="3" y="78"/>
                    <a:pt x="1" y="77"/>
                    <a:pt x="1" y="78"/>
                  </a:cubicBezTo>
                  <a:cubicBezTo>
                    <a:pt x="1" y="79"/>
                    <a:pt x="0" y="80"/>
                    <a:pt x="1" y="80"/>
                  </a:cubicBezTo>
                  <a:cubicBezTo>
                    <a:pt x="2" y="80"/>
                    <a:pt x="3" y="80"/>
                    <a:pt x="4" y="81"/>
                  </a:cubicBezTo>
                  <a:cubicBezTo>
                    <a:pt x="4" y="81"/>
                    <a:pt x="0" y="82"/>
                    <a:pt x="1" y="83"/>
                  </a:cubicBezTo>
                  <a:cubicBezTo>
                    <a:pt x="1" y="84"/>
                    <a:pt x="3" y="84"/>
                    <a:pt x="3" y="84"/>
                  </a:cubicBezTo>
                  <a:cubicBezTo>
                    <a:pt x="3" y="84"/>
                    <a:pt x="6" y="83"/>
                    <a:pt x="6" y="84"/>
                  </a:cubicBezTo>
                  <a:cubicBezTo>
                    <a:pt x="5" y="85"/>
                    <a:pt x="2" y="84"/>
                    <a:pt x="1" y="86"/>
                  </a:cubicBezTo>
                  <a:cubicBezTo>
                    <a:pt x="0" y="87"/>
                    <a:pt x="6" y="87"/>
                    <a:pt x="4" y="89"/>
                  </a:cubicBezTo>
                  <a:cubicBezTo>
                    <a:pt x="4" y="89"/>
                    <a:pt x="3" y="87"/>
                    <a:pt x="2" y="88"/>
                  </a:cubicBezTo>
                  <a:cubicBezTo>
                    <a:pt x="1" y="89"/>
                    <a:pt x="1" y="90"/>
                    <a:pt x="2" y="91"/>
                  </a:cubicBezTo>
                  <a:cubicBezTo>
                    <a:pt x="3" y="91"/>
                    <a:pt x="5" y="92"/>
                    <a:pt x="6" y="92"/>
                  </a:cubicBezTo>
                  <a:cubicBezTo>
                    <a:pt x="7" y="91"/>
                    <a:pt x="8" y="89"/>
                    <a:pt x="9" y="90"/>
                  </a:cubicBezTo>
                  <a:cubicBezTo>
                    <a:pt x="8" y="90"/>
                    <a:pt x="7" y="91"/>
                    <a:pt x="7" y="91"/>
                  </a:cubicBezTo>
                  <a:cubicBezTo>
                    <a:pt x="7" y="92"/>
                    <a:pt x="6" y="92"/>
                    <a:pt x="5" y="92"/>
                  </a:cubicBezTo>
                  <a:cubicBezTo>
                    <a:pt x="5" y="92"/>
                    <a:pt x="7" y="93"/>
                    <a:pt x="7" y="94"/>
                  </a:cubicBezTo>
                  <a:cubicBezTo>
                    <a:pt x="7" y="94"/>
                    <a:pt x="4" y="92"/>
                    <a:pt x="5" y="94"/>
                  </a:cubicBezTo>
                  <a:cubicBezTo>
                    <a:pt x="5" y="95"/>
                    <a:pt x="8" y="96"/>
                    <a:pt x="8" y="96"/>
                  </a:cubicBezTo>
                  <a:cubicBezTo>
                    <a:pt x="8" y="97"/>
                    <a:pt x="5" y="95"/>
                    <a:pt x="4" y="96"/>
                  </a:cubicBezTo>
                  <a:cubicBezTo>
                    <a:pt x="2" y="96"/>
                    <a:pt x="4" y="93"/>
                    <a:pt x="3" y="93"/>
                  </a:cubicBezTo>
                  <a:cubicBezTo>
                    <a:pt x="3" y="93"/>
                    <a:pt x="1" y="95"/>
                    <a:pt x="2" y="96"/>
                  </a:cubicBezTo>
                  <a:cubicBezTo>
                    <a:pt x="3" y="96"/>
                    <a:pt x="2" y="98"/>
                    <a:pt x="2" y="98"/>
                  </a:cubicBezTo>
                  <a:cubicBezTo>
                    <a:pt x="3" y="99"/>
                    <a:pt x="4" y="97"/>
                    <a:pt x="5" y="96"/>
                  </a:cubicBezTo>
                  <a:cubicBezTo>
                    <a:pt x="5" y="96"/>
                    <a:pt x="5" y="97"/>
                    <a:pt x="5" y="97"/>
                  </a:cubicBezTo>
                  <a:cubicBezTo>
                    <a:pt x="6" y="97"/>
                    <a:pt x="6" y="96"/>
                    <a:pt x="7" y="96"/>
                  </a:cubicBezTo>
                  <a:cubicBezTo>
                    <a:pt x="7" y="96"/>
                    <a:pt x="7" y="98"/>
                    <a:pt x="6" y="98"/>
                  </a:cubicBezTo>
                  <a:cubicBezTo>
                    <a:pt x="4" y="99"/>
                    <a:pt x="8" y="101"/>
                    <a:pt x="8" y="100"/>
                  </a:cubicBezTo>
                  <a:cubicBezTo>
                    <a:pt x="8" y="102"/>
                    <a:pt x="1" y="100"/>
                    <a:pt x="5" y="103"/>
                  </a:cubicBezTo>
                  <a:cubicBezTo>
                    <a:pt x="7" y="104"/>
                    <a:pt x="8" y="105"/>
                    <a:pt x="10" y="105"/>
                  </a:cubicBezTo>
                  <a:cubicBezTo>
                    <a:pt x="10" y="105"/>
                    <a:pt x="13" y="107"/>
                    <a:pt x="14" y="107"/>
                  </a:cubicBezTo>
                  <a:cubicBezTo>
                    <a:pt x="17" y="107"/>
                    <a:pt x="21" y="104"/>
                    <a:pt x="23" y="102"/>
                  </a:cubicBezTo>
                  <a:cubicBezTo>
                    <a:pt x="24" y="100"/>
                    <a:pt x="25" y="100"/>
                    <a:pt x="27" y="99"/>
                  </a:cubicBezTo>
                  <a:cubicBezTo>
                    <a:pt x="28" y="98"/>
                    <a:pt x="28" y="95"/>
                    <a:pt x="29" y="95"/>
                  </a:cubicBezTo>
                  <a:cubicBezTo>
                    <a:pt x="29" y="95"/>
                    <a:pt x="29" y="98"/>
                    <a:pt x="30" y="98"/>
                  </a:cubicBezTo>
                  <a:cubicBezTo>
                    <a:pt x="32" y="99"/>
                    <a:pt x="31" y="99"/>
                    <a:pt x="31" y="100"/>
                  </a:cubicBezTo>
                  <a:cubicBezTo>
                    <a:pt x="32" y="100"/>
                    <a:pt x="33" y="100"/>
                    <a:pt x="34" y="101"/>
                  </a:cubicBezTo>
                  <a:cubicBezTo>
                    <a:pt x="34" y="102"/>
                    <a:pt x="33" y="100"/>
                    <a:pt x="34" y="10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2" name="Freeform 720"/>
            <p:cNvSpPr>
              <a:spLocks noEditPoints="1"/>
            </p:cNvSpPr>
            <p:nvPr/>
          </p:nvSpPr>
          <p:spPr bwMode="auto">
            <a:xfrm>
              <a:off x="6474394" y="2183123"/>
              <a:ext cx="3782836" cy="1318816"/>
            </a:xfrm>
            <a:custGeom>
              <a:avLst/>
              <a:gdLst>
                <a:gd name="T0" fmla="*/ 785 w 810"/>
                <a:gd name="T1" fmla="*/ 109 h 282"/>
                <a:gd name="T2" fmla="*/ 725 w 810"/>
                <a:gd name="T3" fmla="*/ 77 h 282"/>
                <a:gd name="T4" fmla="*/ 665 w 810"/>
                <a:gd name="T5" fmla="*/ 80 h 282"/>
                <a:gd name="T6" fmla="*/ 607 w 810"/>
                <a:gd name="T7" fmla="*/ 65 h 282"/>
                <a:gd name="T8" fmla="*/ 578 w 810"/>
                <a:gd name="T9" fmla="*/ 56 h 282"/>
                <a:gd name="T10" fmla="*/ 555 w 810"/>
                <a:gd name="T11" fmla="*/ 61 h 282"/>
                <a:gd name="T12" fmla="*/ 521 w 810"/>
                <a:gd name="T13" fmla="*/ 59 h 282"/>
                <a:gd name="T14" fmla="*/ 495 w 810"/>
                <a:gd name="T15" fmla="*/ 44 h 282"/>
                <a:gd name="T16" fmla="*/ 469 w 810"/>
                <a:gd name="T17" fmla="*/ 49 h 282"/>
                <a:gd name="T18" fmla="*/ 423 w 810"/>
                <a:gd name="T19" fmla="*/ 43 h 282"/>
                <a:gd name="T20" fmla="*/ 383 w 810"/>
                <a:gd name="T21" fmla="*/ 50 h 282"/>
                <a:gd name="T22" fmla="*/ 423 w 810"/>
                <a:gd name="T23" fmla="*/ 17 h 282"/>
                <a:gd name="T24" fmla="*/ 378 w 810"/>
                <a:gd name="T25" fmla="*/ 7 h 282"/>
                <a:gd name="T26" fmla="*/ 355 w 810"/>
                <a:gd name="T27" fmla="*/ 17 h 282"/>
                <a:gd name="T28" fmla="*/ 320 w 810"/>
                <a:gd name="T29" fmla="*/ 22 h 282"/>
                <a:gd name="T30" fmla="*/ 297 w 810"/>
                <a:gd name="T31" fmla="*/ 32 h 282"/>
                <a:gd name="T32" fmla="*/ 269 w 810"/>
                <a:gd name="T33" fmla="*/ 49 h 282"/>
                <a:gd name="T34" fmla="*/ 247 w 810"/>
                <a:gd name="T35" fmla="*/ 58 h 282"/>
                <a:gd name="T36" fmla="*/ 242 w 810"/>
                <a:gd name="T37" fmla="*/ 50 h 282"/>
                <a:gd name="T38" fmla="*/ 259 w 810"/>
                <a:gd name="T39" fmla="*/ 97 h 282"/>
                <a:gd name="T40" fmla="*/ 227 w 810"/>
                <a:gd name="T41" fmla="*/ 107 h 282"/>
                <a:gd name="T42" fmla="*/ 231 w 810"/>
                <a:gd name="T43" fmla="*/ 88 h 282"/>
                <a:gd name="T44" fmla="*/ 206 w 810"/>
                <a:gd name="T45" fmla="*/ 60 h 282"/>
                <a:gd name="T46" fmla="*/ 191 w 810"/>
                <a:gd name="T47" fmla="*/ 83 h 282"/>
                <a:gd name="T48" fmla="*/ 131 w 810"/>
                <a:gd name="T49" fmla="*/ 90 h 282"/>
                <a:gd name="T50" fmla="*/ 92 w 810"/>
                <a:gd name="T51" fmla="*/ 100 h 282"/>
                <a:gd name="T52" fmla="*/ 84 w 810"/>
                <a:gd name="T53" fmla="*/ 107 h 282"/>
                <a:gd name="T54" fmla="*/ 53 w 810"/>
                <a:gd name="T55" fmla="*/ 120 h 282"/>
                <a:gd name="T56" fmla="*/ 31 w 810"/>
                <a:gd name="T57" fmla="*/ 102 h 282"/>
                <a:gd name="T58" fmla="*/ 29 w 810"/>
                <a:gd name="T59" fmla="*/ 84 h 282"/>
                <a:gd name="T60" fmla="*/ 5 w 810"/>
                <a:gd name="T61" fmla="*/ 88 h 282"/>
                <a:gd name="T62" fmla="*/ 7 w 810"/>
                <a:gd name="T63" fmla="*/ 152 h 282"/>
                <a:gd name="T64" fmla="*/ 16 w 810"/>
                <a:gd name="T65" fmla="*/ 187 h 282"/>
                <a:gd name="T66" fmla="*/ 40 w 810"/>
                <a:gd name="T67" fmla="*/ 223 h 282"/>
                <a:gd name="T68" fmla="*/ 53 w 810"/>
                <a:gd name="T69" fmla="*/ 244 h 282"/>
                <a:gd name="T70" fmla="*/ 82 w 810"/>
                <a:gd name="T71" fmla="*/ 272 h 282"/>
                <a:gd name="T72" fmla="*/ 109 w 810"/>
                <a:gd name="T73" fmla="*/ 250 h 282"/>
                <a:gd name="T74" fmla="*/ 108 w 810"/>
                <a:gd name="T75" fmla="*/ 222 h 282"/>
                <a:gd name="T76" fmla="*/ 160 w 810"/>
                <a:gd name="T77" fmla="*/ 223 h 282"/>
                <a:gd name="T78" fmla="*/ 196 w 810"/>
                <a:gd name="T79" fmla="*/ 196 h 282"/>
                <a:gd name="T80" fmla="*/ 252 w 810"/>
                <a:gd name="T81" fmla="*/ 204 h 282"/>
                <a:gd name="T82" fmla="*/ 331 w 810"/>
                <a:gd name="T83" fmla="*/ 226 h 282"/>
                <a:gd name="T84" fmla="*/ 415 w 810"/>
                <a:gd name="T85" fmla="*/ 231 h 282"/>
                <a:gd name="T86" fmla="*/ 483 w 810"/>
                <a:gd name="T87" fmla="*/ 207 h 282"/>
                <a:gd name="T88" fmla="*/ 521 w 810"/>
                <a:gd name="T89" fmla="*/ 258 h 282"/>
                <a:gd name="T90" fmla="*/ 558 w 810"/>
                <a:gd name="T91" fmla="*/ 226 h 282"/>
                <a:gd name="T92" fmla="*/ 543 w 810"/>
                <a:gd name="T93" fmla="*/ 199 h 282"/>
                <a:gd name="T94" fmla="*/ 591 w 810"/>
                <a:gd name="T95" fmla="*/ 162 h 282"/>
                <a:gd name="T96" fmla="*/ 627 w 810"/>
                <a:gd name="T97" fmla="*/ 165 h 282"/>
                <a:gd name="T98" fmla="*/ 657 w 810"/>
                <a:gd name="T99" fmla="*/ 153 h 282"/>
                <a:gd name="T100" fmla="*/ 669 w 810"/>
                <a:gd name="T101" fmla="*/ 154 h 282"/>
                <a:gd name="T102" fmla="*/ 649 w 810"/>
                <a:gd name="T103" fmla="*/ 210 h 282"/>
                <a:gd name="T104" fmla="*/ 667 w 810"/>
                <a:gd name="T105" fmla="*/ 171 h 282"/>
                <a:gd name="T106" fmla="*/ 710 w 810"/>
                <a:gd name="T107" fmla="*/ 156 h 282"/>
                <a:gd name="T108" fmla="*/ 738 w 810"/>
                <a:gd name="T109" fmla="*/ 121 h 282"/>
                <a:gd name="T110" fmla="*/ 765 w 810"/>
                <a:gd name="T111" fmla="*/ 116 h 282"/>
                <a:gd name="T112" fmla="*/ 802 w 810"/>
                <a:gd name="T113" fmla="*/ 115 h 282"/>
                <a:gd name="T114" fmla="*/ 388 w 810"/>
                <a:gd name="T115" fmla="*/ 212 h 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810" h="282">
                  <a:moveTo>
                    <a:pt x="808" y="111"/>
                  </a:moveTo>
                  <a:cubicBezTo>
                    <a:pt x="806" y="109"/>
                    <a:pt x="803" y="108"/>
                    <a:pt x="801" y="106"/>
                  </a:cubicBezTo>
                  <a:cubicBezTo>
                    <a:pt x="800" y="105"/>
                    <a:pt x="799" y="104"/>
                    <a:pt x="797" y="103"/>
                  </a:cubicBezTo>
                  <a:cubicBezTo>
                    <a:pt x="796" y="103"/>
                    <a:pt x="794" y="103"/>
                    <a:pt x="793" y="102"/>
                  </a:cubicBezTo>
                  <a:cubicBezTo>
                    <a:pt x="793" y="103"/>
                    <a:pt x="794" y="103"/>
                    <a:pt x="794" y="103"/>
                  </a:cubicBezTo>
                  <a:cubicBezTo>
                    <a:pt x="795" y="103"/>
                    <a:pt x="792" y="104"/>
                    <a:pt x="791" y="103"/>
                  </a:cubicBezTo>
                  <a:cubicBezTo>
                    <a:pt x="791" y="103"/>
                    <a:pt x="792" y="103"/>
                    <a:pt x="792" y="102"/>
                  </a:cubicBezTo>
                  <a:cubicBezTo>
                    <a:pt x="791" y="101"/>
                    <a:pt x="786" y="103"/>
                    <a:pt x="785" y="102"/>
                  </a:cubicBezTo>
                  <a:cubicBezTo>
                    <a:pt x="787" y="103"/>
                    <a:pt x="787" y="103"/>
                    <a:pt x="787" y="106"/>
                  </a:cubicBezTo>
                  <a:cubicBezTo>
                    <a:pt x="786" y="107"/>
                    <a:pt x="788" y="109"/>
                    <a:pt x="788" y="109"/>
                  </a:cubicBezTo>
                  <a:cubicBezTo>
                    <a:pt x="787" y="109"/>
                    <a:pt x="787" y="108"/>
                    <a:pt x="787" y="108"/>
                  </a:cubicBezTo>
                  <a:cubicBezTo>
                    <a:pt x="786" y="107"/>
                    <a:pt x="786" y="109"/>
                    <a:pt x="785" y="109"/>
                  </a:cubicBezTo>
                  <a:cubicBezTo>
                    <a:pt x="785" y="109"/>
                    <a:pt x="783" y="105"/>
                    <a:pt x="783" y="105"/>
                  </a:cubicBezTo>
                  <a:cubicBezTo>
                    <a:pt x="783" y="104"/>
                    <a:pt x="783" y="104"/>
                    <a:pt x="783" y="104"/>
                  </a:cubicBezTo>
                  <a:cubicBezTo>
                    <a:pt x="783" y="103"/>
                    <a:pt x="782" y="102"/>
                    <a:pt x="783" y="101"/>
                  </a:cubicBezTo>
                  <a:cubicBezTo>
                    <a:pt x="784" y="99"/>
                    <a:pt x="782" y="100"/>
                    <a:pt x="781" y="99"/>
                  </a:cubicBezTo>
                  <a:cubicBezTo>
                    <a:pt x="781" y="98"/>
                    <a:pt x="779" y="97"/>
                    <a:pt x="778" y="97"/>
                  </a:cubicBezTo>
                  <a:cubicBezTo>
                    <a:pt x="771" y="93"/>
                    <a:pt x="765" y="89"/>
                    <a:pt x="758" y="87"/>
                  </a:cubicBezTo>
                  <a:cubicBezTo>
                    <a:pt x="756" y="86"/>
                    <a:pt x="755" y="85"/>
                    <a:pt x="754" y="84"/>
                  </a:cubicBezTo>
                  <a:cubicBezTo>
                    <a:pt x="753" y="83"/>
                    <a:pt x="751" y="82"/>
                    <a:pt x="749" y="82"/>
                  </a:cubicBezTo>
                  <a:cubicBezTo>
                    <a:pt x="746" y="81"/>
                    <a:pt x="743" y="80"/>
                    <a:pt x="739" y="78"/>
                  </a:cubicBezTo>
                  <a:cubicBezTo>
                    <a:pt x="736" y="78"/>
                    <a:pt x="732" y="78"/>
                    <a:pt x="730" y="78"/>
                  </a:cubicBezTo>
                  <a:cubicBezTo>
                    <a:pt x="728" y="78"/>
                    <a:pt x="727" y="78"/>
                    <a:pt x="726" y="78"/>
                  </a:cubicBezTo>
                  <a:cubicBezTo>
                    <a:pt x="726" y="78"/>
                    <a:pt x="725" y="77"/>
                    <a:pt x="725" y="77"/>
                  </a:cubicBezTo>
                  <a:cubicBezTo>
                    <a:pt x="724" y="78"/>
                    <a:pt x="724" y="79"/>
                    <a:pt x="723" y="78"/>
                  </a:cubicBezTo>
                  <a:cubicBezTo>
                    <a:pt x="720" y="78"/>
                    <a:pt x="717" y="77"/>
                    <a:pt x="714" y="76"/>
                  </a:cubicBezTo>
                  <a:cubicBezTo>
                    <a:pt x="713" y="76"/>
                    <a:pt x="710" y="75"/>
                    <a:pt x="710" y="77"/>
                  </a:cubicBezTo>
                  <a:cubicBezTo>
                    <a:pt x="709" y="79"/>
                    <a:pt x="708" y="79"/>
                    <a:pt x="710" y="80"/>
                  </a:cubicBezTo>
                  <a:cubicBezTo>
                    <a:pt x="712" y="82"/>
                    <a:pt x="714" y="86"/>
                    <a:pt x="709" y="87"/>
                  </a:cubicBezTo>
                  <a:cubicBezTo>
                    <a:pt x="708" y="88"/>
                    <a:pt x="705" y="88"/>
                    <a:pt x="704" y="86"/>
                  </a:cubicBezTo>
                  <a:cubicBezTo>
                    <a:pt x="703" y="85"/>
                    <a:pt x="703" y="84"/>
                    <a:pt x="700" y="84"/>
                  </a:cubicBezTo>
                  <a:cubicBezTo>
                    <a:pt x="697" y="83"/>
                    <a:pt x="699" y="82"/>
                    <a:pt x="698" y="81"/>
                  </a:cubicBezTo>
                  <a:cubicBezTo>
                    <a:pt x="698" y="80"/>
                    <a:pt x="695" y="79"/>
                    <a:pt x="694" y="80"/>
                  </a:cubicBezTo>
                  <a:cubicBezTo>
                    <a:pt x="691" y="83"/>
                    <a:pt x="686" y="80"/>
                    <a:pt x="682" y="80"/>
                  </a:cubicBezTo>
                  <a:cubicBezTo>
                    <a:pt x="678" y="80"/>
                    <a:pt x="674" y="79"/>
                    <a:pt x="670" y="79"/>
                  </a:cubicBezTo>
                  <a:cubicBezTo>
                    <a:pt x="668" y="79"/>
                    <a:pt x="667" y="79"/>
                    <a:pt x="665" y="80"/>
                  </a:cubicBezTo>
                  <a:cubicBezTo>
                    <a:pt x="663" y="81"/>
                    <a:pt x="664" y="84"/>
                    <a:pt x="664" y="86"/>
                  </a:cubicBezTo>
                  <a:cubicBezTo>
                    <a:pt x="664" y="86"/>
                    <a:pt x="664" y="86"/>
                    <a:pt x="664" y="86"/>
                  </a:cubicBezTo>
                  <a:cubicBezTo>
                    <a:pt x="663" y="86"/>
                    <a:pt x="662" y="81"/>
                    <a:pt x="661" y="80"/>
                  </a:cubicBezTo>
                  <a:cubicBezTo>
                    <a:pt x="660" y="80"/>
                    <a:pt x="656" y="80"/>
                    <a:pt x="655" y="78"/>
                  </a:cubicBezTo>
                  <a:cubicBezTo>
                    <a:pt x="655" y="75"/>
                    <a:pt x="659" y="74"/>
                    <a:pt x="655" y="71"/>
                  </a:cubicBezTo>
                  <a:cubicBezTo>
                    <a:pt x="653" y="70"/>
                    <a:pt x="651" y="69"/>
                    <a:pt x="648" y="68"/>
                  </a:cubicBezTo>
                  <a:cubicBezTo>
                    <a:pt x="642" y="66"/>
                    <a:pt x="635" y="68"/>
                    <a:pt x="629" y="69"/>
                  </a:cubicBezTo>
                  <a:cubicBezTo>
                    <a:pt x="626" y="69"/>
                    <a:pt x="623" y="69"/>
                    <a:pt x="619" y="69"/>
                  </a:cubicBezTo>
                  <a:cubicBezTo>
                    <a:pt x="618" y="69"/>
                    <a:pt x="618" y="69"/>
                    <a:pt x="617" y="69"/>
                  </a:cubicBezTo>
                  <a:cubicBezTo>
                    <a:pt x="615" y="68"/>
                    <a:pt x="617" y="68"/>
                    <a:pt x="618" y="67"/>
                  </a:cubicBezTo>
                  <a:cubicBezTo>
                    <a:pt x="618" y="66"/>
                    <a:pt x="613" y="65"/>
                    <a:pt x="613" y="65"/>
                  </a:cubicBezTo>
                  <a:cubicBezTo>
                    <a:pt x="612" y="64"/>
                    <a:pt x="608" y="65"/>
                    <a:pt x="607" y="65"/>
                  </a:cubicBezTo>
                  <a:cubicBezTo>
                    <a:pt x="607" y="65"/>
                    <a:pt x="611" y="64"/>
                    <a:pt x="610" y="63"/>
                  </a:cubicBezTo>
                  <a:cubicBezTo>
                    <a:pt x="609" y="63"/>
                    <a:pt x="608" y="64"/>
                    <a:pt x="607" y="64"/>
                  </a:cubicBezTo>
                  <a:cubicBezTo>
                    <a:pt x="606" y="63"/>
                    <a:pt x="604" y="62"/>
                    <a:pt x="604" y="62"/>
                  </a:cubicBezTo>
                  <a:cubicBezTo>
                    <a:pt x="603" y="62"/>
                    <a:pt x="600" y="60"/>
                    <a:pt x="602" y="60"/>
                  </a:cubicBezTo>
                  <a:cubicBezTo>
                    <a:pt x="603" y="60"/>
                    <a:pt x="605" y="60"/>
                    <a:pt x="606" y="60"/>
                  </a:cubicBezTo>
                  <a:cubicBezTo>
                    <a:pt x="609" y="60"/>
                    <a:pt x="605" y="57"/>
                    <a:pt x="604" y="57"/>
                  </a:cubicBezTo>
                  <a:cubicBezTo>
                    <a:pt x="602" y="55"/>
                    <a:pt x="597" y="56"/>
                    <a:pt x="594" y="55"/>
                  </a:cubicBezTo>
                  <a:cubicBezTo>
                    <a:pt x="592" y="55"/>
                    <a:pt x="591" y="57"/>
                    <a:pt x="589" y="59"/>
                  </a:cubicBezTo>
                  <a:cubicBezTo>
                    <a:pt x="589" y="59"/>
                    <a:pt x="582" y="63"/>
                    <a:pt x="582" y="60"/>
                  </a:cubicBezTo>
                  <a:cubicBezTo>
                    <a:pt x="583" y="58"/>
                    <a:pt x="584" y="60"/>
                    <a:pt x="586" y="59"/>
                  </a:cubicBezTo>
                  <a:cubicBezTo>
                    <a:pt x="586" y="59"/>
                    <a:pt x="585" y="56"/>
                    <a:pt x="584" y="56"/>
                  </a:cubicBezTo>
                  <a:cubicBezTo>
                    <a:pt x="584" y="56"/>
                    <a:pt x="578" y="56"/>
                    <a:pt x="578" y="56"/>
                  </a:cubicBezTo>
                  <a:cubicBezTo>
                    <a:pt x="579" y="55"/>
                    <a:pt x="581" y="54"/>
                    <a:pt x="583" y="54"/>
                  </a:cubicBezTo>
                  <a:cubicBezTo>
                    <a:pt x="584" y="55"/>
                    <a:pt x="591" y="55"/>
                    <a:pt x="591" y="55"/>
                  </a:cubicBezTo>
                  <a:cubicBezTo>
                    <a:pt x="591" y="54"/>
                    <a:pt x="585" y="54"/>
                    <a:pt x="584" y="53"/>
                  </a:cubicBezTo>
                  <a:cubicBezTo>
                    <a:pt x="582" y="53"/>
                    <a:pt x="580" y="53"/>
                    <a:pt x="578" y="53"/>
                  </a:cubicBezTo>
                  <a:cubicBezTo>
                    <a:pt x="574" y="52"/>
                    <a:pt x="570" y="52"/>
                    <a:pt x="566" y="51"/>
                  </a:cubicBezTo>
                  <a:cubicBezTo>
                    <a:pt x="565" y="51"/>
                    <a:pt x="561" y="50"/>
                    <a:pt x="561" y="50"/>
                  </a:cubicBezTo>
                  <a:cubicBezTo>
                    <a:pt x="561" y="51"/>
                    <a:pt x="562" y="52"/>
                    <a:pt x="561" y="52"/>
                  </a:cubicBezTo>
                  <a:cubicBezTo>
                    <a:pt x="560" y="53"/>
                    <a:pt x="559" y="53"/>
                    <a:pt x="558" y="53"/>
                  </a:cubicBezTo>
                  <a:cubicBezTo>
                    <a:pt x="557" y="53"/>
                    <a:pt x="552" y="54"/>
                    <a:pt x="553" y="56"/>
                  </a:cubicBezTo>
                  <a:cubicBezTo>
                    <a:pt x="554" y="58"/>
                    <a:pt x="556" y="55"/>
                    <a:pt x="557" y="56"/>
                  </a:cubicBezTo>
                  <a:cubicBezTo>
                    <a:pt x="557" y="56"/>
                    <a:pt x="554" y="57"/>
                    <a:pt x="555" y="59"/>
                  </a:cubicBezTo>
                  <a:cubicBezTo>
                    <a:pt x="556" y="59"/>
                    <a:pt x="555" y="60"/>
                    <a:pt x="555" y="61"/>
                  </a:cubicBezTo>
                  <a:cubicBezTo>
                    <a:pt x="556" y="61"/>
                    <a:pt x="557" y="62"/>
                    <a:pt x="557" y="63"/>
                  </a:cubicBezTo>
                  <a:cubicBezTo>
                    <a:pt x="557" y="63"/>
                    <a:pt x="553" y="63"/>
                    <a:pt x="552" y="63"/>
                  </a:cubicBezTo>
                  <a:cubicBezTo>
                    <a:pt x="550" y="63"/>
                    <a:pt x="552" y="62"/>
                    <a:pt x="552" y="62"/>
                  </a:cubicBezTo>
                  <a:cubicBezTo>
                    <a:pt x="551" y="61"/>
                    <a:pt x="548" y="62"/>
                    <a:pt x="548" y="62"/>
                  </a:cubicBezTo>
                  <a:cubicBezTo>
                    <a:pt x="546" y="63"/>
                    <a:pt x="544" y="62"/>
                    <a:pt x="543" y="62"/>
                  </a:cubicBezTo>
                  <a:cubicBezTo>
                    <a:pt x="542" y="62"/>
                    <a:pt x="546" y="63"/>
                    <a:pt x="546" y="63"/>
                  </a:cubicBezTo>
                  <a:cubicBezTo>
                    <a:pt x="549" y="64"/>
                    <a:pt x="546" y="66"/>
                    <a:pt x="545" y="65"/>
                  </a:cubicBezTo>
                  <a:cubicBezTo>
                    <a:pt x="544" y="65"/>
                    <a:pt x="544" y="64"/>
                    <a:pt x="544" y="63"/>
                  </a:cubicBezTo>
                  <a:cubicBezTo>
                    <a:pt x="543" y="63"/>
                    <a:pt x="542" y="63"/>
                    <a:pt x="541" y="63"/>
                  </a:cubicBezTo>
                  <a:cubicBezTo>
                    <a:pt x="539" y="62"/>
                    <a:pt x="537" y="61"/>
                    <a:pt x="534" y="62"/>
                  </a:cubicBezTo>
                  <a:cubicBezTo>
                    <a:pt x="531" y="62"/>
                    <a:pt x="529" y="65"/>
                    <a:pt x="526" y="63"/>
                  </a:cubicBezTo>
                  <a:cubicBezTo>
                    <a:pt x="524" y="62"/>
                    <a:pt x="522" y="61"/>
                    <a:pt x="521" y="59"/>
                  </a:cubicBezTo>
                  <a:cubicBezTo>
                    <a:pt x="520" y="58"/>
                    <a:pt x="518" y="62"/>
                    <a:pt x="517" y="62"/>
                  </a:cubicBezTo>
                  <a:cubicBezTo>
                    <a:pt x="516" y="64"/>
                    <a:pt x="515" y="70"/>
                    <a:pt x="512" y="69"/>
                  </a:cubicBezTo>
                  <a:cubicBezTo>
                    <a:pt x="510" y="68"/>
                    <a:pt x="508" y="68"/>
                    <a:pt x="506" y="66"/>
                  </a:cubicBezTo>
                  <a:cubicBezTo>
                    <a:pt x="505" y="65"/>
                    <a:pt x="503" y="63"/>
                    <a:pt x="502" y="62"/>
                  </a:cubicBezTo>
                  <a:cubicBezTo>
                    <a:pt x="501" y="60"/>
                    <a:pt x="499" y="59"/>
                    <a:pt x="498" y="58"/>
                  </a:cubicBezTo>
                  <a:cubicBezTo>
                    <a:pt x="496" y="56"/>
                    <a:pt x="500" y="57"/>
                    <a:pt x="501" y="57"/>
                  </a:cubicBezTo>
                  <a:cubicBezTo>
                    <a:pt x="502" y="57"/>
                    <a:pt x="504" y="56"/>
                    <a:pt x="504" y="55"/>
                  </a:cubicBezTo>
                  <a:cubicBezTo>
                    <a:pt x="504" y="55"/>
                    <a:pt x="499" y="52"/>
                    <a:pt x="499" y="52"/>
                  </a:cubicBezTo>
                  <a:cubicBezTo>
                    <a:pt x="499" y="52"/>
                    <a:pt x="502" y="52"/>
                    <a:pt x="502" y="51"/>
                  </a:cubicBezTo>
                  <a:cubicBezTo>
                    <a:pt x="501" y="50"/>
                    <a:pt x="499" y="50"/>
                    <a:pt x="499" y="50"/>
                  </a:cubicBezTo>
                  <a:cubicBezTo>
                    <a:pt x="499" y="48"/>
                    <a:pt x="504" y="47"/>
                    <a:pt x="499" y="46"/>
                  </a:cubicBezTo>
                  <a:cubicBezTo>
                    <a:pt x="498" y="46"/>
                    <a:pt x="497" y="44"/>
                    <a:pt x="495" y="44"/>
                  </a:cubicBezTo>
                  <a:cubicBezTo>
                    <a:pt x="494" y="44"/>
                    <a:pt x="492" y="43"/>
                    <a:pt x="491" y="44"/>
                  </a:cubicBezTo>
                  <a:cubicBezTo>
                    <a:pt x="490" y="44"/>
                    <a:pt x="490" y="45"/>
                    <a:pt x="489" y="45"/>
                  </a:cubicBezTo>
                  <a:cubicBezTo>
                    <a:pt x="488" y="44"/>
                    <a:pt x="488" y="44"/>
                    <a:pt x="487" y="44"/>
                  </a:cubicBezTo>
                  <a:cubicBezTo>
                    <a:pt x="486" y="44"/>
                    <a:pt x="484" y="44"/>
                    <a:pt x="483" y="43"/>
                  </a:cubicBezTo>
                  <a:cubicBezTo>
                    <a:pt x="482" y="43"/>
                    <a:pt x="481" y="43"/>
                    <a:pt x="480" y="41"/>
                  </a:cubicBezTo>
                  <a:cubicBezTo>
                    <a:pt x="479" y="41"/>
                    <a:pt x="480" y="40"/>
                    <a:pt x="478" y="41"/>
                  </a:cubicBezTo>
                  <a:cubicBezTo>
                    <a:pt x="478" y="41"/>
                    <a:pt x="477" y="42"/>
                    <a:pt x="476" y="42"/>
                  </a:cubicBezTo>
                  <a:cubicBezTo>
                    <a:pt x="475" y="42"/>
                    <a:pt x="475" y="41"/>
                    <a:pt x="474" y="42"/>
                  </a:cubicBezTo>
                  <a:cubicBezTo>
                    <a:pt x="474" y="43"/>
                    <a:pt x="473" y="44"/>
                    <a:pt x="473" y="45"/>
                  </a:cubicBezTo>
                  <a:cubicBezTo>
                    <a:pt x="473" y="46"/>
                    <a:pt x="475" y="46"/>
                    <a:pt x="474" y="47"/>
                  </a:cubicBezTo>
                  <a:cubicBezTo>
                    <a:pt x="473" y="48"/>
                    <a:pt x="474" y="48"/>
                    <a:pt x="473" y="48"/>
                  </a:cubicBezTo>
                  <a:cubicBezTo>
                    <a:pt x="472" y="48"/>
                    <a:pt x="470" y="48"/>
                    <a:pt x="469" y="49"/>
                  </a:cubicBezTo>
                  <a:cubicBezTo>
                    <a:pt x="470" y="48"/>
                    <a:pt x="473" y="50"/>
                    <a:pt x="473" y="50"/>
                  </a:cubicBezTo>
                  <a:cubicBezTo>
                    <a:pt x="472" y="51"/>
                    <a:pt x="469" y="49"/>
                    <a:pt x="467" y="49"/>
                  </a:cubicBezTo>
                  <a:cubicBezTo>
                    <a:pt x="465" y="49"/>
                    <a:pt x="462" y="49"/>
                    <a:pt x="459" y="49"/>
                  </a:cubicBezTo>
                  <a:cubicBezTo>
                    <a:pt x="458" y="49"/>
                    <a:pt x="458" y="48"/>
                    <a:pt x="457" y="48"/>
                  </a:cubicBezTo>
                  <a:cubicBezTo>
                    <a:pt x="456" y="47"/>
                    <a:pt x="453" y="48"/>
                    <a:pt x="452" y="48"/>
                  </a:cubicBezTo>
                  <a:cubicBezTo>
                    <a:pt x="451" y="47"/>
                    <a:pt x="449" y="47"/>
                    <a:pt x="448" y="46"/>
                  </a:cubicBezTo>
                  <a:cubicBezTo>
                    <a:pt x="448" y="45"/>
                    <a:pt x="450" y="45"/>
                    <a:pt x="450" y="44"/>
                  </a:cubicBezTo>
                  <a:cubicBezTo>
                    <a:pt x="451" y="43"/>
                    <a:pt x="442" y="43"/>
                    <a:pt x="441" y="43"/>
                  </a:cubicBezTo>
                  <a:cubicBezTo>
                    <a:pt x="436" y="42"/>
                    <a:pt x="432" y="43"/>
                    <a:pt x="427" y="43"/>
                  </a:cubicBezTo>
                  <a:cubicBezTo>
                    <a:pt x="424" y="43"/>
                    <a:pt x="425" y="43"/>
                    <a:pt x="426" y="45"/>
                  </a:cubicBezTo>
                  <a:cubicBezTo>
                    <a:pt x="426" y="46"/>
                    <a:pt x="424" y="45"/>
                    <a:pt x="424" y="45"/>
                  </a:cubicBezTo>
                  <a:cubicBezTo>
                    <a:pt x="422" y="45"/>
                    <a:pt x="423" y="44"/>
                    <a:pt x="423" y="43"/>
                  </a:cubicBezTo>
                  <a:cubicBezTo>
                    <a:pt x="423" y="41"/>
                    <a:pt x="422" y="38"/>
                    <a:pt x="420" y="40"/>
                  </a:cubicBezTo>
                  <a:cubicBezTo>
                    <a:pt x="420" y="42"/>
                    <a:pt x="416" y="42"/>
                    <a:pt x="414" y="41"/>
                  </a:cubicBezTo>
                  <a:cubicBezTo>
                    <a:pt x="413" y="40"/>
                    <a:pt x="415" y="38"/>
                    <a:pt x="411" y="39"/>
                  </a:cubicBezTo>
                  <a:cubicBezTo>
                    <a:pt x="410" y="39"/>
                    <a:pt x="409" y="39"/>
                    <a:pt x="408" y="39"/>
                  </a:cubicBezTo>
                  <a:cubicBezTo>
                    <a:pt x="407" y="38"/>
                    <a:pt x="406" y="39"/>
                    <a:pt x="404" y="40"/>
                  </a:cubicBezTo>
                  <a:cubicBezTo>
                    <a:pt x="402" y="42"/>
                    <a:pt x="407" y="41"/>
                    <a:pt x="407" y="42"/>
                  </a:cubicBezTo>
                  <a:cubicBezTo>
                    <a:pt x="407" y="44"/>
                    <a:pt x="403" y="43"/>
                    <a:pt x="402" y="44"/>
                  </a:cubicBezTo>
                  <a:cubicBezTo>
                    <a:pt x="401" y="45"/>
                    <a:pt x="399" y="45"/>
                    <a:pt x="397" y="46"/>
                  </a:cubicBezTo>
                  <a:cubicBezTo>
                    <a:pt x="395" y="47"/>
                    <a:pt x="393" y="47"/>
                    <a:pt x="390" y="47"/>
                  </a:cubicBezTo>
                  <a:cubicBezTo>
                    <a:pt x="388" y="47"/>
                    <a:pt x="388" y="47"/>
                    <a:pt x="387" y="49"/>
                  </a:cubicBezTo>
                  <a:cubicBezTo>
                    <a:pt x="386" y="50"/>
                    <a:pt x="382" y="51"/>
                    <a:pt x="381" y="51"/>
                  </a:cubicBezTo>
                  <a:cubicBezTo>
                    <a:pt x="381" y="50"/>
                    <a:pt x="383" y="50"/>
                    <a:pt x="383" y="50"/>
                  </a:cubicBezTo>
                  <a:cubicBezTo>
                    <a:pt x="385" y="49"/>
                    <a:pt x="385" y="47"/>
                    <a:pt x="386" y="46"/>
                  </a:cubicBezTo>
                  <a:cubicBezTo>
                    <a:pt x="387" y="44"/>
                    <a:pt x="388" y="46"/>
                    <a:pt x="389" y="45"/>
                  </a:cubicBezTo>
                  <a:cubicBezTo>
                    <a:pt x="390" y="45"/>
                    <a:pt x="390" y="44"/>
                    <a:pt x="391" y="44"/>
                  </a:cubicBezTo>
                  <a:cubicBezTo>
                    <a:pt x="394" y="42"/>
                    <a:pt x="398" y="41"/>
                    <a:pt x="401" y="39"/>
                  </a:cubicBezTo>
                  <a:cubicBezTo>
                    <a:pt x="403" y="38"/>
                    <a:pt x="405" y="37"/>
                    <a:pt x="407" y="36"/>
                  </a:cubicBezTo>
                  <a:cubicBezTo>
                    <a:pt x="411" y="33"/>
                    <a:pt x="416" y="31"/>
                    <a:pt x="420" y="29"/>
                  </a:cubicBezTo>
                  <a:cubicBezTo>
                    <a:pt x="423" y="28"/>
                    <a:pt x="426" y="26"/>
                    <a:pt x="423" y="23"/>
                  </a:cubicBezTo>
                  <a:cubicBezTo>
                    <a:pt x="422" y="22"/>
                    <a:pt x="422" y="24"/>
                    <a:pt x="421" y="23"/>
                  </a:cubicBezTo>
                  <a:cubicBezTo>
                    <a:pt x="420" y="22"/>
                    <a:pt x="419" y="22"/>
                    <a:pt x="418" y="21"/>
                  </a:cubicBezTo>
                  <a:cubicBezTo>
                    <a:pt x="418" y="20"/>
                    <a:pt x="423" y="22"/>
                    <a:pt x="423" y="22"/>
                  </a:cubicBezTo>
                  <a:cubicBezTo>
                    <a:pt x="424" y="22"/>
                    <a:pt x="427" y="22"/>
                    <a:pt x="425" y="20"/>
                  </a:cubicBezTo>
                  <a:cubicBezTo>
                    <a:pt x="424" y="19"/>
                    <a:pt x="424" y="18"/>
                    <a:pt x="423" y="17"/>
                  </a:cubicBezTo>
                  <a:cubicBezTo>
                    <a:pt x="422" y="15"/>
                    <a:pt x="421" y="19"/>
                    <a:pt x="420" y="19"/>
                  </a:cubicBezTo>
                  <a:cubicBezTo>
                    <a:pt x="420" y="18"/>
                    <a:pt x="420" y="17"/>
                    <a:pt x="420" y="17"/>
                  </a:cubicBezTo>
                  <a:cubicBezTo>
                    <a:pt x="420" y="16"/>
                    <a:pt x="420" y="16"/>
                    <a:pt x="419" y="15"/>
                  </a:cubicBezTo>
                  <a:cubicBezTo>
                    <a:pt x="419" y="14"/>
                    <a:pt x="417" y="13"/>
                    <a:pt x="416" y="13"/>
                  </a:cubicBezTo>
                  <a:cubicBezTo>
                    <a:pt x="414" y="12"/>
                    <a:pt x="413" y="12"/>
                    <a:pt x="411" y="11"/>
                  </a:cubicBezTo>
                  <a:cubicBezTo>
                    <a:pt x="409" y="11"/>
                    <a:pt x="409" y="11"/>
                    <a:pt x="406" y="12"/>
                  </a:cubicBezTo>
                  <a:cubicBezTo>
                    <a:pt x="404" y="12"/>
                    <a:pt x="397" y="9"/>
                    <a:pt x="396" y="12"/>
                  </a:cubicBezTo>
                  <a:cubicBezTo>
                    <a:pt x="395" y="13"/>
                    <a:pt x="389" y="14"/>
                    <a:pt x="388" y="13"/>
                  </a:cubicBezTo>
                  <a:cubicBezTo>
                    <a:pt x="388" y="13"/>
                    <a:pt x="394" y="9"/>
                    <a:pt x="392" y="8"/>
                  </a:cubicBezTo>
                  <a:cubicBezTo>
                    <a:pt x="392" y="8"/>
                    <a:pt x="385" y="9"/>
                    <a:pt x="384" y="8"/>
                  </a:cubicBezTo>
                  <a:cubicBezTo>
                    <a:pt x="384" y="7"/>
                    <a:pt x="386" y="7"/>
                    <a:pt x="386" y="7"/>
                  </a:cubicBezTo>
                  <a:cubicBezTo>
                    <a:pt x="386" y="6"/>
                    <a:pt x="378" y="7"/>
                    <a:pt x="378" y="7"/>
                  </a:cubicBezTo>
                  <a:cubicBezTo>
                    <a:pt x="379" y="5"/>
                    <a:pt x="383" y="6"/>
                    <a:pt x="384" y="5"/>
                  </a:cubicBezTo>
                  <a:cubicBezTo>
                    <a:pt x="385" y="4"/>
                    <a:pt x="387" y="5"/>
                    <a:pt x="386" y="4"/>
                  </a:cubicBezTo>
                  <a:cubicBezTo>
                    <a:pt x="386" y="3"/>
                    <a:pt x="386" y="2"/>
                    <a:pt x="385" y="2"/>
                  </a:cubicBezTo>
                  <a:cubicBezTo>
                    <a:pt x="382" y="2"/>
                    <a:pt x="381" y="1"/>
                    <a:pt x="378" y="1"/>
                  </a:cubicBezTo>
                  <a:cubicBezTo>
                    <a:pt x="376" y="0"/>
                    <a:pt x="374" y="1"/>
                    <a:pt x="372" y="2"/>
                  </a:cubicBezTo>
                  <a:cubicBezTo>
                    <a:pt x="368" y="3"/>
                    <a:pt x="364" y="6"/>
                    <a:pt x="362" y="8"/>
                  </a:cubicBezTo>
                  <a:cubicBezTo>
                    <a:pt x="361" y="9"/>
                    <a:pt x="361" y="9"/>
                    <a:pt x="362" y="10"/>
                  </a:cubicBezTo>
                  <a:cubicBezTo>
                    <a:pt x="363" y="10"/>
                    <a:pt x="362" y="11"/>
                    <a:pt x="362" y="12"/>
                  </a:cubicBezTo>
                  <a:cubicBezTo>
                    <a:pt x="362" y="14"/>
                    <a:pt x="366" y="13"/>
                    <a:pt x="366" y="14"/>
                  </a:cubicBezTo>
                  <a:cubicBezTo>
                    <a:pt x="366" y="13"/>
                    <a:pt x="361" y="14"/>
                    <a:pt x="360" y="14"/>
                  </a:cubicBezTo>
                  <a:cubicBezTo>
                    <a:pt x="359" y="14"/>
                    <a:pt x="353" y="13"/>
                    <a:pt x="352" y="14"/>
                  </a:cubicBezTo>
                  <a:cubicBezTo>
                    <a:pt x="352" y="13"/>
                    <a:pt x="355" y="17"/>
                    <a:pt x="355" y="17"/>
                  </a:cubicBezTo>
                  <a:cubicBezTo>
                    <a:pt x="356" y="18"/>
                    <a:pt x="351" y="16"/>
                    <a:pt x="350" y="16"/>
                  </a:cubicBezTo>
                  <a:cubicBezTo>
                    <a:pt x="349" y="16"/>
                    <a:pt x="347" y="17"/>
                    <a:pt x="345" y="18"/>
                  </a:cubicBezTo>
                  <a:cubicBezTo>
                    <a:pt x="345" y="18"/>
                    <a:pt x="345" y="18"/>
                    <a:pt x="344" y="18"/>
                  </a:cubicBezTo>
                  <a:cubicBezTo>
                    <a:pt x="342" y="18"/>
                    <a:pt x="344" y="18"/>
                    <a:pt x="343" y="17"/>
                  </a:cubicBezTo>
                  <a:cubicBezTo>
                    <a:pt x="343" y="18"/>
                    <a:pt x="338" y="20"/>
                    <a:pt x="338" y="20"/>
                  </a:cubicBezTo>
                  <a:cubicBezTo>
                    <a:pt x="338" y="19"/>
                    <a:pt x="340" y="18"/>
                    <a:pt x="340" y="18"/>
                  </a:cubicBezTo>
                  <a:cubicBezTo>
                    <a:pt x="340" y="17"/>
                    <a:pt x="335" y="18"/>
                    <a:pt x="334" y="17"/>
                  </a:cubicBezTo>
                  <a:cubicBezTo>
                    <a:pt x="334" y="17"/>
                    <a:pt x="336" y="16"/>
                    <a:pt x="336" y="16"/>
                  </a:cubicBezTo>
                  <a:cubicBezTo>
                    <a:pt x="335" y="17"/>
                    <a:pt x="330" y="18"/>
                    <a:pt x="328" y="18"/>
                  </a:cubicBezTo>
                  <a:cubicBezTo>
                    <a:pt x="323" y="19"/>
                    <a:pt x="329" y="19"/>
                    <a:pt x="330" y="20"/>
                  </a:cubicBezTo>
                  <a:cubicBezTo>
                    <a:pt x="329" y="19"/>
                    <a:pt x="324" y="21"/>
                    <a:pt x="323" y="21"/>
                  </a:cubicBezTo>
                  <a:cubicBezTo>
                    <a:pt x="322" y="21"/>
                    <a:pt x="321" y="21"/>
                    <a:pt x="320" y="22"/>
                  </a:cubicBezTo>
                  <a:cubicBezTo>
                    <a:pt x="319" y="23"/>
                    <a:pt x="317" y="22"/>
                    <a:pt x="315" y="22"/>
                  </a:cubicBezTo>
                  <a:cubicBezTo>
                    <a:pt x="314" y="22"/>
                    <a:pt x="313" y="24"/>
                    <a:pt x="311" y="24"/>
                  </a:cubicBezTo>
                  <a:cubicBezTo>
                    <a:pt x="309" y="25"/>
                    <a:pt x="308" y="24"/>
                    <a:pt x="307" y="25"/>
                  </a:cubicBezTo>
                  <a:cubicBezTo>
                    <a:pt x="306" y="26"/>
                    <a:pt x="305" y="27"/>
                    <a:pt x="304" y="27"/>
                  </a:cubicBezTo>
                  <a:cubicBezTo>
                    <a:pt x="302" y="27"/>
                    <a:pt x="300" y="27"/>
                    <a:pt x="299" y="27"/>
                  </a:cubicBezTo>
                  <a:cubicBezTo>
                    <a:pt x="299" y="27"/>
                    <a:pt x="302" y="29"/>
                    <a:pt x="302" y="29"/>
                  </a:cubicBezTo>
                  <a:cubicBezTo>
                    <a:pt x="301" y="30"/>
                    <a:pt x="295" y="30"/>
                    <a:pt x="295" y="30"/>
                  </a:cubicBezTo>
                  <a:cubicBezTo>
                    <a:pt x="295" y="30"/>
                    <a:pt x="299" y="30"/>
                    <a:pt x="299" y="30"/>
                  </a:cubicBezTo>
                  <a:cubicBezTo>
                    <a:pt x="299" y="30"/>
                    <a:pt x="297" y="30"/>
                    <a:pt x="296" y="30"/>
                  </a:cubicBezTo>
                  <a:cubicBezTo>
                    <a:pt x="297" y="30"/>
                    <a:pt x="299" y="31"/>
                    <a:pt x="299" y="31"/>
                  </a:cubicBezTo>
                  <a:cubicBezTo>
                    <a:pt x="298" y="31"/>
                    <a:pt x="298" y="31"/>
                    <a:pt x="297" y="31"/>
                  </a:cubicBezTo>
                  <a:cubicBezTo>
                    <a:pt x="298" y="31"/>
                    <a:pt x="297" y="32"/>
                    <a:pt x="297" y="32"/>
                  </a:cubicBezTo>
                  <a:cubicBezTo>
                    <a:pt x="297" y="33"/>
                    <a:pt x="294" y="32"/>
                    <a:pt x="294" y="32"/>
                  </a:cubicBezTo>
                  <a:cubicBezTo>
                    <a:pt x="294" y="33"/>
                    <a:pt x="296" y="33"/>
                    <a:pt x="296" y="34"/>
                  </a:cubicBezTo>
                  <a:cubicBezTo>
                    <a:pt x="297" y="34"/>
                    <a:pt x="295" y="34"/>
                    <a:pt x="295" y="34"/>
                  </a:cubicBezTo>
                  <a:cubicBezTo>
                    <a:pt x="295" y="36"/>
                    <a:pt x="299" y="34"/>
                    <a:pt x="298" y="36"/>
                  </a:cubicBezTo>
                  <a:cubicBezTo>
                    <a:pt x="296" y="38"/>
                    <a:pt x="301" y="39"/>
                    <a:pt x="298" y="40"/>
                  </a:cubicBezTo>
                  <a:cubicBezTo>
                    <a:pt x="296" y="40"/>
                    <a:pt x="294" y="40"/>
                    <a:pt x="292" y="40"/>
                  </a:cubicBezTo>
                  <a:cubicBezTo>
                    <a:pt x="291" y="41"/>
                    <a:pt x="291" y="42"/>
                    <a:pt x="289" y="41"/>
                  </a:cubicBezTo>
                  <a:cubicBezTo>
                    <a:pt x="288" y="41"/>
                    <a:pt x="287" y="41"/>
                    <a:pt x="286" y="41"/>
                  </a:cubicBezTo>
                  <a:cubicBezTo>
                    <a:pt x="282" y="42"/>
                    <a:pt x="278" y="42"/>
                    <a:pt x="274" y="42"/>
                  </a:cubicBezTo>
                  <a:cubicBezTo>
                    <a:pt x="272" y="42"/>
                    <a:pt x="270" y="42"/>
                    <a:pt x="269" y="43"/>
                  </a:cubicBezTo>
                  <a:cubicBezTo>
                    <a:pt x="268" y="44"/>
                    <a:pt x="267" y="45"/>
                    <a:pt x="267" y="46"/>
                  </a:cubicBezTo>
                  <a:cubicBezTo>
                    <a:pt x="267" y="47"/>
                    <a:pt x="269" y="48"/>
                    <a:pt x="269" y="49"/>
                  </a:cubicBezTo>
                  <a:cubicBezTo>
                    <a:pt x="268" y="51"/>
                    <a:pt x="268" y="52"/>
                    <a:pt x="269" y="53"/>
                  </a:cubicBezTo>
                  <a:cubicBezTo>
                    <a:pt x="271" y="55"/>
                    <a:pt x="274" y="54"/>
                    <a:pt x="276" y="56"/>
                  </a:cubicBezTo>
                  <a:cubicBezTo>
                    <a:pt x="276" y="56"/>
                    <a:pt x="278" y="60"/>
                    <a:pt x="278" y="60"/>
                  </a:cubicBezTo>
                  <a:cubicBezTo>
                    <a:pt x="274" y="60"/>
                    <a:pt x="273" y="60"/>
                    <a:pt x="270" y="58"/>
                  </a:cubicBezTo>
                  <a:cubicBezTo>
                    <a:pt x="267" y="56"/>
                    <a:pt x="262" y="54"/>
                    <a:pt x="258" y="54"/>
                  </a:cubicBezTo>
                  <a:cubicBezTo>
                    <a:pt x="256" y="54"/>
                    <a:pt x="257" y="53"/>
                    <a:pt x="255" y="52"/>
                  </a:cubicBezTo>
                  <a:cubicBezTo>
                    <a:pt x="254" y="52"/>
                    <a:pt x="250" y="52"/>
                    <a:pt x="250" y="54"/>
                  </a:cubicBezTo>
                  <a:cubicBezTo>
                    <a:pt x="250" y="55"/>
                    <a:pt x="254" y="55"/>
                    <a:pt x="254" y="55"/>
                  </a:cubicBezTo>
                  <a:cubicBezTo>
                    <a:pt x="254" y="55"/>
                    <a:pt x="251" y="56"/>
                    <a:pt x="252" y="56"/>
                  </a:cubicBezTo>
                  <a:cubicBezTo>
                    <a:pt x="254" y="57"/>
                    <a:pt x="255" y="56"/>
                    <a:pt x="256" y="58"/>
                  </a:cubicBezTo>
                  <a:cubicBezTo>
                    <a:pt x="256" y="60"/>
                    <a:pt x="253" y="59"/>
                    <a:pt x="252" y="59"/>
                  </a:cubicBezTo>
                  <a:cubicBezTo>
                    <a:pt x="250" y="58"/>
                    <a:pt x="249" y="57"/>
                    <a:pt x="247" y="58"/>
                  </a:cubicBezTo>
                  <a:cubicBezTo>
                    <a:pt x="245" y="58"/>
                    <a:pt x="246" y="61"/>
                    <a:pt x="247" y="62"/>
                  </a:cubicBezTo>
                  <a:cubicBezTo>
                    <a:pt x="248" y="63"/>
                    <a:pt x="250" y="63"/>
                    <a:pt x="251" y="63"/>
                  </a:cubicBezTo>
                  <a:cubicBezTo>
                    <a:pt x="253" y="64"/>
                    <a:pt x="255" y="64"/>
                    <a:pt x="256" y="65"/>
                  </a:cubicBezTo>
                  <a:cubicBezTo>
                    <a:pt x="257" y="66"/>
                    <a:pt x="257" y="67"/>
                    <a:pt x="257" y="67"/>
                  </a:cubicBezTo>
                  <a:cubicBezTo>
                    <a:pt x="258" y="67"/>
                    <a:pt x="259" y="67"/>
                    <a:pt x="260" y="67"/>
                  </a:cubicBezTo>
                  <a:cubicBezTo>
                    <a:pt x="260" y="67"/>
                    <a:pt x="257" y="68"/>
                    <a:pt x="257" y="68"/>
                  </a:cubicBezTo>
                  <a:cubicBezTo>
                    <a:pt x="255" y="68"/>
                    <a:pt x="255" y="67"/>
                    <a:pt x="254" y="66"/>
                  </a:cubicBezTo>
                  <a:cubicBezTo>
                    <a:pt x="252" y="65"/>
                    <a:pt x="249" y="65"/>
                    <a:pt x="246" y="65"/>
                  </a:cubicBezTo>
                  <a:cubicBezTo>
                    <a:pt x="245" y="65"/>
                    <a:pt x="240" y="64"/>
                    <a:pt x="242" y="62"/>
                  </a:cubicBezTo>
                  <a:cubicBezTo>
                    <a:pt x="243" y="62"/>
                    <a:pt x="242" y="61"/>
                    <a:pt x="242" y="60"/>
                  </a:cubicBezTo>
                  <a:cubicBezTo>
                    <a:pt x="241" y="59"/>
                    <a:pt x="242" y="58"/>
                    <a:pt x="242" y="57"/>
                  </a:cubicBezTo>
                  <a:cubicBezTo>
                    <a:pt x="243" y="55"/>
                    <a:pt x="244" y="51"/>
                    <a:pt x="242" y="50"/>
                  </a:cubicBezTo>
                  <a:cubicBezTo>
                    <a:pt x="238" y="49"/>
                    <a:pt x="241" y="54"/>
                    <a:pt x="240" y="56"/>
                  </a:cubicBezTo>
                  <a:cubicBezTo>
                    <a:pt x="238" y="58"/>
                    <a:pt x="235" y="59"/>
                    <a:pt x="233" y="61"/>
                  </a:cubicBezTo>
                  <a:cubicBezTo>
                    <a:pt x="230" y="64"/>
                    <a:pt x="231" y="63"/>
                    <a:pt x="233" y="65"/>
                  </a:cubicBezTo>
                  <a:cubicBezTo>
                    <a:pt x="234" y="66"/>
                    <a:pt x="237" y="69"/>
                    <a:pt x="237" y="71"/>
                  </a:cubicBezTo>
                  <a:cubicBezTo>
                    <a:pt x="237" y="71"/>
                    <a:pt x="236" y="73"/>
                    <a:pt x="235" y="73"/>
                  </a:cubicBezTo>
                  <a:cubicBezTo>
                    <a:pt x="234" y="75"/>
                    <a:pt x="233" y="77"/>
                    <a:pt x="233" y="79"/>
                  </a:cubicBezTo>
                  <a:cubicBezTo>
                    <a:pt x="233" y="79"/>
                    <a:pt x="234" y="84"/>
                    <a:pt x="235" y="84"/>
                  </a:cubicBezTo>
                  <a:cubicBezTo>
                    <a:pt x="237" y="84"/>
                    <a:pt x="239" y="84"/>
                    <a:pt x="241" y="83"/>
                  </a:cubicBezTo>
                  <a:cubicBezTo>
                    <a:pt x="243" y="82"/>
                    <a:pt x="246" y="83"/>
                    <a:pt x="248" y="84"/>
                  </a:cubicBezTo>
                  <a:cubicBezTo>
                    <a:pt x="251" y="84"/>
                    <a:pt x="253" y="86"/>
                    <a:pt x="254" y="89"/>
                  </a:cubicBezTo>
                  <a:cubicBezTo>
                    <a:pt x="255" y="91"/>
                    <a:pt x="251" y="94"/>
                    <a:pt x="253" y="95"/>
                  </a:cubicBezTo>
                  <a:cubicBezTo>
                    <a:pt x="253" y="95"/>
                    <a:pt x="259" y="97"/>
                    <a:pt x="259" y="97"/>
                  </a:cubicBezTo>
                  <a:cubicBezTo>
                    <a:pt x="259" y="98"/>
                    <a:pt x="252" y="96"/>
                    <a:pt x="251" y="96"/>
                  </a:cubicBezTo>
                  <a:cubicBezTo>
                    <a:pt x="251" y="96"/>
                    <a:pt x="250" y="93"/>
                    <a:pt x="250" y="93"/>
                  </a:cubicBezTo>
                  <a:cubicBezTo>
                    <a:pt x="251" y="91"/>
                    <a:pt x="252" y="90"/>
                    <a:pt x="250" y="89"/>
                  </a:cubicBezTo>
                  <a:cubicBezTo>
                    <a:pt x="248" y="88"/>
                    <a:pt x="249" y="86"/>
                    <a:pt x="247" y="85"/>
                  </a:cubicBezTo>
                  <a:cubicBezTo>
                    <a:pt x="245" y="85"/>
                    <a:pt x="243" y="86"/>
                    <a:pt x="241" y="86"/>
                  </a:cubicBezTo>
                  <a:cubicBezTo>
                    <a:pt x="241" y="86"/>
                    <a:pt x="237" y="87"/>
                    <a:pt x="237" y="88"/>
                  </a:cubicBezTo>
                  <a:cubicBezTo>
                    <a:pt x="238" y="88"/>
                    <a:pt x="239" y="88"/>
                    <a:pt x="238" y="88"/>
                  </a:cubicBezTo>
                  <a:cubicBezTo>
                    <a:pt x="238" y="89"/>
                    <a:pt x="236" y="90"/>
                    <a:pt x="237" y="91"/>
                  </a:cubicBezTo>
                  <a:cubicBezTo>
                    <a:pt x="241" y="93"/>
                    <a:pt x="238" y="96"/>
                    <a:pt x="236" y="98"/>
                  </a:cubicBezTo>
                  <a:cubicBezTo>
                    <a:pt x="235" y="99"/>
                    <a:pt x="234" y="101"/>
                    <a:pt x="234" y="102"/>
                  </a:cubicBezTo>
                  <a:cubicBezTo>
                    <a:pt x="233" y="103"/>
                    <a:pt x="231" y="104"/>
                    <a:pt x="229" y="104"/>
                  </a:cubicBezTo>
                  <a:cubicBezTo>
                    <a:pt x="228" y="105"/>
                    <a:pt x="227" y="105"/>
                    <a:pt x="227" y="107"/>
                  </a:cubicBezTo>
                  <a:cubicBezTo>
                    <a:pt x="226" y="109"/>
                    <a:pt x="224" y="108"/>
                    <a:pt x="223" y="108"/>
                  </a:cubicBezTo>
                  <a:cubicBezTo>
                    <a:pt x="220" y="107"/>
                    <a:pt x="218" y="108"/>
                    <a:pt x="216" y="107"/>
                  </a:cubicBezTo>
                  <a:cubicBezTo>
                    <a:pt x="215" y="107"/>
                    <a:pt x="214" y="106"/>
                    <a:pt x="213" y="106"/>
                  </a:cubicBezTo>
                  <a:cubicBezTo>
                    <a:pt x="211" y="106"/>
                    <a:pt x="211" y="105"/>
                    <a:pt x="210" y="104"/>
                  </a:cubicBezTo>
                  <a:cubicBezTo>
                    <a:pt x="210" y="104"/>
                    <a:pt x="212" y="103"/>
                    <a:pt x="212" y="104"/>
                  </a:cubicBezTo>
                  <a:cubicBezTo>
                    <a:pt x="213" y="106"/>
                    <a:pt x="215" y="106"/>
                    <a:pt x="215" y="105"/>
                  </a:cubicBezTo>
                  <a:cubicBezTo>
                    <a:pt x="216" y="104"/>
                    <a:pt x="221" y="107"/>
                    <a:pt x="223" y="105"/>
                  </a:cubicBezTo>
                  <a:cubicBezTo>
                    <a:pt x="223" y="104"/>
                    <a:pt x="221" y="103"/>
                    <a:pt x="223" y="103"/>
                  </a:cubicBezTo>
                  <a:cubicBezTo>
                    <a:pt x="224" y="102"/>
                    <a:pt x="226" y="101"/>
                    <a:pt x="227" y="100"/>
                  </a:cubicBezTo>
                  <a:cubicBezTo>
                    <a:pt x="228" y="98"/>
                    <a:pt x="227" y="98"/>
                    <a:pt x="230" y="97"/>
                  </a:cubicBezTo>
                  <a:cubicBezTo>
                    <a:pt x="233" y="95"/>
                    <a:pt x="229" y="93"/>
                    <a:pt x="231" y="91"/>
                  </a:cubicBezTo>
                  <a:cubicBezTo>
                    <a:pt x="233" y="90"/>
                    <a:pt x="233" y="89"/>
                    <a:pt x="231" y="88"/>
                  </a:cubicBezTo>
                  <a:cubicBezTo>
                    <a:pt x="230" y="88"/>
                    <a:pt x="229" y="87"/>
                    <a:pt x="228" y="86"/>
                  </a:cubicBezTo>
                  <a:cubicBezTo>
                    <a:pt x="227" y="84"/>
                    <a:pt x="228" y="81"/>
                    <a:pt x="228" y="79"/>
                  </a:cubicBezTo>
                  <a:cubicBezTo>
                    <a:pt x="228" y="77"/>
                    <a:pt x="227" y="75"/>
                    <a:pt x="228" y="73"/>
                  </a:cubicBezTo>
                  <a:cubicBezTo>
                    <a:pt x="228" y="71"/>
                    <a:pt x="230" y="71"/>
                    <a:pt x="230" y="69"/>
                  </a:cubicBezTo>
                  <a:cubicBezTo>
                    <a:pt x="229" y="67"/>
                    <a:pt x="227" y="66"/>
                    <a:pt x="226" y="65"/>
                  </a:cubicBezTo>
                  <a:cubicBezTo>
                    <a:pt x="225" y="64"/>
                    <a:pt x="224" y="63"/>
                    <a:pt x="225" y="62"/>
                  </a:cubicBezTo>
                  <a:cubicBezTo>
                    <a:pt x="227" y="61"/>
                    <a:pt x="227" y="59"/>
                    <a:pt x="228" y="57"/>
                  </a:cubicBezTo>
                  <a:cubicBezTo>
                    <a:pt x="229" y="56"/>
                    <a:pt x="230" y="53"/>
                    <a:pt x="229" y="52"/>
                  </a:cubicBezTo>
                  <a:cubicBezTo>
                    <a:pt x="229" y="51"/>
                    <a:pt x="225" y="50"/>
                    <a:pt x="223" y="49"/>
                  </a:cubicBezTo>
                  <a:cubicBezTo>
                    <a:pt x="221" y="49"/>
                    <a:pt x="219" y="49"/>
                    <a:pt x="217" y="49"/>
                  </a:cubicBezTo>
                  <a:cubicBezTo>
                    <a:pt x="216" y="49"/>
                    <a:pt x="213" y="48"/>
                    <a:pt x="212" y="49"/>
                  </a:cubicBezTo>
                  <a:cubicBezTo>
                    <a:pt x="209" y="51"/>
                    <a:pt x="209" y="58"/>
                    <a:pt x="206" y="60"/>
                  </a:cubicBezTo>
                  <a:cubicBezTo>
                    <a:pt x="204" y="63"/>
                    <a:pt x="198" y="64"/>
                    <a:pt x="198" y="68"/>
                  </a:cubicBezTo>
                  <a:cubicBezTo>
                    <a:pt x="198" y="69"/>
                    <a:pt x="201" y="68"/>
                    <a:pt x="201" y="68"/>
                  </a:cubicBezTo>
                  <a:cubicBezTo>
                    <a:pt x="202" y="69"/>
                    <a:pt x="201" y="73"/>
                    <a:pt x="201" y="73"/>
                  </a:cubicBezTo>
                  <a:cubicBezTo>
                    <a:pt x="200" y="75"/>
                    <a:pt x="202" y="76"/>
                    <a:pt x="199" y="76"/>
                  </a:cubicBezTo>
                  <a:cubicBezTo>
                    <a:pt x="199" y="77"/>
                    <a:pt x="198" y="77"/>
                    <a:pt x="198" y="78"/>
                  </a:cubicBezTo>
                  <a:cubicBezTo>
                    <a:pt x="199" y="79"/>
                    <a:pt x="200" y="79"/>
                    <a:pt x="201" y="79"/>
                  </a:cubicBezTo>
                  <a:cubicBezTo>
                    <a:pt x="202" y="79"/>
                    <a:pt x="206" y="79"/>
                    <a:pt x="206" y="80"/>
                  </a:cubicBezTo>
                  <a:cubicBezTo>
                    <a:pt x="206" y="82"/>
                    <a:pt x="206" y="84"/>
                    <a:pt x="208" y="85"/>
                  </a:cubicBezTo>
                  <a:cubicBezTo>
                    <a:pt x="210" y="86"/>
                    <a:pt x="212" y="85"/>
                    <a:pt x="210" y="87"/>
                  </a:cubicBezTo>
                  <a:cubicBezTo>
                    <a:pt x="209" y="88"/>
                    <a:pt x="209" y="90"/>
                    <a:pt x="208" y="91"/>
                  </a:cubicBezTo>
                  <a:cubicBezTo>
                    <a:pt x="207" y="93"/>
                    <a:pt x="202" y="88"/>
                    <a:pt x="201" y="87"/>
                  </a:cubicBezTo>
                  <a:cubicBezTo>
                    <a:pt x="198" y="85"/>
                    <a:pt x="194" y="84"/>
                    <a:pt x="191" y="83"/>
                  </a:cubicBezTo>
                  <a:cubicBezTo>
                    <a:pt x="189" y="82"/>
                    <a:pt x="188" y="81"/>
                    <a:pt x="186" y="80"/>
                  </a:cubicBezTo>
                  <a:cubicBezTo>
                    <a:pt x="185" y="80"/>
                    <a:pt x="183" y="79"/>
                    <a:pt x="182" y="79"/>
                  </a:cubicBezTo>
                  <a:cubicBezTo>
                    <a:pt x="179" y="79"/>
                    <a:pt x="176" y="78"/>
                    <a:pt x="173" y="78"/>
                  </a:cubicBezTo>
                  <a:cubicBezTo>
                    <a:pt x="169" y="78"/>
                    <a:pt x="165" y="78"/>
                    <a:pt x="168" y="83"/>
                  </a:cubicBezTo>
                  <a:cubicBezTo>
                    <a:pt x="170" y="84"/>
                    <a:pt x="169" y="86"/>
                    <a:pt x="167" y="87"/>
                  </a:cubicBezTo>
                  <a:cubicBezTo>
                    <a:pt x="166" y="88"/>
                    <a:pt x="163" y="86"/>
                    <a:pt x="164" y="89"/>
                  </a:cubicBezTo>
                  <a:cubicBezTo>
                    <a:pt x="165" y="90"/>
                    <a:pt x="157" y="90"/>
                    <a:pt x="161" y="87"/>
                  </a:cubicBezTo>
                  <a:cubicBezTo>
                    <a:pt x="162" y="86"/>
                    <a:pt x="159" y="84"/>
                    <a:pt x="158" y="85"/>
                  </a:cubicBezTo>
                  <a:cubicBezTo>
                    <a:pt x="156" y="85"/>
                    <a:pt x="154" y="86"/>
                    <a:pt x="153" y="87"/>
                  </a:cubicBezTo>
                  <a:cubicBezTo>
                    <a:pt x="150" y="89"/>
                    <a:pt x="147" y="87"/>
                    <a:pt x="144" y="88"/>
                  </a:cubicBezTo>
                  <a:cubicBezTo>
                    <a:pt x="141" y="89"/>
                    <a:pt x="139" y="91"/>
                    <a:pt x="137" y="91"/>
                  </a:cubicBezTo>
                  <a:cubicBezTo>
                    <a:pt x="136" y="91"/>
                    <a:pt x="130" y="91"/>
                    <a:pt x="131" y="90"/>
                  </a:cubicBezTo>
                  <a:cubicBezTo>
                    <a:pt x="133" y="90"/>
                    <a:pt x="133" y="90"/>
                    <a:pt x="133" y="89"/>
                  </a:cubicBezTo>
                  <a:cubicBezTo>
                    <a:pt x="133" y="86"/>
                    <a:pt x="135" y="87"/>
                    <a:pt x="135" y="85"/>
                  </a:cubicBezTo>
                  <a:cubicBezTo>
                    <a:pt x="136" y="84"/>
                    <a:pt x="129" y="86"/>
                    <a:pt x="129" y="86"/>
                  </a:cubicBezTo>
                  <a:cubicBezTo>
                    <a:pt x="128" y="86"/>
                    <a:pt x="127" y="86"/>
                    <a:pt x="127" y="87"/>
                  </a:cubicBezTo>
                  <a:cubicBezTo>
                    <a:pt x="127" y="88"/>
                    <a:pt x="127" y="89"/>
                    <a:pt x="127" y="90"/>
                  </a:cubicBezTo>
                  <a:cubicBezTo>
                    <a:pt x="126" y="90"/>
                    <a:pt x="124" y="89"/>
                    <a:pt x="123" y="89"/>
                  </a:cubicBezTo>
                  <a:cubicBezTo>
                    <a:pt x="121" y="89"/>
                    <a:pt x="118" y="90"/>
                    <a:pt x="116" y="91"/>
                  </a:cubicBezTo>
                  <a:cubicBezTo>
                    <a:pt x="113" y="92"/>
                    <a:pt x="110" y="94"/>
                    <a:pt x="107" y="95"/>
                  </a:cubicBezTo>
                  <a:cubicBezTo>
                    <a:pt x="105" y="95"/>
                    <a:pt x="104" y="96"/>
                    <a:pt x="103" y="98"/>
                  </a:cubicBezTo>
                  <a:cubicBezTo>
                    <a:pt x="103" y="99"/>
                    <a:pt x="103" y="102"/>
                    <a:pt x="101" y="102"/>
                  </a:cubicBezTo>
                  <a:cubicBezTo>
                    <a:pt x="99" y="102"/>
                    <a:pt x="97" y="103"/>
                    <a:pt x="95" y="103"/>
                  </a:cubicBezTo>
                  <a:cubicBezTo>
                    <a:pt x="94" y="103"/>
                    <a:pt x="93" y="101"/>
                    <a:pt x="92" y="100"/>
                  </a:cubicBezTo>
                  <a:cubicBezTo>
                    <a:pt x="90" y="98"/>
                    <a:pt x="87" y="99"/>
                    <a:pt x="89" y="96"/>
                  </a:cubicBezTo>
                  <a:cubicBezTo>
                    <a:pt x="90" y="94"/>
                    <a:pt x="93" y="95"/>
                    <a:pt x="94" y="94"/>
                  </a:cubicBezTo>
                  <a:cubicBezTo>
                    <a:pt x="96" y="94"/>
                    <a:pt x="98" y="95"/>
                    <a:pt x="97" y="93"/>
                  </a:cubicBezTo>
                  <a:cubicBezTo>
                    <a:pt x="96" y="92"/>
                    <a:pt x="95" y="90"/>
                    <a:pt x="94" y="89"/>
                  </a:cubicBezTo>
                  <a:cubicBezTo>
                    <a:pt x="92" y="87"/>
                    <a:pt x="89" y="88"/>
                    <a:pt x="87" y="88"/>
                  </a:cubicBezTo>
                  <a:cubicBezTo>
                    <a:pt x="86" y="88"/>
                    <a:pt x="80" y="87"/>
                    <a:pt x="80" y="87"/>
                  </a:cubicBezTo>
                  <a:cubicBezTo>
                    <a:pt x="80" y="87"/>
                    <a:pt x="83" y="88"/>
                    <a:pt x="83" y="88"/>
                  </a:cubicBezTo>
                  <a:cubicBezTo>
                    <a:pt x="84" y="89"/>
                    <a:pt x="84" y="90"/>
                    <a:pt x="84" y="91"/>
                  </a:cubicBezTo>
                  <a:cubicBezTo>
                    <a:pt x="84" y="92"/>
                    <a:pt x="84" y="94"/>
                    <a:pt x="84" y="95"/>
                  </a:cubicBezTo>
                  <a:cubicBezTo>
                    <a:pt x="83" y="96"/>
                    <a:pt x="82" y="97"/>
                    <a:pt x="82" y="98"/>
                  </a:cubicBezTo>
                  <a:cubicBezTo>
                    <a:pt x="83" y="100"/>
                    <a:pt x="87" y="100"/>
                    <a:pt x="86" y="103"/>
                  </a:cubicBezTo>
                  <a:cubicBezTo>
                    <a:pt x="85" y="104"/>
                    <a:pt x="84" y="106"/>
                    <a:pt x="84" y="107"/>
                  </a:cubicBezTo>
                  <a:cubicBezTo>
                    <a:pt x="84" y="107"/>
                    <a:pt x="84" y="111"/>
                    <a:pt x="84" y="111"/>
                  </a:cubicBezTo>
                  <a:cubicBezTo>
                    <a:pt x="84" y="111"/>
                    <a:pt x="83" y="108"/>
                    <a:pt x="83" y="108"/>
                  </a:cubicBezTo>
                  <a:cubicBezTo>
                    <a:pt x="82" y="108"/>
                    <a:pt x="81" y="110"/>
                    <a:pt x="80" y="109"/>
                  </a:cubicBezTo>
                  <a:cubicBezTo>
                    <a:pt x="80" y="109"/>
                    <a:pt x="82" y="108"/>
                    <a:pt x="82" y="107"/>
                  </a:cubicBezTo>
                  <a:cubicBezTo>
                    <a:pt x="81" y="106"/>
                    <a:pt x="79" y="106"/>
                    <a:pt x="78" y="106"/>
                  </a:cubicBezTo>
                  <a:cubicBezTo>
                    <a:pt x="77" y="106"/>
                    <a:pt x="76" y="105"/>
                    <a:pt x="75" y="106"/>
                  </a:cubicBezTo>
                  <a:cubicBezTo>
                    <a:pt x="73" y="106"/>
                    <a:pt x="72" y="108"/>
                    <a:pt x="70" y="108"/>
                  </a:cubicBezTo>
                  <a:cubicBezTo>
                    <a:pt x="68" y="110"/>
                    <a:pt x="67" y="110"/>
                    <a:pt x="65" y="112"/>
                  </a:cubicBezTo>
                  <a:cubicBezTo>
                    <a:pt x="63" y="114"/>
                    <a:pt x="61" y="114"/>
                    <a:pt x="64" y="116"/>
                  </a:cubicBezTo>
                  <a:cubicBezTo>
                    <a:pt x="65" y="117"/>
                    <a:pt x="67" y="120"/>
                    <a:pt x="66" y="121"/>
                  </a:cubicBezTo>
                  <a:cubicBezTo>
                    <a:pt x="65" y="122"/>
                    <a:pt x="59" y="120"/>
                    <a:pt x="58" y="120"/>
                  </a:cubicBezTo>
                  <a:cubicBezTo>
                    <a:pt x="57" y="119"/>
                    <a:pt x="54" y="120"/>
                    <a:pt x="53" y="120"/>
                  </a:cubicBezTo>
                  <a:cubicBezTo>
                    <a:pt x="54" y="119"/>
                    <a:pt x="49" y="115"/>
                    <a:pt x="48" y="117"/>
                  </a:cubicBezTo>
                  <a:cubicBezTo>
                    <a:pt x="43" y="121"/>
                    <a:pt x="54" y="122"/>
                    <a:pt x="54" y="124"/>
                  </a:cubicBezTo>
                  <a:cubicBezTo>
                    <a:pt x="53" y="128"/>
                    <a:pt x="50" y="126"/>
                    <a:pt x="47" y="126"/>
                  </a:cubicBezTo>
                  <a:cubicBezTo>
                    <a:pt x="44" y="125"/>
                    <a:pt x="43" y="123"/>
                    <a:pt x="40" y="122"/>
                  </a:cubicBezTo>
                  <a:cubicBezTo>
                    <a:pt x="38" y="121"/>
                    <a:pt x="38" y="120"/>
                    <a:pt x="37" y="118"/>
                  </a:cubicBezTo>
                  <a:cubicBezTo>
                    <a:pt x="37" y="116"/>
                    <a:pt x="36" y="116"/>
                    <a:pt x="35" y="115"/>
                  </a:cubicBezTo>
                  <a:cubicBezTo>
                    <a:pt x="35" y="114"/>
                    <a:pt x="38" y="112"/>
                    <a:pt x="38" y="112"/>
                  </a:cubicBezTo>
                  <a:cubicBezTo>
                    <a:pt x="39" y="109"/>
                    <a:pt x="34" y="107"/>
                    <a:pt x="32" y="107"/>
                  </a:cubicBezTo>
                  <a:cubicBezTo>
                    <a:pt x="30" y="106"/>
                    <a:pt x="30" y="104"/>
                    <a:pt x="28" y="104"/>
                  </a:cubicBezTo>
                  <a:cubicBezTo>
                    <a:pt x="29" y="103"/>
                    <a:pt x="24" y="99"/>
                    <a:pt x="24" y="99"/>
                  </a:cubicBezTo>
                  <a:cubicBezTo>
                    <a:pt x="26" y="98"/>
                    <a:pt x="28" y="101"/>
                    <a:pt x="29" y="102"/>
                  </a:cubicBezTo>
                  <a:cubicBezTo>
                    <a:pt x="30" y="103"/>
                    <a:pt x="31" y="103"/>
                    <a:pt x="31" y="102"/>
                  </a:cubicBezTo>
                  <a:cubicBezTo>
                    <a:pt x="32" y="102"/>
                    <a:pt x="33" y="103"/>
                    <a:pt x="33" y="103"/>
                  </a:cubicBezTo>
                  <a:cubicBezTo>
                    <a:pt x="36" y="104"/>
                    <a:pt x="38" y="105"/>
                    <a:pt x="41" y="105"/>
                  </a:cubicBezTo>
                  <a:cubicBezTo>
                    <a:pt x="43" y="106"/>
                    <a:pt x="46" y="106"/>
                    <a:pt x="49" y="107"/>
                  </a:cubicBezTo>
                  <a:cubicBezTo>
                    <a:pt x="54" y="109"/>
                    <a:pt x="58" y="109"/>
                    <a:pt x="63" y="106"/>
                  </a:cubicBezTo>
                  <a:cubicBezTo>
                    <a:pt x="65" y="105"/>
                    <a:pt x="66" y="104"/>
                    <a:pt x="68" y="103"/>
                  </a:cubicBezTo>
                  <a:cubicBezTo>
                    <a:pt x="71" y="101"/>
                    <a:pt x="69" y="100"/>
                    <a:pt x="69" y="97"/>
                  </a:cubicBezTo>
                  <a:cubicBezTo>
                    <a:pt x="69" y="94"/>
                    <a:pt x="62" y="93"/>
                    <a:pt x="60" y="91"/>
                  </a:cubicBezTo>
                  <a:cubicBezTo>
                    <a:pt x="57" y="89"/>
                    <a:pt x="53" y="87"/>
                    <a:pt x="50" y="86"/>
                  </a:cubicBezTo>
                  <a:cubicBezTo>
                    <a:pt x="47" y="84"/>
                    <a:pt x="43" y="82"/>
                    <a:pt x="40" y="82"/>
                  </a:cubicBezTo>
                  <a:cubicBezTo>
                    <a:pt x="39" y="81"/>
                    <a:pt x="39" y="82"/>
                    <a:pt x="38" y="82"/>
                  </a:cubicBezTo>
                  <a:cubicBezTo>
                    <a:pt x="37" y="82"/>
                    <a:pt x="36" y="81"/>
                    <a:pt x="35" y="81"/>
                  </a:cubicBezTo>
                  <a:cubicBezTo>
                    <a:pt x="33" y="80"/>
                    <a:pt x="31" y="84"/>
                    <a:pt x="29" y="84"/>
                  </a:cubicBezTo>
                  <a:cubicBezTo>
                    <a:pt x="29" y="83"/>
                    <a:pt x="33" y="80"/>
                    <a:pt x="29" y="80"/>
                  </a:cubicBezTo>
                  <a:cubicBezTo>
                    <a:pt x="28" y="80"/>
                    <a:pt x="24" y="78"/>
                    <a:pt x="24" y="78"/>
                  </a:cubicBezTo>
                  <a:cubicBezTo>
                    <a:pt x="25" y="77"/>
                    <a:pt x="29" y="80"/>
                    <a:pt x="29" y="78"/>
                  </a:cubicBezTo>
                  <a:cubicBezTo>
                    <a:pt x="29" y="77"/>
                    <a:pt x="25" y="75"/>
                    <a:pt x="24" y="75"/>
                  </a:cubicBezTo>
                  <a:cubicBezTo>
                    <a:pt x="23" y="76"/>
                    <a:pt x="20" y="78"/>
                    <a:pt x="20" y="78"/>
                  </a:cubicBezTo>
                  <a:cubicBezTo>
                    <a:pt x="20" y="77"/>
                    <a:pt x="20" y="77"/>
                    <a:pt x="19" y="76"/>
                  </a:cubicBezTo>
                  <a:cubicBezTo>
                    <a:pt x="17" y="76"/>
                    <a:pt x="17" y="77"/>
                    <a:pt x="16" y="78"/>
                  </a:cubicBezTo>
                  <a:cubicBezTo>
                    <a:pt x="16" y="78"/>
                    <a:pt x="16" y="78"/>
                    <a:pt x="16" y="77"/>
                  </a:cubicBezTo>
                  <a:cubicBezTo>
                    <a:pt x="15" y="78"/>
                    <a:pt x="14" y="80"/>
                    <a:pt x="13" y="80"/>
                  </a:cubicBezTo>
                  <a:cubicBezTo>
                    <a:pt x="12" y="81"/>
                    <a:pt x="10" y="81"/>
                    <a:pt x="10" y="81"/>
                  </a:cubicBezTo>
                  <a:cubicBezTo>
                    <a:pt x="9" y="83"/>
                    <a:pt x="5" y="83"/>
                    <a:pt x="6" y="85"/>
                  </a:cubicBezTo>
                  <a:cubicBezTo>
                    <a:pt x="9" y="87"/>
                    <a:pt x="5" y="85"/>
                    <a:pt x="5" y="88"/>
                  </a:cubicBezTo>
                  <a:cubicBezTo>
                    <a:pt x="5" y="90"/>
                    <a:pt x="9" y="91"/>
                    <a:pt x="10" y="92"/>
                  </a:cubicBezTo>
                  <a:cubicBezTo>
                    <a:pt x="12" y="93"/>
                    <a:pt x="14" y="95"/>
                    <a:pt x="13" y="97"/>
                  </a:cubicBezTo>
                  <a:cubicBezTo>
                    <a:pt x="12" y="99"/>
                    <a:pt x="9" y="100"/>
                    <a:pt x="9" y="102"/>
                  </a:cubicBezTo>
                  <a:cubicBezTo>
                    <a:pt x="10" y="104"/>
                    <a:pt x="12" y="106"/>
                    <a:pt x="13" y="108"/>
                  </a:cubicBezTo>
                  <a:cubicBezTo>
                    <a:pt x="14" y="110"/>
                    <a:pt x="12" y="110"/>
                    <a:pt x="12" y="112"/>
                  </a:cubicBezTo>
                  <a:cubicBezTo>
                    <a:pt x="12" y="114"/>
                    <a:pt x="15" y="116"/>
                    <a:pt x="13" y="117"/>
                  </a:cubicBezTo>
                  <a:cubicBezTo>
                    <a:pt x="11" y="118"/>
                    <a:pt x="14" y="121"/>
                    <a:pt x="14" y="122"/>
                  </a:cubicBezTo>
                  <a:cubicBezTo>
                    <a:pt x="16" y="124"/>
                    <a:pt x="18" y="124"/>
                    <a:pt x="15" y="126"/>
                  </a:cubicBezTo>
                  <a:cubicBezTo>
                    <a:pt x="13" y="128"/>
                    <a:pt x="14" y="128"/>
                    <a:pt x="15" y="129"/>
                  </a:cubicBezTo>
                  <a:cubicBezTo>
                    <a:pt x="20" y="132"/>
                    <a:pt x="23" y="134"/>
                    <a:pt x="18" y="138"/>
                  </a:cubicBezTo>
                  <a:cubicBezTo>
                    <a:pt x="13" y="143"/>
                    <a:pt x="8" y="147"/>
                    <a:pt x="4" y="152"/>
                  </a:cubicBezTo>
                  <a:cubicBezTo>
                    <a:pt x="6" y="152"/>
                    <a:pt x="6" y="151"/>
                    <a:pt x="7" y="152"/>
                  </a:cubicBezTo>
                  <a:cubicBezTo>
                    <a:pt x="8" y="154"/>
                    <a:pt x="10" y="154"/>
                    <a:pt x="11" y="155"/>
                  </a:cubicBezTo>
                  <a:cubicBezTo>
                    <a:pt x="17" y="157"/>
                    <a:pt x="9" y="157"/>
                    <a:pt x="7" y="157"/>
                  </a:cubicBezTo>
                  <a:cubicBezTo>
                    <a:pt x="5" y="157"/>
                    <a:pt x="4" y="158"/>
                    <a:pt x="4" y="160"/>
                  </a:cubicBezTo>
                  <a:cubicBezTo>
                    <a:pt x="4" y="162"/>
                    <a:pt x="2" y="163"/>
                    <a:pt x="1" y="165"/>
                  </a:cubicBezTo>
                  <a:cubicBezTo>
                    <a:pt x="0" y="166"/>
                    <a:pt x="1" y="168"/>
                    <a:pt x="2" y="170"/>
                  </a:cubicBezTo>
                  <a:cubicBezTo>
                    <a:pt x="2" y="172"/>
                    <a:pt x="0" y="174"/>
                    <a:pt x="1" y="175"/>
                  </a:cubicBezTo>
                  <a:cubicBezTo>
                    <a:pt x="3" y="176"/>
                    <a:pt x="3" y="176"/>
                    <a:pt x="3" y="178"/>
                  </a:cubicBezTo>
                  <a:cubicBezTo>
                    <a:pt x="2" y="180"/>
                    <a:pt x="4" y="181"/>
                    <a:pt x="4" y="183"/>
                  </a:cubicBezTo>
                  <a:cubicBezTo>
                    <a:pt x="4" y="184"/>
                    <a:pt x="7" y="186"/>
                    <a:pt x="8" y="186"/>
                  </a:cubicBezTo>
                  <a:cubicBezTo>
                    <a:pt x="8" y="186"/>
                    <a:pt x="9" y="185"/>
                    <a:pt x="10" y="185"/>
                  </a:cubicBezTo>
                  <a:cubicBezTo>
                    <a:pt x="11" y="185"/>
                    <a:pt x="11" y="187"/>
                    <a:pt x="12" y="187"/>
                  </a:cubicBezTo>
                  <a:cubicBezTo>
                    <a:pt x="14" y="186"/>
                    <a:pt x="14" y="185"/>
                    <a:pt x="16" y="187"/>
                  </a:cubicBezTo>
                  <a:cubicBezTo>
                    <a:pt x="18" y="188"/>
                    <a:pt x="18" y="188"/>
                    <a:pt x="18" y="190"/>
                  </a:cubicBezTo>
                  <a:cubicBezTo>
                    <a:pt x="17" y="195"/>
                    <a:pt x="21" y="199"/>
                    <a:pt x="24" y="201"/>
                  </a:cubicBezTo>
                  <a:cubicBezTo>
                    <a:pt x="26" y="202"/>
                    <a:pt x="27" y="203"/>
                    <a:pt x="25" y="204"/>
                  </a:cubicBezTo>
                  <a:cubicBezTo>
                    <a:pt x="24" y="206"/>
                    <a:pt x="23" y="205"/>
                    <a:pt x="21" y="205"/>
                  </a:cubicBezTo>
                  <a:cubicBezTo>
                    <a:pt x="19" y="205"/>
                    <a:pt x="22" y="214"/>
                    <a:pt x="24" y="213"/>
                  </a:cubicBezTo>
                  <a:cubicBezTo>
                    <a:pt x="25" y="212"/>
                    <a:pt x="26" y="209"/>
                    <a:pt x="27" y="210"/>
                  </a:cubicBezTo>
                  <a:cubicBezTo>
                    <a:pt x="28" y="210"/>
                    <a:pt x="29" y="211"/>
                    <a:pt x="31" y="211"/>
                  </a:cubicBezTo>
                  <a:cubicBezTo>
                    <a:pt x="33" y="211"/>
                    <a:pt x="35" y="212"/>
                    <a:pt x="35" y="214"/>
                  </a:cubicBezTo>
                  <a:cubicBezTo>
                    <a:pt x="35" y="215"/>
                    <a:pt x="34" y="215"/>
                    <a:pt x="34" y="215"/>
                  </a:cubicBezTo>
                  <a:cubicBezTo>
                    <a:pt x="33" y="216"/>
                    <a:pt x="34" y="218"/>
                    <a:pt x="35" y="218"/>
                  </a:cubicBezTo>
                  <a:cubicBezTo>
                    <a:pt x="36" y="219"/>
                    <a:pt x="38" y="218"/>
                    <a:pt x="39" y="219"/>
                  </a:cubicBezTo>
                  <a:cubicBezTo>
                    <a:pt x="40" y="220"/>
                    <a:pt x="40" y="222"/>
                    <a:pt x="40" y="223"/>
                  </a:cubicBezTo>
                  <a:cubicBezTo>
                    <a:pt x="40" y="224"/>
                    <a:pt x="43" y="223"/>
                    <a:pt x="44" y="223"/>
                  </a:cubicBezTo>
                  <a:cubicBezTo>
                    <a:pt x="45" y="224"/>
                    <a:pt x="47" y="227"/>
                    <a:pt x="48" y="225"/>
                  </a:cubicBezTo>
                  <a:cubicBezTo>
                    <a:pt x="49" y="223"/>
                    <a:pt x="50" y="224"/>
                    <a:pt x="51" y="225"/>
                  </a:cubicBezTo>
                  <a:cubicBezTo>
                    <a:pt x="53" y="227"/>
                    <a:pt x="53" y="226"/>
                    <a:pt x="55" y="226"/>
                  </a:cubicBezTo>
                  <a:cubicBezTo>
                    <a:pt x="56" y="226"/>
                    <a:pt x="57" y="229"/>
                    <a:pt x="58" y="228"/>
                  </a:cubicBezTo>
                  <a:cubicBezTo>
                    <a:pt x="60" y="227"/>
                    <a:pt x="62" y="229"/>
                    <a:pt x="63" y="230"/>
                  </a:cubicBezTo>
                  <a:cubicBezTo>
                    <a:pt x="65" y="231"/>
                    <a:pt x="62" y="232"/>
                    <a:pt x="62" y="232"/>
                  </a:cubicBezTo>
                  <a:cubicBezTo>
                    <a:pt x="60" y="233"/>
                    <a:pt x="63" y="234"/>
                    <a:pt x="63" y="234"/>
                  </a:cubicBezTo>
                  <a:cubicBezTo>
                    <a:pt x="63" y="234"/>
                    <a:pt x="60" y="234"/>
                    <a:pt x="61" y="236"/>
                  </a:cubicBezTo>
                  <a:cubicBezTo>
                    <a:pt x="63" y="237"/>
                    <a:pt x="62" y="238"/>
                    <a:pt x="61" y="239"/>
                  </a:cubicBezTo>
                  <a:cubicBezTo>
                    <a:pt x="61" y="240"/>
                    <a:pt x="58" y="240"/>
                    <a:pt x="57" y="240"/>
                  </a:cubicBezTo>
                  <a:cubicBezTo>
                    <a:pt x="55" y="240"/>
                    <a:pt x="54" y="242"/>
                    <a:pt x="53" y="244"/>
                  </a:cubicBezTo>
                  <a:cubicBezTo>
                    <a:pt x="54" y="244"/>
                    <a:pt x="58" y="244"/>
                    <a:pt x="58" y="245"/>
                  </a:cubicBezTo>
                  <a:cubicBezTo>
                    <a:pt x="58" y="246"/>
                    <a:pt x="53" y="247"/>
                    <a:pt x="53" y="248"/>
                  </a:cubicBezTo>
                  <a:cubicBezTo>
                    <a:pt x="53" y="249"/>
                    <a:pt x="55" y="249"/>
                    <a:pt x="55" y="251"/>
                  </a:cubicBezTo>
                  <a:cubicBezTo>
                    <a:pt x="55" y="251"/>
                    <a:pt x="52" y="252"/>
                    <a:pt x="52" y="252"/>
                  </a:cubicBezTo>
                  <a:cubicBezTo>
                    <a:pt x="51" y="253"/>
                    <a:pt x="51" y="254"/>
                    <a:pt x="50" y="255"/>
                  </a:cubicBezTo>
                  <a:cubicBezTo>
                    <a:pt x="50" y="256"/>
                    <a:pt x="48" y="255"/>
                    <a:pt x="48" y="257"/>
                  </a:cubicBezTo>
                  <a:cubicBezTo>
                    <a:pt x="47" y="258"/>
                    <a:pt x="49" y="260"/>
                    <a:pt x="51" y="260"/>
                  </a:cubicBezTo>
                  <a:cubicBezTo>
                    <a:pt x="53" y="261"/>
                    <a:pt x="55" y="262"/>
                    <a:pt x="58" y="264"/>
                  </a:cubicBezTo>
                  <a:cubicBezTo>
                    <a:pt x="59" y="265"/>
                    <a:pt x="60" y="266"/>
                    <a:pt x="61" y="266"/>
                  </a:cubicBezTo>
                  <a:cubicBezTo>
                    <a:pt x="62" y="268"/>
                    <a:pt x="62" y="267"/>
                    <a:pt x="64" y="266"/>
                  </a:cubicBezTo>
                  <a:cubicBezTo>
                    <a:pt x="67" y="266"/>
                    <a:pt x="70" y="269"/>
                    <a:pt x="73" y="269"/>
                  </a:cubicBezTo>
                  <a:cubicBezTo>
                    <a:pt x="76" y="269"/>
                    <a:pt x="79" y="271"/>
                    <a:pt x="82" y="272"/>
                  </a:cubicBezTo>
                  <a:cubicBezTo>
                    <a:pt x="85" y="273"/>
                    <a:pt x="87" y="272"/>
                    <a:pt x="90" y="272"/>
                  </a:cubicBezTo>
                  <a:cubicBezTo>
                    <a:pt x="91" y="273"/>
                    <a:pt x="92" y="274"/>
                    <a:pt x="92" y="275"/>
                  </a:cubicBezTo>
                  <a:cubicBezTo>
                    <a:pt x="92" y="276"/>
                    <a:pt x="93" y="276"/>
                    <a:pt x="94" y="276"/>
                  </a:cubicBezTo>
                  <a:cubicBezTo>
                    <a:pt x="97" y="277"/>
                    <a:pt x="99" y="282"/>
                    <a:pt x="103" y="280"/>
                  </a:cubicBezTo>
                  <a:cubicBezTo>
                    <a:pt x="104" y="279"/>
                    <a:pt x="106" y="278"/>
                    <a:pt x="105" y="277"/>
                  </a:cubicBezTo>
                  <a:cubicBezTo>
                    <a:pt x="104" y="276"/>
                    <a:pt x="103" y="275"/>
                    <a:pt x="102" y="274"/>
                  </a:cubicBezTo>
                  <a:cubicBezTo>
                    <a:pt x="100" y="272"/>
                    <a:pt x="99" y="270"/>
                    <a:pt x="100" y="267"/>
                  </a:cubicBezTo>
                  <a:cubicBezTo>
                    <a:pt x="100" y="265"/>
                    <a:pt x="99" y="263"/>
                    <a:pt x="97" y="262"/>
                  </a:cubicBezTo>
                  <a:cubicBezTo>
                    <a:pt x="95" y="261"/>
                    <a:pt x="98" y="259"/>
                    <a:pt x="99" y="258"/>
                  </a:cubicBezTo>
                  <a:cubicBezTo>
                    <a:pt x="100" y="256"/>
                    <a:pt x="100" y="254"/>
                    <a:pt x="103" y="254"/>
                  </a:cubicBezTo>
                  <a:cubicBezTo>
                    <a:pt x="104" y="254"/>
                    <a:pt x="105" y="253"/>
                    <a:pt x="106" y="252"/>
                  </a:cubicBezTo>
                  <a:cubicBezTo>
                    <a:pt x="107" y="251"/>
                    <a:pt x="108" y="251"/>
                    <a:pt x="109" y="250"/>
                  </a:cubicBezTo>
                  <a:cubicBezTo>
                    <a:pt x="108" y="250"/>
                    <a:pt x="106" y="249"/>
                    <a:pt x="106" y="248"/>
                  </a:cubicBezTo>
                  <a:cubicBezTo>
                    <a:pt x="106" y="247"/>
                    <a:pt x="108" y="248"/>
                    <a:pt x="108" y="248"/>
                  </a:cubicBezTo>
                  <a:cubicBezTo>
                    <a:pt x="108" y="247"/>
                    <a:pt x="106" y="244"/>
                    <a:pt x="105" y="243"/>
                  </a:cubicBezTo>
                  <a:cubicBezTo>
                    <a:pt x="104" y="241"/>
                    <a:pt x="103" y="241"/>
                    <a:pt x="101" y="241"/>
                  </a:cubicBezTo>
                  <a:cubicBezTo>
                    <a:pt x="98" y="241"/>
                    <a:pt x="100" y="239"/>
                    <a:pt x="98" y="238"/>
                  </a:cubicBezTo>
                  <a:cubicBezTo>
                    <a:pt x="97" y="237"/>
                    <a:pt x="94" y="237"/>
                    <a:pt x="96" y="235"/>
                  </a:cubicBezTo>
                  <a:cubicBezTo>
                    <a:pt x="97" y="233"/>
                    <a:pt x="99" y="232"/>
                    <a:pt x="97" y="231"/>
                  </a:cubicBezTo>
                  <a:cubicBezTo>
                    <a:pt x="96" y="229"/>
                    <a:pt x="98" y="228"/>
                    <a:pt x="99" y="227"/>
                  </a:cubicBezTo>
                  <a:cubicBezTo>
                    <a:pt x="99" y="226"/>
                    <a:pt x="101" y="223"/>
                    <a:pt x="101" y="224"/>
                  </a:cubicBezTo>
                  <a:cubicBezTo>
                    <a:pt x="102" y="225"/>
                    <a:pt x="103" y="227"/>
                    <a:pt x="104" y="228"/>
                  </a:cubicBezTo>
                  <a:cubicBezTo>
                    <a:pt x="106" y="228"/>
                    <a:pt x="107" y="227"/>
                    <a:pt x="107" y="226"/>
                  </a:cubicBezTo>
                  <a:cubicBezTo>
                    <a:pt x="106" y="224"/>
                    <a:pt x="106" y="223"/>
                    <a:pt x="108" y="222"/>
                  </a:cubicBezTo>
                  <a:cubicBezTo>
                    <a:pt x="110" y="221"/>
                    <a:pt x="110" y="219"/>
                    <a:pt x="112" y="219"/>
                  </a:cubicBezTo>
                  <a:cubicBezTo>
                    <a:pt x="114" y="218"/>
                    <a:pt x="116" y="215"/>
                    <a:pt x="118" y="216"/>
                  </a:cubicBezTo>
                  <a:cubicBezTo>
                    <a:pt x="120" y="216"/>
                    <a:pt x="120" y="218"/>
                    <a:pt x="122" y="216"/>
                  </a:cubicBezTo>
                  <a:cubicBezTo>
                    <a:pt x="124" y="215"/>
                    <a:pt x="124" y="216"/>
                    <a:pt x="126" y="217"/>
                  </a:cubicBezTo>
                  <a:cubicBezTo>
                    <a:pt x="128" y="217"/>
                    <a:pt x="130" y="217"/>
                    <a:pt x="132" y="218"/>
                  </a:cubicBezTo>
                  <a:cubicBezTo>
                    <a:pt x="134" y="219"/>
                    <a:pt x="134" y="221"/>
                    <a:pt x="136" y="223"/>
                  </a:cubicBezTo>
                  <a:cubicBezTo>
                    <a:pt x="136" y="223"/>
                    <a:pt x="136" y="220"/>
                    <a:pt x="138" y="221"/>
                  </a:cubicBezTo>
                  <a:cubicBezTo>
                    <a:pt x="139" y="221"/>
                    <a:pt x="140" y="223"/>
                    <a:pt x="142" y="223"/>
                  </a:cubicBezTo>
                  <a:cubicBezTo>
                    <a:pt x="143" y="224"/>
                    <a:pt x="144" y="222"/>
                    <a:pt x="145" y="221"/>
                  </a:cubicBezTo>
                  <a:cubicBezTo>
                    <a:pt x="147" y="219"/>
                    <a:pt x="148" y="221"/>
                    <a:pt x="150" y="221"/>
                  </a:cubicBezTo>
                  <a:cubicBezTo>
                    <a:pt x="152" y="221"/>
                    <a:pt x="153" y="219"/>
                    <a:pt x="155" y="220"/>
                  </a:cubicBezTo>
                  <a:cubicBezTo>
                    <a:pt x="157" y="221"/>
                    <a:pt x="158" y="222"/>
                    <a:pt x="160" y="223"/>
                  </a:cubicBezTo>
                  <a:cubicBezTo>
                    <a:pt x="162" y="224"/>
                    <a:pt x="161" y="223"/>
                    <a:pt x="163" y="222"/>
                  </a:cubicBezTo>
                  <a:cubicBezTo>
                    <a:pt x="164" y="221"/>
                    <a:pt x="168" y="222"/>
                    <a:pt x="169" y="222"/>
                  </a:cubicBezTo>
                  <a:cubicBezTo>
                    <a:pt x="170" y="222"/>
                    <a:pt x="172" y="220"/>
                    <a:pt x="172" y="219"/>
                  </a:cubicBezTo>
                  <a:cubicBezTo>
                    <a:pt x="172" y="217"/>
                    <a:pt x="169" y="217"/>
                    <a:pt x="168" y="216"/>
                  </a:cubicBezTo>
                  <a:cubicBezTo>
                    <a:pt x="161" y="213"/>
                    <a:pt x="171" y="214"/>
                    <a:pt x="169" y="210"/>
                  </a:cubicBezTo>
                  <a:cubicBezTo>
                    <a:pt x="168" y="209"/>
                    <a:pt x="166" y="209"/>
                    <a:pt x="169" y="208"/>
                  </a:cubicBezTo>
                  <a:cubicBezTo>
                    <a:pt x="170" y="207"/>
                    <a:pt x="172" y="208"/>
                    <a:pt x="173" y="207"/>
                  </a:cubicBezTo>
                  <a:cubicBezTo>
                    <a:pt x="177" y="207"/>
                    <a:pt x="166" y="202"/>
                    <a:pt x="171" y="200"/>
                  </a:cubicBezTo>
                  <a:cubicBezTo>
                    <a:pt x="172" y="200"/>
                    <a:pt x="174" y="200"/>
                    <a:pt x="175" y="200"/>
                  </a:cubicBezTo>
                  <a:cubicBezTo>
                    <a:pt x="178" y="200"/>
                    <a:pt x="180" y="200"/>
                    <a:pt x="183" y="199"/>
                  </a:cubicBezTo>
                  <a:cubicBezTo>
                    <a:pt x="185" y="198"/>
                    <a:pt x="187" y="198"/>
                    <a:pt x="189" y="198"/>
                  </a:cubicBezTo>
                  <a:cubicBezTo>
                    <a:pt x="191" y="197"/>
                    <a:pt x="193" y="196"/>
                    <a:pt x="196" y="196"/>
                  </a:cubicBezTo>
                  <a:cubicBezTo>
                    <a:pt x="200" y="195"/>
                    <a:pt x="204" y="194"/>
                    <a:pt x="208" y="192"/>
                  </a:cubicBezTo>
                  <a:cubicBezTo>
                    <a:pt x="211" y="190"/>
                    <a:pt x="217" y="190"/>
                    <a:pt x="219" y="194"/>
                  </a:cubicBezTo>
                  <a:cubicBezTo>
                    <a:pt x="220" y="196"/>
                    <a:pt x="219" y="196"/>
                    <a:pt x="220" y="198"/>
                  </a:cubicBezTo>
                  <a:cubicBezTo>
                    <a:pt x="220" y="201"/>
                    <a:pt x="224" y="198"/>
                    <a:pt x="226" y="199"/>
                  </a:cubicBezTo>
                  <a:cubicBezTo>
                    <a:pt x="227" y="199"/>
                    <a:pt x="226" y="200"/>
                    <a:pt x="227" y="200"/>
                  </a:cubicBezTo>
                  <a:cubicBezTo>
                    <a:pt x="228" y="201"/>
                    <a:pt x="228" y="200"/>
                    <a:pt x="228" y="200"/>
                  </a:cubicBezTo>
                  <a:cubicBezTo>
                    <a:pt x="229" y="199"/>
                    <a:pt x="230" y="200"/>
                    <a:pt x="231" y="201"/>
                  </a:cubicBezTo>
                  <a:cubicBezTo>
                    <a:pt x="232" y="201"/>
                    <a:pt x="232" y="201"/>
                    <a:pt x="231" y="202"/>
                  </a:cubicBezTo>
                  <a:cubicBezTo>
                    <a:pt x="230" y="205"/>
                    <a:pt x="237" y="203"/>
                    <a:pt x="239" y="202"/>
                  </a:cubicBezTo>
                  <a:cubicBezTo>
                    <a:pt x="239" y="202"/>
                    <a:pt x="248" y="197"/>
                    <a:pt x="248" y="198"/>
                  </a:cubicBezTo>
                  <a:cubicBezTo>
                    <a:pt x="248" y="199"/>
                    <a:pt x="246" y="201"/>
                    <a:pt x="248" y="202"/>
                  </a:cubicBezTo>
                  <a:cubicBezTo>
                    <a:pt x="250" y="202"/>
                    <a:pt x="251" y="203"/>
                    <a:pt x="252" y="204"/>
                  </a:cubicBezTo>
                  <a:cubicBezTo>
                    <a:pt x="255" y="207"/>
                    <a:pt x="256" y="210"/>
                    <a:pt x="258" y="213"/>
                  </a:cubicBezTo>
                  <a:cubicBezTo>
                    <a:pt x="260" y="216"/>
                    <a:pt x="261" y="219"/>
                    <a:pt x="263" y="221"/>
                  </a:cubicBezTo>
                  <a:cubicBezTo>
                    <a:pt x="266" y="224"/>
                    <a:pt x="266" y="217"/>
                    <a:pt x="269" y="220"/>
                  </a:cubicBezTo>
                  <a:cubicBezTo>
                    <a:pt x="273" y="224"/>
                    <a:pt x="275" y="222"/>
                    <a:pt x="280" y="221"/>
                  </a:cubicBezTo>
                  <a:cubicBezTo>
                    <a:pt x="282" y="220"/>
                    <a:pt x="283" y="223"/>
                    <a:pt x="284" y="224"/>
                  </a:cubicBezTo>
                  <a:cubicBezTo>
                    <a:pt x="285" y="226"/>
                    <a:pt x="287" y="226"/>
                    <a:pt x="288" y="228"/>
                  </a:cubicBezTo>
                  <a:cubicBezTo>
                    <a:pt x="289" y="230"/>
                    <a:pt x="291" y="230"/>
                    <a:pt x="293" y="230"/>
                  </a:cubicBezTo>
                  <a:cubicBezTo>
                    <a:pt x="296" y="229"/>
                    <a:pt x="295" y="230"/>
                    <a:pt x="296" y="231"/>
                  </a:cubicBezTo>
                  <a:cubicBezTo>
                    <a:pt x="298" y="235"/>
                    <a:pt x="304" y="230"/>
                    <a:pt x="307" y="230"/>
                  </a:cubicBezTo>
                  <a:cubicBezTo>
                    <a:pt x="310" y="229"/>
                    <a:pt x="313" y="226"/>
                    <a:pt x="316" y="225"/>
                  </a:cubicBezTo>
                  <a:cubicBezTo>
                    <a:pt x="320" y="222"/>
                    <a:pt x="322" y="222"/>
                    <a:pt x="327" y="223"/>
                  </a:cubicBezTo>
                  <a:cubicBezTo>
                    <a:pt x="329" y="223"/>
                    <a:pt x="329" y="224"/>
                    <a:pt x="331" y="226"/>
                  </a:cubicBezTo>
                  <a:cubicBezTo>
                    <a:pt x="332" y="227"/>
                    <a:pt x="334" y="227"/>
                    <a:pt x="336" y="227"/>
                  </a:cubicBezTo>
                  <a:cubicBezTo>
                    <a:pt x="338" y="227"/>
                    <a:pt x="339" y="228"/>
                    <a:pt x="341" y="228"/>
                  </a:cubicBezTo>
                  <a:cubicBezTo>
                    <a:pt x="343" y="230"/>
                    <a:pt x="344" y="228"/>
                    <a:pt x="346" y="227"/>
                  </a:cubicBezTo>
                  <a:cubicBezTo>
                    <a:pt x="349" y="224"/>
                    <a:pt x="344" y="222"/>
                    <a:pt x="346" y="219"/>
                  </a:cubicBezTo>
                  <a:cubicBezTo>
                    <a:pt x="347" y="217"/>
                    <a:pt x="351" y="213"/>
                    <a:pt x="353" y="214"/>
                  </a:cubicBezTo>
                  <a:cubicBezTo>
                    <a:pt x="357" y="216"/>
                    <a:pt x="362" y="216"/>
                    <a:pt x="366" y="218"/>
                  </a:cubicBezTo>
                  <a:cubicBezTo>
                    <a:pt x="368" y="219"/>
                    <a:pt x="367" y="221"/>
                    <a:pt x="368" y="222"/>
                  </a:cubicBezTo>
                  <a:cubicBezTo>
                    <a:pt x="369" y="225"/>
                    <a:pt x="371" y="225"/>
                    <a:pt x="374" y="226"/>
                  </a:cubicBezTo>
                  <a:cubicBezTo>
                    <a:pt x="378" y="227"/>
                    <a:pt x="382" y="224"/>
                    <a:pt x="386" y="225"/>
                  </a:cubicBezTo>
                  <a:cubicBezTo>
                    <a:pt x="387" y="225"/>
                    <a:pt x="389" y="225"/>
                    <a:pt x="390" y="226"/>
                  </a:cubicBezTo>
                  <a:cubicBezTo>
                    <a:pt x="392" y="227"/>
                    <a:pt x="394" y="227"/>
                    <a:pt x="396" y="229"/>
                  </a:cubicBezTo>
                  <a:cubicBezTo>
                    <a:pt x="401" y="233"/>
                    <a:pt x="409" y="233"/>
                    <a:pt x="415" y="231"/>
                  </a:cubicBezTo>
                  <a:cubicBezTo>
                    <a:pt x="419" y="230"/>
                    <a:pt x="422" y="228"/>
                    <a:pt x="426" y="227"/>
                  </a:cubicBezTo>
                  <a:cubicBezTo>
                    <a:pt x="428" y="225"/>
                    <a:pt x="431" y="227"/>
                    <a:pt x="433" y="227"/>
                  </a:cubicBezTo>
                  <a:cubicBezTo>
                    <a:pt x="435" y="228"/>
                    <a:pt x="436" y="226"/>
                    <a:pt x="438" y="227"/>
                  </a:cubicBezTo>
                  <a:cubicBezTo>
                    <a:pt x="439" y="228"/>
                    <a:pt x="443" y="231"/>
                    <a:pt x="445" y="230"/>
                  </a:cubicBezTo>
                  <a:cubicBezTo>
                    <a:pt x="446" y="230"/>
                    <a:pt x="448" y="229"/>
                    <a:pt x="449" y="228"/>
                  </a:cubicBezTo>
                  <a:cubicBezTo>
                    <a:pt x="452" y="227"/>
                    <a:pt x="453" y="227"/>
                    <a:pt x="453" y="225"/>
                  </a:cubicBezTo>
                  <a:cubicBezTo>
                    <a:pt x="453" y="221"/>
                    <a:pt x="456" y="217"/>
                    <a:pt x="458" y="215"/>
                  </a:cubicBezTo>
                  <a:cubicBezTo>
                    <a:pt x="459" y="214"/>
                    <a:pt x="460" y="212"/>
                    <a:pt x="459" y="211"/>
                  </a:cubicBezTo>
                  <a:cubicBezTo>
                    <a:pt x="458" y="210"/>
                    <a:pt x="455" y="210"/>
                    <a:pt x="457" y="208"/>
                  </a:cubicBezTo>
                  <a:cubicBezTo>
                    <a:pt x="460" y="205"/>
                    <a:pt x="465" y="205"/>
                    <a:pt x="470" y="204"/>
                  </a:cubicBezTo>
                  <a:cubicBezTo>
                    <a:pt x="472" y="204"/>
                    <a:pt x="474" y="204"/>
                    <a:pt x="476" y="205"/>
                  </a:cubicBezTo>
                  <a:cubicBezTo>
                    <a:pt x="478" y="206"/>
                    <a:pt x="481" y="206"/>
                    <a:pt x="483" y="207"/>
                  </a:cubicBezTo>
                  <a:cubicBezTo>
                    <a:pt x="486" y="208"/>
                    <a:pt x="487" y="212"/>
                    <a:pt x="489" y="215"/>
                  </a:cubicBezTo>
                  <a:cubicBezTo>
                    <a:pt x="490" y="218"/>
                    <a:pt x="492" y="221"/>
                    <a:pt x="493" y="224"/>
                  </a:cubicBezTo>
                  <a:cubicBezTo>
                    <a:pt x="493" y="225"/>
                    <a:pt x="493" y="227"/>
                    <a:pt x="494" y="229"/>
                  </a:cubicBezTo>
                  <a:cubicBezTo>
                    <a:pt x="494" y="230"/>
                    <a:pt x="497" y="230"/>
                    <a:pt x="498" y="230"/>
                  </a:cubicBezTo>
                  <a:cubicBezTo>
                    <a:pt x="502" y="231"/>
                    <a:pt x="507" y="233"/>
                    <a:pt x="508" y="237"/>
                  </a:cubicBezTo>
                  <a:cubicBezTo>
                    <a:pt x="509" y="240"/>
                    <a:pt x="510" y="242"/>
                    <a:pt x="514" y="242"/>
                  </a:cubicBezTo>
                  <a:cubicBezTo>
                    <a:pt x="515" y="242"/>
                    <a:pt x="517" y="242"/>
                    <a:pt x="518" y="242"/>
                  </a:cubicBezTo>
                  <a:cubicBezTo>
                    <a:pt x="520" y="242"/>
                    <a:pt x="520" y="240"/>
                    <a:pt x="522" y="240"/>
                  </a:cubicBezTo>
                  <a:cubicBezTo>
                    <a:pt x="525" y="240"/>
                    <a:pt x="528" y="237"/>
                    <a:pt x="530" y="241"/>
                  </a:cubicBezTo>
                  <a:cubicBezTo>
                    <a:pt x="530" y="243"/>
                    <a:pt x="530" y="243"/>
                    <a:pt x="529" y="244"/>
                  </a:cubicBezTo>
                  <a:cubicBezTo>
                    <a:pt x="527" y="246"/>
                    <a:pt x="527" y="247"/>
                    <a:pt x="526" y="249"/>
                  </a:cubicBezTo>
                  <a:cubicBezTo>
                    <a:pt x="525" y="252"/>
                    <a:pt x="523" y="255"/>
                    <a:pt x="521" y="258"/>
                  </a:cubicBezTo>
                  <a:cubicBezTo>
                    <a:pt x="520" y="260"/>
                    <a:pt x="519" y="259"/>
                    <a:pt x="518" y="258"/>
                  </a:cubicBezTo>
                  <a:cubicBezTo>
                    <a:pt x="516" y="257"/>
                    <a:pt x="516" y="258"/>
                    <a:pt x="514" y="259"/>
                  </a:cubicBezTo>
                  <a:cubicBezTo>
                    <a:pt x="513" y="259"/>
                    <a:pt x="511" y="260"/>
                    <a:pt x="511" y="260"/>
                  </a:cubicBezTo>
                  <a:cubicBezTo>
                    <a:pt x="510" y="261"/>
                    <a:pt x="513" y="265"/>
                    <a:pt x="513" y="267"/>
                  </a:cubicBezTo>
                  <a:cubicBezTo>
                    <a:pt x="512" y="268"/>
                    <a:pt x="512" y="270"/>
                    <a:pt x="512" y="271"/>
                  </a:cubicBezTo>
                  <a:cubicBezTo>
                    <a:pt x="511" y="273"/>
                    <a:pt x="509" y="272"/>
                    <a:pt x="509" y="274"/>
                  </a:cubicBezTo>
                  <a:cubicBezTo>
                    <a:pt x="511" y="273"/>
                    <a:pt x="512" y="274"/>
                    <a:pt x="514" y="272"/>
                  </a:cubicBezTo>
                  <a:cubicBezTo>
                    <a:pt x="515" y="270"/>
                    <a:pt x="517" y="272"/>
                    <a:pt x="519" y="272"/>
                  </a:cubicBezTo>
                  <a:cubicBezTo>
                    <a:pt x="523" y="274"/>
                    <a:pt x="527" y="272"/>
                    <a:pt x="531" y="269"/>
                  </a:cubicBezTo>
                  <a:cubicBezTo>
                    <a:pt x="534" y="266"/>
                    <a:pt x="537" y="262"/>
                    <a:pt x="540" y="259"/>
                  </a:cubicBezTo>
                  <a:cubicBezTo>
                    <a:pt x="543" y="255"/>
                    <a:pt x="546" y="251"/>
                    <a:pt x="549" y="247"/>
                  </a:cubicBezTo>
                  <a:cubicBezTo>
                    <a:pt x="554" y="240"/>
                    <a:pt x="559" y="235"/>
                    <a:pt x="558" y="226"/>
                  </a:cubicBezTo>
                  <a:cubicBezTo>
                    <a:pt x="558" y="222"/>
                    <a:pt x="559" y="220"/>
                    <a:pt x="561" y="217"/>
                  </a:cubicBezTo>
                  <a:cubicBezTo>
                    <a:pt x="562" y="215"/>
                    <a:pt x="562" y="214"/>
                    <a:pt x="563" y="212"/>
                  </a:cubicBezTo>
                  <a:cubicBezTo>
                    <a:pt x="563" y="212"/>
                    <a:pt x="563" y="211"/>
                    <a:pt x="563" y="210"/>
                  </a:cubicBezTo>
                  <a:cubicBezTo>
                    <a:pt x="563" y="209"/>
                    <a:pt x="561" y="208"/>
                    <a:pt x="561" y="207"/>
                  </a:cubicBezTo>
                  <a:cubicBezTo>
                    <a:pt x="561" y="207"/>
                    <a:pt x="563" y="208"/>
                    <a:pt x="563" y="207"/>
                  </a:cubicBezTo>
                  <a:cubicBezTo>
                    <a:pt x="562" y="206"/>
                    <a:pt x="562" y="205"/>
                    <a:pt x="561" y="205"/>
                  </a:cubicBezTo>
                  <a:cubicBezTo>
                    <a:pt x="560" y="204"/>
                    <a:pt x="558" y="201"/>
                    <a:pt x="557" y="200"/>
                  </a:cubicBezTo>
                  <a:cubicBezTo>
                    <a:pt x="556" y="200"/>
                    <a:pt x="551" y="198"/>
                    <a:pt x="550" y="199"/>
                  </a:cubicBezTo>
                  <a:cubicBezTo>
                    <a:pt x="550" y="200"/>
                    <a:pt x="551" y="201"/>
                    <a:pt x="550" y="201"/>
                  </a:cubicBezTo>
                  <a:cubicBezTo>
                    <a:pt x="548" y="201"/>
                    <a:pt x="548" y="203"/>
                    <a:pt x="547" y="203"/>
                  </a:cubicBezTo>
                  <a:cubicBezTo>
                    <a:pt x="545" y="205"/>
                    <a:pt x="544" y="202"/>
                    <a:pt x="544" y="201"/>
                  </a:cubicBezTo>
                  <a:cubicBezTo>
                    <a:pt x="544" y="199"/>
                    <a:pt x="546" y="198"/>
                    <a:pt x="543" y="199"/>
                  </a:cubicBezTo>
                  <a:cubicBezTo>
                    <a:pt x="540" y="200"/>
                    <a:pt x="544" y="202"/>
                    <a:pt x="540" y="202"/>
                  </a:cubicBezTo>
                  <a:cubicBezTo>
                    <a:pt x="539" y="202"/>
                    <a:pt x="541" y="197"/>
                    <a:pt x="540" y="196"/>
                  </a:cubicBezTo>
                  <a:cubicBezTo>
                    <a:pt x="540" y="197"/>
                    <a:pt x="529" y="197"/>
                    <a:pt x="534" y="194"/>
                  </a:cubicBezTo>
                  <a:cubicBezTo>
                    <a:pt x="538" y="191"/>
                    <a:pt x="542" y="188"/>
                    <a:pt x="546" y="185"/>
                  </a:cubicBezTo>
                  <a:cubicBezTo>
                    <a:pt x="547" y="184"/>
                    <a:pt x="548" y="182"/>
                    <a:pt x="549" y="181"/>
                  </a:cubicBezTo>
                  <a:cubicBezTo>
                    <a:pt x="552" y="179"/>
                    <a:pt x="555" y="177"/>
                    <a:pt x="557" y="175"/>
                  </a:cubicBezTo>
                  <a:cubicBezTo>
                    <a:pt x="558" y="174"/>
                    <a:pt x="559" y="172"/>
                    <a:pt x="561" y="171"/>
                  </a:cubicBezTo>
                  <a:cubicBezTo>
                    <a:pt x="563" y="169"/>
                    <a:pt x="565" y="167"/>
                    <a:pt x="567" y="165"/>
                  </a:cubicBezTo>
                  <a:cubicBezTo>
                    <a:pt x="571" y="162"/>
                    <a:pt x="577" y="162"/>
                    <a:pt x="582" y="162"/>
                  </a:cubicBezTo>
                  <a:cubicBezTo>
                    <a:pt x="583" y="162"/>
                    <a:pt x="584" y="162"/>
                    <a:pt x="585" y="162"/>
                  </a:cubicBezTo>
                  <a:cubicBezTo>
                    <a:pt x="586" y="163"/>
                    <a:pt x="586" y="164"/>
                    <a:pt x="587" y="164"/>
                  </a:cubicBezTo>
                  <a:cubicBezTo>
                    <a:pt x="588" y="163"/>
                    <a:pt x="590" y="163"/>
                    <a:pt x="591" y="162"/>
                  </a:cubicBezTo>
                  <a:cubicBezTo>
                    <a:pt x="592" y="162"/>
                    <a:pt x="593" y="163"/>
                    <a:pt x="594" y="163"/>
                  </a:cubicBezTo>
                  <a:cubicBezTo>
                    <a:pt x="595" y="163"/>
                    <a:pt x="596" y="163"/>
                    <a:pt x="597" y="163"/>
                  </a:cubicBezTo>
                  <a:cubicBezTo>
                    <a:pt x="597" y="162"/>
                    <a:pt x="598" y="163"/>
                    <a:pt x="599" y="163"/>
                  </a:cubicBezTo>
                  <a:cubicBezTo>
                    <a:pt x="601" y="163"/>
                    <a:pt x="601" y="160"/>
                    <a:pt x="604" y="160"/>
                  </a:cubicBezTo>
                  <a:cubicBezTo>
                    <a:pt x="605" y="160"/>
                    <a:pt x="607" y="160"/>
                    <a:pt x="608" y="160"/>
                  </a:cubicBezTo>
                  <a:cubicBezTo>
                    <a:pt x="609" y="161"/>
                    <a:pt x="610" y="162"/>
                    <a:pt x="611" y="162"/>
                  </a:cubicBezTo>
                  <a:cubicBezTo>
                    <a:pt x="612" y="163"/>
                    <a:pt x="616" y="161"/>
                    <a:pt x="616" y="164"/>
                  </a:cubicBezTo>
                  <a:cubicBezTo>
                    <a:pt x="616" y="164"/>
                    <a:pt x="613" y="164"/>
                    <a:pt x="613" y="165"/>
                  </a:cubicBezTo>
                  <a:cubicBezTo>
                    <a:pt x="612" y="167"/>
                    <a:pt x="616" y="166"/>
                    <a:pt x="616" y="166"/>
                  </a:cubicBezTo>
                  <a:cubicBezTo>
                    <a:pt x="618" y="166"/>
                    <a:pt x="620" y="166"/>
                    <a:pt x="621" y="166"/>
                  </a:cubicBezTo>
                  <a:cubicBezTo>
                    <a:pt x="622" y="165"/>
                    <a:pt x="622" y="165"/>
                    <a:pt x="623" y="164"/>
                  </a:cubicBezTo>
                  <a:cubicBezTo>
                    <a:pt x="624" y="164"/>
                    <a:pt x="625" y="165"/>
                    <a:pt x="627" y="165"/>
                  </a:cubicBezTo>
                  <a:cubicBezTo>
                    <a:pt x="628" y="165"/>
                    <a:pt x="635" y="163"/>
                    <a:pt x="631" y="162"/>
                  </a:cubicBezTo>
                  <a:cubicBezTo>
                    <a:pt x="629" y="162"/>
                    <a:pt x="628" y="163"/>
                    <a:pt x="628" y="160"/>
                  </a:cubicBezTo>
                  <a:cubicBezTo>
                    <a:pt x="628" y="159"/>
                    <a:pt x="630" y="156"/>
                    <a:pt x="631" y="155"/>
                  </a:cubicBezTo>
                  <a:cubicBezTo>
                    <a:pt x="633" y="154"/>
                    <a:pt x="634" y="153"/>
                    <a:pt x="636" y="151"/>
                  </a:cubicBezTo>
                  <a:cubicBezTo>
                    <a:pt x="637" y="150"/>
                    <a:pt x="639" y="150"/>
                    <a:pt x="640" y="148"/>
                  </a:cubicBezTo>
                  <a:cubicBezTo>
                    <a:pt x="641" y="146"/>
                    <a:pt x="642" y="145"/>
                    <a:pt x="644" y="145"/>
                  </a:cubicBezTo>
                  <a:cubicBezTo>
                    <a:pt x="646" y="145"/>
                    <a:pt x="649" y="144"/>
                    <a:pt x="651" y="144"/>
                  </a:cubicBezTo>
                  <a:cubicBezTo>
                    <a:pt x="653" y="144"/>
                    <a:pt x="654" y="146"/>
                    <a:pt x="655" y="146"/>
                  </a:cubicBezTo>
                  <a:cubicBezTo>
                    <a:pt x="656" y="145"/>
                    <a:pt x="657" y="143"/>
                    <a:pt x="658" y="144"/>
                  </a:cubicBezTo>
                  <a:cubicBezTo>
                    <a:pt x="659" y="145"/>
                    <a:pt x="656" y="148"/>
                    <a:pt x="656" y="149"/>
                  </a:cubicBezTo>
                  <a:cubicBezTo>
                    <a:pt x="656" y="151"/>
                    <a:pt x="657" y="149"/>
                    <a:pt x="659" y="150"/>
                  </a:cubicBezTo>
                  <a:cubicBezTo>
                    <a:pt x="659" y="150"/>
                    <a:pt x="657" y="152"/>
                    <a:pt x="657" y="153"/>
                  </a:cubicBezTo>
                  <a:cubicBezTo>
                    <a:pt x="657" y="154"/>
                    <a:pt x="664" y="149"/>
                    <a:pt x="664" y="149"/>
                  </a:cubicBezTo>
                  <a:cubicBezTo>
                    <a:pt x="665" y="148"/>
                    <a:pt x="666" y="147"/>
                    <a:pt x="668" y="146"/>
                  </a:cubicBezTo>
                  <a:cubicBezTo>
                    <a:pt x="669" y="145"/>
                    <a:pt x="672" y="147"/>
                    <a:pt x="672" y="145"/>
                  </a:cubicBezTo>
                  <a:cubicBezTo>
                    <a:pt x="671" y="143"/>
                    <a:pt x="672" y="139"/>
                    <a:pt x="675" y="139"/>
                  </a:cubicBezTo>
                  <a:cubicBezTo>
                    <a:pt x="676" y="138"/>
                    <a:pt x="678" y="137"/>
                    <a:pt x="679" y="138"/>
                  </a:cubicBezTo>
                  <a:cubicBezTo>
                    <a:pt x="680" y="138"/>
                    <a:pt x="682" y="140"/>
                    <a:pt x="683" y="139"/>
                  </a:cubicBezTo>
                  <a:cubicBezTo>
                    <a:pt x="681" y="140"/>
                    <a:pt x="678" y="139"/>
                    <a:pt x="677" y="142"/>
                  </a:cubicBezTo>
                  <a:cubicBezTo>
                    <a:pt x="677" y="143"/>
                    <a:pt x="677" y="144"/>
                    <a:pt x="677" y="145"/>
                  </a:cubicBezTo>
                  <a:cubicBezTo>
                    <a:pt x="677" y="146"/>
                    <a:pt x="675" y="146"/>
                    <a:pt x="676" y="147"/>
                  </a:cubicBezTo>
                  <a:cubicBezTo>
                    <a:pt x="676" y="148"/>
                    <a:pt x="677" y="148"/>
                    <a:pt x="676" y="149"/>
                  </a:cubicBezTo>
                  <a:cubicBezTo>
                    <a:pt x="675" y="149"/>
                    <a:pt x="674" y="150"/>
                    <a:pt x="675" y="151"/>
                  </a:cubicBezTo>
                  <a:cubicBezTo>
                    <a:pt x="675" y="151"/>
                    <a:pt x="669" y="153"/>
                    <a:pt x="669" y="154"/>
                  </a:cubicBezTo>
                  <a:cubicBezTo>
                    <a:pt x="667" y="155"/>
                    <a:pt x="666" y="157"/>
                    <a:pt x="664" y="158"/>
                  </a:cubicBezTo>
                  <a:cubicBezTo>
                    <a:pt x="662" y="160"/>
                    <a:pt x="660" y="161"/>
                    <a:pt x="658" y="163"/>
                  </a:cubicBezTo>
                  <a:cubicBezTo>
                    <a:pt x="654" y="166"/>
                    <a:pt x="651" y="173"/>
                    <a:pt x="646" y="173"/>
                  </a:cubicBezTo>
                  <a:cubicBezTo>
                    <a:pt x="645" y="173"/>
                    <a:pt x="641" y="174"/>
                    <a:pt x="641" y="175"/>
                  </a:cubicBezTo>
                  <a:cubicBezTo>
                    <a:pt x="641" y="178"/>
                    <a:pt x="641" y="179"/>
                    <a:pt x="638" y="181"/>
                  </a:cubicBezTo>
                  <a:cubicBezTo>
                    <a:pt x="634" y="184"/>
                    <a:pt x="634" y="190"/>
                    <a:pt x="635" y="195"/>
                  </a:cubicBezTo>
                  <a:cubicBezTo>
                    <a:pt x="636" y="200"/>
                    <a:pt x="635" y="206"/>
                    <a:pt x="638" y="210"/>
                  </a:cubicBezTo>
                  <a:cubicBezTo>
                    <a:pt x="639" y="212"/>
                    <a:pt x="639" y="215"/>
                    <a:pt x="639" y="217"/>
                  </a:cubicBezTo>
                  <a:cubicBezTo>
                    <a:pt x="639" y="217"/>
                    <a:pt x="639" y="219"/>
                    <a:pt x="640" y="219"/>
                  </a:cubicBezTo>
                  <a:cubicBezTo>
                    <a:pt x="641" y="219"/>
                    <a:pt x="639" y="222"/>
                    <a:pt x="640" y="222"/>
                  </a:cubicBezTo>
                  <a:cubicBezTo>
                    <a:pt x="640" y="222"/>
                    <a:pt x="645" y="218"/>
                    <a:pt x="645" y="217"/>
                  </a:cubicBezTo>
                  <a:cubicBezTo>
                    <a:pt x="647" y="215"/>
                    <a:pt x="648" y="213"/>
                    <a:pt x="649" y="210"/>
                  </a:cubicBezTo>
                  <a:cubicBezTo>
                    <a:pt x="650" y="208"/>
                    <a:pt x="654" y="206"/>
                    <a:pt x="655" y="206"/>
                  </a:cubicBezTo>
                  <a:cubicBezTo>
                    <a:pt x="658" y="208"/>
                    <a:pt x="655" y="202"/>
                    <a:pt x="656" y="201"/>
                  </a:cubicBezTo>
                  <a:cubicBezTo>
                    <a:pt x="658" y="198"/>
                    <a:pt x="659" y="197"/>
                    <a:pt x="662" y="197"/>
                  </a:cubicBezTo>
                  <a:cubicBezTo>
                    <a:pt x="665" y="197"/>
                    <a:pt x="669" y="197"/>
                    <a:pt x="667" y="194"/>
                  </a:cubicBezTo>
                  <a:cubicBezTo>
                    <a:pt x="664" y="191"/>
                    <a:pt x="666" y="188"/>
                    <a:pt x="669" y="186"/>
                  </a:cubicBezTo>
                  <a:cubicBezTo>
                    <a:pt x="670" y="185"/>
                    <a:pt x="670" y="187"/>
                    <a:pt x="671" y="187"/>
                  </a:cubicBezTo>
                  <a:cubicBezTo>
                    <a:pt x="673" y="187"/>
                    <a:pt x="673" y="184"/>
                    <a:pt x="673" y="183"/>
                  </a:cubicBezTo>
                  <a:cubicBezTo>
                    <a:pt x="671" y="181"/>
                    <a:pt x="669" y="180"/>
                    <a:pt x="671" y="177"/>
                  </a:cubicBezTo>
                  <a:cubicBezTo>
                    <a:pt x="671" y="177"/>
                    <a:pt x="674" y="176"/>
                    <a:pt x="673" y="175"/>
                  </a:cubicBezTo>
                  <a:cubicBezTo>
                    <a:pt x="672" y="175"/>
                    <a:pt x="671" y="173"/>
                    <a:pt x="670" y="173"/>
                  </a:cubicBezTo>
                  <a:cubicBezTo>
                    <a:pt x="669" y="173"/>
                    <a:pt x="670" y="174"/>
                    <a:pt x="669" y="174"/>
                  </a:cubicBezTo>
                  <a:cubicBezTo>
                    <a:pt x="667" y="174"/>
                    <a:pt x="666" y="173"/>
                    <a:pt x="667" y="171"/>
                  </a:cubicBezTo>
                  <a:cubicBezTo>
                    <a:pt x="668" y="169"/>
                    <a:pt x="670" y="168"/>
                    <a:pt x="672" y="165"/>
                  </a:cubicBezTo>
                  <a:cubicBezTo>
                    <a:pt x="673" y="163"/>
                    <a:pt x="673" y="160"/>
                    <a:pt x="676" y="158"/>
                  </a:cubicBezTo>
                  <a:cubicBezTo>
                    <a:pt x="677" y="157"/>
                    <a:pt x="677" y="159"/>
                    <a:pt x="677" y="159"/>
                  </a:cubicBezTo>
                  <a:cubicBezTo>
                    <a:pt x="679" y="159"/>
                    <a:pt x="679" y="157"/>
                    <a:pt x="680" y="158"/>
                  </a:cubicBezTo>
                  <a:cubicBezTo>
                    <a:pt x="681" y="158"/>
                    <a:pt x="681" y="159"/>
                    <a:pt x="682" y="158"/>
                  </a:cubicBezTo>
                  <a:cubicBezTo>
                    <a:pt x="684" y="157"/>
                    <a:pt x="685" y="156"/>
                    <a:pt x="687" y="155"/>
                  </a:cubicBezTo>
                  <a:cubicBezTo>
                    <a:pt x="690" y="154"/>
                    <a:pt x="686" y="158"/>
                    <a:pt x="688" y="159"/>
                  </a:cubicBezTo>
                  <a:cubicBezTo>
                    <a:pt x="688" y="160"/>
                    <a:pt x="692" y="156"/>
                    <a:pt x="693" y="156"/>
                  </a:cubicBezTo>
                  <a:cubicBezTo>
                    <a:pt x="695" y="155"/>
                    <a:pt x="697" y="154"/>
                    <a:pt x="700" y="154"/>
                  </a:cubicBezTo>
                  <a:cubicBezTo>
                    <a:pt x="702" y="154"/>
                    <a:pt x="704" y="154"/>
                    <a:pt x="705" y="156"/>
                  </a:cubicBezTo>
                  <a:cubicBezTo>
                    <a:pt x="706" y="156"/>
                    <a:pt x="707" y="157"/>
                    <a:pt x="708" y="158"/>
                  </a:cubicBezTo>
                  <a:cubicBezTo>
                    <a:pt x="709" y="159"/>
                    <a:pt x="709" y="156"/>
                    <a:pt x="710" y="156"/>
                  </a:cubicBezTo>
                  <a:cubicBezTo>
                    <a:pt x="718" y="149"/>
                    <a:pt x="727" y="146"/>
                    <a:pt x="736" y="142"/>
                  </a:cubicBezTo>
                  <a:cubicBezTo>
                    <a:pt x="738" y="141"/>
                    <a:pt x="741" y="140"/>
                    <a:pt x="742" y="138"/>
                  </a:cubicBezTo>
                  <a:cubicBezTo>
                    <a:pt x="743" y="136"/>
                    <a:pt x="743" y="139"/>
                    <a:pt x="745" y="139"/>
                  </a:cubicBezTo>
                  <a:cubicBezTo>
                    <a:pt x="746" y="139"/>
                    <a:pt x="748" y="139"/>
                    <a:pt x="749" y="139"/>
                  </a:cubicBezTo>
                  <a:cubicBezTo>
                    <a:pt x="750" y="140"/>
                    <a:pt x="751" y="141"/>
                    <a:pt x="752" y="141"/>
                  </a:cubicBezTo>
                  <a:cubicBezTo>
                    <a:pt x="755" y="141"/>
                    <a:pt x="755" y="137"/>
                    <a:pt x="754" y="135"/>
                  </a:cubicBezTo>
                  <a:cubicBezTo>
                    <a:pt x="754" y="134"/>
                    <a:pt x="750" y="132"/>
                    <a:pt x="751" y="131"/>
                  </a:cubicBezTo>
                  <a:cubicBezTo>
                    <a:pt x="751" y="130"/>
                    <a:pt x="749" y="125"/>
                    <a:pt x="748" y="126"/>
                  </a:cubicBezTo>
                  <a:cubicBezTo>
                    <a:pt x="748" y="127"/>
                    <a:pt x="746" y="125"/>
                    <a:pt x="745" y="125"/>
                  </a:cubicBezTo>
                  <a:cubicBezTo>
                    <a:pt x="744" y="124"/>
                    <a:pt x="745" y="123"/>
                    <a:pt x="744" y="122"/>
                  </a:cubicBezTo>
                  <a:cubicBezTo>
                    <a:pt x="744" y="121"/>
                    <a:pt x="741" y="122"/>
                    <a:pt x="741" y="122"/>
                  </a:cubicBezTo>
                  <a:cubicBezTo>
                    <a:pt x="740" y="123"/>
                    <a:pt x="737" y="122"/>
                    <a:pt x="738" y="121"/>
                  </a:cubicBezTo>
                  <a:cubicBezTo>
                    <a:pt x="738" y="120"/>
                    <a:pt x="741" y="121"/>
                    <a:pt x="742" y="121"/>
                  </a:cubicBezTo>
                  <a:cubicBezTo>
                    <a:pt x="742" y="120"/>
                    <a:pt x="739" y="120"/>
                    <a:pt x="739" y="120"/>
                  </a:cubicBezTo>
                  <a:cubicBezTo>
                    <a:pt x="739" y="117"/>
                    <a:pt x="747" y="122"/>
                    <a:pt x="748" y="122"/>
                  </a:cubicBezTo>
                  <a:cubicBezTo>
                    <a:pt x="750" y="123"/>
                    <a:pt x="756" y="121"/>
                    <a:pt x="758" y="119"/>
                  </a:cubicBezTo>
                  <a:cubicBezTo>
                    <a:pt x="759" y="118"/>
                    <a:pt x="757" y="118"/>
                    <a:pt x="757" y="117"/>
                  </a:cubicBezTo>
                  <a:cubicBezTo>
                    <a:pt x="757" y="117"/>
                    <a:pt x="761" y="117"/>
                    <a:pt x="761" y="115"/>
                  </a:cubicBezTo>
                  <a:cubicBezTo>
                    <a:pt x="760" y="114"/>
                    <a:pt x="758" y="113"/>
                    <a:pt x="759" y="112"/>
                  </a:cubicBezTo>
                  <a:cubicBezTo>
                    <a:pt x="759" y="111"/>
                    <a:pt x="761" y="109"/>
                    <a:pt x="761" y="109"/>
                  </a:cubicBezTo>
                  <a:cubicBezTo>
                    <a:pt x="762" y="109"/>
                    <a:pt x="766" y="110"/>
                    <a:pt x="766" y="109"/>
                  </a:cubicBezTo>
                  <a:cubicBezTo>
                    <a:pt x="765" y="110"/>
                    <a:pt x="762" y="111"/>
                    <a:pt x="763" y="112"/>
                  </a:cubicBezTo>
                  <a:cubicBezTo>
                    <a:pt x="764" y="113"/>
                    <a:pt x="765" y="114"/>
                    <a:pt x="765" y="114"/>
                  </a:cubicBezTo>
                  <a:cubicBezTo>
                    <a:pt x="765" y="115"/>
                    <a:pt x="764" y="116"/>
                    <a:pt x="765" y="116"/>
                  </a:cubicBezTo>
                  <a:cubicBezTo>
                    <a:pt x="767" y="116"/>
                    <a:pt x="769" y="115"/>
                    <a:pt x="771" y="115"/>
                  </a:cubicBezTo>
                  <a:cubicBezTo>
                    <a:pt x="773" y="115"/>
                    <a:pt x="775" y="115"/>
                    <a:pt x="777" y="116"/>
                  </a:cubicBezTo>
                  <a:cubicBezTo>
                    <a:pt x="778" y="117"/>
                    <a:pt x="778" y="117"/>
                    <a:pt x="778" y="119"/>
                  </a:cubicBezTo>
                  <a:cubicBezTo>
                    <a:pt x="778" y="120"/>
                    <a:pt x="782" y="121"/>
                    <a:pt x="783" y="121"/>
                  </a:cubicBezTo>
                  <a:cubicBezTo>
                    <a:pt x="784" y="122"/>
                    <a:pt x="790" y="126"/>
                    <a:pt x="791" y="124"/>
                  </a:cubicBezTo>
                  <a:cubicBezTo>
                    <a:pt x="790" y="127"/>
                    <a:pt x="796" y="124"/>
                    <a:pt x="796" y="124"/>
                  </a:cubicBezTo>
                  <a:cubicBezTo>
                    <a:pt x="796" y="123"/>
                    <a:pt x="792" y="123"/>
                    <a:pt x="793" y="122"/>
                  </a:cubicBezTo>
                  <a:cubicBezTo>
                    <a:pt x="793" y="120"/>
                    <a:pt x="796" y="122"/>
                    <a:pt x="796" y="122"/>
                  </a:cubicBezTo>
                  <a:cubicBezTo>
                    <a:pt x="796" y="120"/>
                    <a:pt x="795" y="122"/>
                    <a:pt x="796" y="119"/>
                  </a:cubicBezTo>
                  <a:cubicBezTo>
                    <a:pt x="796" y="118"/>
                    <a:pt x="796" y="117"/>
                    <a:pt x="796" y="116"/>
                  </a:cubicBezTo>
                  <a:cubicBezTo>
                    <a:pt x="795" y="115"/>
                    <a:pt x="794" y="115"/>
                    <a:pt x="794" y="114"/>
                  </a:cubicBezTo>
                  <a:cubicBezTo>
                    <a:pt x="794" y="114"/>
                    <a:pt x="801" y="116"/>
                    <a:pt x="802" y="115"/>
                  </a:cubicBezTo>
                  <a:cubicBezTo>
                    <a:pt x="802" y="115"/>
                    <a:pt x="801" y="114"/>
                    <a:pt x="800" y="114"/>
                  </a:cubicBezTo>
                  <a:cubicBezTo>
                    <a:pt x="801" y="114"/>
                    <a:pt x="804" y="115"/>
                    <a:pt x="805" y="114"/>
                  </a:cubicBezTo>
                  <a:cubicBezTo>
                    <a:pt x="805" y="113"/>
                    <a:pt x="805" y="112"/>
                    <a:pt x="806" y="111"/>
                  </a:cubicBezTo>
                  <a:cubicBezTo>
                    <a:pt x="806" y="111"/>
                    <a:pt x="809" y="111"/>
                    <a:pt x="809" y="111"/>
                  </a:cubicBezTo>
                  <a:cubicBezTo>
                    <a:pt x="809" y="111"/>
                    <a:pt x="808" y="111"/>
                    <a:pt x="808" y="111"/>
                  </a:cubicBezTo>
                  <a:cubicBezTo>
                    <a:pt x="807" y="110"/>
                    <a:pt x="810" y="111"/>
                    <a:pt x="808" y="111"/>
                  </a:cubicBezTo>
                  <a:close/>
                  <a:moveTo>
                    <a:pt x="405" y="192"/>
                  </a:moveTo>
                  <a:cubicBezTo>
                    <a:pt x="404" y="195"/>
                    <a:pt x="404" y="198"/>
                    <a:pt x="403" y="201"/>
                  </a:cubicBezTo>
                  <a:cubicBezTo>
                    <a:pt x="402" y="203"/>
                    <a:pt x="399" y="202"/>
                    <a:pt x="399" y="204"/>
                  </a:cubicBezTo>
                  <a:cubicBezTo>
                    <a:pt x="399" y="204"/>
                    <a:pt x="401" y="204"/>
                    <a:pt x="402" y="204"/>
                  </a:cubicBezTo>
                  <a:cubicBezTo>
                    <a:pt x="402" y="204"/>
                    <a:pt x="393" y="210"/>
                    <a:pt x="392" y="210"/>
                  </a:cubicBezTo>
                  <a:cubicBezTo>
                    <a:pt x="391" y="211"/>
                    <a:pt x="390" y="212"/>
                    <a:pt x="388" y="212"/>
                  </a:cubicBezTo>
                  <a:cubicBezTo>
                    <a:pt x="387" y="213"/>
                    <a:pt x="386" y="215"/>
                    <a:pt x="385" y="216"/>
                  </a:cubicBezTo>
                  <a:cubicBezTo>
                    <a:pt x="384" y="217"/>
                    <a:pt x="377" y="219"/>
                    <a:pt x="376" y="217"/>
                  </a:cubicBezTo>
                  <a:cubicBezTo>
                    <a:pt x="376" y="216"/>
                    <a:pt x="383" y="214"/>
                    <a:pt x="384" y="213"/>
                  </a:cubicBezTo>
                  <a:cubicBezTo>
                    <a:pt x="387" y="211"/>
                    <a:pt x="390" y="208"/>
                    <a:pt x="393" y="206"/>
                  </a:cubicBezTo>
                  <a:cubicBezTo>
                    <a:pt x="395" y="205"/>
                    <a:pt x="395" y="202"/>
                    <a:pt x="397" y="201"/>
                  </a:cubicBezTo>
                  <a:cubicBezTo>
                    <a:pt x="399" y="198"/>
                    <a:pt x="401" y="195"/>
                    <a:pt x="402" y="192"/>
                  </a:cubicBezTo>
                  <a:cubicBezTo>
                    <a:pt x="402" y="190"/>
                    <a:pt x="402" y="190"/>
                    <a:pt x="404" y="189"/>
                  </a:cubicBezTo>
                  <a:cubicBezTo>
                    <a:pt x="406" y="188"/>
                    <a:pt x="405" y="191"/>
                    <a:pt x="405" y="192"/>
                  </a:cubicBezTo>
                  <a:cubicBezTo>
                    <a:pt x="404" y="193"/>
                    <a:pt x="405" y="190"/>
                    <a:pt x="405" y="19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3" name="Freeform 721"/>
            <p:cNvSpPr>
              <a:spLocks/>
            </p:cNvSpPr>
            <p:nvPr/>
          </p:nvSpPr>
          <p:spPr bwMode="auto">
            <a:xfrm>
              <a:off x="9099283" y="3113305"/>
              <a:ext cx="70082" cy="149720"/>
            </a:xfrm>
            <a:custGeom>
              <a:avLst/>
              <a:gdLst>
                <a:gd name="T0" fmla="*/ 13 w 15"/>
                <a:gd name="T1" fmla="*/ 26 h 32"/>
                <a:gd name="T2" fmla="*/ 10 w 15"/>
                <a:gd name="T3" fmla="*/ 13 h 32"/>
                <a:gd name="T4" fmla="*/ 9 w 15"/>
                <a:gd name="T5" fmla="*/ 4 h 32"/>
                <a:gd name="T6" fmla="*/ 9 w 15"/>
                <a:gd name="T7" fmla="*/ 1 h 32"/>
                <a:gd name="T8" fmla="*/ 6 w 15"/>
                <a:gd name="T9" fmla="*/ 0 h 32"/>
                <a:gd name="T10" fmla="*/ 7 w 15"/>
                <a:gd name="T11" fmla="*/ 3 h 32"/>
                <a:gd name="T12" fmla="*/ 6 w 15"/>
                <a:gd name="T13" fmla="*/ 5 h 32"/>
                <a:gd name="T14" fmla="*/ 4 w 15"/>
                <a:gd name="T15" fmla="*/ 7 h 32"/>
                <a:gd name="T16" fmla="*/ 4 w 15"/>
                <a:gd name="T17" fmla="*/ 9 h 32"/>
                <a:gd name="T18" fmla="*/ 2 w 15"/>
                <a:gd name="T19" fmla="*/ 14 h 32"/>
                <a:gd name="T20" fmla="*/ 5 w 15"/>
                <a:gd name="T21" fmla="*/ 20 h 32"/>
                <a:gd name="T22" fmla="*/ 6 w 15"/>
                <a:gd name="T23" fmla="*/ 32 h 32"/>
                <a:gd name="T24" fmla="*/ 15 w 15"/>
                <a:gd name="T25" fmla="*/ 32 h 32"/>
                <a:gd name="T26" fmla="*/ 13 w 15"/>
                <a:gd name="T27" fmla="*/ 26 h 32"/>
                <a:gd name="T28" fmla="*/ 13 w 15"/>
                <a:gd name="T29" fmla="*/ 2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32">
                  <a:moveTo>
                    <a:pt x="13" y="26"/>
                  </a:moveTo>
                  <a:cubicBezTo>
                    <a:pt x="13" y="22"/>
                    <a:pt x="9" y="17"/>
                    <a:pt x="10" y="13"/>
                  </a:cubicBezTo>
                  <a:cubicBezTo>
                    <a:pt x="11" y="10"/>
                    <a:pt x="10" y="7"/>
                    <a:pt x="9" y="4"/>
                  </a:cubicBezTo>
                  <a:cubicBezTo>
                    <a:pt x="9" y="3"/>
                    <a:pt x="9" y="2"/>
                    <a:pt x="9" y="1"/>
                  </a:cubicBezTo>
                  <a:cubicBezTo>
                    <a:pt x="9" y="0"/>
                    <a:pt x="6" y="0"/>
                    <a:pt x="6" y="0"/>
                  </a:cubicBezTo>
                  <a:cubicBezTo>
                    <a:pt x="6" y="1"/>
                    <a:pt x="7" y="2"/>
                    <a:pt x="7" y="3"/>
                  </a:cubicBezTo>
                  <a:cubicBezTo>
                    <a:pt x="8" y="4"/>
                    <a:pt x="7" y="5"/>
                    <a:pt x="6" y="5"/>
                  </a:cubicBezTo>
                  <a:cubicBezTo>
                    <a:pt x="5" y="6"/>
                    <a:pt x="4" y="5"/>
                    <a:pt x="4" y="7"/>
                  </a:cubicBezTo>
                  <a:cubicBezTo>
                    <a:pt x="4" y="8"/>
                    <a:pt x="4" y="8"/>
                    <a:pt x="4" y="9"/>
                  </a:cubicBezTo>
                  <a:cubicBezTo>
                    <a:pt x="3" y="11"/>
                    <a:pt x="3" y="13"/>
                    <a:pt x="2" y="14"/>
                  </a:cubicBezTo>
                  <a:cubicBezTo>
                    <a:pt x="0" y="15"/>
                    <a:pt x="4" y="18"/>
                    <a:pt x="5" y="20"/>
                  </a:cubicBezTo>
                  <a:cubicBezTo>
                    <a:pt x="6" y="22"/>
                    <a:pt x="4" y="32"/>
                    <a:pt x="6" y="32"/>
                  </a:cubicBezTo>
                  <a:cubicBezTo>
                    <a:pt x="9" y="32"/>
                    <a:pt x="12" y="32"/>
                    <a:pt x="15" y="32"/>
                  </a:cubicBezTo>
                  <a:cubicBezTo>
                    <a:pt x="15" y="30"/>
                    <a:pt x="14" y="28"/>
                    <a:pt x="13" y="26"/>
                  </a:cubicBezTo>
                  <a:cubicBezTo>
                    <a:pt x="13" y="24"/>
                    <a:pt x="13" y="27"/>
                    <a:pt x="13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4" name="Freeform 722"/>
            <p:cNvSpPr>
              <a:spLocks/>
            </p:cNvSpPr>
            <p:nvPr/>
          </p:nvSpPr>
          <p:spPr bwMode="auto">
            <a:xfrm>
              <a:off x="9113616" y="3258244"/>
              <a:ext cx="70082" cy="108308"/>
            </a:xfrm>
            <a:custGeom>
              <a:avLst/>
              <a:gdLst>
                <a:gd name="T0" fmla="*/ 12 w 15"/>
                <a:gd name="T1" fmla="*/ 1 h 23"/>
                <a:gd name="T2" fmla="*/ 7 w 15"/>
                <a:gd name="T3" fmla="*/ 1 h 23"/>
                <a:gd name="T4" fmla="*/ 2 w 15"/>
                <a:gd name="T5" fmla="*/ 2 h 23"/>
                <a:gd name="T6" fmla="*/ 1 w 15"/>
                <a:gd name="T7" fmla="*/ 7 h 23"/>
                <a:gd name="T8" fmla="*/ 2 w 15"/>
                <a:gd name="T9" fmla="*/ 11 h 23"/>
                <a:gd name="T10" fmla="*/ 1 w 15"/>
                <a:gd name="T11" fmla="*/ 23 h 23"/>
                <a:gd name="T12" fmla="*/ 4 w 15"/>
                <a:gd name="T13" fmla="*/ 20 h 23"/>
                <a:gd name="T14" fmla="*/ 7 w 15"/>
                <a:gd name="T15" fmla="*/ 20 h 23"/>
                <a:gd name="T16" fmla="*/ 9 w 15"/>
                <a:gd name="T17" fmla="*/ 23 h 23"/>
                <a:gd name="T18" fmla="*/ 9 w 15"/>
                <a:gd name="T19" fmla="*/ 20 h 23"/>
                <a:gd name="T20" fmla="*/ 6 w 15"/>
                <a:gd name="T21" fmla="*/ 16 h 23"/>
                <a:gd name="T22" fmla="*/ 4 w 15"/>
                <a:gd name="T23" fmla="*/ 7 h 23"/>
                <a:gd name="T24" fmla="*/ 9 w 15"/>
                <a:gd name="T25" fmla="*/ 3 h 23"/>
                <a:gd name="T26" fmla="*/ 15 w 15"/>
                <a:gd name="T27" fmla="*/ 6 h 23"/>
                <a:gd name="T28" fmla="*/ 12 w 15"/>
                <a:gd name="T29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23">
                  <a:moveTo>
                    <a:pt x="12" y="1"/>
                  </a:moveTo>
                  <a:cubicBezTo>
                    <a:pt x="11" y="1"/>
                    <a:pt x="9" y="1"/>
                    <a:pt x="7" y="1"/>
                  </a:cubicBezTo>
                  <a:cubicBezTo>
                    <a:pt x="5" y="1"/>
                    <a:pt x="3" y="0"/>
                    <a:pt x="2" y="2"/>
                  </a:cubicBezTo>
                  <a:cubicBezTo>
                    <a:pt x="2" y="4"/>
                    <a:pt x="1" y="5"/>
                    <a:pt x="1" y="7"/>
                  </a:cubicBezTo>
                  <a:cubicBezTo>
                    <a:pt x="1" y="8"/>
                    <a:pt x="2" y="9"/>
                    <a:pt x="2" y="11"/>
                  </a:cubicBezTo>
                  <a:cubicBezTo>
                    <a:pt x="2" y="12"/>
                    <a:pt x="0" y="23"/>
                    <a:pt x="1" y="23"/>
                  </a:cubicBezTo>
                  <a:cubicBezTo>
                    <a:pt x="3" y="22"/>
                    <a:pt x="1" y="19"/>
                    <a:pt x="4" y="20"/>
                  </a:cubicBezTo>
                  <a:cubicBezTo>
                    <a:pt x="5" y="20"/>
                    <a:pt x="7" y="19"/>
                    <a:pt x="7" y="20"/>
                  </a:cubicBezTo>
                  <a:cubicBezTo>
                    <a:pt x="8" y="20"/>
                    <a:pt x="8" y="23"/>
                    <a:pt x="9" y="23"/>
                  </a:cubicBezTo>
                  <a:cubicBezTo>
                    <a:pt x="9" y="23"/>
                    <a:pt x="9" y="20"/>
                    <a:pt x="9" y="20"/>
                  </a:cubicBezTo>
                  <a:cubicBezTo>
                    <a:pt x="9" y="18"/>
                    <a:pt x="7" y="17"/>
                    <a:pt x="6" y="16"/>
                  </a:cubicBezTo>
                  <a:cubicBezTo>
                    <a:pt x="5" y="14"/>
                    <a:pt x="2" y="9"/>
                    <a:pt x="4" y="7"/>
                  </a:cubicBezTo>
                  <a:cubicBezTo>
                    <a:pt x="7" y="5"/>
                    <a:pt x="6" y="4"/>
                    <a:pt x="9" y="3"/>
                  </a:cubicBezTo>
                  <a:cubicBezTo>
                    <a:pt x="11" y="2"/>
                    <a:pt x="14" y="4"/>
                    <a:pt x="15" y="6"/>
                  </a:cubicBezTo>
                  <a:cubicBezTo>
                    <a:pt x="14" y="4"/>
                    <a:pt x="13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5" name="Freeform 723"/>
            <p:cNvSpPr>
              <a:spLocks/>
            </p:cNvSpPr>
            <p:nvPr/>
          </p:nvSpPr>
          <p:spPr bwMode="auto">
            <a:xfrm>
              <a:off x="8744093" y="3576800"/>
              <a:ext cx="98752" cy="117867"/>
            </a:xfrm>
            <a:custGeom>
              <a:avLst/>
              <a:gdLst>
                <a:gd name="T0" fmla="*/ 5 w 21"/>
                <a:gd name="T1" fmla="*/ 1 h 25"/>
                <a:gd name="T2" fmla="*/ 4 w 21"/>
                <a:gd name="T3" fmla="*/ 7 h 25"/>
                <a:gd name="T4" fmla="*/ 1 w 21"/>
                <a:gd name="T5" fmla="*/ 9 h 25"/>
                <a:gd name="T6" fmla="*/ 3 w 21"/>
                <a:gd name="T7" fmla="*/ 11 h 25"/>
                <a:gd name="T8" fmla="*/ 2 w 21"/>
                <a:gd name="T9" fmla="*/ 14 h 25"/>
                <a:gd name="T10" fmla="*/ 3 w 21"/>
                <a:gd name="T11" fmla="*/ 16 h 25"/>
                <a:gd name="T12" fmla="*/ 1 w 21"/>
                <a:gd name="T13" fmla="*/ 20 h 25"/>
                <a:gd name="T14" fmla="*/ 3 w 21"/>
                <a:gd name="T15" fmla="*/ 21 h 25"/>
                <a:gd name="T16" fmla="*/ 0 w 21"/>
                <a:gd name="T17" fmla="*/ 24 h 25"/>
                <a:gd name="T18" fmla="*/ 2 w 21"/>
                <a:gd name="T19" fmla="*/ 23 h 25"/>
                <a:gd name="T20" fmla="*/ 3 w 21"/>
                <a:gd name="T21" fmla="*/ 24 h 25"/>
                <a:gd name="T22" fmla="*/ 6 w 21"/>
                <a:gd name="T23" fmla="*/ 22 h 25"/>
                <a:gd name="T24" fmla="*/ 8 w 21"/>
                <a:gd name="T25" fmla="*/ 22 h 25"/>
                <a:gd name="T26" fmla="*/ 9 w 21"/>
                <a:gd name="T27" fmla="*/ 22 h 25"/>
                <a:gd name="T28" fmla="*/ 12 w 21"/>
                <a:gd name="T29" fmla="*/ 21 h 25"/>
                <a:gd name="T30" fmla="*/ 14 w 21"/>
                <a:gd name="T31" fmla="*/ 20 h 25"/>
                <a:gd name="T32" fmla="*/ 17 w 21"/>
                <a:gd name="T33" fmla="*/ 18 h 25"/>
                <a:gd name="T34" fmla="*/ 20 w 21"/>
                <a:gd name="T35" fmla="*/ 20 h 25"/>
                <a:gd name="T36" fmla="*/ 19 w 21"/>
                <a:gd name="T37" fmla="*/ 16 h 25"/>
                <a:gd name="T38" fmla="*/ 17 w 21"/>
                <a:gd name="T39" fmla="*/ 12 h 25"/>
                <a:gd name="T40" fmla="*/ 12 w 21"/>
                <a:gd name="T41" fmla="*/ 0 h 25"/>
                <a:gd name="T42" fmla="*/ 5 w 21"/>
                <a:gd name="T43" fmla="*/ 1 h 25"/>
                <a:gd name="T44" fmla="*/ 5 w 21"/>
                <a:gd name="T45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1" h="25">
                  <a:moveTo>
                    <a:pt x="5" y="1"/>
                  </a:moveTo>
                  <a:cubicBezTo>
                    <a:pt x="3" y="2"/>
                    <a:pt x="2" y="6"/>
                    <a:pt x="4" y="7"/>
                  </a:cubicBezTo>
                  <a:cubicBezTo>
                    <a:pt x="7" y="10"/>
                    <a:pt x="2" y="9"/>
                    <a:pt x="1" y="9"/>
                  </a:cubicBezTo>
                  <a:cubicBezTo>
                    <a:pt x="1" y="9"/>
                    <a:pt x="3" y="11"/>
                    <a:pt x="3" y="11"/>
                  </a:cubicBezTo>
                  <a:cubicBezTo>
                    <a:pt x="3" y="13"/>
                    <a:pt x="3" y="13"/>
                    <a:pt x="2" y="14"/>
                  </a:cubicBezTo>
                  <a:cubicBezTo>
                    <a:pt x="2" y="14"/>
                    <a:pt x="3" y="15"/>
                    <a:pt x="3" y="16"/>
                  </a:cubicBezTo>
                  <a:cubicBezTo>
                    <a:pt x="2" y="17"/>
                    <a:pt x="1" y="20"/>
                    <a:pt x="1" y="20"/>
                  </a:cubicBezTo>
                  <a:cubicBezTo>
                    <a:pt x="1" y="20"/>
                    <a:pt x="3" y="20"/>
                    <a:pt x="3" y="21"/>
                  </a:cubicBezTo>
                  <a:cubicBezTo>
                    <a:pt x="3" y="21"/>
                    <a:pt x="0" y="23"/>
                    <a:pt x="0" y="24"/>
                  </a:cubicBezTo>
                  <a:cubicBezTo>
                    <a:pt x="0" y="24"/>
                    <a:pt x="1" y="23"/>
                    <a:pt x="2" y="23"/>
                  </a:cubicBezTo>
                  <a:cubicBezTo>
                    <a:pt x="2" y="23"/>
                    <a:pt x="2" y="25"/>
                    <a:pt x="3" y="24"/>
                  </a:cubicBezTo>
                  <a:cubicBezTo>
                    <a:pt x="3" y="23"/>
                    <a:pt x="5" y="22"/>
                    <a:pt x="6" y="22"/>
                  </a:cubicBezTo>
                  <a:cubicBezTo>
                    <a:pt x="7" y="21"/>
                    <a:pt x="6" y="25"/>
                    <a:pt x="8" y="22"/>
                  </a:cubicBezTo>
                  <a:cubicBezTo>
                    <a:pt x="9" y="20"/>
                    <a:pt x="8" y="21"/>
                    <a:pt x="9" y="22"/>
                  </a:cubicBezTo>
                  <a:cubicBezTo>
                    <a:pt x="9" y="22"/>
                    <a:pt x="12" y="21"/>
                    <a:pt x="12" y="21"/>
                  </a:cubicBezTo>
                  <a:cubicBezTo>
                    <a:pt x="14" y="21"/>
                    <a:pt x="13" y="20"/>
                    <a:pt x="14" y="20"/>
                  </a:cubicBezTo>
                  <a:cubicBezTo>
                    <a:pt x="16" y="20"/>
                    <a:pt x="16" y="19"/>
                    <a:pt x="17" y="18"/>
                  </a:cubicBezTo>
                  <a:cubicBezTo>
                    <a:pt x="18" y="16"/>
                    <a:pt x="19" y="19"/>
                    <a:pt x="20" y="20"/>
                  </a:cubicBezTo>
                  <a:cubicBezTo>
                    <a:pt x="21" y="20"/>
                    <a:pt x="19" y="16"/>
                    <a:pt x="19" y="16"/>
                  </a:cubicBezTo>
                  <a:cubicBezTo>
                    <a:pt x="18" y="15"/>
                    <a:pt x="17" y="14"/>
                    <a:pt x="17" y="12"/>
                  </a:cubicBezTo>
                  <a:cubicBezTo>
                    <a:pt x="17" y="7"/>
                    <a:pt x="14" y="4"/>
                    <a:pt x="12" y="0"/>
                  </a:cubicBezTo>
                  <a:cubicBezTo>
                    <a:pt x="10" y="2"/>
                    <a:pt x="8" y="1"/>
                    <a:pt x="5" y="1"/>
                  </a:cubicBezTo>
                  <a:cubicBezTo>
                    <a:pt x="5" y="2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6" name="Freeform 724"/>
            <p:cNvSpPr>
              <a:spLocks/>
            </p:cNvSpPr>
            <p:nvPr/>
          </p:nvSpPr>
          <p:spPr bwMode="auto">
            <a:xfrm>
              <a:off x="8702684" y="3450972"/>
              <a:ext cx="149720" cy="144943"/>
            </a:xfrm>
            <a:custGeom>
              <a:avLst/>
              <a:gdLst>
                <a:gd name="T0" fmla="*/ 32 w 32"/>
                <a:gd name="T1" fmla="*/ 3 h 31"/>
                <a:gd name="T2" fmla="*/ 29 w 32"/>
                <a:gd name="T3" fmla="*/ 1 h 31"/>
                <a:gd name="T4" fmla="*/ 27 w 32"/>
                <a:gd name="T5" fmla="*/ 4 h 31"/>
                <a:gd name="T6" fmla="*/ 25 w 32"/>
                <a:gd name="T7" fmla="*/ 5 h 31"/>
                <a:gd name="T8" fmla="*/ 20 w 32"/>
                <a:gd name="T9" fmla="*/ 6 h 31"/>
                <a:gd name="T10" fmla="*/ 20 w 32"/>
                <a:gd name="T11" fmla="*/ 10 h 31"/>
                <a:gd name="T12" fmla="*/ 13 w 32"/>
                <a:gd name="T13" fmla="*/ 9 h 31"/>
                <a:gd name="T14" fmla="*/ 10 w 32"/>
                <a:gd name="T15" fmla="*/ 12 h 31"/>
                <a:gd name="T16" fmla="*/ 0 w 32"/>
                <a:gd name="T17" fmla="*/ 19 h 31"/>
                <a:gd name="T18" fmla="*/ 6 w 32"/>
                <a:gd name="T19" fmla="*/ 21 h 31"/>
                <a:gd name="T20" fmla="*/ 5 w 32"/>
                <a:gd name="T21" fmla="*/ 24 h 31"/>
                <a:gd name="T22" fmla="*/ 6 w 32"/>
                <a:gd name="T23" fmla="*/ 26 h 31"/>
                <a:gd name="T24" fmla="*/ 3 w 32"/>
                <a:gd name="T25" fmla="*/ 29 h 31"/>
                <a:gd name="T26" fmla="*/ 5 w 32"/>
                <a:gd name="T27" fmla="*/ 30 h 31"/>
                <a:gd name="T28" fmla="*/ 5 w 32"/>
                <a:gd name="T29" fmla="*/ 31 h 31"/>
                <a:gd name="T30" fmla="*/ 9 w 32"/>
                <a:gd name="T31" fmla="*/ 31 h 31"/>
                <a:gd name="T32" fmla="*/ 12 w 32"/>
                <a:gd name="T33" fmla="*/ 31 h 31"/>
                <a:gd name="T34" fmla="*/ 14 w 32"/>
                <a:gd name="T35" fmla="*/ 28 h 31"/>
                <a:gd name="T36" fmla="*/ 21 w 32"/>
                <a:gd name="T37" fmla="*/ 27 h 31"/>
                <a:gd name="T38" fmla="*/ 16 w 32"/>
                <a:gd name="T39" fmla="*/ 22 h 31"/>
                <a:gd name="T40" fmla="*/ 20 w 32"/>
                <a:gd name="T41" fmla="*/ 19 h 31"/>
                <a:gd name="T42" fmla="*/ 27 w 32"/>
                <a:gd name="T43" fmla="*/ 14 h 31"/>
                <a:gd name="T44" fmla="*/ 27 w 32"/>
                <a:gd name="T45" fmla="*/ 8 h 31"/>
                <a:gd name="T46" fmla="*/ 32 w 32"/>
                <a:gd name="T47" fmla="*/ 3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2" h="31">
                  <a:moveTo>
                    <a:pt x="32" y="3"/>
                  </a:moveTo>
                  <a:cubicBezTo>
                    <a:pt x="31" y="2"/>
                    <a:pt x="30" y="0"/>
                    <a:pt x="29" y="1"/>
                  </a:cubicBezTo>
                  <a:cubicBezTo>
                    <a:pt x="28" y="1"/>
                    <a:pt x="28" y="3"/>
                    <a:pt x="27" y="4"/>
                  </a:cubicBezTo>
                  <a:cubicBezTo>
                    <a:pt x="27" y="4"/>
                    <a:pt x="26" y="3"/>
                    <a:pt x="25" y="5"/>
                  </a:cubicBezTo>
                  <a:cubicBezTo>
                    <a:pt x="24" y="6"/>
                    <a:pt x="22" y="6"/>
                    <a:pt x="20" y="6"/>
                  </a:cubicBezTo>
                  <a:cubicBezTo>
                    <a:pt x="18" y="7"/>
                    <a:pt x="22" y="9"/>
                    <a:pt x="20" y="10"/>
                  </a:cubicBezTo>
                  <a:cubicBezTo>
                    <a:pt x="17" y="11"/>
                    <a:pt x="16" y="9"/>
                    <a:pt x="13" y="9"/>
                  </a:cubicBezTo>
                  <a:cubicBezTo>
                    <a:pt x="12" y="8"/>
                    <a:pt x="10" y="11"/>
                    <a:pt x="10" y="12"/>
                  </a:cubicBezTo>
                  <a:cubicBezTo>
                    <a:pt x="7" y="15"/>
                    <a:pt x="1" y="15"/>
                    <a:pt x="0" y="19"/>
                  </a:cubicBezTo>
                  <a:cubicBezTo>
                    <a:pt x="0" y="19"/>
                    <a:pt x="6" y="21"/>
                    <a:pt x="6" y="21"/>
                  </a:cubicBezTo>
                  <a:cubicBezTo>
                    <a:pt x="6" y="22"/>
                    <a:pt x="5" y="24"/>
                    <a:pt x="5" y="24"/>
                  </a:cubicBezTo>
                  <a:cubicBezTo>
                    <a:pt x="5" y="26"/>
                    <a:pt x="6" y="25"/>
                    <a:pt x="6" y="26"/>
                  </a:cubicBezTo>
                  <a:cubicBezTo>
                    <a:pt x="6" y="25"/>
                    <a:pt x="2" y="28"/>
                    <a:pt x="3" y="29"/>
                  </a:cubicBezTo>
                  <a:cubicBezTo>
                    <a:pt x="3" y="29"/>
                    <a:pt x="5" y="30"/>
                    <a:pt x="5" y="30"/>
                  </a:cubicBezTo>
                  <a:cubicBezTo>
                    <a:pt x="6" y="30"/>
                    <a:pt x="5" y="30"/>
                    <a:pt x="5" y="31"/>
                  </a:cubicBezTo>
                  <a:cubicBezTo>
                    <a:pt x="5" y="30"/>
                    <a:pt x="9" y="30"/>
                    <a:pt x="9" y="31"/>
                  </a:cubicBezTo>
                  <a:cubicBezTo>
                    <a:pt x="10" y="31"/>
                    <a:pt x="11" y="31"/>
                    <a:pt x="12" y="31"/>
                  </a:cubicBezTo>
                  <a:cubicBezTo>
                    <a:pt x="12" y="31"/>
                    <a:pt x="13" y="29"/>
                    <a:pt x="14" y="28"/>
                  </a:cubicBezTo>
                  <a:cubicBezTo>
                    <a:pt x="17" y="28"/>
                    <a:pt x="19" y="29"/>
                    <a:pt x="21" y="27"/>
                  </a:cubicBezTo>
                  <a:cubicBezTo>
                    <a:pt x="21" y="25"/>
                    <a:pt x="16" y="23"/>
                    <a:pt x="16" y="22"/>
                  </a:cubicBezTo>
                  <a:cubicBezTo>
                    <a:pt x="17" y="21"/>
                    <a:pt x="18" y="20"/>
                    <a:pt x="20" y="19"/>
                  </a:cubicBezTo>
                  <a:cubicBezTo>
                    <a:pt x="22" y="17"/>
                    <a:pt x="24" y="15"/>
                    <a:pt x="27" y="14"/>
                  </a:cubicBezTo>
                  <a:cubicBezTo>
                    <a:pt x="29" y="12"/>
                    <a:pt x="26" y="9"/>
                    <a:pt x="27" y="8"/>
                  </a:cubicBezTo>
                  <a:cubicBezTo>
                    <a:pt x="29" y="6"/>
                    <a:pt x="30" y="4"/>
                    <a:pt x="3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7" name="Freeform 725"/>
            <p:cNvSpPr>
              <a:spLocks/>
            </p:cNvSpPr>
            <p:nvPr/>
          </p:nvSpPr>
          <p:spPr bwMode="auto">
            <a:xfrm>
              <a:off x="5606333" y="3081447"/>
              <a:ext cx="111494" cy="116272"/>
            </a:xfrm>
            <a:custGeom>
              <a:avLst/>
              <a:gdLst>
                <a:gd name="T0" fmla="*/ 21 w 24"/>
                <a:gd name="T1" fmla="*/ 8 h 25"/>
                <a:gd name="T2" fmla="*/ 18 w 24"/>
                <a:gd name="T3" fmla="*/ 5 h 25"/>
                <a:gd name="T4" fmla="*/ 15 w 24"/>
                <a:gd name="T5" fmla="*/ 6 h 25"/>
                <a:gd name="T6" fmla="*/ 16 w 24"/>
                <a:gd name="T7" fmla="*/ 1 h 25"/>
                <a:gd name="T8" fmla="*/ 10 w 24"/>
                <a:gd name="T9" fmla="*/ 1 h 25"/>
                <a:gd name="T10" fmla="*/ 10 w 24"/>
                <a:gd name="T11" fmla="*/ 2 h 25"/>
                <a:gd name="T12" fmla="*/ 9 w 24"/>
                <a:gd name="T13" fmla="*/ 3 h 25"/>
                <a:gd name="T14" fmla="*/ 11 w 24"/>
                <a:gd name="T15" fmla="*/ 4 h 25"/>
                <a:gd name="T16" fmla="*/ 9 w 24"/>
                <a:gd name="T17" fmla="*/ 5 h 25"/>
                <a:gd name="T18" fmla="*/ 2 w 24"/>
                <a:gd name="T19" fmla="*/ 6 h 25"/>
                <a:gd name="T20" fmla="*/ 3 w 24"/>
                <a:gd name="T21" fmla="*/ 7 h 25"/>
                <a:gd name="T22" fmla="*/ 2 w 24"/>
                <a:gd name="T23" fmla="*/ 8 h 25"/>
                <a:gd name="T24" fmla="*/ 2 w 24"/>
                <a:gd name="T25" fmla="*/ 8 h 25"/>
                <a:gd name="T26" fmla="*/ 1 w 24"/>
                <a:gd name="T27" fmla="*/ 8 h 25"/>
                <a:gd name="T28" fmla="*/ 3 w 24"/>
                <a:gd name="T29" fmla="*/ 10 h 25"/>
                <a:gd name="T30" fmla="*/ 6 w 24"/>
                <a:gd name="T31" fmla="*/ 13 h 25"/>
                <a:gd name="T32" fmla="*/ 5 w 24"/>
                <a:gd name="T33" fmla="*/ 17 h 25"/>
                <a:gd name="T34" fmla="*/ 1 w 24"/>
                <a:gd name="T35" fmla="*/ 20 h 25"/>
                <a:gd name="T36" fmla="*/ 3 w 24"/>
                <a:gd name="T37" fmla="*/ 20 h 25"/>
                <a:gd name="T38" fmla="*/ 0 w 24"/>
                <a:gd name="T39" fmla="*/ 22 h 25"/>
                <a:gd name="T40" fmla="*/ 3 w 24"/>
                <a:gd name="T41" fmla="*/ 21 h 25"/>
                <a:gd name="T42" fmla="*/ 2 w 24"/>
                <a:gd name="T43" fmla="*/ 24 h 25"/>
                <a:gd name="T44" fmla="*/ 4 w 24"/>
                <a:gd name="T45" fmla="*/ 23 h 25"/>
                <a:gd name="T46" fmla="*/ 4 w 24"/>
                <a:gd name="T47" fmla="*/ 25 h 25"/>
                <a:gd name="T48" fmla="*/ 8 w 24"/>
                <a:gd name="T49" fmla="*/ 24 h 25"/>
                <a:gd name="T50" fmla="*/ 17 w 24"/>
                <a:gd name="T51" fmla="*/ 20 h 25"/>
                <a:gd name="T52" fmla="*/ 22 w 24"/>
                <a:gd name="T53" fmla="*/ 16 h 25"/>
                <a:gd name="T54" fmla="*/ 21 w 24"/>
                <a:gd name="T55" fmla="*/ 8 h 25"/>
                <a:gd name="T56" fmla="*/ 21 w 24"/>
                <a:gd name="T57" fmla="*/ 8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24" h="25">
                  <a:moveTo>
                    <a:pt x="21" y="8"/>
                  </a:moveTo>
                  <a:cubicBezTo>
                    <a:pt x="20" y="8"/>
                    <a:pt x="19" y="5"/>
                    <a:pt x="18" y="5"/>
                  </a:cubicBezTo>
                  <a:cubicBezTo>
                    <a:pt x="16" y="6"/>
                    <a:pt x="17" y="7"/>
                    <a:pt x="15" y="6"/>
                  </a:cubicBezTo>
                  <a:cubicBezTo>
                    <a:pt x="11" y="5"/>
                    <a:pt x="15" y="3"/>
                    <a:pt x="16" y="1"/>
                  </a:cubicBezTo>
                  <a:cubicBezTo>
                    <a:pt x="14" y="1"/>
                    <a:pt x="11" y="0"/>
                    <a:pt x="10" y="1"/>
                  </a:cubicBezTo>
                  <a:cubicBezTo>
                    <a:pt x="10" y="1"/>
                    <a:pt x="12" y="1"/>
                    <a:pt x="10" y="2"/>
                  </a:cubicBezTo>
                  <a:cubicBezTo>
                    <a:pt x="10" y="2"/>
                    <a:pt x="8" y="3"/>
                    <a:pt x="9" y="3"/>
                  </a:cubicBezTo>
                  <a:cubicBezTo>
                    <a:pt x="9" y="4"/>
                    <a:pt x="11" y="3"/>
                    <a:pt x="11" y="4"/>
                  </a:cubicBezTo>
                  <a:cubicBezTo>
                    <a:pt x="12" y="5"/>
                    <a:pt x="9" y="5"/>
                    <a:pt x="9" y="5"/>
                  </a:cubicBezTo>
                  <a:cubicBezTo>
                    <a:pt x="7" y="6"/>
                    <a:pt x="3" y="5"/>
                    <a:pt x="2" y="6"/>
                  </a:cubicBezTo>
                  <a:cubicBezTo>
                    <a:pt x="2" y="6"/>
                    <a:pt x="3" y="6"/>
                    <a:pt x="3" y="7"/>
                  </a:cubicBezTo>
                  <a:cubicBezTo>
                    <a:pt x="3" y="7"/>
                    <a:pt x="1" y="7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3" y="8"/>
                    <a:pt x="1" y="8"/>
                    <a:pt x="1" y="8"/>
                  </a:cubicBezTo>
                  <a:cubicBezTo>
                    <a:pt x="1" y="9"/>
                    <a:pt x="5" y="9"/>
                    <a:pt x="3" y="10"/>
                  </a:cubicBezTo>
                  <a:cubicBezTo>
                    <a:pt x="0" y="12"/>
                    <a:pt x="4" y="13"/>
                    <a:pt x="6" y="13"/>
                  </a:cubicBezTo>
                  <a:cubicBezTo>
                    <a:pt x="7" y="13"/>
                    <a:pt x="5" y="16"/>
                    <a:pt x="5" y="17"/>
                  </a:cubicBezTo>
                  <a:cubicBezTo>
                    <a:pt x="4" y="17"/>
                    <a:pt x="2" y="21"/>
                    <a:pt x="1" y="20"/>
                  </a:cubicBezTo>
                  <a:cubicBezTo>
                    <a:pt x="1" y="20"/>
                    <a:pt x="3" y="20"/>
                    <a:pt x="3" y="20"/>
                  </a:cubicBezTo>
                  <a:cubicBezTo>
                    <a:pt x="2" y="21"/>
                    <a:pt x="1" y="20"/>
                    <a:pt x="0" y="22"/>
                  </a:cubicBezTo>
                  <a:cubicBezTo>
                    <a:pt x="0" y="22"/>
                    <a:pt x="3" y="21"/>
                    <a:pt x="3" y="21"/>
                  </a:cubicBezTo>
                  <a:cubicBezTo>
                    <a:pt x="3" y="21"/>
                    <a:pt x="2" y="23"/>
                    <a:pt x="2" y="24"/>
                  </a:cubicBezTo>
                  <a:cubicBezTo>
                    <a:pt x="2" y="24"/>
                    <a:pt x="4" y="23"/>
                    <a:pt x="4" y="23"/>
                  </a:cubicBezTo>
                  <a:cubicBezTo>
                    <a:pt x="4" y="23"/>
                    <a:pt x="4" y="24"/>
                    <a:pt x="4" y="25"/>
                  </a:cubicBezTo>
                  <a:cubicBezTo>
                    <a:pt x="5" y="25"/>
                    <a:pt x="7" y="24"/>
                    <a:pt x="8" y="24"/>
                  </a:cubicBezTo>
                  <a:cubicBezTo>
                    <a:pt x="11" y="23"/>
                    <a:pt x="14" y="20"/>
                    <a:pt x="17" y="20"/>
                  </a:cubicBezTo>
                  <a:cubicBezTo>
                    <a:pt x="21" y="20"/>
                    <a:pt x="20" y="19"/>
                    <a:pt x="22" y="16"/>
                  </a:cubicBezTo>
                  <a:cubicBezTo>
                    <a:pt x="24" y="13"/>
                    <a:pt x="21" y="11"/>
                    <a:pt x="21" y="8"/>
                  </a:cubicBezTo>
                  <a:cubicBezTo>
                    <a:pt x="20" y="8"/>
                    <a:pt x="21" y="9"/>
                    <a:pt x="21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8" name="Freeform 726"/>
            <p:cNvSpPr>
              <a:spLocks/>
            </p:cNvSpPr>
            <p:nvPr/>
          </p:nvSpPr>
          <p:spPr bwMode="auto">
            <a:xfrm>
              <a:off x="5662079" y="3076670"/>
              <a:ext cx="74861" cy="46190"/>
            </a:xfrm>
            <a:custGeom>
              <a:avLst/>
              <a:gdLst>
                <a:gd name="T0" fmla="*/ 1 w 16"/>
                <a:gd name="T1" fmla="*/ 6 h 10"/>
                <a:gd name="T2" fmla="*/ 4 w 16"/>
                <a:gd name="T3" fmla="*/ 8 h 10"/>
                <a:gd name="T4" fmla="*/ 5 w 16"/>
                <a:gd name="T5" fmla="*/ 7 h 10"/>
                <a:gd name="T6" fmla="*/ 8 w 16"/>
                <a:gd name="T7" fmla="*/ 8 h 10"/>
                <a:gd name="T8" fmla="*/ 11 w 16"/>
                <a:gd name="T9" fmla="*/ 4 h 10"/>
                <a:gd name="T10" fmla="*/ 11 w 16"/>
                <a:gd name="T11" fmla="*/ 2 h 10"/>
                <a:gd name="T12" fmla="*/ 7 w 16"/>
                <a:gd name="T13" fmla="*/ 1 h 10"/>
                <a:gd name="T14" fmla="*/ 4 w 16"/>
                <a:gd name="T15" fmla="*/ 2 h 10"/>
                <a:gd name="T16" fmla="*/ 1 w 16"/>
                <a:gd name="T17" fmla="*/ 6 h 10"/>
                <a:gd name="T18" fmla="*/ 1 w 16"/>
                <a:gd name="T19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0">
                  <a:moveTo>
                    <a:pt x="1" y="6"/>
                  </a:moveTo>
                  <a:cubicBezTo>
                    <a:pt x="0" y="7"/>
                    <a:pt x="3" y="8"/>
                    <a:pt x="4" y="8"/>
                  </a:cubicBezTo>
                  <a:cubicBezTo>
                    <a:pt x="4" y="8"/>
                    <a:pt x="5" y="7"/>
                    <a:pt x="5" y="7"/>
                  </a:cubicBezTo>
                  <a:cubicBezTo>
                    <a:pt x="6" y="6"/>
                    <a:pt x="7" y="7"/>
                    <a:pt x="8" y="8"/>
                  </a:cubicBezTo>
                  <a:cubicBezTo>
                    <a:pt x="10" y="10"/>
                    <a:pt x="16" y="5"/>
                    <a:pt x="11" y="4"/>
                  </a:cubicBezTo>
                  <a:cubicBezTo>
                    <a:pt x="12" y="4"/>
                    <a:pt x="11" y="2"/>
                    <a:pt x="11" y="2"/>
                  </a:cubicBezTo>
                  <a:cubicBezTo>
                    <a:pt x="10" y="0"/>
                    <a:pt x="9" y="0"/>
                    <a:pt x="7" y="1"/>
                  </a:cubicBezTo>
                  <a:cubicBezTo>
                    <a:pt x="6" y="1"/>
                    <a:pt x="4" y="1"/>
                    <a:pt x="4" y="2"/>
                  </a:cubicBezTo>
                  <a:cubicBezTo>
                    <a:pt x="3" y="3"/>
                    <a:pt x="1" y="4"/>
                    <a:pt x="1" y="6"/>
                  </a:cubicBezTo>
                  <a:cubicBezTo>
                    <a:pt x="1" y="6"/>
                    <a:pt x="1" y="5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9" name="Freeform 727"/>
            <p:cNvSpPr>
              <a:spLocks/>
            </p:cNvSpPr>
            <p:nvPr/>
          </p:nvSpPr>
          <p:spPr bwMode="auto">
            <a:xfrm>
              <a:off x="5635003" y="3427080"/>
              <a:ext cx="293070" cy="215025"/>
            </a:xfrm>
            <a:custGeom>
              <a:avLst/>
              <a:gdLst>
                <a:gd name="T0" fmla="*/ 58 w 63"/>
                <a:gd name="T1" fmla="*/ 8 h 46"/>
                <a:gd name="T2" fmla="*/ 52 w 63"/>
                <a:gd name="T3" fmla="*/ 6 h 46"/>
                <a:gd name="T4" fmla="*/ 49 w 63"/>
                <a:gd name="T5" fmla="*/ 6 h 46"/>
                <a:gd name="T6" fmla="*/ 45 w 63"/>
                <a:gd name="T7" fmla="*/ 6 h 46"/>
                <a:gd name="T8" fmla="*/ 40 w 63"/>
                <a:gd name="T9" fmla="*/ 4 h 46"/>
                <a:gd name="T10" fmla="*/ 38 w 63"/>
                <a:gd name="T11" fmla="*/ 2 h 46"/>
                <a:gd name="T12" fmla="*/ 35 w 63"/>
                <a:gd name="T13" fmla="*/ 2 h 46"/>
                <a:gd name="T14" fmla="*/ 31 w 63"/>
                <a:gd name="T15" fmla="*/ 2 h 46"/>
                <a:gd name="T16" fmla="*/ 27 w 63"/>
                <a:gd name="T17" fmla="*/ 2 h 46"/>
                <a:gd name="T18" fmla="*/ 17 w 63"/>
                <a:gd name="T19" fmla="*/ 1 h 46"/>
                <a:gd name="T20" fmla="*/ 8 w 63"/>
                <a:gd name="T21" fmla="*/ 0 h 46"/>
                <a:gd name="T22" fmla="*/ 2 w 63"/>
                <a:gd name="T23" fmla="*/ 3 h 46"/>
                <a:gd name="T24" fmla="*/ 2 w 63"/>
                <a:gd name="T25" fmla="*/ 6 h 46"/>
                <a:gd name="T26" fmla="*/ 2 w 63"/>
                <a:gd name="T27" fmla="*/ 11 h 46"/>
                <a:gd name="T28" fmla="*/ 5 w 63"/>
                <a:gd name="T29" fmla="*/ 10 h 46"/>
                <a:gd name="T30" fmla="*/ 7 w 63"/>
                <a:gd name="T31" fmla="*/ 12 h 46"/>
                <a:gd name="T32" fmla="*/ 12 w 63"/>
                <a:gd name="T33" fmla="*/ 11 h 46"/>
                <a:gd name="T34" fmla="*/ 14 w 63"/>
                <a:gd name="T35" fmla="*/ 14 h 46"/>
                <a:gd name="T36" fmla="*/ 13 w 63"/>
                <a:gd name="T37" fmla="*/ 20 h 46"/>
                <a:gd name="T38" fmla="*/ 12 w 63"/>
                <a:gd name="T39" fmla="*/ 25 h 46"/>
                <a:gd name="T40" fmla="*/ 12 w 63"/>
                <a:gd name="T41" fmla="*/ 28 h 46"/>
                <a:gd name="T42" fmla="*/ 10 w 63"/>
                <a:gd name="T43" fmla="*/ 33 h 46"/>
                <a:gd name="T44" fmla="*/ 10 w 63"/>
                <a:gd name="T45" fmla="*/ 38 h 46"/>
                <a:gd name="T46" fmla="*/ 17 w 63"/>
                <a:gd name="T47" fmla="*/ 44 h 46"/>
                <a:gd name="T48" fmla="*/ 20 w 63"/>
                <a:gd name="T49" fmla="*/ 45 h 46"/>
                <a:gd name="T50" fmla="*/ 21 w 63"/>
                <a:gd name="T51" fmla="*/ 43 h 46"/>
                <a:gd name="T52" fmla="*/ 24 w 63"/>
                <a:gd name="T53" fmla="*/ 42 h 46"/>
                <a:gd name="T54" fmla="*/ 36 w 63"/>
                <a:gd name="T55" fmla="*/ 41 h 46"/>
                <a:gd name="T56" fmla="*/ 39 w 63"/>
                <a:gd name="T57" fmla="*/ 38 h 46"/>
                <a:gd name="T58" fmla="*/ 43 w 63"/>
                <a:gd name="T59" fmla="*/ 35 h 46"/>
                <a:gd name="T60" fmla="*/ 47 w 63"/>
                <a:gd name="T61" fmla="*/ 30 h 46"/>
                <a:gd name="T62" fmla="*/ 45 w 63"/>
                <a:gd name="T63" fmla="*/ 26 h 46"/>
                <a:gd name="T64" fmla="*/ 48 w 63"/>
                <a:gd name="T65" fmla="*/ 21 h 46"/>
                <a:gd name="T66" fmla="*/ 50 w 63"/>
                <a:gd name="T67" fmla="*/ 19 h 46"/>
                <a:gd name="T68" fmla="*/ 51 w 63"/>
                <a:gd name="T69" fmla="*/ 17 h 46"/>
                <a:gd name="T70" fmla="*/ 60 w 63"/>
                <a:gd name="T71" fmla="*/ 13 h 46"/>
                <a:gd name="T72" fmla="*/ 63 w 63"/>
                <a:gd name="T73" fmla="*/ 9 h 46"/>
                <a:gd name="T74" fmla="*/ 58 w 63"/>
                <a:gd name="T75" fmla="*/ 8 h 46"/>
                <a:gd name="T76" fmla="*/ 58 w 63"/>
                <a:gd name="T77" fmla="*/ 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3" h="46">
                  <a:moveTo>
                    <a:pt x="58" y="8"/>
                  </a:moveTo>
                  <a:cubicBezTo>
                    <a:pt x="55" y="8"/>
                    <a:pt x="54" y="7"/>
                    <a:pt x="52" y="6"/>
                  </a:cubicBezTo>
                  <a:cubicBezTo>
                    <a:pt x="51" y="5"/>
                    <a:pt x="50" y="6"/>
                    <a:pt x="49" y="6"/>
                  </a:cubicBezTo>
                  <a:cubicBezTo>
                    <a:pt x="48" y="6"/>
                    <a:pt x="46" y="6"/>
                    <a:pt x="45" y="6"/>
                  </a:cubicBezTo>
                  <a:cubicBezTo>
                    <a:pt x="43" y="5"/>
                    <a:pt x="41" y="4"/>
                    <a:pt x="40" y="4"/>
                  </a:cubicBezTo>
                  <a:cubicBezTo>
                    <a:pt x="39" y="3"/>
                    <a:pt x="39" y="3"/>
                    <a:pt x="38" y="2"/>
                  </a:cubicBezTo>
                  <a:cubicBezTo>
                    <a:pt x="37" y="3"/>
                    <a:pt x="36" y="2"/>
                    <a:pt x="35" y="2"/>
                  </a:cubicBezTo>
                  <a:cubicBezTo>
                    <a:pt x="33" y="1"/>
                    <a:pt x="32" y="2"/>
                    <a:pt x="31" y="2"/>
                  </a:cubicBezTo>
                  <a:cubicBezTo>
                    <a:pt x="29" y="2"/>
                    <a:pt x="28" y="2"/>
                    <a:pt x="27" y="2"/>
                  </a:cubicBezTo>
                  <a:cubicBezTo>
                    <a:pt x="24" y="2"/>
                    <a:pt x="21" y="1"/>
                    <a:pt x="17" y="1"/>
                  </a:cubicBezTo>
                  <a:cubicBezTo>
                    <a:pt x="15" y="1"/>
                    <a:pt x="11" y="0"/>
                    <a:pt x="8" y="0"/>
                  </a:cubicBezTo>
                  <a:cubicBezTo>
                    <a:pt x="7" y="1"/>
                    <a:pt x="4" y="2"/>
                    <a:pt x="2" y="3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2" y="8"/>
                    <a:pt x="2" y="9"/>
                    <a:pt x="2" y="11"/>
                  </a:cubicBezTo>
                  <a:cubicBezTo>
                    <a:pt x="3" y="11"/>
                    <a:pt x="5" y="10"/>
                    <a:pt x="5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2"/>
                    <a:pt x="10" y="11"/>
                    <a:pt x="12" y="11"/>
                  </a:cubicBezTo>
                  <a:cubicBezTo>
                    <a:pt x="14" y="10"/>
                    <a:pt x="16" y="13"/>
                    <a:pt x="14" y="14"/>
                  </a:cubicBezTo>
                  <a:cubicBezTo>
                    <a:pt x="12" y="16"/>
                    <a:pt x="13" y="17"/>
                    <a:pt x="13" y="20"/>
                  </a:cubicBezTo>
                  <a:cubicBezTo>
                    <a:pt x="12" y="21"/>
                    <a:pt x="13" y="24"/>
                    <a:pt x="12" y="25"/>
                  </a:cubicBezTo>
                  <a:cubicBezTo>
                    <a:pt x="9" y="25"/>
                    <a:pt x="10" y="26"/>
                    <a:pt x="12" y="28"/>
                  </a:cubicBezTo>
                  <a:cubicBezTo>
                    <a:pt x="13" y="29"/>
                    <a:pt x="10" y="31"/>
                    <a:pt x="10" y="33"/>
                  </a:cubicBezTo>
                  <a:cubicBezTo>
                    <a:pt x="12" y="35"/>
                    <a:pt x="10" y="36"/>
                    <a:pt x="10" y="38"/>
                  </a:cubicBezTo>
                  <a:cubicBezTo>
                    <a:pt x="13" y="37"/>
                    <a:pt x="15" y="42"/>
                    <a:pt x="17" y="44"/>
                  </a:cubicBezTo>
                  <a:cubicBezTo>
                    <a:pt x="17" y="45"/>
                    <a:pt x="19" y="46"/>
                    <a:pt x="20" y="45"/>
                  </a:cubicBezTo>
                  <a:cubicBezTo>
                    <a:pt x="20" y="45"/>
                    <a:pt x="21" y="44"/>
                    <a:pt x="21" y="43"/>
                  </a:cubicBezTo>
                  <a:cubicBezTo>
                    <a:pt x="22" y="43"/>
                    <a:pt x="24" y="42"/>
                    <a:pt x="24" y="42"/>
                  </a:cubicBezTo>
                  <a:cubicBezTo>
                    <a:pt x="28" y="41"/>
                    <a:pt x="32" y="42"/>
                    <a:pt x="36" y="41"/>
                  </a:cubicBezTo>
                  <a:cubicBezTo>
                    <a:pt x="37" y="40"/>
                    <a:pt x="37" y="39"/>
                    <a:pt x="39" y="38"/>
                  </a:cubicBezTo>
                  <a:cubicBezTo>
                    <a:pt x="41" y="37"/>
                    <a:pt x="42" y="36"/>
                    <a:pt x="43" y="35"/>
                  </a:cubicBezTo>
                  <a:cubicBezTo>
                    <a:pt x="44" y="32"/>
                    <a:pt x="45" y="31"/>
                    <a:pt x="47" y="30"/>
                  </a:cubicBezTo>
                  <a:cubicBezTo>
                    <a:pt x="48" y="29"/>
                    <a:pt x="46" y="27"/>
                    <a:pt x="45" y="26"/>
                  </a:cubicBezTo>
                  <a:cubicBezTo>
                    <a:pt x="45" y="25"/>
                    <a:pt x="47" y="22"/>
                    <a:pt x="48" y="21"/>
                  </a:cubicBezTo>
                  <a:cubicBezTo>
                    <a:pt x="48" y="21"/>
                    <a:pt x="49" y="20"/>
                    <a:pt x="50" y="19"/>
                  </a:cubicBezTo>
                  <a:cubicBezTo>
                    <a:pt x="50" y="19"/>
                    <a:pt x="50" y="17"/>
                    <a:pt x="51" y="17"/>
                  </a:cubicBezTo>
                  <a:cubicBezTo>
                    <a:pt x="54" y="15"/>
                    <a:pt x="57" y="14"/>
                    <a:pt x="60" y="13"/>
                  </a:cubicBezTo>
                  <a:cubicBezTo>
                    <a:pt x="61" y="12"/>
                    <a:pt x="63" y="11"/>
                    <a:pt x="63" y="9"/>
                  </a:cubicBezTo>
                  <a:cubicBezTo>
                    <a:pt x="62" y="7"/>
                    <a:pt x="60" y="9"/>
                    <a:pt x="58" y="8"/>
                  </a:cubicBezTo>
                  <a:cubicBezTo>
                    <a:pt x="55" y="8"/>
                    <a:pt x="60" y="9"/>
                    <a:pt x="58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0" name="Freeform 728"/>
            <p:cNvSpPr>
              <a:spLocks/>
            </p:cNvSpPr>
            <p:nvPr/>
          </p:nvSpPr>
          <p:spPr bwMode="auto">
            <a:xfrm>
              <a:off x="5635003" y="3473271"/>
              <a:ext cx="74861" cy="141759"/>
            </a:xfrm>
            <a:custGeom>
              <a:avLst/>
              <a:gdLst>
                <a:gd name="T0" fmla="*/ 11 w 16"/>
                <a:gd name="T1" fmla="*/ 25 h 30"/>
                <a:gd name="T2" fmla="*/ 11 w 16"/>
                <a:gd name="T3" fmla="*/ 21 h 30"/>
                <a:gd name="T4" fmla="*/ 10 w 16"/>
                <a:gd name="T5" fmla="*/ 16 h 30"/>
                <a:gd name="T6" fmla="*/ 12 w 16"/>
                <a:gd name="T7" fmla="*/ 14 h 30"/>
                <a:gd name="T8" fmla="*/ 13 w 16"/>
                <a:gd name="T9" fmla="*/ 9 h 30"/>
                <a:gd name="T10" fmla="*/ 14 w 16"/>
                <a:gd name="T11" fmla="*/ 4 h 30"/>
                <a:gd name="T12" fmla="*/ 12 w 16"/>
                <a:gd name="T13" fmla="*/ 1 h 30"/>
                <a:gd name="T14" fmla="*/ 7 w 16"/>
                <a:gd name="T15" fmla="*/ 2 h 30"/>
                <a:gd name="T16" fmla="*/ 5 w 16"/>
                <a:gd name="T17" fmla="*/ 0 h 30"/>
                <a:gd name="T18" fmla="*/ 4 w 16"/>
                <a:gd name="T19" fmla="*/ 0 h 30"/>
                <a:gd name="T20" fmla="*/ 3 w 16"/>
                <a:gd name="T21" fmla="*/ 4 h 30"/>
                <a:gd name="T22" fmla="*/ 3 w 16"/>
                <a:gd name="T23" fmla="*/ 8 h 30"/>
                <a:gd name="T24" fmla="*/ 2 w 16"/>
                <a:gd name="T25" fmla="*/ 13 h 30"/>
                <a:gd name="T26" fmla="*/ 0 w 16"/>
                <a:gd name="T27" fmla="*/ 20 h 30"/>
                <a:gd name="T28" fmla="*/ 2 w 16"/>
                <a:gd name="T29" fmla="*/ 22 h 30"/>
                <a:gd name="T30" fmla="*/ 2 w 16"/>
                <a:gd name="T31" fmla="*/ 28 h 30"/>
                <a:gd name="T32" fmla="*/ 6 w 16"/>
                <a:gd name="T33" fmla="*/ 30 h 30"/>
                <a:gd name="T34" fmla="*/ 11 w 16"/>
                <a:gd name="T35" fmla="*/ 25 h 30"/>
                <a:gd name="T36" fmla="*/ 11 w 16"/>
                <a:gd name="T37" fmla="*/ 25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6" h="30">
                  <a:moveTo>
                    <a:pt x="11" y="25"/>
                  </a:moveTo>
                  <a:cubicBezTo>
                    <a:pt x="12" y="23"/>
                    <a:pt x="10" y="22"/>
                    <a:pt x="11" y="21"/>
                  </a:cubicBezTo>
                  <a:cubicBezTo>
                    <a:pt x="12" y="18"/>
                    <a:pt x="12" y="18"/>
                    <a:pt x="10" y="16"/>
                  </a:cubicBezTo>
                  <a:cubicBezTo>
                    <a:pt x="9" y="14"/>
                    <a:pt x="11" y="15"/>
                    <a:pt x="12" y="14"/>
                  </a:cubicBezTo>
                  <a:cubicBezTo>
                    <a:pt x="13" y="13"/>
                    <a:pt x="13" y="10"/>
                    <a:pt x="13" y="9"/>
                  </a:cubicBezTo>
                  <a:cubicBezTo>
                    <a:pt x="13" y="6"/>
                    <a:pt x="12" y="6"/>
                    <a:pt x="14" y="4"/>
                  </a:cubicBezTo>
                  <a:cubicBezTo>
                    <a:pt x="16" y="3"/>
                    <a:pt x="14" y="0"/>
                    <a:pt x="12" y="1"/>
                  </a:cubicBezTo>
                  <a:cubicBezTo>
                    <a:pt x="10" y="1"/>
                    <a:pt x="9" y="2"/>
                    <a:pt x="7" y="2"/>
                  </a:cubicBezTo>
                  <a:cubicBezTo>
                    <a:pt x="5" y="2"/>
                    <a:pt x="6" y="0"/>
                    <a:pt x="5" y="0"/>
                  </a:cubicBezTo>
                  <a:cubicBezTo>
                    <a:pt x="6" y="0"/>
                    <a:pt x="3" y="0"/>
                    <a:pt x="4" y="0"/>
                  </a:cubicBezTo>
                  <a:cubicBezTo>
                    <a:pt x="2" y="1"/>
                    <a:pt x="3" y="2"/>
                    <a:pt x="3" y="4"/>
                  </a:cubicBezTo>
                  <a:cubicBezTo>
                    <a:pt x="3" y="5"/>
                    <a:pt x="3" y="7"/>
                    <a:pt x="3" y="8"/>
                  </a:cubicBezTo>
                  <a:cubicBezTo>
                    <a:pt x="2" y="10"/>
                    <a:pt x="2" y="12"/>
                    <a:pt x="2" y="13"/>
                  </a:cubicBezTo>
                  <a:cubicBezTo>
                    <a:pt x="1" y="16"/>
                    <a:pt x="0" y="17"/>
                    <a:pt x="0" y="20"/>
                  </a:cubicBezTo>
                  <a:cubicBezTo>
                    <a:pt x="1" y="21"/>
                    <a:pt x="2" y="20"/>
                    <a:pt x="2" y="22"/>
                  </a:cubicBezTo>
                  <a:cubicBezTo>
                    <a:pt x="3" y="23"/>
                    <a:pt x="2" y="26"/>
                    <a:pt x="2" y="28"/>
                  </a:cubicBezTo>
                  <a:cubicBezTo>
                    <a:pt x="2" y="30"/>
                    <a:pt x="4" y="30"/>
                    <a:pt x="6" y="30"/>
                  </a:cubicBezTo>
                  <a:cubicBezTo>
                    <a:pt x="10" y="30"/>
                    <a:pt x="9" y="27"/>
                    <a:pt x="11" y="25"/>
                  </a:cubicBezTo>
                  <a:cubicBezTo>
                    <a:pt x="12" y="23"/>
                    <a:pt x="10" y="26"/>
                    <a:pt x="1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1" name="Freeform 729"/>
            <p:cNvSpPr>
              <a:spLocks/>
            </p:cNvSpPr>
            <p:nvPr/>
          </p:nvSpPr>
          <p:spPr bwMode="auto">
            <a:xfrm>
              <a:off x="6536512" y="4755452"/>
              <a:ext cx="246881" cy="412529"/>
            </a:xfrm>
            <a:custGeom>
              <a:avLst/>
              <a:gdLst>
                <a:gd name="T0" fmla="*/ 52 w 53"/>
                <a:gd name="T1" fmla="*/ 23 h 88"/>
                <a:gd name="T2" fmla="*/ 50 w 53"/>
                <a:gd name="T3" fmla="*/ 3 h 88"/>
                <a:gd name="T4" fmla="*/ 46 w 53"/>
                <a:gd name="T5" fmla="*/ 3 h 88"/>
                <a:gd name="T6" fmla="*/ 41 w 53"/>
                <a:gd name="T7" fmla="*/ 6 h 88"/>
                <a:gd name="T8" fmla="*/ 38 w 53"/>
                <a:gd name="T9" fmla="*/ 7 h 88"/>
                <a:gd name="T10" fmla="*/ 32 w 53"/>
                <a:gd name="T11" fmla="*/ 7 h 88"/>
                <a:gd name="T12" fmla="*/ 28 w 53"/>
                <a:gd name="T13" fmla="*/ 7 h 88"/>
                <a:gd name="T14" fmla="*/ 23 w 53"/>
                <a:gd name="T15" fmla="*/ 7 h 88"/>
                <a:gd name="T16" fmla="*/ 24 w 53"/>
                <a:gd name="T17" fmla="*/ 18 h 88"/>
                <a:gd name="T18" fmla="*/ 25 w 53"/>
                <a:gd name="T19" fmla="*/ 20 h 88"/>
                <a:gd name="T20" fmla="*/ 27 w 53"/>
                <a:gd name="T21" fmla="*/ 22 h 88"/>
                <a:gd name="T22" fmla="*/ 27 w 53"/>
                <a:gd name="T23" fmla="*/ 28 h 88"/>
                <a:gd name="T24" fmla="*/ 25 w 53"/>
                <a:gd name="T25" fmla="*/ 31 h 88"/>
                <a:gd name="T26" fmla="*/ 24 w 53"/>
                <a:gd name="T27" fmla="*/ 35 h 88"/>
                <a:gd name="T28" fmla="*/ 20 w 53"/>
                <a:gd name="T29" fmla="*/ 31 h 88"/>
                <a:gd name="T30" fmla="*/ 21 w 53"/>
                <a:gd name="T31" fmla="*/ 25 h 88"/>
                <a:gd name="T32" fmla="*/ 16 w 53"/>
                <a:gd name="T33" fmla="*/ 22 h 88"/>
                <a:gd name="T34" fmla="*/ 13 w 53"/>
                <a:gd name="T35" fmla="*/ 20 h 88"/>
                <a:gd name="T36" fmla="*/ 2 w 53"/>
                <a:gd name="T37" fmla="*/ 24 h 88"/>
                <a:gd name="T38" fmla="*/ 0 w 53"/>
                <a:gd name="T39" fmla="*/ 26 h 88"/>
                <a:gd name="T40" fmla="*/ 1 w 53"/>
                <a:gd name="T41" fmla="*/ 30 h 88"/>
                <a:gd name="T42" fmla="*/ 12 w 53"/>
                <a:gd name="T43" fmla="*/ 35 h 88"/>
                <a:gd name="T44" fmla="*/ 13 w 53"/>
                <a:gd name="T45" fmla="*/ 44 h 88"/>
                <a:gd name="T46" fmla="*/ 12 w 53"/>
                <a:gd name="T47" fmla="*/ 52 h 88"/>
                <a:gd name="T48" fmla="*/ 6 w 53"/>
                <a:gd name="T49" fmla="*/ 62 h 88"/>
                <a:gd name="T50" fmla="*/ 6 w 53"/>
                <a:gd name="T51" fmla="*/ 69 h 88"/>
                <a:gd name="T52" fmla="*/ 8 w 53"/>
                <a:gd name="T53" fmla="*/ 78 h 88"/>
                <a:gd name="T54" fmla="*/ 9 w 53"/>
                <a:gd name="T55" fmla="*/ 87 h 88"/>
                <a:gd name="T56" fmla="*/ 12 w 53"/>
                <a:gd name="T57" fmla="*/ 86 h 88"/>
                <a:gd name="T58" fmla="*/ 13 w 53"/>
                <a:gd name="T59" fmla="*/ 83 h 88"/>
                <a:gd name="T60" fmla="*/ 11 w 53"/>
                <a:gd name="T61" fmla="*/ 83 h 88"/>
                <a:gd name="T62" fmla="*/ 16 w 53"/>
                <a:gd name="T63" fmla="*/ 77 h 88"/>
                <a:gd name="T64" fmla="*/ 25 w 53"/>
                <a:gd name="T65" fmla="*/ 72 h 88"/>
                <a:gd name="T66" fmla="*/ 25 w 53"/>
                <a:gd name="T67" fmla="*/ 64 h 88"/>
                <a:gd name="T68" fmla="*/ 21 w 53"/>
                <a:gd name="T69" fmla="*/ 48 h 88"/>
                <a:gd name="T70" fmla="*/ 24 w 53"/>
                <a:gd name="T71" fmla="*/ 48 h 88"/>
                <a:gd name="T72" fmla="*/ 29 w 53"/>
                <a:gd name="T73" fmla="*/ 44 h 88"/>
                <a:gd name="T74" fmla="*/ 35 w 53"/>
                <a:gd name="T75" fmla="*/ 38 h 88"/>
                <a:gd name="T76" fmla="*/ 40 w 53"/>
                <a:gd name="T77" fmla="*/ 36 h 88"/>
                <a:gd name="T78" fmla="*/ 46 w 53"/>
                <a:gd name="T79" fmla="*/ 32 h 88"/>
                <a:gd name="T80" fmla="*/ 52 w 53"/>
                <a:gd name="T81" fmla="*/ 23 h 88"/>
                <a:gd name="T82" fmla="*/ 52 w 53"/>
                <a:gd name="T83" fmla="*/ 23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3" h="88">
                  <a:moveTo>
                    <a:pt x="52" y="23"/>
                  </a:moveTo>
                  <a:cubicBezTo>
                    <a:pt x="49" y="17"/>
                    <a:pt x="50" y="9"/>
                    <a:pt x="50" y="3"/>
                  </a:cubicBezTo>
                  <a:cubicBezTo>
                    <a:pt x="50" y="0"/>
                    <a:pt x="48" y="2"/>
                    <a:pt x="46" y="3"/>
                  </a:cubicBezTo>
                  <a:cubicBezTo>
                    <a:pt x="45" y="4"/>
                    <a:pt x="43" y="6"/>
                    <a:pt x="41" y="6"/>
                  </a:cubicBezTo>
                  <a:cubicBezTo>
                    <a:pt x="40" y="6"/>
                    <a:pt x="38" y="5"/>
                    <a:pt x="38" y="7"/>
                  </a:cubicBezTo>
                  <a:cubicBezTo>
                    <a:pt x="36" y="10"/>
                    <a:pt x="34" y="7"/>
                    <a:pt x="32" y="7"/>
                  </a:cubicBezTo>
                  <a:cubicBezTo>
                    <a:pt x="30" y="7"/>
                    <a:pt x="30" y="9"/>
                    <a:pt x="28" y="7"/>
                  </a:cubicBezTo>
                  <a:cubicBezTo>
                    <a:pt x="27" y="7"/>
                    <a:pt x="24" y="7"/>
                    <a:pt x="23" y="7"/>
                  </a:cubicBezTo>
                  <a:cubicBezTo>
                    <a:pt x="20" y="7"/>
                    <a:pt x="21" y="16"/>
                    <a:pt x="24" y="18"/>
                  </a:cubicBezTo>
                  <a:cubicBezTo>
                    <a:pt x="24" y="18"/>
                    <a:pt x="24" y="20"/>
                    <a:pt x="25" y="20"/>
                  </a:cubicBezTo>
                  <a:cubicBezTo>
                    <a:pt x="25" y="21"/>
                    <a:pt x="26" y="21"/>
                    <a:pt x="27" y="22"/>
                  </a:cubicBezTo>
                  <a:cubicBezTo>
                    <a:pt x="27" y="24"/>
                    <a:pt x="27" y="27"/>
                    <a:pt x="27" y="28"/>
                  </a:cubicBezTo>
                  <a:cubicBezTo>
                    <a:pt x="27" y="30"/>
                    <a:pt x="28" y="31"/>
                    <a:pt x="25" y="31"/>
                  </a:cubicBezTo>
                  <a:cubicBezTo>
                    <a:pt x="24" y="31"/>
                    <a:pt x="24" y="34"/>
                    <a:pt x="24" y="35"/>
                  </a:cubicBezTo>
                  <a:cubicBezTo>
                    <a:pt x="23" y="34"/>
                    <a:pt x="21" y="32"/>
                    <a:pt x="20" y="31"/>
                  </a:cubicBezTo>
                  <a:cubicBezTo>
                    <a:pt x="19" y="29"/>
                    <a:pt x="21" y="27"/>
                    <a:pt x="21" y="25"/>
                  </a:cubicBezTo>
                  <a:cubicBezTo>
                    <a:pt x="22" y="20"/>
                    <a:pt x="19" y="24"/>
                    <a:pt x="16" y="22"/>
                  </a:cubicBezTo>
                  <a:cubicBezTo>
                    <a:pt x="15" y="21"/>
                    <a:pt x="15" y="19"/>
                    <a:pt x="13" y="20"/>
                  </a:cubicBezTo>
                  <a:cubicBezTo>
                    <a:pt x="9" y="22"/>
                    <a:pt x="6" y="23"/>
                    <a:pt x="2" y="24"/>
                  </a:cubicBezTo>
                  <a:cubicBezTo>
                    <a:pt x="1" y="25"/>
                    <a:pt x="0" y="25"/>
                    <a:pt x="0" y="26"/>
                  </a:cubicBezTo>
                  <a:cubicBezTo>
                    <a:pt x="0" y="27"/>
                    <a:pt x="1" y="29"/>
                    <a:pt x="1" y="30"/>
                  </a:cubicBezTo>
                  <a:cubicBezTo>
                    <a:pt x="4" y="30"/>
                    <a:pt x="12" y="32"/>
                    <a:pt x="12" y="35"/>
                  </a:cubicBezTo>
                  <a:cubicBezTo>
                    <a:pt x="13" y="38"/>
                    <a:pt x="13" y="41"/>
                    <a:pt x="13" y="44"/>
                  </a:cubicBezTo>
                  <a:cubicBezTo>
                    <a:pt x="12" y="46"/>
                    <a:pt x="14" y="49"/>
                    <a:pt x="12" y="52"/>
                  </a:cubicBezTo>
                  <a:cubicBezTo>
                    <a:pt x="10" y="55"/>
                    <a:pt x="8" y="59"/>
                    <a:pt x="6" y="62"/>
                  </a:cubicBezTo>
                  <a:cubicBezTo>
                    <a:pt x="4" y="64"/>
                    <a:pt x="6" y="68"/>
                    <a:pt x="6" y="69"/>
                  </a:cubicBezTo>
                  <a:cubicBezTo>
                    <a:pt x="8" y="73"/>
                    <a:pt x="8" y="75"/>
                    <a:pt x="8" y="78"/>
                  </a:cubicBezTo>
                  <a:cubicBezTo>
                    <a:pt x="8" y="81"/>
                    <a:pt x="8" y="84"/>
                    <a:pt x="9" y="87"/>
                  </a:cubicBezTo>
                  <a:cubicBezTo>
                    <a:pt x="9" y="88"/>
                    <a:pt x="12" y="87"/>
                    <a:pt x="12" y="86"/>
                  </a:cubicBezTo>
                  <a:cubicBezTo>
                    <a:pt x="13" y="85"/>
                    <a:pt x="13" y="83"/>
                    <a:pt x="13" y="83"/>
                  </a:cubicBezTo>
                  <a:cubicBezTo>
                    <a:pt x="12" y="83"/>
                    <a:pt x="11" y="83"/>
                    <a:pt x="11" y="83"/>
                  </a:cubicBezTo>
                  <a:cubicBezTo>
                    <a:pt x="11" y="80"/>
                    <a:pt x="14" y="78"/>
                    <a:pt x="16" y="77"/>
                  </a:cubicBezTo>
                  <a:cubicBezTo>
                    <a:pt x="19" y="76"/>
                    <a:pt x="23" y="75"/>
                    <a:pt x="25" y="72"/>
                  </a:cubicBezTo>
                  <a:cubicBezTo>
                    <a:pt x="25" y="71"/>
                    <a:pt x="25" y="66"/>
                    <a:pt x="25" y="64"/>
                  </a:cubicBezTo>
                  <a:cubicBezTo>
                    <a:pt x="25" y="62"/>
                    <a:pt x="21" y="48"/>
                    <a:pt x="21" y="48"/>
                  </a:cubicBezTo>
                  <a:cubicBezTo>
                    <a:pt x="22" y="47"/>
                    <a:pt x="22" y="50"/>
                    <a:pt x="24" y="48"/>
                  </a:cubicBezTo>
                  <a:cubicBezTo>
                    <a:pt x="26" y="46"/>
                    <a:pt x="27" y="45"/>
                    <a:pt x="29" y="44"/>
                  </a:cubicBezTo>
                  <a:cubicBezTo>
                    <a:pt x="31" y="43"/>
                    <a:pt x="32" y="37"/>
                    <a:pt x="35" y="38"/>
                  </a:cubicBezTo>
                  <a:cubicBezTo>
                    <a:pt x="36" y="38"/>
                    <a:pt x="38" y="36"/>
                    <a:pt x="40" y="36"/>
                  </a:cubicBezTo>
                  <a:cubicBezTo>
                    <a:pt x="42" y="35"/>
                    <a:pt x="44" y="34"/>
                    <a:pt x="46" y="32"/>
                  </a:cubicBezTo>
                  <a:cubicBezTo>
                    <a:pt x="47" y="31"/>
                    <a:pt x="53" y="25"/>
                    <a:pt x="52" y="23"/>
                  </a:cubicBezTo>
                  <a:cubicBezTo>
                    <a:pt x="51" y="22"/>
                    <a:pt x="52" y="24"/>
                    <a:pt x="52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2" name="Freeform 730"/>
            <p:cNvSpPr>
              <a:spLocks/>
            </p:cNvSpPr>
            <p:nvPr/>
          </p:nvSpPr>
          <p:spPr bwMode="auto">
            <a:xfrm>
              <a:off x="6592259" y="4742710"/>
              <a:ext cx="74861" cy="176799"/>
            </a:xfrm>
            <a:custGeom>
              <a:avLst/>
              <a:gdLst>
                <a:gd name="T0" fmla="*/ 4 w 16"/>
                <a:gd name="T1" fmla="*/ 25 h 38"/>
                <a:gd name="T2" fmla="*/ 9 w 16"/>
                <a:gd name="T3" fmla="*/ 26 h 38"/>
                <a:gd name="T4" fmla="*/ 8 w 16"/>
                <a:gd name="T5" fmla="*/ 31 h 38"/>
                <a:gd name="T6" fmla="*/ 12 w 16"/>
                <a:gd name="T7" fmla="*/ 38 h 38"/>
                <a:gd name="T8" fmla="*/ 12 w 16"/>
                <a:gd name="T9" fmla="*/ 34 h 38"/>
                <a:gd name="T10" fmla="*/ 15 w 16"/>
                <a:gd name="T11" fmla="*/ 33 h 38"/>
                <a:gd name="T12" fmla="*/ 15 w 16"/>
                <a:gd name="T13" fmla="*/ 27 h 38"/>
                <a:gd name="T14" fmla="*/ 12 w 16"/>
                <a:gd name="T15" fmla="*/ 22 h 38"/>
                <a:gd name="T16" fmla="*/ 8 w 16"/>
                <a:gd name="T17" fmla="*/ 20 h 38"/>
                <a:gd name="T18" fmla="*/ 8 w 16"/>
                <a:gd name="T19" fmla="*/ 16 h 38"/>
                <a:gd name="T20" fmla="*/ 7 w 16"/>
                <a:gd name="T21" fmla="*/ 14 h 38"/>
                <a:gd name="T22" fmla="*/ 8 w 16"/>
                <a:gd name="T23" fmla="*/ 8 h 38"/>
                <a:gd name="T24" fmla="*/ 7 w 16"/>
                <a:gd name="T25" fmla="*/ 3 h 38"/>
                <a:gd name="T26" fmla="*/ 7 w 16"/>
                <a:gd name="T27" fmla="*/ 1 h 38"/>
                <a:gd name="T28" fmla="*/ 2 w 16"/>
                <a:gd name="T29" fmla="*/ 0 h 38"/>
                <a:gd name="T30" fmla="*/ 4 w 16"/>
                <a:gd name="T31" fmla="*/ 6 h 38"/>
                <a:gd name="T32" fmla="*/ 4 w 16"/>
                <a:gd name="T33" fmla="*/ 14 h 38"/>
                <a:gd name="T34" fmla="*/ 2 w 16"/>
                <a:gd name="T35" fmla="*/ 16 h 38"/>
                <a:gd name="T36" fmla="*/ 1 w 16"/>
                <a:gd name="T37" fmla="*/ 20 h 38"/>
                <a:gd name="T38" fmla="*/ 4 w 16"/>
                <a:gd name="T39" fmla="*/ 25 h 38"/>
                <a:gd name="T40" fmla="*/ 4 w 16"/>
                <a:gd name="T41" fmla="*/ 25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6" h="38">
                  <a:moveTo>
                    <a:pt x="4" y="25"/>
                  </a:moveTo>
                  <a:cubicBezTo>
                    <a:pt x="6" y="26"/>
                    <a:pt x="9" y="24"/>
                    <a:pt x="9" y="26"/>
                  </a:cubicBezTo>
                  <a:cubicBezTo>
                    <a:pt x="10" y="28"/>
                    <a:pt x="9" y="29"/>
                    <a:pt x="8" y="31"/>
                  </a:cubicBezTo>
                  <a:cubicBezTo>
                    <a:pt x="6" y="33"/>
                    <a:pt x="10" y="36"/>
                    <a:pt x="12" y="38"/>
                  </a:cubicBezTo>
                  <a:cubicBezTo>
                    <a:pt x="13" y="37"/>
                    <a:pt x="12" y="35"/>
                    <a:pt x="12" y="34"/>
                  </a:cubicBezTo>
                  <a:cubicBezTo>
                    <a:pt x="13" y="33"/>
                    <a:pt x="16" y="35"/>
                    <a:pt x="15" y="33"/>
                  </a:cubicBezTo>
                  <a:cubicBezTo>
                    <a:pt x="15" y="31"/>
                    <a:pt x="15" y="29"/>
                    <a:pt x="15" y="27"/>
                  </a:cubicBezTo>
                  <a:cubicBezTo>
                    <a:pt x="14" y="25"/>
                    <a:pt x="13" y="24"/>
                    <a:pt x="12" y="22"/>
                  </a:cubicBezTo>
                  <a:cubicBezTo>
                    <a:pt x="11" y="25"/>
                    <a:pt x="8" y="21"/>
                    <a:pt x="8" y="20"/>
                  </a:cubicBezTo>
                  <a:cubicBezTo>
                    <a:pt x="8" y="18"/>
                    <a:pt x="8" y="17"/>
                    <a:pt x="8" y="16"/>
                  </a:cubicBezTo>
                  <a:cubicBezTo>
                    <a:pt x="8" y="14"/>
                    <a:pt x="8" y="15"/>
                    <a:pt x="7" y="14"/>
                  </a:cubicBezTo>
                  <a:cubicBezTo>
                    <a:pt x="6" y="14"/>
                    <a:pt x="8" y="8"/>
                    <a:pt x="8" y="8"/>
                  </a:cubicBezTo>
                  <a:cubicBezTo>
                    <a:pt x="8" y="6"/>
                    <a:pt x="7" y="5"/>
                    <a:pt x="7" y="3"/>
                  </a:cubicBezTo>
                  <a:cubicBezTo>
                    <a:pt x="6" y="2"/>
                    <a:pt x="5" y="0"/>
                    <a:pt x="7" y="1"/>
                  </a:cubicBezTo>
                  <a:cubicBezTo>
                    <a:pt x="6" y="0"/>
                    <a:pt x="3" y="0"/>
                    <a:pt x="2" y="0"/>
                  </a:cubicBezTo>
                  <a:cubicBezTo>
                    <a:pt x="2" y="1"/>
                    <a:pt x="6" y="5"/>
                    <a:pt x="4" y="6"/>
                  </a:cubicBezTo>
                  <a:cubicBezTo>
                    <a:pt x="1" y="7"/>
                    <a:pt x="2" y="12"/>
                    <a:pt x="4" y="14"/>
                  </a:cubicBezTo>
                  <a:cubicBezTo>
                    <a:pt x="4" y="15"/>
                    <a:pt x="2" y="15"/>
                    <a:pt x="2" y="16"/>
                  </a:cubicBezTo>
                  <a:cubicBezTo>
                    <a:pt x="1" y="16"/>
                    <a:pt x="1" y="19"/>
                    <a:pt x="1" y="20"/>
                  </a:cubicBezTo>
                  <a:cubicBezTo>
                    <a:pt x="0" y="22"/>
                    <a:pt x="3" y="24"/>
                    <a:pt x="4" y="25"/>
                  </a:cubicBezTo>
                  <a:cubicBezTo>
                    <a:pt x="5" y="26"/>
                    <a:pt x="4" y="24"/>
                    <a:pt x="4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3" name="Freeform 731"/>
            <p:cNvSpPr>
              <a:spLocks/>
            </p:cNvSpPr>
            <p:nvPr/>
          </p:nvSpPr>
          <p:spPr bwMode="auto">
            <a:xfrm>
              <a:off x="6339009" y="4709261"/>
              <a:ext cx="280328" cy="234140"/>
            </a:xfrm>
            <a:custGeom>
              <a:avLst/>
              <a:gdLst>
                <a:gd name="T0" fmla="*/ 56 w 60"/>
                <a:gd name="T1" fmla="*/ 30 h 50"/>
                <a:gd name="T2" fmla="*/ 55 w 60"/>
                <a:gd name="T3" fmla="*/ 24 h 50"/>
                <a:gd name="T4" fmla="*/ 57 w 60"/>
                <a:gd name="T5" fmla="*/ 22 h 50"/>
                <a:gd name="T6" fmla="*/ 57 w 60"/>
                <a:gd name="T7" fmla="*/ 19 h 50"/>
                <a:gd name="T8" fmla="*/ 58 w 60"/>
                <a:gd name="T9" fmla="*/ 13 h 50"/>
                <a:gd name="T10" fmla="*/ 56 w 60"/>
                <a:gd name="T11" fmla="*/ 8 h 50"/>
                <a:gd name="T12" fmla="*/ 51 w 60"/>
                <a:gd name="T13" fmla="*/ 5 h 50"/>
                <a:gd name="T14" fmla="*/ 48 w 60"/>
                <a:gd name="T15" fmla="*/ 3 h 50"/>
                <a:gd name="T16" fmla="*/ 45 w 60"/>
                <a:gd name="T17" fmla="*/ 0 h 50"/>
                <a:gd name="T18" fmla="*/ 38 w 60"/>
                <a:gd name="T19" fmla="*/ 1 h 50"/>
                <a:gd name="T20" fmla="*/ 34 w 60"/>
                <a:gd name="T21" fmla="*/ 4 h 50"/>
                <a:gd name="T22" fmla="*/ 35 w 60"/>
                <a:gd name="T23" fmla="*/ 10 h 50"/>
                <a:gd name="T24" fmla="*/ 33 w 60"/>
                <a:gd name="T25" fmla="*/ 17 h 50"/>
                <a:gd name="T26" fmla="*/ 37 w 60"/>
                <a:gd name="T27" fmla="*/ 21 h 50"/>
                <a:gd name="T28" fmla="*/ 40 w 60"/>
                <a:gd name="T29" fmla="*/ 23 h 50"/>
                <a:gd name="T30" fmla="*/ 39 w 60"/>
                <a:gd name="T31" fmla="*/ 26 h 50"/>
                <a:gd name="T32" fmla="*/ 35 w 60"/>
                <a:gd name="T33" fmla="*/ 26 h 50"/>
                <a:gd name="T34" fmla="*/ 31 w 60"/>
                <a:gd name="T35" fmla="*/ 22 h 50"/>
                <a:gd name="T36" fmla="*/ 27 w 60"/>
                <a:gd name="T37" fmla="*/ 17 h 50"/>
                <a:gd name="T38" fmla="*/ 20 w 60"/>
                <a:gd name="T39" fmla="*/ 18 h 50"/>
                <a:gd name="T40" fmla="*/ 16 w 60"/>
                <a:gd name="T41" fmla="*/ 16 h 50"/>
                <a:gd name="T42" fmla="*/ 14 w 60"/>
                <a:gd name="T43" fmla="*/ 16 h 50"/>
                <a:gd name="T44" fmla="*/ 11 w 60"/>
                <a:gd name="T45" fmla="*/ 14 h 50"/>
                <a:gd name="T46" fmla="*/ 11 w 60"/>
                <a:gd name="T47" fmla="*/ 20 h 50"/>
                <a:gd name="T48" fmla="*/ 10 w 60"/>
                <a:gd name="T49" fmla="*/ 24 h 50"/>
                <a:gd name="T50" fmla="*/ 2 w 60"/>
                <a:gd name="T51" fmla="*/ 24 h 50"/>
                <a:gd name="T52" fmla="*/ 1 w 60"/>
                <a:gd name="T53" fmla="*/ 29 h 50"/>
                <a:gd name="T54" fmla="*/ 3 w 60"/>
                <a:gd name="T55" fmla="*/ 43 h 50"/>
                <a:gd name="T56" fmla="*/ 8 w 60"/>
                <a:gd name="T57" fmla="*/ 48 h 50"/>
                <a:gd name="T58" fmla="*/ 16 w 60"/>
                <a:gd name="T59" fmla="*/ 50 h 50"/>
                <a:gd name="T60" fmla="*/ 18 w 60"/>
                <a:gd name="T61" fmla="*/ 50 h 50"/>
                <a:gd name="T62" fmla="*/ 22 w 60"/>
                <a:gd name="T63" fmla="*/ 50 h 50"/>
                <a:gd name="T64" fmla="*/ 28 w 60"/>
                <a:gd name="T65" fmla="*/ 47 h 50"/>
                <a:gd name="T66" fmla="*/ 31 w 60"/>
                <a:gd name="T67" fmla="*/ 44 h 50"/>
                <a:gd name="T68" fmla="*/ 35 w 60"/>
                <a:gd name="T69" fmla="*/ 41 h 50"/>
                <a:gd name="T70" fmla="*/ 37 w 60"/>
                <a:gd name="T71" fmla="*/ 38 h 50"/>
                <a:gd name="T72" fmla="*/ 43 w 60"/>
                <a:gd name="T73" fmla="*/ 38 h 50"/>
                <a:gd name="T74" fmla="*/ 42 w 60"/>
                <a:gd name="T75" fmla="*/ 35 h 50"/>
                <a:gd name="T76" fmla="*/ 46 w 60"/>
                <a:gd name="T77" fmla="*/ 33 h 50"/>
                <a:gd name="T78" fmla="*/ 56 w 60"/>
                <a:gd name="T79" fmla="*/ 30 h 50"/>
                <a:gd name="T80" fmla="*/ 56 w 60"/>
                <a:gd name="T81" fmla="*/ 3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0" h="50">
                  <a:moveTo>
                    <a:pt x="56" y="30"/>
                  </a:moveTo>
                  <a:cubicBezTo>
                    <a:pt x="54" y="27"/>
                    <a:pt x="56" y="27"/>
                    <a:pt x="55" y="24"/>
                  </a:cubicBezTo>
                  <a:cubicBezTo>
                    <a:pt x="55" y="23"/>
                    <a:pt x="56" y="23"/>
                    <a:pt x="57" y="22"/>
                  </a:cubicBezTo>
                  <a:cubicBezTo>
                    <a:pt x="58" y="21"/>
                    <a:pt x="57" y="20"/>
                    <a:pt x="57" y="19"/>
                  </a:cubicBezTo>
                  <a:cubicBezTo>
                    <a:pt x="56" y="17"/>
                    <a:pt x="56" y="14"/>
                    <a:pt x="58" y="13"/>
                  </a:cubicBezTo>
                  <a:cubicBezTo>
                    <a:pt x="60" y="12"/>
                    <a:pt x="57" y="9"/>
                    <a:pt x="56" y="8"/>
                  </a:cubicBezTo>
                  <a:cubicBezTo>
                    <a:pt x="55" y="6"/>
                    <a:pt x="53" y="5"/>
                    <a:pt x="51" y="5"/>
                  </a:cubicBezTo>
                  <a:cubicBezTo>
                    <a:pt x="50" y="4"/>
                    <a:pt x="49" y="3"/>
                    <a:pt x="48" y="3"/>
                  </a:cubicBezTo>
                  <a:cubicBezTo>
                    <a:pt x="47" y="2"/>
                    <a:pt x="46" y="1"/>
                    <a:pt x="45" y="0"/>
                  </a:cubicBezTo>
                  <a:cubicBezTo>
                    <a:pt x="45" y="0"/>
                    <a:pt x="39" y="1"/>
                    <a:pt x="38" y="1"/>
                  </a:cubicBezTo>
                  <a:cubicBezTo>
                    <a:pt x="36" y="1"/>
                    <a:pt x="36" y="3"/>
                    <a:pt x="34" y="4"/>
                  </a:cubicBezTo>
                  <a:cubicBezTo>
                    <a:pt x="33" y="6"/>
                    <a:pt x="34" y="9"/>
                    <a:pt x="35" y="10"/>
                  </a:cubicBezTo>
                  <a:cubicBezTo>
                    <a:pt x="35" y="13"/>
                    <a:pt x="33" y="14"/>
                    <a:pt x="33" y="17"/>
                  </a:cubicBezTo>
                  <a:cubicBezTo>
                    <a:pt x="33" y="18"/>
                    <a:pt x="35" y="21"/>
                    <a:pt x="37" y="21"/>
                  </a:cubicBezTo>
                  <a:cubicBezTo>
                    <a:pt x="39" y="21"/>
                    <a:pt x="40" y="20"/>
                    <a:pt x="40" y="23"/>
                  </a:cubicBezTo>
                  <a:cubicBezTo>
                    <a:pt x="40" y="25"/>
                    <a:pt x="40" y="26"/>
                    <a:pt x="39" y="26"/>
                  </a:cubicBezTo>
                  <a:cubicBezTo>
                    <a:pt x="37" y="27"/>
                    <a:pt x="36" y="28"/>
                    <a:pt x="35" y="26"/>
                  </a:cubicBezTo>
                  <a:cubicBezTo>
                    <a:pt x="34" y="24"/>
                    <a:pt x="33" y="22"/>
                    <a:pt x="31" y="22"/>
                  </a:cubicBezTo>
                  <a:cubicBezTo>
                    <a:pt x="29" y="21"/>
                    <a:pt x="28" y="19"/>
                    <a:pt x="27" y="17"/>
                  </a:cubicBezTo>
                  <a:cubicBezTo>
                    <a:pt x="25" y="21"/>
                    <a:pt x="23" y="19"/>
                    <a:pt x="20" y="18"/>
                  </a:cubicBezTo>
                  <a:cubicBezTo>
                    <a:pt x="18" y="18"/>
                    <a:pt x="18" y="16"/>
                    <a:pt x="16" y="16"/>
                  </a:cubicBezTo>
                  <a:cubicBezTo>
                    <a:pt x="16" y="16"/>
                    <a:pt x="15" y="17"/>
                    <a:pt x="14" y="16"/>
                  </a:cubicBezTo>
                  <a:cubicBezTo>
                    <a:pt x="13" y="16"/>
                    <a:pt x="13" y="14"/>
                    <a:pt x="11" y="14"/>
                  </a:cubicBezTo>
                  <a:cubicBezTo>
                    <a:pt x="11" y="16"/>
                    <a:pt x="11" y="18"/>
                    <a:pt x="11" y="20"/>
                  </a:cubicBezTo>
                  <a:cubicBezTo>
                    <a:pt x="11" y="22"/>
                    <a:pt x="12" y="24"/>
                    <a:pt x="10" y="24"/>
                  </a:cubicBezTo>
                  <a:cubicBezTo>
                    <a:pt x="7" y="24"/>
                    <a:pt x="4" y="24"/>
                    <a:pt x="2" y="24"/>
                  </a:cubicBezTo>
                  <a:cubicBezTo>
                    <a:pt x="1" y="24"/>
                    <a:pt x="1" y="28"/>
                    <a:pt x="1" y="29"/>
                  </a:cubicBezTo>
                  <a:cubicBezTo>
                    <a:pt x="1" y="33"/>
                    <a:pt x="0" y="40"/>
                    <a:pt x="3" y="43"/>
                  </a:cubicBezTo>
                  <a:cubicBezTo>
                    <a:pt x="4" y="44"/>
                    <a:pt x="7" y="48"/>
                    <a:pt x="8" y="48"/>
                  </a:cubicBezTo>
                  <a:cubicBezTo>
                    <a:pt x="10" y="47"/>
                    <a:pt x="19" y="47"/>
                    <a:pt x="16" y="50"/>
                  </a:cubicBezTo>
                  <a:cubicBezTo>
                    <a:pt x="18" y="50"/>
                    <a:pt x="17" y="50"/>
                    <a:pt x="18" y="50"/>
                  </a:cubicBezTo>
                  <a:cubicBezTo>
                    <a:pt x="20" y="49"/>
                    <a:pt x="21" y="50"/>
                    <a:pt x="22" y="50"/>
                  </a:cubicBezTo>
                  <a:cubicBezTo>
                    <a:pt x="25" y="50"/>
                    <a:pt x="27" y="50"/>
                    <a:pt x="28" y="47"/>
                  </a:cubicBezTo>
                  <a:cubicBezTo>
                    <a:pt x="29" y="46"/>
                    <a:pt x="30" y="45"/>
                    <a:pt x="31" y="44"/>
                  </a:cubicBezTo>
                  <a:cubicBezTo>
                    <a:pt x="32" y="43"/>
                    <a:pt x="34" y="43"/>
                    <a:pt x="35" y="41"/>
                  </a:cubicBezTo>
                  <a:cubicBezTo>
                    <a:pt x="36" y="40"/>
                    <a:pt x="36" y="39"/>
                    <a:pt x="37" y="38"/>
                  </a:cubicBezTo>
                  <a:cubicBezTo>
                    <a:pt x="39" y="38"/>
                    <a:pt x="41" y="38"/>
                    <a:pt x="43" y="38"/>
                  </a:cubicBezTo>
                  <a:cubicBezTo>
                    <a:pt x="42" y="37"/>
                    <a:pt x="42" y="35"/>
                    <a:pt x="42" y="35"/>
                  </a:cubicBezTo>
                  <a:cubicBezTo>
                    <a:pt x="44" y="34"/>
                    <a:pt x="45" y="34"/>
                    <a:pt x="46" y="33"/>
                  </a:cubicBezTo>
                  <a:cubicBezTo>
                    <a:pt x="49" y="32"/>
                    <a:pt x="53" y="31"/>
                    <a:pt x="56" y="30"/>
                  </a:cubicBezTo>
                  <a:cubicBezTo>
                    <a:pt x="55" y="29"/>
                    <a:pt x="55" y="30"/>
                    <a:pt x="56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4" name="Freeform 732"/>
            <p:cNvSpPr>
              <a:spLocks/>
            </p:cNvSpPr>
            <p:nvPr/>
          </p:nvSpPr>
          <p:spPr bwMode="auto">
            <a:xfrm>
              <a:off x="6125578" y="4919508"/>
              <a:ext cx="297848" cy="294664"/>
            </a:xfrm>
            <a:custGeom>
              <a:avLst/>
              <a:gdLst>
                <a:gd name="T0" fmla="*/ 33 w 64"/>
                <a:gd name="T1" fmla="*/ 5 h 63"/>
                <a:gd name="T2" fmla="*/ 31 w 64"/>
                <a:gd name="T3" fmla="*/ 2 h 63"/>
                <a:gd name="T4" fmla="*/ 28 w 64"/>
                <a:gd name="T5" fmla="*/ 2 h 63"/>
                <a:gd name="T6" fmla="*/ 18 w 64"/>
                <a:gd name="T7" fmla="*/ 2 h 63"/>
                <a:gd name="T8" fmla="*/ 10 w 64"/>
                <a:gd name="T9" fmla="*/ 2 h 63"/>
                <a:gd name="T10" fmla="*/ 7 w 64"/>
                <a:gd name="T11" fmla="*/ 0 h 63"/>
                <a:gd name="T12" fmla="*/ 4 w 64"/>
                <a:gd name="T13" fmla="*/ 2 h 63"/>
                <a:gd name="T14" fmla="*/ 1 w 64"/>
                <a:gd name="T15" fmla="*/ 2 h 63"/>
                <a:gd name="T16" fmla="*/ 6 w 64"/>
                <a:gd name="T17" fmla="*/ 14 h 63"/>
                <a:gd name="T18" fmla="*/ 9 w 64"/>
                <a:gd name="T19" fmla="*/ 21 h 63"/>
                <a:gd name="T20" fmla="*/ 13 w 64"/>
                <a:gd name="T21" fmla="*/ 29 h 63"/>
                <a:gd name="T22" fmla="*/ 13 w 64"/>
                <a:gd name="T23" fmla="*/ 34 h 63"/>
                <a:gd name="T24" fmla="*/ 14 w 64"/>
                <a:gd name="T25" fmla="*/ 42 h 63"/>
                <a:gd name="T26" fmla="*/ 16 w 64"/>
                <a:gd name="T27" fmla="*/ 51 h 63"/>
                <a:gd name="T28" fmla="*/ 22 w 64"/>
                <a:gd name="T29" fmla="*/ 61 h 63"/>
                <a:gd name="T30" fmla="*/ 28 w 64"/>
                <a:gd name="T31" fmla="*/ 62 h 63"/>
                <a:gd name="T32" fmla="*/ 33 w 64"/>
                <a:gd name="T33" fmla="*/ 62 h 63"/>
                <a:gd name="T34" fmla="*/ 38 w 64"/>
                <a:gd name="T35" fmla="*/ 58 h 63"/>
                <a:gd name="T36" fmla="*/ 38 w 64"/>
                <a:gd name="T37" fmla="*/ 40 h 63"/>
                <a:gd name="T38" fmla="*/ 38 w 64"/>
                <a:gd name="T39" fmla="*/ 28 h 63"/>
                <a:gd name="T40" fmla="*/ 39 w 64"/>
                <a:gd name="T41" fmla="*/ 26 h 63"/>
                <a:gd name="T42" fmla="*/ 43 w 64"/>
                <a:gd name="T43" fmla="*/ 26 h 63"/>
                <a:gd name="T44" fmla="*/ 43 w 64"/>
                <a:gd name="T45" fmla="*/ 7 h 63"/>
                <a:gd name="T46" fmla="*/ 51 w 64"/>
                <a:gd name="T47" fmla="*/ 6 h 63"/>
                <a:gd name="T48" fmla="*/ 53 w 64"/>
                <a:gd name="T49" fmla="*/ 5 h 63"/>
                <a:gd name="T50" fmla="*/ 56 w 64"/>
                <a:gd name="T51" fmla="*/ 8 h 63"/>
                <a:gd name="T52" fmla="*/ 58 w 64"/>
                <a:gd name="T53" fmla="*/ 6 h 63"/>
                <a:gd name="T54" fmla="*/ 62 w 64"/>
                <a:gd name="T55" fmla="*/ 5 h 63"/>
                <a:gd name="T56" fmla="*/ 59 w 64"/>
                <a:gd name="T57" fmla="*/ 2 h 63"/>
                <a:gd name="T58" fmla="*/ 45 w 64"/>
                <a:gd name="T59" fmla="*/ 5 h 63"/>
                <a:gd name="T60" fmla="*/ 33 w 64"/>
                <a:gd name="T61" fmla="*/ 5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4" h="63">
                  <a:moveTo>
                    <a:pt x="33" y="5"/>
                  </a:moveTo>
                  <a:cubicBezTo>
                    <a:pt x="32" y="5"/>
                    <a:pt x="31" y="2"/>
                    <a:pt x="31" y="2"/>
                  </a:cubicBezTo>
                  <a:cubicBezTo>
                    <a:pt x="30" y="2"/>
                    <a:pt x="29" y="2"/>
                    <a:pt x="28" y="2"/>
                  </a:cubicBezTo>
                  <a:cubicBezTo>
                    <a:pt x="25" y="2"/>
                    <a:pt x="21" y="2"/>
                    <a:pt x="18" y="2"/>
                  </a:cubicBezTo>
                  <a:cubicBezTo>
                    <a:pt x="15" y="2"/>
                    <a:pt x="13" y="2"/>
                    <a:pt x="10" y="2"/>
                  </a:cubicBezTo>
                  <a:cubicBezTo>
                    <a:pt x="9" y="2"/>
                    <a:pt x="9" y="0"/>
                    <a:pt x="7" y="0"/>
                  </a:cubicBezTo>
                  <a:cubicBezTo>
                    <a:pt x="6" y="0"/>
                    <a:pt x="5" y="2"/>
                    <a:pt x="4" y="2"/>
                  </a:cubicBezTo>
                  <a:cubicBezTo>
                    <a:pt x="3" y="2"/>
                    <a:pt x="2" y="2"/>
                    <a:pt x="1" y="2"/>
                  </a:cubicBezTo>
                  <a:cubicBezTo>
                    <a:pt x="0" y="7"/>
                    <a:pt x="4" y="9"/>
                    <a:pt x="6" y="14"/>
                  </a:cubicBezTo>
                  <a:cubicBezTo>
                    <a:pt x="7" y="16"/>
                    <a:pt x="8" y="19"/>
                    <a:pt x="9" y="21"/>
                  </a:cubicBezTo>
                  <a:cubicBezTo>
                    <a:pt x="10" y="24"/>
                    <a:pt x="12" y="26"/>
                    <a:pt x="13" y="29"/>
                  </a:cubicBezTo>
                  <a:cubicBezTo>
                    <a:pt x="13" y="30"/>
                    <a:pt x="13" y="33"/>
                    <a:pt x="13" y="34"/>
                  </a:cubicBezTo>
                  <a:cubicBezTo>
                    <a:pt x="13" y="37"/>
                    <a:pt x="14" y="39"/>
                    <a:pt x="14" y="42"/>
                  </a:cubicBezTo>
                  <a:cubicBezTo>
                    <a:pt x="15" y="45"/>
                    <a:pt x="15" y="48"/>
                    <a:pt x="16" y="51"/>
                  </a:cubicBezTo>
                  <a:cubicBezTo>
                    <a:pt x="17" y="55"/>
                    <a:pt x="20" y="58"/>
                    <a:pt x="22" y="61"/>
                  </a:cubicBezTo>
                  <a:cubicBezTo>
                    <a:pt x="25" y="58"/>
                    <a:pt x="25" y="60"/>
                    <a:pt x="28" y="62"/>
                  </a:cubicBezTo>
                  <a:cubicBezTo>
                    <a:pt x="29" y="63"/>
                    <a:pt x="32" y="63"/>
                    <a:pt x="33" y="62"/>
                  </a:cubicBezTo>
                  <a:cubicBezTo>
                    <a:pt x="36" y="62"/>
                    <a:pt x="38" y="61"/>
                    <a:pt x="38" y="58"/>
                  </a:cubicBezTo>
                  <a:cubicBezTo>
                    <a:pt x="38" y="52"/>
                    <a:pt x="38" y="46"/>
                    <a:pt x="38" y="40"/>
                  </a:cubicBezTo>
                  <a:cubicBezTo>
                    <a:pt x="38" y="36"/>
                    <a:pt x="38" y="32"/>
                    <a:pt x="38" y="28"/>
                  </a:cubicBezTo>
                  <a:cubicBezTo>
                    <a:pt x="38" y="27"/>
                    <a:pt x="38" y="26"/>
                    <a:pt x="39" y="26"/>
                  </a:cubicBezTo>
                  <a:cubicBezTo>
                    <a:pt x="39" y="26"/>
                    <a:pt x="43" y="26"/>
                    <a:pt x="43" y="26"/>
                  </a:cubicBezTo>
                  <a:cubicBezTo>
                    <a:pt x="43" y="20"/>
                    <a:pt x="43" y="13"/>
                    <a:pt x="43" y="7"/>
                  </a:cubicBezTo>
                  <a:cubicBezTo>
                    <a:pt x="46" y="8"/>
                    <a:pt x="48" y="6"/>
                    <a:pt x="51" y="6"/>
                  </a:cubicBezTo>
                  <a:cubicBezTo>
                    <a:pt x="51" y="5"/>
                    <a:pt x="52" y="5"/>
                    <a:pt x="53" y="5"/>
                  </a:cubicBezTo>
                  <a:cubicBezTo>
                    <a:pt x="53" y="5"/>
                    <a:pt x="55" y="8"/>
                    <a:pt x="56" y="8"/>
                  </a:cubicBezTo>
                  <a:cubicBezTo>
                    <a:pt x="57" y="7"/>
                    <a:pt x="56" y="6"/>
                    <a:pt x="58" y="6"/>
                  </a:cubicBezTo>
                  <a:cubicBezTo>
                    <a:pt x="59" y="6"/>
                    <a:pt x="60" y="5"/>
                    <a:pt x="62" y="5"/>
                  </a:cubicBezTo>
                  <a:cubicBezTo>
                    <a:pt x="64" y="4"/>
                    <a:pt x="60" y="2"/>
                    <a:pt x="59" y="2"/>
                  </a:cubicBezTo>
                  <a:cubicBezTo>
                    <a:pt x="54" y="2"/>
                    <a:pt x="50" y="5"/>
                    <a:pt x="45" y="5"/>
                  </a:cubicBezTo>
                  <a:cubicBezTo>
                    <a:pt x="41" y="5"/>
                    <a:pt x="37" y="5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5" name="Freeform 733"/>
            <p:cNvSpPr>
              <a:spLocks/>
            </p:cNvSpPr>
            <p:nvPr/>
          </p:nvSpPr>
          <p:spPr bwMode="auto">
            <a:xfrm>
              <a:off x="6133541" y="4390708"/>
              <a:ext cx="425270" cy="444384"/>
            </a:xfrm>
            <a:custGeom>
              <a:avLst/>
              <a:gdLst>
                <a:gd name="T0" fmla="*/ 89 w 91"/>
                <a:gd name="T1" fmla="*/ 10 h 95"/>
                <a:gd name="T2" fmla="*/ 83 w 91"/>
                <a:gd name="T3" fmla="*/ 4 h 95"/>
                <a:gd name="T4" fmla="*/ 77 w 91"/>
                <a:gd name="T5" fmla="*/ 6 h 95"/>
                <a:gd name="T6" fmla="*/ 72 w 91"/>
                <a:gd name="T7" fmla="*/ 1 h 95"/>
                <a:gd name="T8" fmla="*/ 65 w 91"/>
                <a:gd name="T9" fmla="*/ 1 h 95"/>
                <a:gd name="T10" fmla="*/ 57 w 91"/>
                <a:gd name="T11" fmla="*/ 2 h 95"/>
                <a:gd name="T12" fmla="*/ 48 w 91"/>
                <a:gd name="T13" fmla="*/ 6 h 95"/>
                <a:gd name="T14" fmla="*/ 35 w 91"/>
                <a:gd name="T15" fmla="*/ 2 h 95"/>
                <a:gd name="T16" fmla="*/ 30 w 91"/>
                <a:gd name="T17" fmla="*/ 12 h 95"/>
                <a:gd name="T18" fmla="*/ 19 w 91"/>
                <a:gd name="T19" fmla="*/ 35 h 95"/>
                <a:gd name="T20" fmla="*/ 17 w 91"/>
                <a:gd name="T21" fmla="*/ 48 h 95"/>
                <a:gd name="T22" fmla="*/ 10 w 91"/>
                <a:gd name="T23" fmla="*/ 49 h 95"/>
                <a:gd name="T24" fmla="*/ 2 w 91"/>
                <a:gd name="T25" fmla="*/ 55 h 95"/>
                <a:gd name="T26" fmla="*/ 1 w 91"/>
                <a:gd name="T27" fmla="*/ 59 h 95"/>
                <a:gd name="T28" fmla="*/ 18 w 91"/>
                <a:gd name="T29" fmla="*/ 57 h 95"/>
                <a:gd name="T30" fmla="*/ 26 w 91"/>
                <a:gd name="T31" fmla="*/ 68 h 95"/>
                <a:gd name="T32" fmla="*/ 35 w 91"/>
                <a:gd name="T33" fmla="*/ 63 h 95"/>
                <a:gd name="T34" fmla="*/ 41 w 91"/>
                <a:gd name="T35" fmla="*/ 64 h 95"/>
                <a:gd name="T36" fmla="*/ 46 w 91"/>
                <a:gd name="T37" fmla="*/ 70 h 95"/>
                <a:gd name="T38" fmla="*/ 47 w 91"/>
                <a:gd name="T39" fmla="*/ 78 h 95"/>
                <a:gd name="T40" fmla="*/ 53 w 91"/>
                <a:gd name="T41" fmla="*/ 82 h 95"/>
                <a:gd name="T42" fmla="*/ 60 w 91"/>
                <a:gd name="T43" fmla="*/ 84 h 95"/>
                <a:gd name="T44" fmla="*/ 66 w 91"/>
                <a:gd name="T45" fmla="*/ 87 h 95"/>
                <a:gd name="T46" fmla="*/ 76 w 91"/>
                <a:gd name="T47" fmla="*/ 90 h 95"/>
                <a:gd name="T48" fmla="*/ 84 w 91"/>
                <a:gd name="T49" fmla="*/ 94 h 95"/>
                <a:gd name="T50" fmla="*/ 77 w 91"/>
                <a:gd name="T51" fmla="*/ 85 h 95"/>
                <a:gd name="T52" fmla="*/ 78 w 91"/>
                <a:gd name="T53" fmla="*/ 73 h 95"/>
                <a:gd name="T54" fmla="*/ 80 w 91"/>
                <a:gd name="T55" fmla="*/ 70 h 95"/>
                <a:gd name="T56" fmla="*/ 84 w 91"/>
                <a:gd name="T57" fmla="*/ 63 h 95"/>
                <a:gd name="T58" fmla="*/ 81 w 91"/>
                <a:gd name="T59" fmla="*/ 55 h 95"/>
                <a:gd name="T60" fmla="*/ 81 w 91"/>
                <a:gd name="T61" fmla="*/ 45 h 95"/>
                <a:gd name="T62" fmla="*/ 83 w 91"/>
                <a:gd name="T63" fmla="*/ 28 h 95"/>
                <a:gd name="T64" fmla="*/ 90 w 91"/>
                <a:gd name="T65" fmla="*/ 18 h 95"/>
                <a:gd name="T66" fmla="*/ 90 w 91"/>
                <a:gd name="T67" fmla="*/ 1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1" h="95">
                  <a:moveTo>
                    <a:pt x="90" y="15"/>
                  </a:moveTo>
                  <a:cubicBezTo>
                    <a:pt x="89" y="14"/>
                    <a:pt x="89" y="12"/>
                    <a:pt x="89" y="10"/>
                  </a:cubicBezTo>
                  <a:cubicBezTo>
                    <a:pt x="89" y="9"/>
                    <a:pt x="87" y="8"/>
                    <a:pt x="86" y="7"/>
                  </a:cubicBezTo>
                  <a:cubicBezTo>
                    <a:pt x="86" y="6"/>
                    <a:pt x="84" y="4"/>
                    <a:pt x="83" y="4"/>
                  </a:cubicBezTo>
                  <a:cubicBezTo>
                    <a:pt x="82" y="4"/>
                    <a:pt x="82" y="6"/>
                    <a:pt x="80" y="5"/>
                  </a:cubicBezTo>
                  <a:cubicBezTo>
                    <a:pt x="78" y="4"/>
                    <a:pt x="79" y="5"/>
                    <a:pt x="77" y="6"/>
                  </a:cubicBezTo>
                  <a:cubicBezTo>
                    <a:pt x="77" y="6"/>
                    <a:pt x="75" y="5"/>
                    <a:pt x="75" y="4"/>
                  </a:cubicBezTo>
                  <a:cubicBezTo>
                    <a:pt x="74" y="3"/>
                    <a:pt x="73" y="2"/>
                    <a:pt x="72" y="1"/>
                  </a:cubicBezTo>
                  <a:cubicBezTo>
                    <a:pt x="71" y="0"/>
                    <a:pt x="70" y="2"/>
                    <a:pt x="69" y="2"/>
                  </a:cubicBezTo>
                  <a:cubicBezTo>
                    <a:pt x="68" y="3"/>
                    <a:pt x="66" y="2"/>
                    <a:pt x="65" y="1"/>
                  </a:cubicBezTo>
                  <a:cubicBezTo>
                    <a:pt x="63" y="0"/>
                    <a:pt x="63" y="1"/>
                    <a:pt x="61" y="2"/>
                  </a:cubicBezTo>
                  <a:cubicBezTo>
                    <a:pt x="60" y="3"/>
                    <a:pt x="58" y="2"/>
                    <a:pt x="57" y="2"/>
                  </a:cubicBezTo>
                  <a:cubicBezTo>
                    <a:pt x="56" y="3"/>
                    <a:pt x="53" y="3"/>
                    <a:pt x="52" y="3"/>
                  </a:cubicBezTo>
                  <a:cubicBezTo>
                    <a:pt x="49" y="1"/>
                    <a:pt x="51" y="6"/>
                    <a:pt x="48" y="6"/>
                  </a:cubicBezTo>
                  <a:cubicBezTo>
                    <a:pt x="46" y="7"/>
                    <a:pt x="42" y="6"/>
                    <a:pt x="40" y="5"/>
                  </a:cubicBezTo>
                  <a:cubicBezTo>
                    <a:pt x="38" y="4"/>
                    <a:pt x="37" y="2"/>
                    <a:pt x="35" y="2"/>
                  </a:cubicBezTo>
                  <a:cubicBezTo>
                    <a:pt x="34" y="1"/>
                    <a:pt x="32" y="3"/>
                    <a:pt x="31" y="4"/>
                  </a:cubicBezTo>
                  <a:cubicBezTo>
                    <a:pt x="29" y="6"/>
                    <a:pt x="31" y="9"/>
                    <a:pt x="30" y="12"/>
                  </a:cubicBezTo>
                  <a:cubicBezTo>
                    <a:pt x="27" y="17"/>
                    <a:pt x="27" y="23"/>
                    <a:pt x="24" y="27"/>
                  </a:cubicBezTo>
                  <a:cubicBezTo>
                    <a:pt x="22" y="30"/>
                    <a:pt x="21" y="32"/>
                    <a:pt x="19" y="35"/>
                  </a:cubicBezTo>
                  <a:cubicBezTo>
                    <a:pt x="18" y="37"/>
                    <a:pt x="18" y="39"/>
                    <a:pt x="18" y="41"/>
                  </a:cubicBezTo>
                  <a:cubicBezTo>
                    <a:pt x="18" y="44"/>
                    <a:pt x="19" y="46"/>
                    <a:pt x="17" y="48"/>
                  </a:cubicBezTo>
                  <a:cubicBezTo>
                    <a:pt x="16" y="48"/>
                    <a:pt x="11" y="51"/>
                    <a:pt x="11" y="51"/>
                  </a:cubicBezTo>
                  <a:cubicBezTo>
                    <a:pt x="10" y="51"/>
                    <a:pt x="12" y="48"/>
                    <a:pt x="10" y="49"/>
                  </a:cubicBezTo>
                  <a:cubicBezTo>
                    <a:pt x="7" y="51"/>
                    <a:pt x="7" y="53"/>
                    <a:pt x="5" y="50"/>
                  </a:cubicBezTo>
                  <a:cubicBezTo>
                    <a:pt x="4" y="51"/>
                    <a:pt x="2" y="53"/>
                    <a:pt x="2" y="55"/>
                  </a:cubicBezTo>
                  <a:cubicBezTo>
                    <a:pt x="2" y="55"/>
                    <a:pt x="2" y="56"/>
                    <a:pt x="1" y="56"/>
                  </a:cubicBezTo>
                  <a:cubicBezTo>
                    <a:pt x="0" y="57"/>
                    <a:pt x="1" y="58"/>
                    <a:pt x="1" y="59"/>
                  </a:cubicBezTo>
                  <a:cubicBezTo>
                    <a:pt x="5" y="56"/>
                    <a:pt x="8" y="57"/>
                    <a:pt x="13" y="57"/>
                  </a:cubicBezTo>
                  <a:cubicBezTo>
                    <a:pt x="15" y="57"/>
                    <a:pt x="16" y="57"/>
                    <a:pt x="18" y="57"/>
                  </a:cubicBezTo>
                  <a:cubicBezTo>
                    <a:pt x="20" y="57"/>
                    <a:pt x="21" y="60"/>
                    <a:pt x="22" y="62"/>
                  </a:cubicBezTo>
                  <a:cubicBezTo>
                    <a:pt x="23" y="64"/>
                    <a:pt x="24" y="67"/>
                    <a:pt x="26" y="68"/>
                  </a:cubicBezTo>
                  <a:cubicBezTo>
                    <a:pt x="27" y="69"/>
                    <a:pt x="31" y="68"/>
                    <a:pt x="33" y="67"/>
                  </a:cubicBezTo>
                  <a:cubicBezTo>
                    <a:pt x="34" y="67"/>
                    <a:pt x="34" y="64"/>
                    <a:pt x="35" y="63"/>
                  </a:cubicBezTo>
                  <a:cubicBezTo>
                    <a:pt x="35" y="61"/>
                    <a:pt x="38" y="62"/>
                    <a:pt x="39" y="62"/>
                  </a:cubicBezTo>
                  <a:cubicBezTo>
                    <a:pt x="39" y="64"/>
                    <a:pt x="39" y="64"/>
                    <a:pt x="41" y="64"/>
                  </a:cubicBezTo>
                  <a:cubicBezTo>
                    <a:pt x="42" y="64"/>
                    <a:pt x="45" y="63"/>
                    <a:pt x="45" y="65"/>
                  </a:cubicBezTo>
                  <a:cubicBezTo>
                    <a:pt x="45" y="67"/>
                    <a:pt x="46" y="68"/>
                    <a:pt x="46" y="70"/>
                  </a:cubicBezTo>
                  <a:cubicBezTo>
                    <a:pt x="46" y="71"/>
                    <a:pt x="46" y="72"/>
                    <a:pt x="45" y="74"/>
                  </a:cubicBezTo>
                  <a:cubicBezTo>
                    <a:pt x="45" y="75"/>
                    <a:pt x="46" y="77"/>
                    <a:pt x="47" y="78"/>
                  </a:cubicBezTo>
                  <a:cubicBezTo>
                    <a:pt x="48" y="79"/>
                    <a:pt x="47" y="81"/>
                    <a:pt x="47" y="82"/>
                  </a:cubicBezTo>
                  <a:cubicBezTo>
                    <a:pt x="47" y="85"/>
                    <a:pt x="52" y="82"/>
                    <a:pt x="53" y="82"/>
                  </a:cubicBezTo>
                  <a:cubicBezTo>
                    <a:pt x="55" y="82"/>
                    <a:pt x="56" y="82"/>
                    <a:pt x="57" y="83"/>
                  </a:cubicBezTo>
                  <a:cubicBezTo>
                    <a:pt x="59" y="85"/>
                    <a:pt x="58" y="84"/>
                    <a:pt x="60" y="84"/>
                  </a:cubicBezTo>
                  <a:cubicBezTo>
                    <a:pt x="62" y="84"/>
                    <a:pt x="62" y="85"/>
                    <a:pt x="63" y="86"/>
                  </a:cubicBezTo>
                  <a:cubicBezTo>
                    <a:pt x="64" y="86"/>
                    <a:pt x="65" y="87"/>
                    <a:pt x="66" y="87"/>
                  </a:cubicBezTo>
                  <a:cubicBezTo>
                    <a:pt x="69" y="88"/>
                    <a:pt x="70" y="88"/>
                    <a:pt x="71" y="85"/>
                  </a:cubicBezTo>
                  <a:cubicBezTo>
                    <a:pt x="72" y="88"/>
                    <a:pt x="73" y="89"/>
                    <a:pt x="76" y="90"/>
                  </a:cubicBezTo>
                  <a:cubicBezTo>
                    <a:pt x="78" y="91"/>
                    <a:pt x="78" y="94"/>
                    <a:pt x="80" y="95"/>
                  </a:cubicBezTo>
                  <a:cubicBezTo>
                    <a:pt x="80" y="95"/>
                    <a:pt x="84" y="94"/>
                    <a:pt x="84" y="94"/>
                  </a:cubicBezTo>
                  <a:cubicBezTo>
                    <a:pt x="84" y="92"/>
                    <a:pt x="85" y="88"/>
                    <a:pt x="83" y="89"/>
                  </a:cubicBezTo>
                  <a:cubicBezTo>
                    <a:pt x="80" y="90"/>
                    <a:pt x="78" y="88"/>
                    <a:pt x="77" y="85"/>
                  </a:cubicBezTo>
                  <a:cubicBezTo>
                    <a:pt x="77" y="83"/>
                    <a:pt x="79" y="80"/>
                    <a:pt x="78" y="77"/>
                  </a:cubicBezTo>
                  <a:cubicBezTo>
                    <a:pt x="78" y="76"/>
                    <a:pt x="77" y="74"/>
                    <a:pt x="78" y="73"/>
                  </a:cubicBezTo>
                  <a:cubicBezTo>
                    <a:pt x="78" y="73"/>
                    <a:pt x="78" y="72"/>
                    <a:pt x="79" y="72"/>
                  </a:cubicBezTo>
                  <a:cubicBezTo>
                    <a:pt x="80" y="72"/>
                    <a:pt x="79" y="70"/>
                    <a:pt x="80" y="70"/>
                  </a:cubicBezTo>
                  <a:cubicBezTo>
                    <a:pt x="81" y="68"/>
                    <a:pt x="86" y="68"/>
                    <a:pt x="87" y="68"/>
                  </a:cubicBezTo>
                  <a:cubicBezTo>
                    <a:pt x="85" y="67"/>
                    <a:pt x="86" y="64"/>
                    <a:pt x="84" y="63"/>
                  </a:cubicBezTo>
                  <a:cubicBezTo>
                    <a:pt x="83" y="62"/>
                    <a:pt x="82" y="61"/>
                    <a:pt x="82" y="60"/>
                  </a:cubicBezTo>
                  <a:cubicBezTo>
                    <a:pt x="82" y="58"/>
                    <a:pt x="82" y="56"/>
                    <a:pt x="81" y="55"/>
                  </a:cubicBezTo>
                  <a:cubicBezTo>
                    <a:pt x="81" y="53"/>
                    <a:pt x="80" y="52"/>
                    <a:pt x="80" y="50"/>
                  </a:cubicBezTo>
                  <a:cubicBezTo>
                    <a:pt x="80" y="49"/>
                    <a:pt x="80" y="44"/>
                    <a:pt x="81" y="45"/>
                  </a:cubicBezTo>
                  <a:cubicBezTo>
                    <a:pt x="80" y="41"/>
                    <a:pt x="80" y="39"/>
                    <a:pt x="82" y="35"/>
                  </a:cubicBezTo>
                  <a:cubicBezTo>
                    <a:pt x="83" y="32"/>
                    <a:pt x="83" y="31"/>
                    <a:pt x="83" y="28"/>
                  </a:cubicBezTo>
                  <a:cubicBezTo>
                    <a:pt x="83" y="25"/>
                    <a:pt x="85" y="23"/>
                    <a:pt x="87" y="21"/>
                  </a:cubicBezTo>
                  <a:cubicBezTo>
                    <a:pt x="88" y="20"/>
                    <a:pt x="89" y="19"/>
                    <a:pt x="90" y="18"/>
                  </a:cubicBezTo>
                  <a:cubicBezTo>
                    <a:pt x="91" y="17"/>
                    <a:pt x="91" y="17"/>
                    <a:pt x="90" y="15"/>
                  </a:cubicBezTo>
                  <a:cubicBezTo>
                    <a:pt x="89" y="15"/>
                    <a:pt x="91" y="16"/>
                    <a:pt x="90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6" name="Freeform 734"/>
            <p:cNvSpPr>
              <a:spLocks/>
            </p:cNvSpPr>
            <p:nvPr/>
          </p:nvSpPr>
          <p:spPr bwMode="auto">
            <a:xfrm>
              <a:off x="6128763" y="4653515"/>
              <a:ext cx="262809" cy="294664"/>
            </a:xfrm>
            <a:custGeom>
              <a:avLst/>
              <a:gdLst>
                <a:gd name="T0" fmla="*/ 51 w 56"/>
                <a:gd name="T1" fmla="*/ 27 h 63"/>
                <a:gd name="T2" fmla="*/ 48 w 56"/>
                <a:gd name="T3" fmla="*/ 26 h 63"/>
                <a:gd name="T4" fmla="*/ 47 w 56"/>
                <a:gd name="T5" fmla="*/ 21 h 63"/>
                <a:gd name="T6" fmla="*/ 46 w 56"/>
                <a:gd name="T7" fmla="*/ 12 h 63"/>
                <a:gd name="T8" fmla="*/ 46 w 56"/>
                <a:gd name="T9" fmla="*/ 8 h 63"/>
                <a:gd name="T10" fmla="*/ 43 w 56"/>
                <a:gd name="T11" fmla="*/ 8 h 63"/>
                <a:gd name="T12" fmla="*/ 40 w 56"/>
                <a:gd name="T13" fmla="*/ 6 h 63"/>
                <a:gd name="T14" fmla="*/ 35 w 56"/>
                <a:gd name="T15" fmla="*/ 8 h 63"/>
                <a:gd name="T16" fmla="*/ 34 w 56"/>
                <a:gd name="T17" fmla="*/ 11 h 63"/>
                <a:gd name="T18" fmla="*/ 29 w 56"/>
                <a:gd name="T19" fmla="*/ 12 h 63"/>
                <a:gd name="T20" fmla="*/ 18 w 56"/>
                <a:gd name="T21" fmla="*/ 1 h 63"/>
                <a:gd name="T22" fmla="*/ 3 w 56"/>
                <a:gd name="T23" fmla="*/ 2 h 63"/>
                <a:gd name="T24" fmla="*/ 6 w 56"/>
                <a:gd name="T25" fmla="*/ 12 h 63"/>
                <a:gd name="T26" fmla="*/ 6 w 56"/>
                <a:gd name="T27" fmla="*/ 16 h 63"/>
                <a:gd name="T28" fmla="*/ 6 w 56"/>
                <a:gd name="T29" fmla="*/ 20 h 63"/>
                <a:gd name="T30" fmla="*/ 8 w 56"/>
                <a:gd name="T31" fmla="*/ 33 h 63"/>
                <a:gd name="T32" fmla="*/ 3 w 56"/>
                <a:gd name="T33" fmla="*/ 41 h 63"/>
                <a:gd name="T34" fmla="*/ 0 w 56"/>
                <a:gd name="T35" fmla="*/ 50 h 63"/>
                <a:gd name="T36" fmla="*/ 0 w 56"/>
                <a:gd name="T37" fmla="*/ 55 h 63"/>
                <a:gd name="T38" fmla="*/ 0 w 56"/>
                <a:gd name="T39" fmla="*/ 59 h 63"/>
                <a:gd name="T40" fmla="*/ 3 w 56"/>
                <a:gd name="T41" fmla="*/ 59 h 63"/>
                <a:gd name="T42" fmla="*/ 8 w 56"/>
                <a:gd name="T43" fmla="*/ 58 h 63"/>
                <a:gd name="T44" fmla="*/ 9 w 56"/>
                <a:gd name="T45" fmla="*/ 59 h 63"/>
                <a:gd name="T46" fmla="*/ 16 w 56"/>
                <a:gd name="T47" fmla="*/ 59 h 63"/>
                <a:gd name="T48" fmla="*/ 25 w 56"/>
                <a:gd name="T49" fmla="*/ 59 h 63"/>
                <a:gd name="T50" fmla="*/ 30 w 56"/>
                <a:gd name="T51" fmla="*/ 59 h 63"/>
                <a:gd name="T52" fmla="*/ 39 w 56"/>
                <a:gd name="T53" fmla="*/ 62 h 63"/>
                <a:gd name="T54" fmla="*/ 53 w 56"/>
                <a:gd name="T55" fmla="*/ 60 h 63"/>
                <a:gd name="T56" fmla="*/ 46 w 56"/>
                <a:gd name="T57" fmla="*/ 51 h 63"/>
                <a:gd name="T58" fmla="*/ 46 w 56"/>
                <a:gd name="T59" fmla="*/ 37 h 63"/>
                <a:gd name="T60" fmla="*/ 56 w 56"/>
                <a:gd name="T61" fmla="*/ 35 h 63"/>
                <a:gd name="T62" fmla="*/ 56 w 56"/>
                <a:gd name="T63" fmla="*/ 27 h 63"/>
                <a:gd name="T64" fmla="*/ 51 w 56"/>
                <a:gd name="T65" fmla="*/ 27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6" h="63">
                  <a:moveTo>
                    <a:pt x="51" y="27"/>
                  </a:moveTo>
                  <a:cubicBezTo>
                    <a:pt x="49" y="27"/>
                    <a:pt x="48" y="28"/>
                    <a:pt x="48" y="26"/>
                  </a:cubicBezTo>
                  <a:cubicBezTo>
                    <a:pt x="48" y="24"/>
                    <a:pt x="48" y="23"/>
                    <a:pt x="47" y="21"/>
                  </a:cubicBezTo>
                  <a:cubicBezTo>
                    <a:pt x="45" y="18"/>
                    <a:pt x="48" y="15"/>
                    <a:pt x="46" y="12"/>
                  </a:cubicBezTo>
                  <a:cubicBezTo>
                    <a:pt x="46" y="11"/>
                    <a:pt x="46" y="8"/>
                    <a:pt x="46" y="8"/>
                  </a:cubicBezTo>
                  <a:cubicBezTo>
                    <a:pt x="46" y="8"/>
                    <a:pt x="43" y="8"/>
                    <a:pt x="43" y="8"/>
                  </a:cubicBezTo>
                  <a:cubicBezTo>
                    <a:pt x="40" y="8"/>
                    <a:pt x="40" y="9"/>
                    <a:pt x="40" y="6"/>
                  </a:cubicBezTo>
                  <a:cubicBezTo>
                    <a:pt x="37" y="6"/>
                    <a:pt x="36" y="5"/>
                    <a:pt x="35" y="8"/>
                  </a:cubicBezTo>
                  <a:cubicBezTo>
                    <a:pt x="35" y="8"/>
                    <a:pt x="35" y="11"/>
                    <a:pt x="34" y="11"/>
                  </a:cubicBezTo>
                  <a:cubicBezTo>
                    <a:pt x="33" y="12"/>
                    <a:pt x="31" y="12"/>
                    <a:pt x="29" y="12"/>
                  </a:cubicBezTo>
                  <a:cubicBezTo>
                    <a:pt x="22" y="13"/>
                    <a:pt x="24" y="1"/>
                    <a:pt x="18" y="1"/>
                  </a:cubicBezTo>
                  <a:cubicBezTo>
                    <a:pt x="13" y="1"/>
                    <a:pt x="7" y="0"/>
                    <a:pt x="3" y="2"/>
                  </a:cubicBezTo>
                  <a:cubicBezTo>
                    <a:pt x="1" y="4"/>
                    <a:pt x="6" y="10"/>
                    <a:pt x="6" y="12"/>
                  </a:cubicBezTo>
                  <a:cubicBezTo>
                    <a:pt x="7" y="13"/>
                    <a:pt x="7" y="15"/>
                    <a:pt x="6" y="16"/>
                  </a:cubicBezTo>
                  <a:cubicBezTo>
                    <a:pt x="4" y="17"/>
                    <a:pt x="6" y="19"/>
                    <a:pt x="6" y="20"/>
                  </a:cubicBezTo>
                  <a:cubicBezTo>
                    <a:pt x="9" y="24"/>
                    <a:pt x="11" y="29"/>
                    <a:pt x="8" y="33"/>
                  </a:cubicBezTo>
                  <a:cubicBezTo>
                    <a:pt x="6" y="36"/>
                    <a:pt x="4" y="38"/>
                    <a:pt x="3" y="41"/>
                  </a:cubicBezTo>
                  <a:cubicBezTo>
                    <a:pt x="2" y="44"/>
                    <a:pt x="1" y="47"/>
                    <a:pt x="0" y="50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1" y="59"/>
                    <a:pt x="2" y="59"/>
                    <a:pt x="3" y="59"/>
                  </a:cubicBezTo>
                  <a:cubicBezTo>
                    <a:pt x="5" y="59"/>
                    <a:pt x="5" y="56"/>
                    <a:pt x="8" y="58"/>
                  </a:cubicBezTo>
                  <a:cubicBezTo>
                    <a:pt x="8" y="58"/>
                    <a:pt x="9" y="59"/>
                    <a:pt x="9" y="59"/>
                  </a:cubicBezTo>
                  <a:cubicBezTo>
                    <a:pt x="12" y="59"/>
                    <a:pt x="14" y="59"/>
                    <a:pt x="16" y="59"/>
                  </a:cubicBezTo>
                  <a:cubicBezTo>
                    <a:pt x="19" y="59"/>
                    <a:pt x="22" y="59"/>
                    <a:pt x="25" y="59"/>
                  </a:cubicBezTo>
                  <a:cubicBezTo>
                    <a:pt x="26" y="59"/>
                    <a:pt x="29" y="59"/>
                    <a:pt x="30" y="59"/>
                  </a:cubicBezTo>
                  <a:cubicBezTo>
                    <a:pt x="32" y="63"/>
                    <a:pt x="36" y="62"/>
                    <a:pt x="39" y="62"/>
                  </a:cubicBezTo>
                  <a:cubicBezTo>
                    <a:pt x="44" y="62"/>
                    <a:pt x="48" y="61"/>
                    <a:pt x="53" y="60"/>
                  </a:cubicBezTo>
                  <a:cubicBezTo>
                    <a:pt x="50" y="57"/>
                    <a:pt x="46" y="55"/>
                    <a:pt x="46" y="51"/>
                  </a:cubicBezTo>
                  <a:cubicBezTo>
                    <a:pt x="46" y="46"/>
                    <a:pt x="46" y="41"/>
                    <a:pt x="46" y="37"/>
                  </a:cubicBezTo>
                  <a:cubicBezTo>
                    <a:pt x="46" y="36"/>
                    <a:pt x="56" y="38"/>
                    <a:pt x="56" y="35"/>
                  </a:cubicBezTo>
                  <a:cubicBezTo>
                    <a:pt x="56" y="33"/>
                    <a:pt x="56" y="30"/>
                    <a:pt x="56" y="27"/>
                  </a:cubicBezTo>
                  <a:cubicBezTo>
                    <a:pt x="56" y="24"/>
                    <a:pt x="53" y="27"/>
                    <a:pt x="51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7" name="Freeform 735"/>
            <p:cNvSpPr>
              <a:spLocks/>
            </p:cNvSpPr>
            <p:nvPr/>
          </p:nvSpPr>
          <p:spPr bwMode="auto">
            <a:xfrm>
              <a:off x="6297598" y="4933844"/>
              <a:ext cx="215024" cy="224581"/>
            </a:xfrm>
            <a:custGeom>
              <a:avLst/>
              <a:gdLst>
                <a:gd name="T0" fmla="*/ 25 w 46"/>
                <a:gd name="T1" fmla="*/ 2 h 48"/>
                <a:gd name="T2" fmla="*/ 21 w 46"/>
                <a:gd name="T3" fmla="*/ 3 h 48"/>
                <a:gd name="T4" fmla="*/ 18 w 46"/>
                <a:gd name="T5" fmla="*/ 4 h 48"/>
                <a:gd name="T6" fmla="*/ 6 w 46"/>
                <a:gd name="T7" fmla="*/ 4 h 48"/>
                <a:gd name="T8" fmla="*/ 6 w 46"/>
                <a:gd name="T9" fmla="*/ 18 h 48"/>
                <a:gd name="T10" fmla="*/ 6 w 46"/>
                <a:gd name="T11" fmla="*/ 23 h 48"/>
                <a:gd name="T12" fmla="*/ 1 w 46"/>
                <a:gd name="T13" fmla="*/ 24 h 48"/>
                <a:gd name="T14" fmla="*/ 1 w 46"/>
                <a:gd name="T15" fmla="*/ 31 h 48"/>
                <a:gd name="T16" fmla="*/ 1 w 46"/>
                <a:gd name="T17" fmla="*/ 38 h 48"/>
                <a:gd name="T18" fmla="*/ 4 w 46"/>
                <a:gd name="T19" fmla="*/ 47 h 48"/>
                <a:gd name="T20" fmla="*/ 8 w 46"/>
                <a:gd name="T21" fmla="*/ 48 h 48"/>
                <a:gd name="T22" fmla="*/ 13 w 46"/>
                <a:gd name="T23" fmla="*/ 44 h 48"/>
                <a:gd name="T24" fmla="*/ 19 w 46"/>
                <a:gd name="T25" fmla="*/ 41 h 48"/>
                <a:gd name="T26" fmla="*/ 29 w 46"/>
                <a:gd name="T27" fmla="*/ 39 h 48"/>
                <a:gd name="T28" fmla="*/ 31 w 46"/>
                <a:gd name="T29" fmla="*/ 37 h 48"/>
                <a:gd name="T30" fmla="*/ 34 w 46"/>
                <a:gd name="T31" fmla="*/ 34 h 48"/>
                <a:gd name="T32" fmla="*/ 43 w 46"/>
                <a:gd name="T33" fmla="*/ 26 h 48"/>
                <a:gd name="T34" fmla="*/ 44 w 46"/>
                <a:gd name="T35" fmla="*/ 22 h 48"/>
                <a:gd name="T36" fmla="*/ 40 w 46"/>
                <a:gd name="T37" fmla="*/ 21 h 48"/>
                <a:gd name="T38" fmla="*/ 38 w 46"/>
                <a:gd name="T39" fmla="*/ 17 h 48"/>
                <a:gd name="T40" fmla="*/ 39 w 46"/>
                <a:gd name="T41" fmla="*/ 15 h 48"/>
                <a:gd name="T42" fmla="*/ 36 w 46"/>
                <a:gd name="T43" fmla="*/ 14 h 48"/>
                <a:gd name="T44" fmla="*/ 36 w 46"/>
                <a:gd name="T45" fmla="*/ 13 h 48"/>
                <a:gd name="T46" fmla="*/ 34 w 46"/>
                <a:gd name="T47" fmla="*/ 12 h 48"/>
                <a:gd name="T48" fmla="*/ 30 w 46"/>
                <a:gd name="T49" fmla="*/ 7 h 48"/>
                <a:gd name="T50" fmla="*/ 25 w 46"/>
                <a:gd name="T51" fmla="*/ 2 h 48"/>
                <a:gd name="T52" fmla="*/ 25 w 46"/>
                <a:gd name="T53" fmla="*/ 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6" h="48">
                  <a:moveTo>
                    <a:pt x="25" y="2"/>
                  </a:moveTo>
                  <a:cubicBezTo>
                    <a:pt x="24" y="3"/>
                    <a:pt x="22" y="3"/>
                    <a:pt x="21" y="3"/>
                  </a:cubicBezTo>
                  <a:cubicBezTo>
                    <a:pt x="19" y="3"/>
                    <a:pt x="20" y="6"/>
                    <a:pt x="18" y="4"/>
                  </a:cubicBezTo>
                  <a:cubicBezTo>
                    <a:pt x="15" y="0"/>
                    <a:pt x="10" y="5"/>
                    <a:pt x="6" y="4"/>
                  </a:cubicBezTo>
                  <a:cubicBezTo>
                    <a:pt x="6" y="9"/>
                    <a:pt x="6" y="14"/>
                    <a:pt x="6" y="18"/>
                  </a:cubicBezTo>
                  <a:cubicBezTo>
                    <a:pt x="6" y="19"/>
                    <a:pt x="7" y="23"/>
                    <a:pt x="6" y="23"/>
                  </a:cubicBezTo>
                  <a:cubicBezTo>
                    <a:pt x="5" y="24"/>
                    <a:pt x="1" y="22"/>
                    <a:pt x="1" y="24"/>
                  </a:cubicBezTo>
                  <a:cubicBezTo>
                    <a:pt x="1" y="26"/>
                    <a:pt x="1" y="29"/>
                    <a:pt x="1" y="31"/>
                  </a:cubicBezTo>
                  <a:cubicBezTo>
                    <a:pt x="1" y="33"/>
                    <a:pt x="0" y="36"/>
                    <a:pt x="1" y="38"/>
                  </a:cubicBezTo>
                  <a:cubicBezTo>
                    <a:pt x="5" y="39"/>
                    <a:pt x="6" y="44"/>
                    <a:pt x="4" y="47"/>
                  </a:cubicBezTo>
                  <a:cubicBezTo>
                    <a:pt x="4" y="48"/>
                    <a:pt x="8" y="48"/>
                    <a:pt x="8" y="48"/>
                  </a:cubicBezTo>
                  <a:cubicBezTo>
                    <a:pt x="10" y="48"/>
                    <a:pt x="11" y="46"/>
                    <a:pt x="13" y="44"/>
                  </a:cubicBezTo>
                  <a:cubicBezTo>
                    <a:pt x="15" y="42"/>
                    <a:pt x="15" y="39"/>
                    <a:pt x="19" y="41"/>
                  </a:cubicBezTo>
                  <a:cubicBezTo>
                    <a:pt x="23" y="43"/>
                    <a:pt x="27" y="44"/>
                    <a:pt x="29" y="39"/>
                  </a:cubicBezTo>
                  <a:cubicBezTo>
                    <a:pt x="29" y="38"/>
                    <a:pt x="29" y="37"/>
                    <a:pt x="31" y="37"/>
                  </a:cubicBezTo>
                  <a:cubicBezTo>
                    <a:pt x="33" y="37"/>
                    <a:pt x="34" y="35"/>
                    <a:pt x="34" y="34"/>
                  </a:cubicBezTo>
                  <a:cubicBezTo>
                    <a:pt x="36" y="31"/>
                    <a:pt x="40" y="28"/>
                    <a:pt x="43" y="26"/>
                  </a:cubicBezTo>
                  <a:cubicBezTo>
                    <a:pt x="45" y="25"/>
                    <a:pt x="46" y="24"/>
                    <a:pt x="44" y="22"/>
                  </a:cubicBezTo>
                  <a:cubicBezTo>
                    <a:pt x="43" y="21"/>
                    <a:pt x="40" y="22"/>
                    <a:pt x="40" y="21"/>
                  </a:cubicBezTo>
                  <a:cubicBezTo>
                    <a:pt x="39" y="20"/>
                    <a:pt x="38" y="19"/>
                    <a:pt x="38" y="17"/>
                  </a:cubicBezTo>
                  <a:cubicBezTo>
                    <a:pt x="38" y="17"/>
                    <a:pt x="39" y="16"/>
                    <a:pt x="39" y="15"/>
                  </a:cubicBezTo>
                  <a:cubicBezTo>
                    <a:pt x="38" y="15"/>
                    <a:pt x="37" y="15"/>
                    <a:pt x="36" y="14"/>
                  </a:cubicBezTo>
                  <a:cubicBezTo>
                    <a:pt x="36" y="14"/>
                    <a:pt x="37" y="13"/>
                    <a:pt x="36" y="13"/>
                  </a:cubicBezTo>
                  <a:cubicBezTo>
                    <a:pt x="35" y="13"/>
                    <a:pt x="35" y="12"/>
                    <a:pt x="34" y="12"/>
                  </a:cubicBezTo>
                  <a:cubicBezTo>
                    <a:pt x="32" y="11"/>
                    <a:pt x="31" y="10"/>
                    <a:pt x="30" y="7"/>
                  </a:cubicBezTo>
                  <a:cubicBezTo>
                    <a:pt x="30" y="6"/>
                    <a:pt x="27" y="2"/>
                    <a:pt x="25" y="2"/>
                  </a:cubicBezTo>
                  <a:cubicBezTo>
                    <a:pt x="25" y="2"/>
                    <a:pt x="26" y="2"/>
                    <a:pt x="2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8" name="Freeform 736"/>
            <p:cNvSpPr>
              <a:spLocks/>
            </p:cNvSpPr>
            <p:nvPr/>
          </p:nvSpPr>
          <p:spPr bwMode="auto">
            <a:xfrm>
              <a:off x="6413870" y="4887651"/>
              <a:ext cx="183169" cy="162463"/>
            </a:xfrm>
            <a:custGeom>
              <a:avLst/>
              <a:gdLst>
                <a:gd name="T0" fmla="*/ 39 w 39"/>
                <a:gd name="T1" fmla="*/ 22 h 35"/>
                <a:gd name="T2" fmla="*/ 38 w 39"/>
                <a:gd name="T3" fmla="*/ 18 h 35"/>
                <a:gd name="T4" fmla="*/ 39 w 39"/>
                <a:gd name="T5" fmla="*/ 14 h 35"/>
                <a:gd name="T6" fmla="*/ 38 w 39"/>
                <a:gd name="T7" fmla="*/ 7 h 35"/>
                <a:gd name="T8" fmla="*/ 27 w 39"/>
                <a:gd name="T9" fmla="*/ 2 h 35"/>
                <a:gd name="T10" fmla="*/ 24 w 39"/>
                <a:gd name="T11" fmla="*/ 0 h 35"/>
                <a:gd name="T12" fmla="*/ 19 w 39"/>
                <a:gd name="T13" fmla="*/ 3 h 35"/>
                <a:gd name="T14" fmla="*/ 13 w 39"/>
                <a:gd name="T15" fmla="*/ 7 h 35"/>
                <a:gd name="T16" fmla="*/ 9 w 39"/>
                <a:gd name="T17" fmla="*/ 12 h 35"/>
                <a:gd name="T18" fmla="*/ 2 w 39"/>
                <a:gd name="T19" fmla="*/ 12 h 35"/>
                <a:gd name="T20" fmla="*/ 5 w 39"/>
                <a:gd name="T21" fmla="*/ 16 h 35"/>
                <a:gd name="T22" fmla="*/ 8 w 39"/>
                <a:gd name="T23" fmla="*/ 21 h 35"/>
                <a:gd name="T24" fmla="*/ 11 w 39"/>
                <a:gd name="T25" fmla="*/ 23 h 35"/>
                <a:gd name="T26" fmla="*/ 11 w 39"/>
                <a:gd name="T27" fmla="*/ 24 h 35"/>
                <a:gd name="T28" fmla="*/ 14 w 39"/>
                <a:gd name="T29" fmla="*/ 25 h 35"/>
                <a:gd name="T30" fmla="*/ 13 w 39"/>
                <a:gd name="T31" fmla="*/ 28 h 35"/>
                <a:gd name="T32" fmla="*/ 15 w 39"/>
                <a:gd name="T33" fmla="*/ 31 h 35"/>
                <a:gd name="T34" fmla="*/ 20 w 39"/>
                <a:gd name="T35" fmla="*/ 34 h 35"/>
                <a:gd name="T36" fmla="*/ 25 w 39"/>
                <a:gd name="T37" fmla="*/ 35 h 35"/>
                <a:gd name="T38" fmla="*/ 27 w 39"/>
                <a:gd name="T39" fmla="*/ 35 h 35"/>
                <a:gd name="T40" fmla="*/ 34 w 39"/>
                <a:gd name="T41" fmla="*/ 31 h 35"/>
                <a:gd name="T42" fmla="*/ 36 w 39"/>
                <a:gd name="T43" fmla="*/ 27 h 35"/>
                <a:gd name="T44" fmla="*/ 39 w 39"/>
                <a:gd name="T45" fmla="*/ 22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9" h="35">
                  <a:moveTo>
                    <a:pt x="39" y="22"/>
                  </a:moveTo>
                  <a:cubicBezTo>
                    <a:pt x="39" y="21"/>
                    <a:pt x="38" y="19"/>
                    <a:pt x="38" y="18"/>
                  </a:cubicBezTo>
                  <a:cubicBezTo>
                    <a:pt x="38" y="16"/>
                    <a:pt x="39" y="15"/>
                    <a:pt x="39" y="14"/>
                  </a:cubicBezTo>
                  <a:cubicBezTo>
                    <a:pt x="39" y="11"/>
                    <a:pt x="39" y="9"/>
                    <a:pt x="38" y="7"/>
                  </a:cubicBezTo>
                  <a:cubicBezTo>
                    <a:pt x="38" y="4"/>
                    <a:pt x="29" y="2"/>
                    <a:pt x="27" y="2"/>
                  </a:cubicBezTo>
                  <a:cubicBezTo>
                    <a:pt x="27" y="0"/>
                    <a:pt x="27" y="0"/>
                    <a:pt x="24" y="0"/>
                  </a:cubicBezTo>
                  <a:cubicBezTo>
                    <a:pt x="21" y="0"/>
                    <a:pt x="21" y="1"/>
                    <a:pt x="19" y="3"/>
                  </a:cubicBezTo>
                  <a:cubicBezTo>
                    <a:pt x="18" y="5"/>
                    <a:pt x="15" y="6"/>
                    <a:pt x="13" y="7"/>
                  </a:cubicBezTo>
                  <a:cubicBezTo>
                    <a:pt x="12" y="9"/>
                    <a:pt x="11" y="12"/>
                    <a:pt x="9" y="12"/>
                  </a:cubicBezTo>
                  <a:cubicBezTo>
                    <a:pt x="7" y="12"/>
                    <a:pt x="5" y="11"/>
                    <a:pt x="2" y="12"/>
                  </a:cubicBezTo>
                  <a:cubicBezTo>
                    <a:pt x="0" y="13"/>
                    <a:pt x="4" y="15"/>
                    <a:pt x="5" y="16"/>
                  </a:cubicBezTo>
                  <a:cubicBezTo>
                    <a:pt x="6" y="18"/>
                    <a:pt x="6" y="20"/>
                    <a:pt x="8" y="21"/>
                  </a:cubicBezTo>
                  <a:cubicBezTo>
                    <a:pt x="9" y="22"/>
                    <a:pt x="10" y="23"/>
                    <a:pt x="11" y="23"/>
                  </a:cubicBezTo>
                  <a:cubicBezTo>
                    <a:pt x="12" y="23"/>
                    <a:pt x="11" y="24"/>
                    <a:pt x="11" y="24"/>
                  </a:cubicBezTo>
                  <a:cubicBezTo>
                    <a:pt x="12" y="24"/>
                    <a:pt x="13" y="25"/>
                    <a:pt x="14" y="25"/>
                  </a:cubicBezTo>
                  <a:cubicBezTo>
                    <a:pt x="14" y="26"/>
                    <a:pt x="13" y="27"/>
                    <a:pt x="13" y="28"/>
                  </a:cubicBezTo>
                  <a:cubicBezTo>
                    <a:pt x="13" y="29"/>
                    <a:pt x="14" y="31"/>
                    <a:pt x="15" y="31"/>
                  </a:cubicBezTo>
                  <a:cubicBezTo>
                    <a:pt x="18" y="31"/>
                    <a:pt x="19" y="31"/>
                    <a:pt x="20" y="34"/>
                  </a:cubicBezTo>
                  <a:cubicBezTo>
                    <a:pt x="21" y="35"/>
                    <a:pt x="23" y="34"/>
                    <a:pt x="25" y="35"/>
                  </a:cubicBezTo>
                  <a:cubicBezTo>
                    <a:pt x="26" y="35"/>
                    <a:pt x="26" y="35"/>
                    <a:pt x="27" y="35"/>
                  </a:cubicBezTo>
                  <a:cubicBezTo>
                    <a:pt x="31" y="35"/>
                    <a:pt x="32" y="34"/>
                    <a:pt x="34" y="31"/>
                  </a:cubicBezTo>
                  <a:cubicBezTo>
                    <a:pt x="35" y="30"/>
                    <a:pt x="36" y="28"/>
                    <a:pt x="36" y="27"/>
                  </a:cubicBezTo>
                  <a:cubicBezTo>
                    <a:pt x="37" y="25"/>
                    <a:pt x="39" y="24"/>
                    <a:pt x="39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9" name="Freeform 737"/>
            <p:cNvSpPr>
              <a:spLocks/>
            </p:cNvSpPr>
            <p:nvPr/>
          </p:nvSpPr>
          <p:spPr bwMode="auto">
            <a:xfrm>
              <a:off x="6536512" y="5129754"/>
              <a:ext cx="46190" cy="52563"/>
            </a:xfrm>
            <a:custGeom>
              <a:avLst/>
              <a:gdLst>
                <a:gd name="T0" fmla="*/ 5 w 10"/>
                <a:gd name="T1" fmla="*/ 1 h 11"/>
                <a:gd name="T2" fmla="*/ 7 w 10"/>
                <a:gd name="T3" fmla="*/ 9 h 11"/>
                <a:gd name="T4" fmla="*/ 5 w 10"/>
                <a:gd name="T5" fmla="*/ 1 h 11"/>
                <a:gd name="T6" fmla="*/ 5 w 10"/>
                <a:gd name="T7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1">
                  <a:moveTo>
                    <a:pt x="5" y="1"/>
                  </a:moveTo>
                  <a:cubicBezTo>
                    <a:pt x="0" y="2"/>
                    <a:pt x="3" y="11"/>
                    <a:pt x="7" y="9"/>
                  </a:cubicBezTo>
                  <a:cubicBezTo>
                    <a:pt x="10" y="8"/>
                    <a:pt x="9" y="0"/>
                    <a:pt x="5" y="1"/>
                  </a:cubicBezTo>
                  <a:cubicBezTo>
                    <a:pt x="3" y="1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0" name="Freeform 738"/>
            <p:cNvSpPr>
              <a:spLocks noEditPoints="1"/>
            </p:cNvSpPr>
            <p:nvPr/>
          </p:nvSpPr>
          <p:spPr bwMode="auto">
            <a:xfrm>
              <a:off x="6222737" y="5045337"/>
              <a:ext cx="369523" cy="323332"/>
            </a:xfrm>
            <a:custGeom>
              <a:avLst/>
              <a:gdLst>
                <a:gd name="T0" fmla="*/ 74 w 79"/>
                <a:gd name="T1" fmla="*/ 27 h 69"/>
                <a:gd name="T2" fmla="*/ 69 w 79"/>
                <a:gd name="T3" fmla="*/ 22 h 69"/>
                <a:gd name="T4" fmla="*/ 72 w 79"/>
                <a:gd name="T5" fmla="*/ 19 h 69"/>
                <a:gd name="T6" fmla="*/ 75 w 79"/>
                <a:gd name="T7" fmla="*/ 20 h 69"/>
                <a:gd name="T8" fmla="*/ 75 w 79"/>
                <a:gd name="T9" fmla="*/ 11 h 69"/>
                <a:gd name="T10" fmla="*/ 73 w 79"/>
                <a:gd name="T11" fmla="*/ 7 h 69"/>
                <a:gd name="T12" fmla="*/ 72 w 79"/>
                <a:gd name="T13" fmla="*/ 1 h 69"/>
                <a:gd name="T14" fmla="*/ 66 w 79"/>
                <a:gd name="T15" fmla="*/ 1 h 69"/>
                <a:gd name="T16" fmla="*/ 60 w 79"/>
                <a:gd name="T17" fmla="*/ 2 h 69"/>
                <a:gd name="T18" fmla="*/ 55 w 79"/>
                <a:gd name="T19" fmla="*/ 5 h 69"/>
                <a:gd name="T20" fmla="*/ 51 w 79"/>
                <a:gd name="T21" fmla="*/ 8 h 69"/>
                <a:gd name="T22" fmla="*/ 49 w 79"/>
                <a:gd name="T23" fmla="*/ 12 h 69"/>
                <a:gd name="T24" fmla="*/ 45 w 79"/>
                <a:gd name="T25" fmla="*/ 14 h 69"/>
                <a:gd name="T26" fmla="*/ 44 w 79"/>
                <a:gd name="T27" fmla="*/ 17 h 69"/>
                <a:gd name="T28" fmla="*/ 34 w 79"/>
                <a:gd name="T29" fmla="*/ 17 h 69"/>
                <a:gd name="T30" fmla="*/ 28 w 79"/>
                <a:gd name="T31" fmla="*/ 21 h 69"/>
                <a:gd name="T32" fmla="*/ 24 w 79"/>
                <a:gd name="T33" fmla="*/ 24 h 69"/>
                <a:gd name="T34" fmla="*/ 20 w 79"/>
                <a:gd name="T35" fmla="*/ 23 h 69"/>
                <a:gd name="T36" fmla="*/ 17 w 79"/>
                <a:gd name="T37" fmla="*/ 14 h 69"/>
                <a:gd name="T38" fmla="*/ 17 w 79"/>
                <a:gd name="T39" fmla="*/ 29 h 69"/>
                <a:gd name="T40" fmla="*/ 17 w 79"/>
                <a:gd name="T41" fmla="*/ 33 h 69"/>
                <a:gd name="T42" fmla="*/ 9 w 79"/>
                <a:gd name="T43" fmla="*/ 35 h 69"/>
                <a:gd name="T44" fmla="*/ 6 w 79"/>
                <a:gd name="T45" fmla="*/ 34 h 69"/>
                <a:gd name="T46" fmla="*/ 2 w 79"/>
                <a:gd name="T47" fmla="*/ 33 h 69"/>
                <a:gd name="T48" fmla="*/ 3 w 79"/>
                <a:gd name="T49" fmla="*/ 40 h 69"/>
                <a:gd name="T50" fmla="*/ 5 w 79"/>
                <a:gd name="T51" fmla="*/ 45 h 69"/>
                <a:gd name="T52" fmla="*/ 9 w 79"/>
                <a:gd name="T53" fmla="*/ 56 h 69"/>
                <a:gd name="T54" fmla="*/ 8 w 79"/>
                <a:gd name="T55" fmla="*/ 60 h 69"/>
                <a:gd name="T56" fmla="*/ 9 w 79"/>
                <a:gd name="T57" fmla="*/ 62 h 69"/>
                <a:gd name="T58" fmla="*/ 10 w 79"/>
                <a:gd name="T59" fmla="*/ 66 h 69"/>
                <a:gd name="T60" fmla="*/ 11 w 79"/>
                <a:gd name="T61" fmla="*/ 64 h 69"/>
                <a:gd name="T62" fmla="*/ 15 w 79"/>
                <a:gd name="T63" fmla="*/ 68 h 69"/>
                <a:gd name="T64" fmla="*/ 21 w 79"/>
                <a:gd name="T65" fmla="*/ 66 h 69"/>
                <a:gd name="T66" fmla="*/ 26 w 79"/>
                <a:gd name="T67" fmla="*/ 65 h 69"/>
                <a:gd name="T68" fmla="*/ 31 w 79"/>
                <a:gd name="T69" fmla="*/ 64 h 69"/>
                <a:gd name="T70" fmla="*/ 38 w 79"/>
                <a:gd name="T71" fmla="*/ 64 h 69"/>
                <a:gd name="T72" fmla="*/ 39 w 79"/>
                <a:gd name="T73" fmla="*/ 64 h 69"/>
                <a:gd name="T74" fmla="*/ 41 w 79"/>
                <a:gd name="T75" fmla="*/ 63 h 69"/>
                <a:gd name="T76" fmla="*/ 42 w 79"/>
                <a:gd name="T77" fmla="*/ 62 h 69"/>
                <a:gd name="T78" fmla="*/ 44 w 79"/>
                <a:gd name="T79" fmla="*/ 65 h 69"/>
                <a:gd name="T80" fmla="*/ 46 w 79"/>
                <a:gd name="T81" fmla="*/ 62 h 69"/>
                <a:gd name="T82" fmla="*/ 57 w 79"/>
                <a:gd name="T83" fmla="*/ 56 h 69"/>
                <a:gd name="T84" fmla="*/ 65 w 79"/>
                <a:gd name="T85" fmla="*/ 48 h 69"/>
                <a:gd name="T86" fmla="*/ 72 w 79"/>
                <a:gd name="T87" fmla="*/ 37 h 69"/>
                <a:gd name="T88" fmla="*/ 77 w 79"/>
                <a:gd name="T89" fmla="*/ 33 h 69"/>
                <a:gd name="T90" fmla="*/ 79 w 79"/>
                <a:gd name="T91" fmla="*/ 25 h 69"/>
                <a:gd name="T92" fmla="*/ 76 w 79"/>
                <a:gd name="T93" fmla="*/ 25 h 69"/>
                <a:gd name="T94" fmla="*/ 74 w 79"/>
                <a:gd name="T95" fmla="*/ 27 h 69"/>
                <a:gd name="T96" fmla="*/ 62 w 79"/>
                <a:gd name="T97" fmla="*/ 39 h 69"/>
                <a:gd name="T98" fmla="*/ 61 w 79"/>
                <a:gd name="T99" fmla="*/ 41 h 69"/>
                <a:gd name="T100" fmla="*/ 57 w 79"/>
                <a:gd name="T101" fmla="*/ 43 h 69"/>
                <a:gd name="T102" fmla="*/ 55 w 79"/>
                <a:gd name="T103" fmla="*/ 44 h 69"/>
                <a:gd name="T104" fmla="*/ 52 w 79"/>
                <a:gd name="T105" fmla="*/ 41 h 69"/>
                <a:gd name="T106" fmla="*/ 56 w 79"/>
                <a:gd name="T107" fmla="*/ 35 h 69"/>
                <a:gd name="T108" fmla="*/ 60 w 79"/>
                <a:gd name="T109" fmla="*/ 35 h 69"/>
                <a:gd name="T110" fmla="*/ 62 w 79"/>
                <a:gd name="T111" fmla="*/ 39 h 69"/>
                <a:gd name="T112" fmla="*/ 62 w 79"/>
                <a:gd name="T113" fmla="*/ 3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79" h="69">
                  <a:moveTo>
                    <a:pt x="74" y="27"/>
                  </a:moveTo>
                  <a:cubicBezTo>
                    <a:pt x="71" y="27"/>
                    <a:pt x="68" y="24"/>
                    <a:pt x="69" y="22"/>
                  </a:cubicBezTo>
                  <a:cubicBezTo>
                    <a:pt x="69" y="20"/>
                    <a:pt x="71" y="19"/>
                    <a:pt x="72" y="19"/>
                  </a:cubicBezTo>
                  <a:cubicBezTo>
                    <a:pt x="73" y="19"/>
                    <a:pt x="74" y="20"/>
                    <a:pt x="75" y="20"/>
                  </a:cubicBezTo>
                  <a:cubicBezTo>
                    <a:pt x="75" y="17"/>
                    <a:pt x="76" y="14"/>
                    <a:pt x="75" y="11"/>
                  </a:cubicBezTo>
                  <a:cubicBezTo>
                    <a:pt x="74" y="10"/>
                    <a:pt x="73" y="8"/>
                    <a:pt x="73" y="7"/>
                  </a:cubicBezTo>
                  <a:cubicBezTo>
                    <a:pt x="72" y="5"/>
                    <a:pt x="72" y="3"/>
                    <a:pt x="72" y="1"/>
                  </a:cubicBezTo>
                  <a:cubicBezTo>
                    <a:pt x="70" y="2"/>
                    <a:pt x="67" y="1"/>
                    <a:pt x="66" y="1"/>
                  </a:cubicBezTo>
                  <a:cubicBezTo>
                    <a:pt x="63" y="0"/>
                    <a:pt x="61" y="0"/>
                    <a:pt x="60" y="2"/>
                  </a:cubicBezTo>
                  <a:cubicBezTo>
                    <a:pt x="58" y="3"/>
                    <a:pt x="56" y="3"/>
                    <a:pt x="55" y="5"/>
                  </a:cubicBezTo>
                  <a:cubicBezTo>
                    <a:pt x="54" y="6"/>
                    <a:pt x="52" y="7"/>
                    <a:pt x="51" y="8"/>
                  </a:cubicBezTo>
                  <a:cubicBezTo>
                    <a:pt x="50" y="9"/>
                    <a:pt x="50" y="11"/>
                    <a:pt x="49" y="12"/>
                  </a:cubicBezTo>
                  <a:cubicBezTo>
                    <a:pt x="48" y="14"/>
                    <a:pt x="46" y="12"/>
                    <a:pt x="45" y="14"/>
                  </a:cubicBezTo>
                  <a:cubicBezTo>
                    <a:pt x="44" y="15"/>
                    <a:pt x="45" y="16"/>
                    <a:pt x="44" y="17"/>
                  </a:cubicBezTo>
                  <a:cubicBezTo>
                    <a:pt x="42" y="21"/>
                    <a:pt x="37" y="18"/>
                    <a:pt x="34" y="17"/>
                  </a:cubicBezTo>
                  <a:cubicBezTo>
                    <a:pt x="31" y="15"/>
                    <a:pt x="30" y="19"/>
                    <a:pt x="28" y="21"/>
                  </a:cubicBezTo>
                  <a:cubicBezTo>
                    <a:pt x="27" y="22"/>
                    <a:pt x="26" y="24"/>
                    <a:pt x="24" y="24"/>
                  </a:cubicBezTo>
                  <a:cubicBezTo>
                    <a:pt x="24" y="24"/>
                    <a:pt x="20" y="24"/>
                    <a:pt x="20" y="23"/>
                  </a:cubicBezTo>
                  <a:cubicBezTo>
                    <a:pt x="22" y="20"/>
                    <a:pt x="21" y="15"/>
                    <a:pt x="17" y="14"/>
                  </a:cubicBezTo>
                  <a:cubicBezTo>
                    <a:pt x="17" y="19"/>
                    <a:pt x="17" y="24"/>
                    <a:pt x="17" y="29"/>
                  </a:cubicBezTo>
                  <a:cubicBezTo>
                    <a:pt x="17" y="29"/>
                    <a:pt x="18" y="32"/>
                    <a:pt x="17" y="33"/>
                  </a:cubicBezTo>
                  <a:cubicBezTo>
                    <a:pt x="14" y="35"/>
                    <a:pt x="13" y="36"/>
                    <a:pt x="9" y="35"/>
                  </a:cubicBezTo>
                  <a:cubicBezTo>
                    <a:pt x="8" y="35"/>
                    <a:pt x="7" y="35"/>
                    <a:pt x="6" y="34"/>
                  </a:cubicBezTo>
                  <a:cubicBezTo>
                    <a:pt x="5" y="32"/>
                    <a:pt x="4" y="31"/>
                    <a:pt x="2" y="33"/>
                  </a:cubicBezTo>
                  <a:cubicBezTo>
                    <a:pt x="0" y="35"/>
                    <a:pt x="2" y="38"/>
                    <a:pt x="3" y="40"/>
                  </a:cubicBezTo>
                  <a:cubicBezTo>
                    <a:pt x="4" y="41"/>
                    <a:pt x="5" y="43"/>
                    <a:pt x="5" y="45"/>
                  </a:cubicBezTo>
                  <a:cubicBezTo>
                    <a:pt x="7" y="49"/>
                    <a:pt x="11" y="51"/>
                    <a:pt x="9" y="56"/>
                  </a:cubicBezTo>
                  <a:cubicBezTo>
                    <a:pt x="8" y="58"/>
                    <a:pt x="7" y="58"/>
                    <a:pt x="8" y="60"/>
                  </a:cubicBezTo>
                  <a:cubicBezTo>
                    <a:pt x="9" y="61"/>
                    <a:pt x="9" y="62"/>
                    <a:pt x="9" y="62"/>
                  </a:cubicBezTo>
                  <a:cubicBezTo>
                    <a:pt x="10" y="63"/>
                    <a:pt x="9" y="65"/>
                    <a:pt x="10" y="66"/>
                  </a:cubicBezTo>
                  <a:cubicBezTo>
                    <a:pt x="10" y="66"/>
                    <a:pt x="10" y="64"/>
                    <a:pt x="11" y="64"/>
                  </a:cubicBezTo>
                  <a:cubicBezTo>
                    <a:pt x="11" y="64"/>
                    <a:pt x="14" y="67"/>
                    <a:pt x="15" y="68"/>
                  </a:cubicBezTo>
                  <a:cubicBezTo>
                    <a:pt x="17" y="69"/>
                    <a:pt x="19" y="66"/>
                    <a:pt x="21" y="66"/>
                  </a:cubicBezTo>
                  <a:cubicBezTo>
                    <a:pt x="23" y="65"/>
                    <a:pt x="25" y="67"/>
                    <a:pt x="26" y="65"/>
                  </a:cubicBezTo>
                  <a:cubicBezTo>
                    <a:pt x="28" y="64"/>
                    <a:pt x="29" y="64"/>
                    <a:pt x="31" y="64"/>
                  </a:cubicBezTo>
                  <a:cubicBezTo>
                    <a:pt x="33" y="64"/>
                    <a:pt x="35" y="64"/>
                    <a:pt x="38" y="64"/>
                  </a:cubicBezTo>
                  <a:cubicBezTo>
                    <a:pt x="38" y="64"/>
                    <a:pt x="39" y="64"/>
                    <a:pt x="39" y="64"/>
                  </a:cubicBezTo>
                  <a:cubicBezTo>
                    <a:pt x="40" y="64"/>
                    <a:pt x="40" y="63"/>
                    <a:pt x="41" y="63"/>
                  </a:cubicBezTo>
                  <a:cubicBezTo>
                    <a:pt x="41" y="63"/>
                    <a:pt x="41" y="62"/>
                    <a:pt x="42" y="62"/>
                  </a:cubicBezTo>
                  <a:cubicBezTo>
                    <a:pt x="42" y="63"/>
                    <a:pt x="42" y="65"/>
                    <a:pt x="44" y="65"/>
                  </a:cubicBezTo>
                  <a:cubicBezTo>
                    <a:pt x="44" y="65"/>
                    <a:pt x="43" y="61"/>
                    <a:pt x="46" y="62"/>
                  </a:cubicBezTo>
                  <a:cubicBezTo>
                    <a:pt x="50" y="63"/>
                    <a:pt x="54" y="59"/>
                    <a:pt x="57" y="56"/>
                  </a:cubicBezTo>
                  <a:cubicBezTo>
                    <a:pt x="60" y="54"/>
                    <a:pt x="62" y="51"/>
                    <a:pt x="65" y="48"/>
                  </a:cubicBezTo>
                  <a:cubicBezTo>
                    <a:pt x="68" y="45"/>
                    <a:pt x="69" y="41"/>
                    <a:pt x="72" y="37"/>
                  </a:cubicBezTo>
                  <a:cubicBezTo>
                    <a:pt x="73" y="36"/>
                    <a:pt x="76" y="35"/>
                    <a:pt x="77" y="33"/>
                  </a:cubicBezTo>
                  <a:cubicBezTo>
                    <a:pt x="78" y="31"/>
                    <a:pt x="79" y="27"/>
                    <a:pt x="79" y="25"/>
                  </a:cubicBezTo>
                  <a:cubicBezTo>
                    <a:pt x="78" y="25"/>
                    <a:pt x="77" y="25"/>
                    <a:pt x="76" y="25"/>
                  </a:cubicBezTo>
                  <a:cubicBezTo>
                    <a:pt x="75" y="25"/>
                    <a:pt x="75" y="27"/>
                    <a:pt x="74" y="27"/>
                  </a:cubicBezTo>
                  <a:close/>
                  <a:moveTo>
                    <a:pt x="62" y="39"/>
                  </a:moveTo>
                  <a:cubicBezTo>
                    <a:pt x="61" y="39"/>
                    <a:pt x="61" y="41"/>
                    <a:pt x="61" y="41"/>
                  </a:cubicBezTo>
                  <a:cubicBezTo>
                    <a:pt x="60" y="43"/>
                    <a:pt x="58" y="42"/>
                    <a:pt x="57" y="43"/>
                  </a:cubicBezTo>
                  <a:cubicBezTo>
                    <a:pt x="56" y="43"/>
                    <a:pt x="56" y="44"/>
                    <a:pt x="55" y="44"/>
                  </a:cubicBezTo>
                  <a:cubicBezTo>
                    <a:pt x="53" y="44"/>
                    <a:pt x="52" y="42"/>
                    <a:pt x="52" y="41"/>
                  </a:cubicBezTo>
                  <a:cubicBezTo>
                    <a:pt x="51" y="39"/>
                    <a:pt x="54" y="36"/>
                    <a:pt x="56" y="35"/>
                  </a:cubicBezTo>
                  <a:cubicBezTo>
                    <a:pt x="57" y="34"/>
                    <a:pt x="59" y="34"/>
                    <a:pt x="60" y="35"/>
                  </a:cubicBezTo>
                  <a:cubicBezTo>
                    <a:pt x="61" y="36"/>
                    <a:pt x="64" y="38"/>
                    <a:pt x="62" y="39"/>
                  </a:cubicBezTo>
                  <a:cubicBezTo>
                    <a:pt x="61" y="39"/>
                    <a:pt x="63" y="38"/>
                    <a:pt x="62" y="39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1" name="Freeform 739"/>
            <p:cNvSpPr>
              <a:spLocks/>
            </p:cNvSpPr>
            <p:nvPr/>
          </p:nvSpPr>
          <p:spPr bwMode="auto">
            <a:xfrm>
              <a:off x="6461651" y="5199836"/>
              <a:ext cx="60524" cy="62119"/>
            </a:xfrm>
            <a:custGeom>
              <a:avLst/>
              <a:gdLst>
                <a:gd name="T0" fmla="*/ 11 w 13"/>
                <a:gd name="T1" fmla="*/ 4 h 13"/>
                <a:gd name="T2" fmla="*/ 3 w 13"/>
                <a:gd name="T3" fmla="*/ 3 h 13"/>
                <a:gd name="T4" fmla="*/ 2 w 13"/>
                <a:gd name="T5" fmla="*/ 9 h 13"/>
                <a:gd name="T6" fmla="*/ 7 w 13"/>
                <a:gd name="T7" fmla="*/ 9 h 13"/>
                <a:gd name="T8" fmla="*/ 11 w 13"/>
                <a:gd name="T9" fmla="*/ 4 h 13"/>
                <a:gd name="T10" fmla="*/ 11 w 13"/>
                <a:gd name="T11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13">
                  <a:moveTo>
                    <a:pt x="11" y="4"/>
                  </a:moveTo>
                  <a:cubicBezTo>
                    <a:pt x="9" y="2"/>
                    <a:pt x="5" y="0"/>
                    <a:pt x="3" y="3"/>
                  </a:cubicBezTo>
                  <a:cubicBezTo>
                    <a:pt x="1" y="5"/>
                    <a:pt x="0" y="7"/>
                    <a:pt x="2" y="9"/>
                  </a:cubicBezTo>
                  <a:cubicBezTo>
                    <a:pt x="4" y="13"/>
                    <a:pt x="5" y="9"/>
                    <a:pt x="7" y="9"/>
                  </a:cubicBezTo>
                  <a:cubicBezTo>
                    <a:pt x="10" y="9"/>
                    <a:pt x="13" y="5"/>
                    <a:pt x="11" y="4"/>
                  </a:cubicBezTo>
                  <a:cubicBezTo>
                    <a:pt x="10" y="3"/>
                    <a:pt x="12" y="4"/>
                    <a:pt x="1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2" name="Freeform 740"/>
            <p:cNvSpPr>
              <a:spLocks/>
            </p:cNvSpPr>
            <p:nvPr/>
          </p:nvSpPr>
          <p:spPr bwMode="auto">
            <a:xfrm>
              <a:off x="6133541" y="4620065"/>
              <a:ext cx="23891" cy="38226"/>
            </a:xfrm>
            <a:custGeom>
              <a:avLst/>
              <a:gdLst>
                <a:gd name="T0" fmla="*/ 2 w 5"/>
                <a:gd name="T1" fmla="*/ 5 h 8"/>
                <a:gd name="T2" fmla="*/ 5 w 5"/>
                <a:gd name="T3" fmla="*/ 1 h 8"/>
                <a:gd name="T4" fmla="*/ 1 w 5"/>
                <a:gd name="T5" fmla="*/ 3 h 8"/>
                <a:gd name="T6" fmla="*/ 0 w 5"/>
                <a:gd name="T7" fmla="*/ 8 h 8"/>
                <a:gd name="T8" fmla="*/ 2 w 5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2" y="5"/>
                  </a:moveTo>
                  <a:cubicBezTo>
                    <a:pt x="2" y="4"/>
                    <a:pt x="4" y="2"/>
                    <a:pt x="5" y="1"/>
                  </a:cubicBezTo>
                  <a:cubicBezTo>
                    <a:pt x="4" y="0"/>
                    <a:pt x="2" y="2"/>
                    <a:pt x="1" y="3"/>
                  </a:cubicBezTo>
                  <a:cubicBezTo>
                    <a:pt x="0" y="4"/>
                    <a:pt x="0" y="6"/>
                    <a:pt x="0" y="8"/>
                  </a:cubicBezTo>
                  <a:cubicBezTo>
                    <a:pt x="2" y="7"/>
                    <a:pt x="2" y="6"/>
                    <a:pt x="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3" name="Freeform 741"/>
            <p:cNvSpPr>
              <a:spLocks/>
            </p:cNvSpPr>
            <p:nvPr/>
          </p:nvSpPr>
          <p:spPr bwMode="auto">
            <a:xfrm>
              <a:off x="6111241" y="4428934"/>
              <a:ext cx="162463" cy="210246"/>
            </a:xfrm>
            <a:custGeom>
              <a:avLst/>
              <a:gdLst>
                <a:gd name="T0" fmla="*/ 11 w 35"/>
                <a:gd name="T1" fmla="*/ 44 h 45"/>
                <a:gd name="T2" fmla="*/ 15 w 35"/>
                <a:gd name="T3" fmla="*/ 41 h 45"/>
                <a:gd name="T4" fmla="*/ 16 w 35"/>
                <a:gd name="T5" fmla="*/ 43 h 45"/>
                <a:gd name="T6" fmla="*/ 23 w 35"/>
                <a:gd name="T7" fmla="*/ 37 h 45"/>
                <a:gd name="T8" fmla="*/ 25 w 35"/>
                <a:gd name="T9" fmla="*/ 26 h 45"/>
                <a:gd name="T10" fmla="*/ 31 w 35"/>
                <a:gd name="T11" fmla="*/ 16 h 45"/>
                <a:gd name="T12" fmla="*/ 33 w 35"/>
                <a:gd name="T13" fmla="*/ 8 h 45"/>
                <a:gd name="T14" fmla="*/ 35 w 35"/>
                <a:gd name="T15" fmla="*/ 2 h 45"/>
                <a:gd name="T16" fmla="*/ 29 w 35"/>
                <a:gd name="T17" fmla="*/ 1 h 45"/>
                <a:gd name="T18" fmla="*/ 26 w 35"/>
                <a:gd name="T19" fmla="*/ 2 h 45"/>
                <a:gd name="T20" fmla="*/ 25 w 35"/>
                <a:gd name="T21" fmla="*/ 6 h 45"/>
                <a:gd name="T22" fmla="*/ 20 w 35"/>
                <a:gd name="T23" fmla="*/ 10 h 45"/>
                <a:gd name="T24" fmla="*/ 10 w 35"/>
                <a:gd name="T25" fmla="*/ 8 h 45"/>
                <a:gd name="T26" fmla="*/ 13 w 35"/>
                <a:gd name="T27" fmla="*/ 13 h 45"/>
                <a:gd name="T28" fmla="*/ 14 w 35"/>
                <a:gd name="T29" fmla="*/ 19 h 45"/>
                <a:gd name="T30" fmla="*/ 15 w 35"/>
                <a:gd name="T31" fmla="*/ 22 h 45"/>
                <a:gd name="T32" fmla="*/ 16 w 35"/>
                <a:gd name="T33" fmla="*/ 25 h 45"/>
                <a:gd name="T34" fmla="*/ 15 w 35"/>
                <a:gd name="T35" fmla="*/ 32 h 45"/>
                <a:gd name="T36" fmla="*/ 13 w 35"/>
                <a:gd name="T37" fmla="*/ 31 h 45"/>
                <a:gd name="T38" fmla="*/ 10 w 35"/>
                <a:gd name="T39" fmla="*/ 32 h 45"/>
                <a:gd name="T40" fmla="*/ 8 w 35"/>
                <a:gd name="T41" fmla="*/ 29 h 45"/>
                <a:gd name="T42" fmla="*/ 6 w 35"/>
                <a:gd name="T43" fmla="*/ 32 h 45"/>
                <a:gd name="T44" fmla="*/ 4 w 35"/>
                <a:gd name="T45" fmla="*/ 32 h 45"/>
                <a:gd name="T46" fmla="*/ 3 w 35"/>
                <a:gd name="T47" fmla="*/ 35 h 45"/>
                <a:gd name="T48" fmla="*/ 0 w 35"/>
                <a:gd name="T49" fmla="*/ 39 h 45"/>
                <a:gd name="T50" fmla="*/ 5 w 35"/>
                <a:gd name="T51" fmla="*/ 45 h 45"/>
                <a:gd name="T52" fmla="*/ 8 w 35"/>
                <a:gd name="T53" fmla="*/ 42 h 45"/>
                <a:gd name="T54" fmla="*/ 11 w 35"/>
                <a:gd name="T55" fmla="*/ 44 h 45"/>
                <a:gd name="T56" fmla="*/ 11 w 35"/>
                <a:gd name="T57" fmla="*/ 4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5" h="45">
                  <a:moveTo>
                    <a:pt x="11" y="44"/>
                  </a:moveTo>
                  <a:cubicBezTo>
                    <a:pt x="12" y="44"/>
                    <a:pt x="14" y="42"/>
                    <a:pt x="15" y="41"/>
                  </a:cubicBezTo>
                  <a:cubicBezTo>
                    <a:pt x="17" y="40"/>
                    <a:pt x="15" y="43"/>
                    <a:pt x="16" y="43"/>
                  </a:cubicBezTo>
                  <a:cubicBezTo>
                    <a:pt x="16" y="43"/>
                    <a:pt x="23" y="39"/>
                    <a:pt x="23" y="37"/>
                  </a:cubicBezTo>
                  <a:cubicBezTo>
                    <a:pt x="23" y="33"/>
                    <a:pt x="23" y="29"/>
                    <a:pt x="25" y="26"/>
                  </a:cubicBezTo>
                  <a:cubicBezTo>
                    <a:pt x="27" y="22"/>
                    <a:pt x="30" y="19"/>
                    <a:pt x="31" y="16"/>
                  </a:cubicBezTo>
                  <a:cubicBezTo>
                    <a:pt x="32" y="13"/>
                    <a:pt x="32" y="11"/>
                    <a:pt x="33" y="8"/>
                  </a:cubicBezTo>
                  <a:cubicBezTo>
                    <a:pt x="33" y="6"/>
                    <a:pt x="35" y="4"/>
                    <a:pt x="35" y="2"/>
                  </a:cubicBezTo>
                  <a:cubicBezTo>
                    <a:pt x="33" y="2"/>
                    <a:pt x="31" y="0"/>
                    <a:pt x="29" y="1"/>
                  </a:cubicBezTo>
                  <a:cubicBezTo>
                    <a:pt x="28" y="1"/>
                    <a:pt x="26" y="1"/>
                    <a:pt x="26" y="2"/>
                  </a:cubicBezTo>
                  <a:cubicBezTo>
                    <a:pt x="25" y="4"/>
                    <a:pt x="25" y="5"/>
                    <a:pt x="25" y="6"/>
                  </a:cubicBezTo>
                  <a:cubicBezTo>
                    <a:pt x="24" y="9"/>
                    <a:pt x="23" y="10"/>
                    <a:pt x="20" y="10"/>
                  </a:cubicBezTo>
                  <a:cubicBezTo>
                    <a:pt x="17" y="9"/>
                    <a:pt x="13" y="8"/>
                    <a:pt x="10" y="8"/>
                  </a:cubicBezTo>
                  <a:cubicBezTo>
                    <a:pt x="10" y="10"/>
                    <a:pt x="9" y="14"/>
                    <a:pt x="13" y="13"/>
                  </a:cubicBezTo>
                  <a:cubicBezTo>
                    <a:pt x="17" y="11"/>
                    <a:pt x="14" y="17"/>
                    <a:pt x="14" y="19"/>
                  </a:cubicBezTo>
                  <a:cubicBezTo>
                    <a:pt x="14" y="20"/>
                    <a:pt x="14" y="21"/>
                    <a:pt x="15" y="22"/>
                  </a:cubicBezTo>
                  <a:cubicBezTo>
                    <a:pt x="16" y="23"/>
                    <a:pt x="16" y="24"/>
                    <a:pt x="16" y="25"/>
                  </a:cubicBezTo>
                  <a:cubicBezTo>
                    <a:pt x="16" y="27"/>
                    <a:pt x="16" y="30"/>
                    <a:pt x="15" y="32"/>
                  </a:cubicBezTo>
                  <a:cubicBezTo>
                    <a:pt x="15" y="33"/>
                    <a:pt x="13" y="31"/>
                    <a:pt x="13" y="31"/>
                  </a:cubicBezTo>
                  <a:cubicBezTo>
                    <a:pt x="11" y="31"/>
                    <a:pt x="11" y="33"/>
                    <a:pt x="10" y="32"/>
                  </a:cubicBezTo>
                  <a:cubicBezTo>
                    <a:pt x="10" y="31"/>
                    <a:pt x="9" y="30"/>
                    <a:pt x="8" y="29"/>
                  </a:cubicBezTo>
                  <a:cubicBezTo>
                    <a:pt x="7" y="29"/>
                    <a:pt x="7" y="31"/>
                    <a:pt x="6" y="32"/>
                  </a:cubicBezTo>
                  <a:cubicBezTo>
                    <a:pt x="6" y="32"/>
                    <a:pt x="4" y="32"/>
                    <a:pt x="4" y="32"/>
                  </a:cubicBezTo>
                  <a:cubicBezTo>
                    <a:pt x="2" y="32"/>
                    <a:pt x="3" y="34"/>
                    <a:pt x="3" y="35"/>
                  </a:cubicBezTo>
                  <a:cubicBezTo>
                    <a:pt x="4" y="38"/>
                    <a:pt x="3" y="37"/>
                    <a:pt x="0" y="39"/>
                  </a:cubicBezTo>
                  <a:cubicBezTo>
                    <a:pt x="2" y="41"/>
                    <a:pt x="4" y="42"/>
                    <a:pt x="5" y="45"/>
                  </a:cubicBezTo>
                  <a:cubicBezTo>
                    <a:pt x="6" y="44"/>
                    <a:pt x="7" y="43"/>
                    <a:pt x="8" y="42"/>
                  </a:cubicBezTo>
                  <a:cubicBezTo>
                    <a:pt x="10" y="41"/>
                    <a:pt x="10" y="43"/>
                    <a:pt x="11" y="44"/>
                  </a:cubicBezTo>
                  <a:cubicBezTo>
                    <a:pt x="12" y="44"/>
                    <a:pt x="10" y="43"/>
                    <a:pt x="11" y="4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4" name="Freeform 742"/>
            <p:cNvSpPr>
              <a:spLocks/>
            </p:cNvSpPr>
            <p:nvPr/>
          </p:nvSpPr>
          <p:spPr bwMode="auto">
            <a:xfrm>
              <a:off x="6181324" y="4260100"/>
              <a:ext cx="297848" cy="210246"/>
            </a:xfrm>
            <a:custGeom>
              <a:avLst/>
              <a:gdLst>
                <a:gd name="T0" fmla="*/ 12 w 64"/>
                <a:gd name="T1" fmla="*/ 37 h 45"/>
                <a:gd name="T2" fmla="*/ 17 w 64"/>
                <a:gd name="T3" fmla="*/ 37 h 45"/>
                <a:gd name="T4" fmla="*/ 20 w 64"/>
                <a:gd name="T5" fmla="*/ 38 h 45"/>
                <a:gd name="T6" fmla="*/ 21 w 64"/>
                <a:gd name="T7" fmla="*/ 33 h 45"/>
                <a:gd name="T8" fmla="*/ 25 w 64"/>
                <a:gd name="T9" fmla="*/ 30 h 45"/>
                <a:gd name="T10" fmla="*/ 30 w 64"/>
                <a:gd name="T11" fmla="*/ 33 h 45"/>
                <a:gd name="T12" fmla="*/ 36 w 64"/>
                <a:gd name="T13" fmla="*/ 34 h 45"/>
                <a:gd name="T14" fmla="*/ 39 w 64"/>
                <a:gd name="T15" fmla="*/ 34 h 45"/>
                <a:gd name="T16" fmla="*/ 41 w 64"/>
                <a:gd name="T17" fmla="*/ 30 h 45"/>
                <a:gd name="T18" fmla="*/ 45 w 64"/>
                <a:gd name="T19" fmla="*/ 31 h 45"/>
                <a:gd name="T20" fmla="*/ 50 w 64"/>
                <a:gd name="T21" fmla="*/ 31 h 45"/>
                <a:gd name="T22" fmla="*/ 55 w 64"/>
                <a:gd name="T23" fmla="*/ 29 h 45"/>
                <a:gd name="T24" fmla="*/ 60 w 64"/>
                <a:gd name="T25" fmla="*/ 30 h 45"/>
                <a:gd name="T26" fmla="*/ 58 w 64"/>
                <a:gd name="T27" fmla="*/ 24 h 45"/>
                <a:gd name="T28" fmla="*/ 55 w 64"/>
                <a:gd name="T29" fmla="*/ 20 h 45"/>
                <a:gd name="T30" fmla="*/ 51 w 64"/>
                <a:gd name="T31" fmla="*/ 16 h 45"/>
                <a:gd name="T32" fmla="*/ 47 w 64"/>
                <a:gd name="T33" fmla="*/ 13 h 45"/>
                <a:gd name="T34" fmla="*/ 46 w 64"/>
                <a:gd name="T35" fmla="*/ 12 h 45"/>
                <a:gd name="T36" fmla="*/ 44 w 64"/>
                <a:gd name="T37" fmla="*/ 12 h 45"/>
                <a:gd name="T38" fmla="*/ 44 w 64"/>
                <a:gd name="T39" fmla="*/ 6 h 45"/>
                <a:gd name="T40" fmla="*/ 41 w 64"/>
                <a:gd name="T41" fmla="*/ 1 h 45"/>
                <a:gd name="T42" fmla="*/ 41 w 64"/>
                <a:gd name="T43" fmla="*/ 0 h 45"/>
                <a:gd name="T44" fmla="*/ 38 w 64"/>
                <a:gd name="T45" fmla="*/ 0 h 45"/>
                <a:gd name="T46" fmla="*/ 35 w 64"/>
                <a:gd name="T47" fmla="*/ 3 h 45"/>
                <a:gd name="T48" fmla="*/ 26 w 64"/>
                <a:gd name="T49" fmla="*/ 10 h 45"/>
                <a:gd name="T50" fmla="*/ 22 w 64"/>
                <a:gd name="T51" fmla="*/ 11 h 45"/>
                <a:gd name="T52" fmla="*/ 19 w 64"/>
                <a:gd name="T53" fmla="*/ 15 h 45"/>
                <a:gd name="T54" fmla="*/ 13 w 64"/>
                <a:gd name="T55" fmla="*/ 17 h 45"/>
                <a:gd name="T56" fmla="*/ 9 w 64"/>
                <a:gd name="T57" fmla="*/ 17 h 45"/>
                <a:gd name="T58" fmla="*/ 6 w 64"/>
                <a:gd name="T59" fmla="*/ 18 h 45"/>
                <a:gd name="T60" fmla="*/ 3 w 64"/>
                <a:gd name="T61" fmla="*/ 23 h 45"/>
                <a:gd name="T62" fmla="*/ 4 w 64"/>
                <a:gd name="T63" fmla="*/ 34 h 45"/>
                <a:gd name="T64" fmla="*/ 6 w 64"/>
                <a:gd name="T65" fmla="*/ 39 h 45"/>
                <a:gd name="T66" fmla="*/ 9 w 64"/>
                <a:gd name="T67" fmla="*/ 45 h 45"/>
                <a:gd name="T68" fmla="*/ 12 w 64"/>
                <a:gd name="T69" fmla="*/ 3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4" h="45">
                  <a:moveTo>
                    <a:pt x="12" y="37"/>
                  </a:moveTo>
                  <a:cubicBezTo>
                    <a:pt x="13" y="37"/>
                    <a:pt x="16" y="36"/>
                    <a:pt x="17" y="37"/>
                  </a:cubicBezTo>
                  <a:cubicBezTo>
                    <a:pt x="17" y="38"/>
                    <a:pt x="20" y="38"/>
                    <a:pt x="20" y="38"/>
                  </a:cubicBezTo>
                  <a:cubicBezTo>
                    <a:pt x="21" y="36"/>
                    <a:pt x="20" y="34"/>
                    <a:pt x="21" y="33"/>
                  </a:cubicBezTo>
                  <a:cubicBezTo>
                    <a:pt x="21" y="32"/>
                    <a:pt x="23" y="29"/>
                    <a:pt x="25" y="30"/>
                  </a:cubicBezTo>
                  <a:cubicBezTo>
                    <a:pt x="27" y="30"/>
                    <a:pt x="28" y="32"/>
                    <a:pt x="30" y="33"/>
                  </a:cubicBezTo>
                  <a:cubicBezTo>
                    <a:pt x="32" y="34"/>
                    <a:pt x="34" y="34"/>
                    <a:pt x="36" y="34"/>
                  </a:cubicBezTo>
                  <a:cubicBezTo>
                    <a:pt x="37" y="34"/>
                    <a:pt x="39" y="35"/>
                    <a:pt x="39" y="34"/>
                  </a:cubicBezTo>
                  <a:cubicBezTo>
                    <a:pt x="40" y="33"/>
                    <a:pt x="40" y="29"/>
                    <a:pt x="41" y="30"/>
                  </a:cubicBezTo>
                  <a:cubicBezTo>
                    <a:pt x="43" y="31"/>
                    <a:pt x="43" y="31"/>
                    <a:pt x="45" y="31"/>
                  </a:cubicBezTo>
                  <a:cubicBezTo>
                    <a:pt x="47" y="30"/>
                    <a:pt x="48" y="31"/>
                    <a:pt x="50" y="31"/>
                  </a:cubicBezTo>
                  <a:cubicBezTo>
                    <a:pt x="52" y="31"/>
                    <a:pt x="53" y="28"/>
                    <a:pt x="55" y="29"/>
                  </a:cubicBezTo>
                  <a:cubicBezTo>
                    <a:pt x="56" y="29"/>
                    <a:pt x="58" y="31"/>
                    <a:pt x="60" y="30"/>
                  </a:cubicBezTo>
                  <a:cubicBezTo>
                    <a:pt x="64" y="28"/>
                    <a:pt x="59" y="26"/>
                    <a:pt x="58" y="24"/>
                  </a:cubicBezTo>
                  <a:cubicBezTo>
                    <a:pt x="57" y="22"/>
                    <a:pt x="57" y="21"/>
                    <a:pt x="55" y="20"/>
                  </a:cubicBezTo>
                  <a:cubicBezTo>
                    <a:pt x="53" y="19"/>
                    <a:pt x="52" y="18"/>
                    <a:pt x="51" y="16"/>
                  </a:cubicBezTo>
                  <a:cubicBezTo>
                    <a:pt x="51" y="14"/>
                    <a:pt x="49" y="14"/>
                    <a:pt x="47" y="13"/>
                  </a:cubicBezTo>
                  <a:cubicBezTo>
                    <a:pt x="47" y="13"/>
                    <a:pt x="47" y="12"/>
                    <a:pt x="46" y="12"/>
                  </a:cubicBezTo>
                  <a:cubicBezTo>
                    <a:pt x="46" y="12"/>
                    <a:pt x="44" y="12"/>
                    <a:pt x="44" y="12"/>
                  </a:cubicBezTo>
                  <a:cubicBezTo>
                    <a:pt x="43" y="11"/>
                    <a:pt x="44" y="7"/>
                    <a:pt x="44" y="6"/>
                  </a:cubicBezTo>
                  <a:cubicBezTo>
                    <a:pt x="44" y="4"/>
                    <a:pt x="42" y="3"/>
                    <a:pt x="41" y="1"/>
                  </a:cubicBezTo>
                  <a:cubicBezTo>
                    <a:pt x="41" y="1"/>
                    <a:pt x="41" y="0"/>
                    <a:pt x="41" y="0"/>
                  </a:cubicBezTo>
                  <a:cubicBezTo>
                    <a:pt x="40" y="0"/>
                    <a:pt x="39" y="0"/>
                    <a:pt x="38" y="0"/>
                  </a:cubicBezTo>
                  <a:cubicBezTo>
                    <a:pt x="36" y="1"/>
                    <a:pt x="36" y="1"/>
                    <a:pt x="35" y="3"/>
                  </a:cubicBezTo>
                  <a:cubicBezTo>
                    <a:pt x="35" y="6"/>
                    <a:pt x="28" y="10"/>
                    <a:pt x="26" y="10"/>
                  </a:cubicBezTo>
                  <a:cubicBezTo>
                    <a:pt x="25" y="10"/>
                    <a:pt x="21" y="10"/>
                    <a:pt x="22" y="11"/>
                  </a:cubicBezTo>
                  <a:cubicBezTo>
                    <a:pt x="23" y="13"/>
                    <a:pt x="20" y="15"/>
                    <a:pt x="19" y="15"/>
                  </a:cubicBezTo>
                  <a:cubicBezTo>
                    <a:pt x="17" y="16"/>
                    <a:pt x="15" y="17"/>
                    <a:pt x="13" y="17"/>
                  </a:cubicBezTo>
                  <a:cubicBezTo>
                    <a:pt x="11" y="18"/>
                    <a:pt x="11" y="16"/>
                    <a:pt x="9" y="17"/>
                  </a:cubicBezTo>
                  <a:cubicBezTo>
                    <a:pt x="7" y="18"/>
                    <a:pt x="6" y="17"/>
                    <a:pt x="6" y="18"/>
                  </a:cubicBezTo>
                  <a:cubicBezTo>
                    <a:pt x="5" y="20"/>
                    <a:pt x="4" y="22"/>
                    <a:pt x="3" y="23"/>
                  </a:cubicBezTo>
                  <a:cubicBezTo>
                    <a:pt x="0" y="27"/>
                    <a:pt x="2" y="30"/>
                    <a:pt x="4" y="34"/>
                  </a:cubicBezTo>
                  <a:cubicBezTo>
                    <a:pt x="5" y="36"/>
                    <a:pt x="5" y="37"/>
                    <a:pt x="6" y="39"/>
                  </a:cubicBezTo>
                  <a:cubicBezTo>
                    <a:pt x="8" y="41"/>
                    <a:pt x="9" y="42"/>
                    <a:pt x="9" y="45"/>
                  </a:cubicBezTo>
                  <a:cubicBezTo>
                    <a:pt x="9" y="44"/>
                    <a:pt x="10" y="37"/>
                    <a:pt x="1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5" name="Freeform 743"/>
            <p:cNvSpPr>
              <a:spLocks/>
            </p:cNvSpPr>
            <p:nvPr/>
          </p:nvSpPr>
          <p:spPr bwMode="auto">
            <a:xfrm>
              <a:off x="5850028" y="3960659"/>
              <a:ext cx="546322" cy="383859"/>
            </a:xfrm>
            <a:custGeom>
              <a:avLst/>
              <a:gdLst>
                <a:gd name="T0" fmla="*/ 83 w 117"/>
                <a:gd name="T1" fmla="*/ 82 h 82"/>
                <a:gd name="T2" fmla="*/ 93 w 117"/>
                <a:gd name="T3" fmla="*/ 76 h 82"/>
                <a:gd name="T4" fmla="*/ 105 w 117"/>
                <a:gd name="T5" fmla="*/ 68 h 82"/>
                <a:gd name="T6" fmla="*/ 112 w 117"/>
                <a:gd name="T7" fmla="*/ 64 h 82"/>
                <a:gd name="T8" fmla="*/ 107 w 117"/>
                <a:gd name="T9" fmla="*/ 55 h 82"/>
                <a:gd name="T10" fmla="*/ 110 w 117"/>
                <a:gd name="T11" fmla="*/ 46 h 82"/>
                <a:gd name="T12" fmla="*/ 114 w 117"/>
                <a:gd name="T13" fmla="*/ 40 h 82"/>
                <a:gd name="T14" fmla="*/ 117 w 117"/>
                <a:gd name="T15" fmla="*/ 21 h 82"/>
                <a:gd name="T16" fmla="*/ 81 w 117"/>
                <a:gd name="T17" fmla="*/ 1 h 82"/>
                <a:gd name="T18" fmla="*/ 75 w 117"/>
                <a:gd name="T19" fmla="*/ 2 h 82"/>
                <a:gd name="T20" fmla="*/ 67 w 117"/>
                <a:gd name="T21" fmla="*/ 2 h 82"/>
                <a:gd name="T22" fmla="*/ 59 w 117"/>
                <a:gd name="T23" fmla="*/ 1 h 82"/>
                <a:gd name="T24" fmla="*/ 29 w 117"/>
                <a:gd name="T25" fmla="*/ 21 h 82"/>
                <a:gd name="T26" fmla="*/ 22 w 117"/>
                <a:gd name="T27" fmla="*/ 25 h 82"/>
                <a:gd name="T28" fmla="*/ 19 w 117"/>
                <a:gd name="T29" fmla="*/ 42 h 82"/>
                <a:gd name="T30" fmla="*/ 8 w 117"/>
                <a:gd name="T31" fmla="*/ 43 h 82"/>
                <a:gd name="T32" fmla="*/ 5 w 117"/>
                <a:gd name="T33" fmla="*/ 51 h 82"/>
                <a:gd name="T34" fmla="*/ 11 w 117"/>
                <a:gd name="T35" fmla="*/ 56 h 82"/>
                <a:gd name="T36" fmla="*/ 19 w 117"/>
                <a:gd name="T37" fmla="*/ 62 h 82"/>
                <a:gd name="T38" fmla="*/ 21 w 117"/>
                <a:gd name="T39" fmla="*/ 55 h 82"/>
                <a:gd name="T40" fmla="*/ 28 w 117"/>
                <a:gd name="T41" fmla="*/ 50 h 82"/>
                <a:gd name="T42" fmla="*/ 35 w 117"/>
                <a:gd name="T43" fmla="*/ 53 h 82"/>
                <a:gd name="T44" fmla="*/ 46 w 117"/>
                <a:gd name="T45" fmla="*/ 55 h 82"/>
                <a:gd name="T46" fmla="*/ 64 w 117"/>
                <a:gd name="T47" fmla="*/ 53 h 82"/>
                <a:gd name="T48" fmla="*/ 68 w 117"/>
                <a:gd name="T49" fmla="*/ 47 h 82"/>
                <a:gd name="T50" fmla="*/ 77 w 117"/>
                <a:gd name="T51" fmla="*/ 31 h 82"/>
                <a:gd name="T52" fmla="*/ 79 w 117"/>
                <a:gd name="T53" fmla="*/ 16 h 82"/>
                <a:gd name="T54" fmla="*/ 75 w 117"/>
                <a:gd name="T55" fmla="*/ 2 h 82"/>
                <a:gd name="T56" fmla="*/ 78 w 117"/>
                <a:gd name="T57" fmla="*/ 16 h 82"/>
                <a:gd name="T58" fmla="*/ 77 w 117"/>
                <a:gd name="T59" fmla="*/ 35 h 82"/>
                <a:gd name="T60" fmla="*/ 68 w 117"/>
                <a:gd name="T61" fmla="*/ 46 h 82"/>
                <a:gd name="T62" fmla="*/ 72 w 117"/>
                <a:gd name="T63" fmla="*/ 55 h 82"/>
                <a:gd name="T64" fmla="*/ 75 w 117"/>
                <a:gd name="T65" fmla="*/ 65 h 82"/>
                <a:gd name="T66" fmla="*/ 72 w 117"/>
                <a:gd name="T67" fmla="*/ 74 h 82"/>
                <a:gd name="T68" fmla="*/ 77 w 117"/>
                <a:gd name="T69" fmla="*/ 81 h 82"/>
                <a:gd name="T70" fmla="*/ 80 w 117"/>
                <a:gd name="T71" fmla="*/ 81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7" h="82">
                  <a:moveTo>
                    <a:pt x="80" y="81"/>
                  </a:moveTo>
                  <a:cubicBezTo>
                    <a:pt x="81" y="80"/>
                    <a:pt x="82" y="82"/>
                    <a:pt x="83" y="82"/>
                  </a:cubicBezTo>
                  <a:cubicBezTo>
                    <a:pt x="85" y="81"/>
                    <a:pt x="87" y="80"/>
                    <a:pt x="89" y="79"/>
                  </a:cubicBezTo>
                  <a:cubicBezTo>
                    <a:pt x="90" y="79"/>
                    <a:pt x="93" y="78"/>
                    <a:pt x="93" y="76"/>
                  </a:cubicBezTo>
                  <a:cubicBezTo>
                    <a:pt x="93" y="74"/>
                    <a:pt x="94" y="75"/>
                    <a:pt x="96" y="74"/>
                  </a:cubicBezTo>
                  <a:cubicBezTo>
                    <a:pt x="99" y="74"/>
                    <a:pt x="103" y="71"/>
                    <a:pt x="105" y="68"/>
                  </a:cubicBezTo>
                  <a:cubicBezTo>
                    <a:pt x="106" y="67"/>
                    <a:pt x="106" y="66"/>
                    <a:pt x="107" y="65"/>
                  </a:cubicBezTo>
                  <a:cubicBezTo>
                    <a:pt x="108" y="64"/>
                    <a:pt x="110" y="64"/>
                    <a:pt x="112" y="64"/>
                  </a:cubicBezTo>
                  <a:cubicBezTo>
                    <a:pt x="112" y="62"/>
                    <a:pt x="110" y="61"/>
                    <a:pt x="109" y="59"/>
                  </a:cubicBezTo>
                  <a:cubicBezTo>
                    <a:pt x="109" y="58"/>
                    <a:pt x="110" y="55"/>
                    <a:pt x="107" y="55"/>
                  </a:cubicBezTo>
                  <a:cubicBezTo>
                    <a:pt x="106" y="55"/>
                    <a:pt x="109" y="53"/>
                    <a:pt x="108" y="52"/>
                  </a:cubicBezTo>
                  <a:cubicBezTo>
                    <a:pt x="108" y="49"/>
                    <a:pt x="109" y="48"/>
                    <a:pt x="110" y="46"/>
                  </a:cubicBezTo>
                  <a:cubicBezTo>
                    <a:pt x="110" y="44"/>
                    <a:pt x="112" y="44"/>
                    <a:pt x="112" y="42"/>
                  </a:cubicBezTo>
                  <a:cubicBezTo>
                    <a:pt x="112" y="41"/>
                    <a:pt x="113" y="40"/>
                    <a:pt x="114" y="40"/>
                  </a:cubicBezTo>
                  <a:cubicBezTo>
                    <a:pt x="117" y="40"/>
                    <a:pt x="117" y="40"/>
                    <a:pt x="117" y="38"/>
                  </a:cubicBezTo>
                  <a:cubicBezTo>
                    <a:pt x="117" y="32"/>
                    <a:pt x="117" y="27"/>
                    <a:pt x="117" y="21"/>
                  </a:cubicBezTo>
                  <a:cubicBezTo>
                    <a:pt x="117" y="19"/>
                    <a:pt x="113" y="18"/>
                    <a:pt x="111" y="17"/>
                  </a:cubicBezTo>
                  <a:cubicBezTo>
                    <a:pt x="101" y="12"/>
                    <a:pt x="91" y="6"/>
                    <a:pt x="81" y="1"/>
                  </a:cubicBezTo>
                  <a:cubicBezTo>
                    <a:pt x="80" y="1"/>
                    <a:pt x="80" y="0"/>
                    <a:pt x="79" y="0"/>
                  </a:cubicBezTo>
                  <a:cubicBezTo>
                    <a:pt x="78" y="1"/>
                    <a:pt x="76" y="2"/>
                    <a:pt x="75" y="2"/>
                  </a:cubicBezTo>
                  <a:cubicBezTo>
                    <a:pt x="74" y="3"/>
                    <a:pt x="72" y="5"/>
                    <a:pt x="71" y="5"/>
                  </a:cubicBezTo>
                  <a:cubicBezTo>
                    <a:pt x="70" y="5"/>
                    <a:pt x="69" y="3"/>
                    <a:pt x="67" y="2"/>
                  </a:cubicBezTo>
                  <a:cubicBezTo>
                    <a:pt x="66" y="1"/>
                    <a:pt x="65" y="1"/>
                    <a:pt x="64" y="1"/>
                  </a:cubicBezTo>
                  <a:cubicBezTo>
                    <a:pt x="62" y="0"/>
                    <a:pt x="61" y="0"/>
                    <a:pt x="59" y="1"/>
                  </a:cubicBezTo>
                  <a:cubicBezTo>
                    <a:pt x="52" y="5"/>
                    <a:pt x="45" y="10"/>
                    <a:pt x="38" y="14"/>
                  </a:cubicBezTo>
                  <a:cubicBezTo>
                    <a:pt x="35" y="16"/>
                    <a:pt x="32" y="18"/>
                    <a:pt x="29" y="21"/>
                  </a:cubicBezTo>
                  <a:cubicBezTo>
                    <a:pt x="28" y="22"/>
                    <a:pt x="27" y="22"/>
                    <a:pt x="26" y="22"/>
                  </a:cubicBezTo>
                  <a:cubicBezTo>
                    <a:pt x="23" y="22"/>
                    <a:pt x="22" y="22"/>
                    <a:pt x="22" y="25"/>
                  </a:cubicBezTo>
                  <a:cubicBezTo>
                    <a:pt x="22" y="28"/>
                    <a:pt x="22" y="31"/>
                    <a:pt x="22" y="34"/>
                  </a:cubicBezTo>
                  <a:cubicBezTo>
                    <a:pt x="22" y="37"/>
                    <a:pt x="21" y="40"/>
                    <a:pt x="19" y="42"/>
                  </a:cubicBezTo>
                  <a:cubicBezTo>
                    <a:pt x="18" y="43"/>
                    <a:pt x="15" y="43"/>
                    <a:pt x="14" y="43"/>
                  </a:cubicBezTo>
                  <a:cubicBezTo>
                    <a:pt x="12" y="43"/>
                    <a:pt x="10" y="43"/>
                    <a:pt x="8" y="43"/>
                  </a:cubicBezTo>
                  <a:cubicBezTo>
                    <a:pt x="6" y="43"/>
                    <a:pt x="4" y="44"/>
                    <a:pt x="2" y="44"/>
                  </a:cubicBezTo>
                  <a:cubicBezTo>
                    <a:pt x="0" y="44"/>
                    <a:pt x="5" y="51"/>
                    <a:pt x="5" y="51"/>
                  </a:cubicBezTo>
                  <a:cubicBezTo>
                    <a:pt x="6" y="54"/>
                    <a:pt x="7" y="56"/>
                    <a:pt x="10" y="57"/>
                  </a:cubicBezTo>
                  <a:cubicBezTo>
                    <a:pt x="10" y="57"/>
                    <a:pt x="11" y="56"/>
                    <a:pt x="11" y="56"/>
                  </a:cubicBezTo>
                  <a:cubicBezTo>
                    <a:pt x="12" y="57"/>
                    <a:pt x="12" y="60"/>
                    <a:pt x="14" y="58"/>
                  </a:cubicBezTo>
                  <a:cubicBezTo>
                    <a:pt x="16" y="56"/>
                    <a:pt x="18" y="61"/>
                    <a:pt x="19" y="62"/>
                  </a:cubicBezTo>
                  <a:cubicBezTo>
                    <a:pt x="19" y="61"/>
                    <a:pt x="20" y="59"/>
                    <a:pt x="20" y="58"/>
                  </a:cubicBezTo>
                  <a:cubicBezTo>
                    <a:pt x="20" y="57"/>
                    <a:pt x="21" y="56"/>
                    <a:pt x="21" y="55"/>
                  </a:cubicBezTo>
                  <a:cubicBezTo>
                    <a:pt x="22" y="52"/>
                    <a:pt x="22" y="52"/>
                    <a:pt x="25" y="51"/>
                  </a:cubicBezTo>
                  <a:cubicBezTo>
                    <a:pt x="26" y="50"/>
                    <a:pt x="27" y="50"/>
                    <a:pt x="28" y="50"/>
                  </a:cubicBezTo>
                  <a:cubicBezTo>
                    <a:pt x="29" y="49"/>
                    <a:pt x="30" y="51"/>
                    <a:pt x="31" y="51"/>
                  </a:cubicBezTo>
                  <a:cubicBezTo>
                    <a:pt x="33" y="51"/>
                    <a:pt x="34" y="52"/>
                    <a:pt x="35" y="53"/>
                  </a:cubicBezTo>
                  <a:cubicBezTo>
                    <a:pt x="36" y="54"/>
                    <a:pt x="37" y="54"/>
                    <a:pt x="39" y="54"/>
                  </a:cubicBezTo>
                  <a:cubicBezTo>
                    <a:pt x="42" y="52"/>
                    <a:pt x="43" y="55"/>
                    <a:pt x="46" y="55"/>
                  </a:cubicBezTo>
                  <a:cubicBezTo>
                    <a:pt x="49" y="55"/>
                    <a:pt x="52" y="53"/>
                    <a:pt x="55" y="53"/>
                  </a:cubicBezTo>
                  <a:cubicBezTo>
                    <a:pt x="57" y="53"/>
                    <a:pt x="61" y="54"/>
                    <a:pt x="64" y="53"/>
                  </a:cubicBezTo>
                  <a:cubicBezTo>
                    <a:pt x="65" y="53"/>
                    <a:pt x="66" y="52"/>
                    <a:pt x="67" y="51"/>
                  </a:cubicBezTo>
                  <a:cubicBezTo>
                    <a:pt x="69" y="50"/>
                    <a:pt x="68" y="49"/>
                    <a:pt x="68" y="47"/>
                  </a:cubicBezTo>
                  <a:cubicBezTo>
                    <a:pt x="68" y="42"/>
                    <a:pt x="73" y="39"/>
                    <a:pt x="77" y="35"/>
                  </a:cubicBezTo>
                  <a:cubicBezTo>
                    <a:pt x="78" y="34"/>
                    <a:pt x="77" y="32"/>
                    <a:pt x="77" y="31"/>
                  </a:cubicBezTo>
                  <a:cubicBezTo>
                    <a:pt x="77" y="28"/>
                    <a:pt x="77" y="26"/>
                    <a:pt x="77" y="23"/>
                  </a:cubicBezTo>
                  <a:cubicBezTo>
                    <a:pt x="78" y="21"/>
                    <a:pt x="79" y="18"/>
                    <a:pt x="79" y="16"/>
                  </a:cubicBezTo>
                  <a:cubicBezTo>
                    <a:pt x="78" y="14"/>
                    <a:pt x="77" y="12"/>
                    <a:pt x="76" y="11"/>
                  </a:cubicBezTo>
                  <a:cubicBezTo>
                    <a:pt x="74" y="8"/>
                    <a:pt x="75" y="5"/>
                    <a:pt x="75" y="2"/>
                  </a:cubicBezTo>
                  <a:cubicBezTo>
                    <a:pt x="75" y="5"/>
                    <a:pt x="75" y="7"/>
                    <a:pt x="75" y="9"/>
                  </a:cubicBezTo>
                  <a:cubicBezTo>
                    <a:pt x="75" y="11"/>
                    <a:pt x="78" y="14"/>
                    <a:pt x="78" y="16"/>
                  </a:cubicBezTo>
                  <a:cubicBezTo>
                    <a:pt x="79" y="19"/>
                    <a:pt x="77" y="23"/>
                    <a:pt x="77" y="26"/>
                  </a:cubicBezTo>
                  <a:cubicBezTo>
                    <a:pt x="77" y="28"/>
                    <a:pt x="78" y="32"/>
                    <a:pt x="77" y="35"/>
                  </a:cubicBezTo>
                  <a:cubicBezTo>
                    <a:pt x="76" y="37"/>
                    <a:pt x="72" y="39"/>
                    <a:pt x="71" y="41"/>
                  </a:cubicBezTo>
                  <a:cubicBezTo>
                    <a:pt x="69" y="42"/>
                    <a:pt x="68" y="44"/>
                    <a:pt x="68" y="46"/>
                  </a:cubicBezTo>
                  <a:cubicBezTo>
                    <a:pt x="67" y="49"/>
                    <a:pt x="69" y="50"/>
                    <a:pt x="70" y="53"/>
                  </a:cubicBezTo>
                  <a:cubicBezTo>
                    <a:pt x="70" y="54"/>
                    <a:pt x="71" y="54"/>
                    <a:pt x="72" y="55"/>
                  </a:cubicBezTo>
                  <a:cubicBezTo>
                    <a:pt x="74" y="56"/>
                    <a:pt x="75" y="57"/>
                    <a:pt x="75" y="59"/>
                  </a:cubicBezTo>
                  <a:cubicBezTo>
                    <a:pt x="75" y="61"/>
                    <a:pt x="75" y="63"/>
                    <a:pt x="75" y="65"/>
                  </a:cubicBezTo>
                  <a:cubicBezTo>
                    <a:pt x="75" y="66"/>
                    <a:pt x="76" y="68"/>
                    <a:pt x="77" y="70"/>
                  </a:cubicBezTo>
                  <a:cubicBezTo>
                    <a:pt x="74" y="70"/>
                    <a:pt x="67" y="70"/>
                    <a:pt x="72" y="74"/>
                  </a:cubicBezTo>
                  <a:cubicBezTo>
                    <a:pt x="74" y="75"/>
                    <a:pt x="75" y="76"/>
                    <a:pt x="76" y="78"/>
                  </a:cubicBezTo>
                  <a:cubicBezTo>
                    <a:pt x="76" y="79"/>
                    <a:pt x="77" y="80"/>
                    <a:pt x="77" y="81"/>
                  </a:cubicBezTo>
                  <a:cubicBezTo>
                    <a:pt x="77" y="82"/>
                    <a:pt x="80" y="81"/>
                    <a:pt x="80" y="81"/>
                  </a:cubicBezTo>
                  <a:cubicBezTo>
                    <a:pt x="82" y="80"/>
                    <a:pt x="80" y="81"/>
                    <a:pt x="80" y="8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6" name="Freeform 744"/>
            <p:cNvSpPr>
              <a:spLocks/>
            </p:cNvSpPr>
            <p:nvPr/>
          </p:nvSpPr>
          <p:spPr bwMode="auto">
            <a:xfrm>
              <a:off x="6343786" y="3970214"/>
              <a:ext cx="383858" cy="473054"/>
            </a:xfrm>
            <a:custGeom>
              <a:avLst/>
              <a:gdLst>
                <a:gd name="T0" fmla="*/ 6 w 82"/>
                <a:gd name="T1" fmla="*/ 39 h 101"/>
                <a:gd name="T2" fmla="*/ 6 w 82"/>
                <a:gd name="T3" fmla="*/ 41 h 101"/>
                <a:gd name="T4" fmla="*/ 4 w 82"/>
                <a:gd name="T5" fmla="*/ 43 h 101"/>
                <a:gd name="T6" fmla="*/ 2 w 82"/>
                <a:gd name="T7" fmla="*/ 49 h 101"/>
                <a:gd name="T8" fmla="*/ 2 w 82"/>
                <a:gd name="T9" fmla="*/ 51 h 101"/>
                <a:gd name="T10" fmla="*/ 1 w 82"/>
                <a:gd name="T11" fmla="*/ 53 h 101"/>
                <a:gd name="T12" fmla="*/ 4 w 82"/>
                <a:gd name="T13" fmla="*/ 58 h 101"/>
                <a:gd name="T14" fmla="*/ 6 w 82"/>
                <a:gd name="T15" fmla="*/ 60 h 101"/>
                <a:gd name="T16" fmla="*/ 6 w 82"/>
                <a:gd name="T17" fmla="*/ 63 h 101"/>
                <a:gd name="T18" fmla="*/ 9 w 82"/>
                <a:gd name="T19" fmla="*/ 68 h 101"/>
                <a:gd name="T20" fmla="*/ 9 w 82"/>
                <a:gd name="T21" fmla="*/ 74 h 101"/>
                <a:gd name="T22" fmla="*/ 15 w 82"/>
                <a:gd name="T23" fmla="*/ 76 h 101"/>
                <a:gd name="T24" fmla="*/ 18 w 82"/>
                <a:gd name="T25" fmla="*/ 81 h 101"/>
                <a:gd name="T26" fmla="*/ 22 w 82"/>
                <a:gd name="T27" fmla="*/ 84 h 101"/>
                <a:gd name="T28" fmla="*/ 26 w 82"/>
                <a:gd name="T29" fmla="*/ 88 h 101"/>
                <a:gd name="T30" fmla="*/ 26 w 82"/>
                <a:gd name="T31" fmla="*/ 91 h 101"/>
                <a:gd name="T32" fmla="*/ 28 w 82"/>
                <a:gd name="T33" fmla="*/ 92 h 101"/>
                <a:gd name="T34" fmla="*/ 32 w 82"/>
                <a:gd name="T35" fmla="*/ 96 h 101"/>
                <a:gd name="T36" fmla="*/ 35 w 82"/>
                <a:gd name="T37" fmla="*/ 95 h 101"/>
                <a:gd name="T38" fmla="*/ 39 w 82"/>
                <a:gd name="T39" fmla="*/ 94 h 101"/>
                <a:gd name="T40" fmla="*/ 44 w 82"/>
                <a:gd name="T41" fmla="*/ 100 h 101"/>
                <a:gd name="T42" fmla="*/ 51 w 82"/>
                <a:gd name="T43" fmla="*/ 100 h 101"/>
                <a:gd name="T44" fmla="*/ 55 w 82"/>
                <a:gd name="T45" fmla="*/ 98 h 101"/>
                <a:gd name="T46" fmla="*/ 59 w 82"/>
                <a:gd name="T47" fmla="*/ 97 h 101"/>
                <a:gd name="T48" fmla="*/ 69 w 82"/>
                <a:gd name="T49" fmla="*/ 94 h 101"/>
                <a:gd name="T50" fmla="*/ 69 w 82"/>
                <a:gd name="T51" fmla="*/ 91 h 101"/>
                <a:gd name="T52" fmla="*/ 66 w 82"/>
                <a:gd name="T53" fmla="*/ 90 h 101"/>
                <a:gd name="T54" fmla="*/ 61 w 82"/>
                <a:gd name="T55" fmla="*/ 83 h 101"/>
                <a:gd name="T56" fmla="*/ 59 w 82"/>
                <a:gd name="T57" fmla="*/ 80 h 101"/>
                <a:gd name="T58" fmla="*/ 56 w 82"/>
                <a:gd name="T59" fmla="*/ 78 h 101"/>
                <a:gd name="T60" fmla="*/ 59 w 82"/>
                <a:gd name="T61" fmla="*/ 75 h 101"/>
                <a:gd name="T62" fmla="*/ 61 w 82"/>
                <a:gd name="T63" fmla="*/ 67 h 101"/>
                <a:gd name="T64" fmla="*/ 62 w 82"/>
                <a:gd name="T65" fmla="*/ 64 h 101"/>
                <a:gd name="T66" fmla="*/ 65 w 82"/>
                <a:gd name="T67" fmla="*/ 62 h 101"/>
                <a:gd name="T68" fmla="*/ 65 w 82"/>
                <a:gd name="T69" fmla="*/ 58 h 101"/>
                <a:gd name="T70" fmla="*/ 67 w 82"/>
                <a:gd name="T71" fmla="*/ 55 h 101"/>
                <a:gd name="T72" fmla="*/ 71 w 82"/>
                <a:gd name="T73" fmla="*/ 52 h 101"/>
                <a:gd name="T74" fmla="*/ 72 w 82"/>
                <a:gd name="T75" fmla="*/ 45 h 101"/>
                <a:gd name="T76" fmla="*/ 72 w 82"/>
                <a:gd name="T77" fmla="*/ 42 h 101"/>
                <a:gd name="T78" fmla="*/ 74 w 82"/>
                <a:gd name="T79" fmla="*/ 37 h 101"/>
                <a:gd name="T80" fmla="*/ 79 w 82"/>
                <a:gd name="T81" fmla="*/ 29 h 101"/>
                <a:gd name="T82" fmla="*/ 82 w 82"/>
                <a:gd name="T83" fmla="*/ 27 h 101"/>
                <a:gd name="T84" fmla="*/ 79 w 82"/>
                <a:gd name="T85" fmla="*/ 23 h 101"/>
                <a:gd name="T86" fmla="*/ 76 w 82"/>
                <a:gd name="T87" fmla="*/ 17 h 101"/>
                <a:gd name="T88" fmla="*/ 76 w 82"/>
                <a:gd name="T89" fmla="*/ 11 h 101"/>
                <a:gd name="T90" fmla="*/ 75 w 82"/>
                <a:gd name="T91" fmla="*/ 9 h 101"/>
                <a:gd name="T92" fmla="*/ 74 w 82"/>
                <a:gd name="T93" fmla="*/ 5 h 101"/>
                <a:gd name="T94" fmla="*/ 68 w 82"/>
                <a:gd name="T95" fmla="*/ 0 h 101"/>
                <a:gd name="T96" fmla="*/ 64 w 82"/>
                <a:gd name="T97" fmla="*/ 2 h 101"/>
                <a:gd name="T98" fmla="*/ 60 w 82"/>
                <a:gd name="T99" fmla="*/ 5 h 101"/>
                <a:gd name="T100" fmla="*/ 56 w 82"/>
                <a:gd name="T101" fmla="*/ 5 h 101"/>
                <a:gd name="T102" fmla="*/ 46 w 82"/>
                <a:gd name="T103" fmla="*/ 5 h 101"/>
                <a:gd name="T104" fmla="*/ 17 w 82"/>
                <a:gd name="T105" fmla="*/ 5 h 101"/>
                <a:gd name="T106" fmla="*/ 16 w 82"/>
                <a:gd name="T107" fmla="*/ 14 h 101"/>
                <a:gd name="T108" fmla="*/ 13 w 82"/>
                <a:gd name="T109" fmla="*/ 16 h 101"/>
                <a:gd name="T110" fmla="*/ 11 w 82"/>
                <a:gd name="T111" fmla="*/ 18 h 101"/>
                <a:gd name="T112" fmla="*/ 11 w 82"/>
                <a:gd name="T113" fmla="*/ 32 h 101"/>
                <a:gd name="T114" fmla="*/ 11 w 82"/>
                <a:gd name="T115" fmla="*/ 37 h 101"/>
                <a:gd name="T116" fmla="*/ 6 w 82"/>
                <a:gd name="T117" fmla="*/ 39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82" h="101">
                  <a:moveTo>
                    <a:pt x="6" y="39"/>
                  </a:moveTo>
                  <a:cubicBezTo>
                    <a:pt x="6" y="39"/>
                    <a:pt x="6" y="40"/>
                    <a:pt x="6" y="41"/>
                  </a:cubicBezTo>
                  <a:cubicBezTo>
                    <a:pt x="5" y="42"/>
                    <a:pt x="4" y="42"/>
                    <a:pt x="4" y="43"/>
                  </a:cubicBezTo>
                  <a:cubicBezTo>
                    <a:pt x="4" y="45"/>
                    <a:pt x="2" y="47"/>
                    <a:pt x="2" y="49"/>
                  </a:cubicBezTo>
                  <a:cubicBezTo>
                    <a:pt x="2" y="50"/>
                    <a:pt x="3" y="51"/>
                    <a:pt x="2" y="51"/>
                  </a:cubicBezTo>
                  <a:cubicBezTo>
                    <a:pt x="2" y="52"/>
                    <a:pt x="0" y="53"/>
                    <a:pt x="1" y="53"/>
                  </a:cubicBezTo>
                  <a:cubicBezTo>
                    <a:pt x="4" y="53"/>
                    <a:pt x="3" y="57"/>
                    <a:pt x="4" y="58"/>
                  </a:cubicBezTo>
                  <a:cubicBezTo>
                    <a:pt x="4" y="59"/>
                    <a:pt x="5" y="59"/>
                    <a:pt x="6" y="60"/>
                  </a:cubicBezTo>
                  <a:cubicBezTo>
                    <a:pt x="6" y="61"/>
                    <a:pt x="6" y="62"/>
                    <a:pt x="6" y="63"/>
                  </a:cubicBezTo>
                  <a:cubicBezTo>
                    <a:pt x="7" y="65"/>
                    <a:pt x="9" y="66"/>
                    <a:pt x="9" y="68"/>
                  </a:cubicBezTo>
                  <a:cubicBezTo>
                    <a:pt x="9" y="69"/>
                    <a:pt x="8" y="74"/>
                    <a:pt x="9" y="74"/>
                  </a:cubicBezTo>
                  <a:cubicBezTo>
                    <a:pt x="12" y="74"/>
                    <a:pt x="13" y="75"/>
                    <a:pt x="15" y="76"/>
                  </a:cubicBezTo>
                  <a:cubicBezTo>
                    <a:pt x="17" y="77"/>
                    <a:pt x="16" y="80"/>
                    <a:pt x="18" y="81"/>
                  </a:cubicBezTo>
                  <a:cubicBezTo>
                    <a:pt x="19" y="82"/>
                    <a:pt x="22" y="82"/>
                    <a:pt x="22" y="84"/>
                  </a:cubicBezTo>
                  <a:cubicBezTo>
                    <a:pt x="22" y="86"/>
                    <a:pt x="25" y="87"/>
                    <a:pt x="26" y="88"/>
                  </a:cubicBezTo>
                  <a:cubicBezTo>
                    <a:pt x="26" y="89"/>
                    <a:pt x="26" y="90"/>
                    <a:pt x="26" y="91"/>
                  </a:cubicBezTo>
                  <a:cubicBezTo>
                    <a:pt x="27" y="91"/>
                    <a:pt x="28" y="92"/>
                    <a:pt x="28" y="92"/>
                  </a:cubicBezTo>
                  <a:cubicBezTo>
                    <a:pt x="29" y="93"/>
                    <a:pt x="30" y="95"/>
                    <a:pt x="32" y="96"/>
                  </a:cubicBezTo>
                  <a:cubicBezTo>
                    <a:pt x="33" y="97"/>
                    <a:pt x="33" y="93"/>
                    <a:pt x="35" y="95"/>
                  </a:cubicBezTo>
                  <a:cubicBezTo>
                    <a:pt x="37" y="96"/>
                    <a:pt x="37" y="94"/>
                    <a:pt x="39" y="94"/>
                  </a:cubicBezTo>
                  <a:cubicBezTo>
                    <a:pt x="41" y="95"/>
                    <a:pt x="42" y="98"/>
                    <a:pt x="44" y="100"/>
                  </a:cubicBezTo>
                  <a:cubicBezTo>
                    <a:pt x="46" y="95"/>
                    <a:pt x="49" y="101"/>
                    <a:pt x="51" y="100"/>
                  </a:cubicBezTo>
                  <a:cubicBezTo>
                    <a:pt x="52" y="99"/>
                    <a:pt x="53" y="98"/>
                    <a:pt x="55" y="98"/>
                  </a:cubicBezTo>
                  <a:cubicBezTo>
                    <a:pt x="56" y="98"/>
                    <a:pt x="58" y="98"/>
                    <a:pt x="59" y="97"/>
                  </a:cubicBezTo>
                  <a:cubicBezTo>
                    <a:pt x="61" y="93"/>
                    <a:pt x="65" y="91"/>
                    <a:pt x="69" y="94"/>
                  </a:cubicBezTo>
                  <a:cubicBezTo>
                    <a:pt x="69" y="93"/>
                    <a:pt x="69" y="92"/>
                    <a:pt x="69" y="91"/>
                  </a:cubicBezTo>
                  <a:cubicBezTo>
                    <a:pt x="69" y="90"/>
                    <a:pt x="66" y="90"/>
                    <a:pt x="66" y="90"/>
                  </a:cubicBezTo>
                  <a:cubicBezTo>
                    <a:pt x="64" y="88"/>
                    <a:pt x="63" y="85"/>
                    <a:pt x="61" y="83"/>
                  </a:cubicBezTo>
                  <a:cubicBezTo>
                    <a:pt x="60" y="82"/>
                    <a:pt x="60" y="81"/>
                    <a:pt x="59" y="80"/>
                  </a:cubicBezTo>
                  <a:cubicBezTo>
                    <a:pt x="58" y="79"/>
                    <a:pt x="57" y="79"/>
                    <a:pt x="56" y="78"/>
                  </a:cubicBezTo>
                  <a:cubicBezTo>
                    <a:pt x="53" y="75"/>
                    <a:pt x="59" y="75"/>
                    <a:pt x="59" y="75"/>
                  </a:cubicBezTo>
                  <a:cubicBezTo>
                    <a:pt x="61" y="74"/>
                    <a:pt x="60" y="69"/>
                    <a:pt x="61" y="67"/>
                  </a:cubicBezTo>
                  <a:cubicBezTo>
                    <a:pt x="61" y="66"/>
                    <a:pt x="61" y="64"/>
                    <a:pt x="62" y="64"/>
                  </a:cubicBezTo>
                  <a:cubicBezTo>
                    <a:pt x="63" y="63"/>
                    <a:pt x="65" y="63"/>
                    <a:pt x="65" y="62"/>
                  </a:cubicBezTo>
                  <a:cubicBezTo>
                    <a:pt x="65" y="61"/>
                    <a:pt x="65" y="60"/>
                    <a:pt x="65" y="58"/>
                  </a:cubicBezTo>
                  <a:cubicBezTo>
                    <a:pt x="65" y="57"/>
                    <a:pt x="66" y="56"/>
                    <a:pt x="67" y="55"/>
                  </a:cubicBezTo>
                  <a:cubicBezTo>
                    <a:pt x="68" y="53"/>
                    <a:pt x="70" y="54"/>
                    <a:pt x="71" y="52"/>
                  </a:cubicBezTo>
                  <a:cubicBezTo>
                    <a:pt x="71" y="50"/>
                    <a:pt x="72" y="48"/>
                    <a:pt x="72" y="45"/>
                  </a:cubicBezTo>
                  <a:cubicBezTo>
                    <a:pt x="72" y="44"/>
                    <a:pt x="72" y="43"/>
                    <a:pt x="72" y="42"/>
                  </a:cubicBezTo>
                  <a:cubicBezTo>
                    <a:pt x="72" y="40"/>
                    <a:pt x="74" y="38"/>
                    <a:pt x="74" y="37"/>
                  </a:cubicBezTo>
                  <a:cubicBezTo>
                    <a:pt x="74" y="33"/>
                    <a:pt x="75" y="30"/>
                    <a:pt x="79" y="29"/>
                  </a:cubicBezTo>
                  <a:cubicBezTo>
                    <a:pt x="80" y="29"/>
                    <a:pt x="81" y="29"/>
                    <a:pt x="82" y="27"/>
                  </a:cubicBezTo>
                  <a:cubicBezTo>
                    <a:pt x="82" y="26"/>
                    <a:pt x="80" y="24"/>
                    <a:pt x="79" y="23"/>
                  </a:cubicBezTo>
                  <a:cubicBezTo>
                    <a:pt x="77" y="21"/>
                    <a:pt x="76" y="19"/>
                    <a:pt x="76" y="17"/>
                  </a:cubicBezTo>
                  <a:cubicBezTo>
                    <a:pt x="76" y="16"/>
                    <a:pt x="75" y="11"/>
                    <a:pt x="76" y="11"/>
                  </a:cubicBezTo>
                  <a:cubicBezTo>
                    <a:pt x="77" y="10"/>
                    <a:pt x="76" y="10"/>
                    <a:pt x="75" y="9"/>
                  </a:cubicBezTo>
                  <a:cubicBezTo>
                    <a:pt x="74" y="8"/>
                    <a:pt x="74" y="7"/>
                    <a:pt x="74" y="5"/>
                  </a:cubicBezTo>
                  <a:cubicBezTo>
                    <a:pt x="72" y="3"/>
                    <a:pt x="69" y="2"/>
                    <a:pt x="68" y="0"/>
                  </a:cubicBezTo>
                  <a:cubicBezTo>
                    <a:pt x="67" y="0"/>
                    <a:pt x="65" y="1"/>
                    <a:pt x="64" y="2"/>
                  </a:cubicBezTo>
                  <a:cubicBezTo>
                    <a:pt x="63" y="5"/>
                    <a:pt x="61" y="3"/>
                    <a:pt x="60" y="5"/>
                  </a:cubicBezTo>
                  <a:cubicBezTo>
                    <a:pt x="59" y="9"/>
                    <a:pt x="58" y="5"/>
                    <a:pt x="56" y="5"/>
                  </a:cubicBezTo>
                  <a:cubicBezTo>
                    <a:pt x="52" y="5"/>
                    <a:pt x="49" y="5"/>
                    <a:pt x="46" y="5"/>
                  </a:cubicBezTo>
                  <a:cubicBezTo>
                    <a:pt x="37" y="5"/>
                    <a:pt x="27" y="5"/>
                    <a:pt x="17" y="5"/>
                  </a:cubicBezTo>
                  <a:cubicBezTo>
                    <a:pt x="15" y="5"/>
                    <a:pt x="16" y="12"/>
                    <a:pt x="16" y="14"/>
                  </a:cubicBezTo>
                  <a:cubicBezTo>
                    <a:pt x="16" y="16"/>
                    <a:pt x="15" y="16"/>
                    <a:pt x="13" y="16"/>
                  </a:cubicBezTo>
                  <a:cubicBezTo>
                    <a:pt x="10" y="16"/>
                    <a:pt x="11" y="16"/>
                    <a:pt x="11" y="18"/>
                  </a:cubicBezTo>
                  <a:cubicBezTo>
                    <a:pt x="11" y="23"/>
                    <a:pt x="11" y="27"/>
                    <a:pt x="11" y="32"/>
                  </a:cubicBezTo>
                  <a:cubicBezTo>
                    <a:pt x="11" y="34"/>
                    <a:pt x="11" y="36"/>
                    <a:pt x="11" y="37"/>
                  </a:cubicBezTo>
                  <a:cubicBezTo>
                    <a:pt x="11" y="39"/>
                    <a:pt x="7" y="38"/>
                    <a:pt x="6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7" name="Freeform 745"/>
            <p:cNvSpPr>
              <a:spLocks/>
            </p:cNvSpPr>
            <p:nvPr/>
          </p:nvSpPr>
          <p:spPr bwMode="auto">
            <a:xfrm>
              <a:off x="6679863" y="4091266"/>
              <a:ext cx="149720" cy="135387"/>
            </a:xfrm>
            <a:custGeom>
              <a:avLst/>
              <a:gdLst>
                <a:gd name="T0" fmla="*/ 3 w 32"/>
                <a:gd name="T1" fmla="*/ 19 h 29"/>
                <a:gd name="T2" fmla="*/ 7 w 32"/>
                <a:gd name="T3" fmla="*/ 20 h 29"/>
                <a:gd name="T4" fmla="*/ 7 w 32"/>
                <a:gd name="T5" fmla="*/ 17 h 29"/>
                <a:gd name="T6" fmla="*/ 10 w 32"/>
                <a:gd name="T7" fmla="*/ 19 h 29"/>
                <a:gd name="T8" fmla="*/ 12 w 32"/>
                <a:gd name="T9" fmla="*/ 18 h 29"/>
                <a:gd name="T10" fmla="*/ 14 w 32"/>
                <a:gd name="T11" fmla="*/ 18 h 29"/>
                <a:gd name="T12" fmla="*/ 29 w 32"/>
                <a:gd name="T13" fmla="*/ 29 h 29"/>
                <a:gd name="T14" fmla="*/ 32 w 32"/>
                <a:gd name="T15" fmla="*/ 27 h 29"/>
                <a:gd name="T16" fmla="*/ 24 w 32"/>
                <a:gd name="T17" fmla="*/ 19 h 29"/>
                <a:gd name="T18" fmla="*/ 19 w 32"/>
                <a:gd name="T19" fmla="*/ 16 h 29"/>
                <a:gd name="T20" fmla="*/ 17 w 32"/>
                <a:gd name="T21" fmla="*/ 14 h 29"/>
                <a:gd name="T22" fmla="*/ 17 w 32"/>
                <a:gd name="T23" fmla="*/ 16 h 29"/>
                <a:gd name="T24" fmla="*/ 16 w 32"/>
                <a:gd name="T25" fmla="*/ 14 h 29"/>
                <a:gd name="T26" fmla="*/ 14 w 32"/>
                <a:gd name="T27" fmla="*/ 9 h 29"/>
                <a:gd name="T28" fmla="*/ 10 w 32"/>
                <a:gd name="T29" fmla="*/ 0 h 29"/>
                <a:gd name="T30" fmla="*/ 2 w 32"/>
                <a:gd name="T31" fmla="*/ 7 h 29"/>
                <a:gd name="T32" fmla="*/ 1 w 32"/>
                <a:gd name="T33" fmla="*/ 13 h 29"/>
                <a:gd name="T34" fmla="*/ 0 w 32"/>
                <a:gd name="T35" fmla="*/ 20 h 29"/>
                <a:gd name="T36" fmla="*/ 3 w 32"/>
                <a:gd name="T37" fmla="*/ 1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2" h="29">
                  <a:moveTo>
                    <a:pt x="3" y="19"/>
                  </a:moveTo>
                  <a:cubicBezTo>
                    <a:pt x="4" y="19"/>
                    <a:pt x="6" y="21"/>
                    <a:pt x="7" y="20"/>
                  </a:cubicBezTo>
                  <a:cubicBezTo>
                    <a:pt x="7" y="19"/>
                    <a:pt x="6" y="17"/>
                    <a:pt x="7" y="17"/>
                  </a:cubicBezTo>
                  <a:cubicBezTo>
                    <a:pt x="9" y="17"/>
                    <a:pt x="9" y="19"/>
                    <a:pt x="10" y="19"/>
                  </a:cubicBezTo>
                  <a:cubicBezTo>
                    <a:pt x="11" y="19"/>
                    <a:pt x="12" y="18"/>
                    <a:pt x="12" y="18"/>
                  </a:cubicBezTo>
                  <a:cubicBezTo>
                    <a:pt x="13" y="17"/>
                    <a:pt x="14" y="18"/>
                    <a:pt x="14" y="18"/>
                  </a:cubicBezTo>
                  <a:cubicBezTo>
                    <a:pt x="22" y="18"/>
                    <a:pt x="25" y="24"/>
                    <a:pt x="29" y="29"/>
                  </a:cubicBezTo>
                  <a:cubicBezTo>
                    <a:pt x="30" y="29"/>
                    <a:pt x="31" y="28"/>
                    <a:pt x="32" y="27"/>
                  </a:cubicBezTo>
                  <a:cubicBezTo>
                    <a:pt x="29" y="25"/>
                    <a:pt x="26" y="22"/>
                    <a:pt x="24" y="19"/>
                  </a:cubicBezTo>
                  <a:cubicBezTo>
                    <a:pt x="23" y="17"/>
                    <a:pt x="21" y="17"/>
                    <a:pt x="19" y="16"/>
                  </a:cubicBezTo>
                  <a:cubicBezTo>
                    <a:pt x="18" y="16"/>
                    <a:pt x="18" y="14"/>
                    <a:pt x="17" y="14"/>
                  </a:cubicBezTo>
                  <a:cubicBezTo>
                    <a:pt x="16" y="14"/>
                    <a:pt x="17" y="15"/>
                    <a:pt x="17" y="16"/>
                  </a:cubicBezTo>
                  <a:cubicBezTo>
                    <a:pt x="17" y="16"/>
                    <a:pt x="16" y="14"/>
                    <a:pt x="16" y="14"/>
                  </a:cubicBezTo>
                  <a:cubicBezTo>
                    <a:pt x="15" y="12"/>
                    <a:pt x="14" y="11"/>
                    <a:pt x="14" y="9"/>
                  </a:cubicBezTo>
                  <a:cubicBezTo>
                    <a:pt x="13" y="6"/>
                    <a:pt x="13" y="3"/>
                    <a:pt x="10" y="0"/>
                  </a:cubicBezTo>
                  <a:cubicBezTo>
                    <a:pt x="9" y="4"/>
                    <a:pt x="4" y="4"/>
                    <a:pt x="2" y="7"/>
                  </a:cubicBezTo>
                  <a:cubicBezTo>
                    <a:pt x="1" y="9"/>
                    <a:pt x="2" y="11"/>
                    <a:pt x="1" y="13"/>
                  </a:cubicBezTo>
                  <a:cubicBezTo>
                    <a:pt x="0" y="15"/>
                    <a:pt x="0" y="17"/>
                    <a:pt x="0" y="20"/>
                  </a:cubicBezTo>
                  <a:cubicBezTo>
                    <a:pt x="1" y="19"/>
                    <a:pt x="2" y="19"/>
                    <a:pt x="3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8" name="Freeform 746"/>
            <p:cNvSpPr>
              <a:spLocks/>
            </p:cNvSpPr>
            <p:nvPr/>
          </p:nvSpPr>
          <p:spPr bwMode="auto">
            <a:xfrm>
              <a:off x="6601816" y="4156571"/>
              <a:ext cx="345631" cy="286699"/>
            </a:xfrm>
            <a:custGeom>
              <a:avLst/>
              <a:gdLst>
                <a:gd name="T0" fmla="*/ 70 w 74"/>
                <a:gd name="T1" fmla="*/ 38 h 61"/>
                <a:gd name="T2" fmla="*/ 57 w 74"/>
                <a:gd name="T3" fmla="*/ 33 h 61"/>
                <a:gd name="T4" fmla="*/ 51 w 74"/>
                <a:gd name="T5" fmla="*/ 29 h 61"/>
                <a:gd name="T6" fmla="*/ 48 w 74"/>
                <a:gd name="T7" fmla="*/ 24 h 61"/>
                <a:gd name="T8" fmla="*/ 51 w 74"/>
                <a:gd name="T9" fmla="*/ 20 h 61"/>
                <a:gd name="T10" fmla="*/ 45 w 74"/>
                <a:gd name="T11" fmla="*/ 23 h 61"/>
                <a:gd name="T12" fmla="*/ 44 w 74"/>
                <a:gd name="T13" fmla="*/ 18 h 61"/>
                <a:gd name="T14" fmla="*/ 44 w 74"/>
                <a:gd name="T15" fmla="*/ 12 h 61"/>
                <a:gd name="T16" fmla="*/ 37 w 74"/>
                <a:gd name="T17" fmla="*/ 5 h 61"/>
                <a:gd name="T18" fmla="*/ 28 w 74"/>
                <a:gd name="T19" fmla="*/ 4 h 61"/>
                <a:gd name="T20" fmla="*/ 24 w 74"/>
                <a:gd name="T21" fmla="*/ 5 h 61"/>
                <a:gd name="T22" fmla="*/ 21 w 74"/>
                <a:gd name="T23" fmla="*/ 5 h 61"/>
                <a:gd name="T24" fmla="*/ 18 w 74"/>
                <a:gd name="T25" fmla="*/ 5 h 61"/>
                <a:gd name="T26" fmla="*/ 17 w 74"/>
                <a:gd name="T27" fmla="*/ 8 h 61"/>
                <a:gd name="T28" fmla="*/ 15 w 74"/>
                <a:gd name="T29" fmla="*/ 13 h 61"/>
                <a:gd name="T30" fmla="*/ 12 w 74"/>
                <a:gd name="T31" fmla="*/ 14 h 61"/>
                <a:gd name="T32" fmla="*/ 10 w 74"/>
                <a:gd name="T33" fmla="*/ 18 h 61"/>
                <a:gd name="T34" fmla="*/ 10 w 74"/>
                <a:gd name="T35" fmla="*/ 23 h 61"/>
                <a:gd name="T36" fmla="*/ 5 w 74"/>
                <a:gd name="T37" fmla="*/ 34 h 61"/>
                <a:gd name="T38" fmla="*/ 1 w 74"/>
                <a:gd name="T39" fmla="*/ 35 h 61"/>
                <a:gd name="T40" fmla="*/ 2 w 74"/>
                <a:gd name="T41" fmla="*/ 38 h 61"/>
                <a:gd name="T42" fmla="*/ 9 w 74"/>
                <a:gd name="T43" fmla="*/ 47 h 61"/>
                <a:gd name="T44" fmla="*/ 13 w 74"/>
                <a:gd name="T45" fmla="*/ 50 h 61"/>
                <a:gd name="T46" fmla="*/ 14 w 74"/>
                <a:gd name="T47" fmla="*/ 54 h 61"/>
                <a:gd name="T48" fmla="*/ 20 w 74"/>
                <a:gd name="T49" fmla="*/ 55 h 61"/>
                <a:gd name="T50" fmla="*/ 25 w 74"/>
                <a:gd name="T51" fmla="*/ 59 h 61"/>
                <a:gd name="T52" fmla="*/ 33 w 74"/>
                <a:gd name="T53" fmla="*/ 60 h 61"/>
                <a:gd name="T54" fmla="*/ 39 w 74"/>
                <a:gd name="T55" fmla="*/ 57 h 61"/>
                <a:gd name="T56" fmla="*/ 47 w 74"/>
                <a:gd name="T57" fmla="*/ 56 h 61"/>
                <a:gd name="T58" fmla="*/ 54 w 74"/>
                <a:gd name="T59" fmla="*/ 53 h 61"/>
                <a:gd name="T60" fmla="*/ 59 w 74"/>
                <a:gd name="T61" fmla="*/ 53 h 61"/>
                <a:gd name="T62" fmla="*/ 74 w 74"/>
                <a:gd name="T63" fmla="*/ 38 h 61"/>
                <a:gd name="T64" fmla="*/ 70 w 74"/>
                <a:gd name="T65" fmla="*/ 38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4" h="61">
                  <a:moveTo>
                    <a:pt x="70" y="38"/>
                  </a:moveTo>
                  <a:cubicBezTo>
                    <a:pt x="65" y="36"/>
                    <a:pt x="61" y="35"/>
                    <a:pt x="57" y="33"/>
                  </a:cubicBezTo>
                  <a:cubicBezTo>
                    <a:pt x="54" y="32"/>
                    <a:pt x="53" y="31"/>
                    <a:pt x="51" y="29"/>
                  </a:cubicBezTo>
                  <a:cubicBezTo>
                    <a:pt x="50" y="28"/>
                    <a:pt x="49" y="26"/>
                    <a:pt x="48" y="24"/>
                  </a:cubicBezTo>
                  <a:cubicBezTo>
                    <a:pt x="48" y="23"/>
                    <a:pt x="51" y="21"/>
                    <a:pt x="51" y="20"/>
                  </a:cubicBezTo>
                  <a:cubicBezTo>
                    <a:pt x="49" y="21"/>
                    <a:pt x="47" y="22"/>
                    <a:pt x="45" y="23"/>
                  </a:cubicBezTo>
                  <a:cubicBezTo>
                    <a:pt x="43" y="23"/>
                    <a:pt x="43" y="19"/>
                    <a:pt x="44" y="18"/>
                  </a:cubicBezTo>
                  <a:cubicBezTo>
                    <a:pt x="47" y="15"/>
                    <a:pt x="46" y="15"/>
                    <a:pt x="44" y="12"/>
                  </a:cubicBezTo>
                  <a:cubicBezTo>
                    <a:pt x="42" y="10"/>
                    <a:pt x="40" y="6"/>
                    <a:pt x="37" y="5"/>
                  </a:cubicBezTo>
                  <a:cubicBezTo>
                    <a:pt x="35" y="5"/>
                    <a:pt x="30" y="3"/>
                    <a:pt x="28" y="4"/>
                  </a:cubicBezTo>
                  <a:cubicBezTo>
                    <a:pt x="26" y="7"/>
                    <a:pt x="24" y="0"/>
                    <a:pt x="24" y="5"/>
                  </a:cubicBezTo>
                  <a:cubicBezTo>
                    <a:pt x="24" y="7"/>
                    <a:pt x="22" y="6"/>
                    <a:pt x="21" y="5"/>
                  </a:cubicBezTo>
                  <a:cubicBezTo>
                    <a:pt x="20" y="5"/>
                    <a:pt x="19" y="5"/>
                    <a:pt x="18" y="5"/>
                  </a:cubicBezTo>
                  <a:cubicBezTo>
                    <a:pt x="16" y="6"/>
                    <a:pt x="17" y="6"/>
                    <a:pt x="17" y="8"/>
                  </a:cubicBezTo>
                  <a:cubicBezTo>
                    <a:pt x="17" y="9"/>
                    <a:pt x="16" y="12"/>
                    <a:pt x="15" y="13"/>
                  </a:cubicBezTo>
                  <a:cubicBezTo>
                    <a:pt x="15" y="14"/>
                    <a:pt x="12" y="13"/>
                    <a:pt x="12" y="14"/>
                  </a:cubicBezTo>
                  <a:cubicBezTo>
                    <a:pt x="12" y="16"/>
                    <a:pt x="10" y="17"/>
                    <a:pt x="10" y="18"/>
                  </a:cubicBezTo>
                  <a:cubicBezTo>
                    <a:pt x="10" y="19"/>
                    <a:pt x="11" y="22"/>
                    <a:pt x="10" y="23"/>
                  </a:cubicBezTo>
                  <a:cubicBezTo>
                    <a:pt x="4" y="24"/>
                    <a:pt x="6" y="30"/>
                    <a:pt x="5" y="34"/>
                  </a:cubicBezTo>
                  <a:cubicBezTo>
                    <a:pt x="4" y="35"/>
                    <a:pt x="3" y="35"/>
                    <a:pt x="1" y="35"/>
                  </a:cubicBezTo>
                  <a:cubicBezTo>
                    <a:pt x="0" y="36"/>
                    <a:pt x="0" y="38"/>
                    <a:pt x="2" y="38"/>
                  </a:cubicBezTo>
                  <a:cubicBezTo>
                    <a:pt x="5" y="39"/>
                    <a:pt x="8" y="45"/>
                    <a:pt x="9" y="47"/>
                  </a:cubicBezTo>
                  <a:cubicBezTo>
                    <a:pt x="10" y="49"/>
                    <a:pt x="11" y="49"/>
                    <a:pt x="13" y="50"/>
                  </a:cubicBezTo>
                  <a:cubicBezTo>
                    <a:pt x="14" y="51"/>
                    <a:pt x="13" y="53"/>
                    <a:pt x="14" y="54"/>
                  </a:cubicBezTo>
                  <a:cubicBezTo>
                    <a:pt x="16" y="56"/>
                    <a:pt x="18" y="54"/>
                    <a:pt x="20" y="55"/>
                  </a:cubicBezTo>
                  <a:cubicBezTo>
                    <a:pt x="21" y="56"/>
                    <a:pt x="23" y="58"/>
                    <a:pt x="25" y="59"/>
                  </a:cubicBezTo>
                  <a:cubicBezTo>
                    <a:pt x="27" y="59"/>
                    <a:pt x="31" y="61"/>
                    <a:pt x="33" y="60"/>
                  </a:cubicBezTo>
                  <a:cubicBezTo>
                    <a:pt x="35" y="58"/>
                    <a:pt x="36" y="56"/>
                    <a:pt x="39" y="57"/>
                  </a:cubicBezTo>
                  <a:cubicBezTo>
                    <a:pt x="42" y="58"/>
                    <a:pt x="45" y="57"/>
                    <a:pt x="47" y="56"/>
                  </a:cubicBezTo>
                  <a:cubicBezTo>
                    <a:pt x="49" y="54"/>
                    <a:pt x="51" y="53"/>
                    <a:pt x="54" y="53"/>
                  </a:cubicBezTo>
                  <a:cubicBezTo>
                    <a:pt x="55" y="53"/>
                    <a:pt x="59" y="53"/>
                    <a:pt x="59" y="53"/>
                  </a:cubicBezTo>
                  <a:cubicBezTo>
                    <a:pt x="64" y="48"/>
                    <a:pt x="69" y="43"/>
                    <a:pt x="74" y="38"/>
                  </a:cubicBezTo>
                  <a:cubicBezTo>
                    <a:pt x="73" y="38"/>
                    <a:pt x="71" y="38"/>
                    <a:pt x="70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9" name="Freeform 747"/>
            <p:cNvSpPr>
              <a:spLocks/>
            </p:cNvSpPr>
            <p:nvPr/>
          </p:nvSpPr>
          <p:spPr bwMode="auto">
            <a:xfrm>
              <a:off x="6619337" y="4240986"/>
              <a:ext cx="406157" cy="388636"/>
            </a:xfrm>
            <a:custGeom>
              <a:avLst/>
              <a:gdLst>
                <a:gd name="T0" fmla="*/ 86 w 87"/>
                <a:gd name="T1" fmla="*/ 1 h 83"/>
                <a:gd name="T2" fmla="*/ 83 w 87"/>
                <a:gd name="T3" fmla="*/ 0 h 83"/>
                <a:gd name="T4" fmla="*/ 79 w 87"/>
                <a:gd name="T5" fmla="*/ 3 h 83"/>
                <a:gd name="T6" fmla="*/ 71 w 87"/>
                <a:gd name="T7" fmla="*/ 3 h 83"/>
                <a:gd name="T8" fmla="*/ 69 w 87"/>
                <a:gd name="T9" fmla="*/ 4 h 83"/>
                <a:gd name="T10" fmla="*/ 68 w 87"/>
                <a:gd name="T11" fmla="*/ 3 h 83"/>
                <a:gd name="T12" fmla="*/ 63 w 87"/>
                <a:gd name="T13" fmla="*/ 6 h 83"/>
                <a:gd name="T14" fmla="*/ 58 w 87"/>
                <a:gd name="T15" fmla="*/ 5 h 83"/>
                <a:gd name="T16" fmla="*/ 53 w 87"/>
                <a:gd name="T17" fmla="*/ 7 h 83"/>
                <a:gd name="T18" fmla="*/ 47 w 87"/>
                <a:gd name="T19" fmla="*/ 2 h 83"/>
                <a:gd name="T20" fmla="*/ 44 w 87"/>
                <a:gd name="T21" fmla="*/ 6 h 83"/>
                <a:gd name="T22" fmla="*/ 48 w 87"/>
                <a:gd name="T23" fmla="*/ 12 h 83"/>
                <a:gd name="T24" fmla="*/ 56 w 87"/>
                <a:gd name="T25" fmla="*/ 16 h 83"/>
                <a:gd name="T26" fmla="*/ 70 w 87"/>
                <a:gd name="T27" fmla="*/ 20 h 83"/>
                <a:gd name="T28" fmla="*/ 63 w 87"/>
                <a:gd name="T29" fmla="*/ 27 h 83"/>
                <a:gd name="T30" fmla="*/ 58 w 87"/>
                <a:gd name="T31" fmla="*/ 33 h 83"/>
                <a:gd name="T32" fmla="*/ 55 w 87"/>
                <a:gd name="T33" fmla="*/ 35 h 83"/>
                <a:gd name="T34" fmla="*/ 48 w 87"/>
                <a:gd name="T35" fmla="*/ 35 h 83"/>
                <a:gd name="T36" fmla="*/ 42 w 87"/>
                <a:gd name="T37" fmla="*/ 38 h 83"/>
                <a:gd name="T38" fmla="*/ 36 w 87"/>
                <a:gd name="T39" fmla="*/ 39 h 83"/>
                <a:gd name="T40" fmla="*/ 32 w 87"/>
                <a:gd name="T41" fmla="*/ 39 h 83"/>
                <a:gd name="T42" fmla="*/ 26 w 87"/>
                <a:gd name="T43" fmla="*/ 42 h 83"/>
                <a:gd name="T44" fmla="*/ 21 w 87"/>
                <a:gd name="T45" fmla="*/ 41 h 83"/>
                <a:gd name="T46" fmla="*/ 16 w 87"/>
                <a:gd name="T47" fmla="*/ 37 h 83"/>
                <a:gd name="T48" fmla="*/ 11 w 87"/>
                <a:gd name="T49" fmla="*/ 37 h 83"/>
                <a:gd name="T50" fmla="*/ 7 w 87"/>
                <a:gd name="T51" fmla="*/ 34 h 83"/>
                <a:gd name="T52" fmla="*/ 0 w 87"/>
                <a:gd name="T53" fmla="*/ 39 h 83"/>
                <a:gd name="T54" fmla="*/ 3 w 87"/>
                <a:gd name="T55" fmla="*/ 41 h 83"/>
                <a:gd name="T56" fmla="*/ 4 w 87"/>
                <a:gd name="T57" fmla="*/ 45 h 83"/>
                <a:gd name="T58" fmla="*/ 3 w 87"/>
                <a:gd name="T59" fmla="*/ 54 h 83"/>
                <a:gd name="T60" fmla="*/ 0 w 87"/>
                <a:gd name="T61" fmla="*/ 58 h 83"/>
                <a:gd name="T62" fmla="*/ 3 w 87"/>
                <a:gd name="T63" fmla="*/ 60 h 83"/>
                <a:gd name="T64" fmla="*/ 1 w 87"/>
                <a:gd name="T65" fmla="*/ 65 h 83"/>
                <a:gd name="T66" fmla="*/ 4 w 87"/>
                <a:gd name="T67" fmla="*/ 66 h 83"/>
                <a:gd name="T68" fmla="*/ 15 w 87"/>
                <a:gd name="T69" fmla="*/ 73 h 83"/>
                <a:gd name="T70" fmla="*/ 19 w 87"/>
                <a:gd name="T71" fmla="*/ 77 h 83"/>
                <a:gd name="T72" fmla="*/ 26 w 87"/>
                <a:gd name="T73" fmla="*/ 83 h 83"/>
                <a:gd name="T74" fmla="*/ 30 w 87"/>
                <a:gd name="T75" fmla="*/ 76 h 83"/>
                <a:gd name="T76" fmla="*/ 33 w 87"/>
                <a:gd name="T77" fmla="*/ 72 h 83"/>
                <a:gd name="T78" fmla="*/ 35 w 87"/>
                <a:gd name="T79" fmla="*/ 69 h 83"/>
                <a:gd name="T80" fmla="*/ 40 w 87"/>
                <a:gd name="T81" fmla="*/ 65 h 83"/>
                <a:gd name="T82" fmla="*/ 59 w 87"/>
                <a:gd name="T83" fmla="*/ 48 h 83"/>
                <a:gd name="T84" fmla="*/ 77 w 87"/>
                <a:gd name="T85" fmla="*/ 24 h 83"/>
                <a:gd name="T86" fmla="*/ 84 w 87"/>
                <a:gd name="T87" fmla="*/ 14 h 83"/>
                <a:gd name="T88" fmla="*/ 86 w 87"/>
                <a:gd name="T89" fmla="*/ 7 h 83"/>
                <a:gd name="T90" fmla="*/ 86 w 87"/>
                <a:gd name="T91" fmla="*/ 1 h 83"/>
                <a:gd name="T92" fmla="*/ 86 w 87"/>
                <a:gd name="T93" fmla="*/ 1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7" h="83">
                  <a:moveTo>
                    <a:pt x="86" y="1"/>
                  </a:moveTo>
                  <a:cubicBezTo>
                    <a:pt x="87" y="0"/>
                    <a:pt x="84" y="0"/>
                    <a:pt x="83" y="0"/>
                  </a:cubicBezTo>
                  <a:cubicBezTo>
                    <a:pt x="82" y="1"/>
                    <a:pt x="81" y="2"/>
                    <a:pt x="79" y="3"/>
                  </a:cubicBezTo>
                  <a:cubicBezTo>
                    <a:pt x="77" y="3"/>
                    <a:pt x="74" y="3"/>
                    <a:pt x="71" y="3"/>
                  </a:cubicBezTo>
                  <a:cubicBezTo>
                    <a:pt x="71" y="4"/>
                    <a:pt x="70" y="4"/>
                    <a:pt x="69" y="4"/>
                  </a:cubicBezTo>
                  <a:cubicBezTo>
                    <a:pt x="68" y="4"/>
                    <a:pt x="68" y="3"/>
                    <a:pt x="68" y="3"/>
                  </a:cubicBezTo>
                  <a:cubicBezTo>
                    <a:pt x="66" y="4"/>
                    <a:pt x="65" y="6"/>
                    <a:pt x="63" y="6"/>
                  </a:cubicBezTo>
                  <a:cubicBezTo>
                    <a:pt x="61" y="6"/>
                    <a:pt x="61" y="5"/>
                    <a:pt x="58" y="5"/>
                  </a:cubicBezTo>
                  <a:cubicBezTo>
                    <a:pt x="57" y="6"/>
                    <a:pt x="55" y="8"/>
                    <a:pt x="53" y="7"/>
                  </a:cubicBezTo>
                  <a:cubicBezTo>
                    <a:pt x="50" y="6"/>
                    <a:pt x="49" y="5"/>
                    <a:pt x="47" y="2"/>
                  </a:cubicBezTo>
                  <a:cubicBezTo>
                    <a:pt x="47" y="3"/>
                    <a:pt x="44" y="5"/>
                    <a:pt x="44" y="6"/>
                  </a:cubicBezTo>
                  <a:cubicBezTo>
                    <a:pt x="45" y="8"/>
                    <a:pt x="46" y="10"/>
                    <a:pt x="48" y="12"/>
                  </a:cubicBezTo>
                  <a:cubicBezTo>
                    <a:pt x="50" y="14"/>
                    <a:pt x="53" y="15"/>
                    <a:pt x="56" y="16"/>
                  </a:cubicBezTo>
                  <a:cubicBezTo>
                    <a:pt x="61" y="18"/>
                    <a:pt x="65" y="20"/>
                    <a:pt x="70" y="20"/>
                  </a:cubicBezTo>
                  <a:cubicBezTo>
                    <a:pt x="68" y="22"/>
                    <a:pt x="65" y="25"/>
                    <a:pt x="63" y="27"/>
                  </a:cubicBezTo>
                  <a:cubicBezTo>
                    <a:pt x="61" y="29"/>
                    <a:pt x="59" y="31"/>
                    <a:pt x="58" y="33"/>
                  </a:cubicBezTo>
                  <a:cubicBezTo>
                    <a:pt x="57" y="33"/>
                    <a:pt x="56" y="35"/>
                    <a:pt x="55" y="35"/>
                  </a:cubicBezTo>
                  <a:cubicBezTo>
                    <a:pt x="53" y="36"/>
                    <a:pt x="50" y="34"/>
                    <a:pt x="48" y="35"/>
                  </a:cubicBezTo>
                  <a:cubicBezTo>
                    <a:pt x="46" y="35"/>
                    <a:pt x="44" y="37"/>
                    <a:pt x="42" y="38"/>
                  </a:cubicBezTo>
                  <a:cubicBezTo>
                    <a:pt x="40" y="39"/>
                    <a:pt x="38" y="40"/>
                    <a:pt x="36" y="39"/>
                  </a:cubicBezTo>
                  <a:cubicBezTo>
                    <a:pt x="35" y="39"/>
                    <a:pt x="33" y="38"/>
                    <a:pt x="32" y="39"/>
                  </a:cubicBezTo>
                  <a:cubicBezTo>
                    <a:pt x="29" y="41"/>
                    <a:pt x="29" y="43"/>
                    <a:pt x="26" y="42"/>
                  </a:cubicBezTo>
                  <a:cubicBezTo>
                    <a:pt x="24" y="41"/>
                    <a:pt x="22" y="41"/>
                    <a:pt x="21" y="41"/>
                  </a:cubicBezTo>
                  <a:cubicBezTo>
                    <a:pt x="19" y="40"/>
                    <a:pt x="17" y="38"/>
                    <a:pt x="16" y="37"/>
                  </a:cubicBezTo>
                  <a:cubicBezTo>
                    <a:pt x="15" y="37"/>
                    <a:pt x="12" y="38"/>
                    <a:pt x="11" y="37"/>
                  </a:cubicBezTo>
                  <a:cubicBezTo>
                    <a:pt x="10" y="36"/>
                    <a:pt x="8" y="34"/>
                    <a:pt x="7" y="34"/>
                  </a:cubicBezTo>
                  <a:cubicBezTo>
                    <a:pt x="3" y="35"/>
                    <a:pt x="2" y="36"/>
                    <a:pt x="0" y="39"/>
                  </a:cubicBezTo>
                  <a:cubicBezTo>
                    <a:pt x="0" y="40"/>
                    <a:pt x="3" y="40"/>
                    <a:pt x="3" y="41"/>
                  </a:cubicBezTo>
                  <a:cubicBezTo>
                    <a:pt x="3" y="43"/>
                    <a:pt x="3" y="44"/>
                    <a:pt x="4" y="45"/>
                  </a:cubicBezTo>
                  <a:cubicBezTo>
                    <a:pt x="6" y="47"/>
                    <a:pt x="5" y="52"/>
                    <a:pt x="3" y="54"/>
                  </a:cubicBezTo>
                  <a:cubicBezTo>
                    <a:pt x="2" y="55"/>
                    <a:pt x="1" y="56"/>
                    <a:pt x="0" y="58"/>
                  </a:cubicBezTo>
                  <a:cubicBezTo>
                    <a:pt x="0" y="61"/>
                    <a:pt x="2" y="59"/>
                    <a:pt x="3" y="60"/>
                  </a:cubicBezTo>
                  <a:cubicBezTo>
                    <a:pt x="3" y="60"/>
                    <a:pt x="0" y="64"/>
                    <a:pt x="1" y="65"/>
                  </a:cubicBezTo>
                  <a:cubicBezTo>
                    <a:pt x="2" y="65"/>
                    <a:pt x="3" y="66"/>
                    <a:pt x="4" y="66"/>
                  </a:cubicBezTo>
                  <a:cubicBezTo>
                    <a:pt x="8" y="69"/>
                    <a:pt x="12" y="71"/>
                    <a:pt x="15" y="73"/>
                  </a:cubicBezTo>
                  <a:cubicBezTo>
                    <a:pt x="18" y="74"/>
                    <a:pt x="19" y="74"/>
                    <a:pt x="19" y="77"/>
                  </a:cubicBezTo>
                  <a:cubicBezTo>
                    <a:pt x="19" y="79"/>
                    <a:pt x="25" y="82"/>
                    <a:pt x="26" y="83"/>
                  </a:cubicBezTo>
                  <a:cubicBezTo>
                    <a:pt x="28" y="80"/>
                    <a:pt x="29" y="78"/>
                    <a:pt x="30" y="76"/>
                  </a:cubicBezTo>
                  <a:cubicBezTo>
                    <a:pt x="30" y="74"/>
                    <a:pt x="31" y="72"/>
                    <a:pt x="33" y="72"/>
                  </a:cubicBezTo>
                  <a:cubicBezTo>
                    <a:pt x="34" y="71"/>
                    <a:pt x="34" y="70"/>
                    <a:pt x="35" y="69"/>
                  </a:cubicBezTo>
                  <a:cubicBezTo>
                    <a:pt x="37" y="68"/>
                    <a:pt x="38" y="67"/>
                    <a:pt x="40" y="65"/>
                  </a:cubicBezTo>
                  <a:cubicBezTo>
                    <a:pt x="45" y="57"/>
                    <a:pt x="52" y="53"/>
                    <a:pt x="59" y="48"/>
                  </a:cubicBezTo>
                  <a:cubicBezTo>
                    <a:pt x="68" y="42"/>
                    <a:pt x="73" y="33"/>
                    <a:pt x="77" y="24"/>
                  </a:cubicBezTo>
                  <a:cubicBezTo>
                    <a:pt x="79" y="20"/>
                    <a:pt x="82" y="18"/>
                    <a:pt x="84" y="14"/>
                  </a:cubicBezTo>
                  <a:cubicBezTo>
                    <a:pt x="85" y="12"/>
                    <a:pt x="85" y="9"/>
                    <a:pt x="86" y="7"/>
                  </a:cubicBezTo>
                  <a:cubicBezTo>
                    <a:pt x="86" y="6"/>
                    <a:pt x="85" y="2"/>
                    <a:pt x="86" y="1"/>
                  </a:cubicBezTo>
                  <a:cubicBezTo>
                    <a:pt x="86" y="1"/>
                    <a:pt x="86" y="1"/>
                    <a:pt x="8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0" name="Freeform 748"/>
            <p:cNvSpPr>
              <a:spLocks/>
            </p:cNvSpPr>
            <p:nvPr/>
          </p:nvSpPr>
          <p:spPr bwMode="auto">
            <a:xfrm>
              <a:off x="6802508" y="4218688"/>
              <a:ext cx="41412" cy="50968"/>
            </a:xfrm>
            <a:custGeom>
              <a:avLst/>
              <a:gdLst>
                <a:gd name="T0" fmla="*/ 3 w 9"/>
                <a:gd name="T1" fmla="*/ 2 h 11"/>
                <a:gd name="T2" fmla="*/ 1 w 9"/>
                <a:gd name="T3" fmla="*/ 5 h 11"/>
                <a:gd name="T4" fmla="*/ 0 w 9"/>
                <a:gd name="T5" fmla="*/ 10 h 11"/>
                <a:gd name="T6" fmla="*/ 8 w 9"/>
                <a:gd name="T7" fmla="*/ 7 h 11"/>
                <a:gd name="T8" fmla="*/ 4 w 9"/>
                <a:gd name="T9" fmla="*/ 6 h 11"/>
                <a:gd name="T10" fmla="*/ 8 w 9"/>
                <a:gd name="T11" fmla="*/ 3 h 11"/>
                <a:gd name="T12" fmla="*/ 3 w 9"/>
                <a:gd name="T13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1">
                  <a:moveTo>
                    <a:pt x="3" y="2"/>
                  </a:moveTo>
                  <a:cubicBezTo>
                    <a:pt x="2" y="3"/>
                    <a:pt x="1" y="4"/>
                    <a:pt x="1" y="5"/>
                  </a:cubicBezTo>
                  <a:cubicBezTo>
                    <a:pt x="0" y="5"/>
                    <a:pt x="0" y="9"/>
                    <a:pt x="0" y="10"/>
                  </a:cubicBezTo>
                  <a:cubicBezTo>
                    <a:pt x="2" y="11"/>
                    <a:pt x="7" y="7"/>
                    <a:pt x="8" y="7"/>
                  </a:cubicBezTo>
                  <a:cubicBezTo>
                    <a:pt x="8" y="6"/>
                    <a:pt x="5" y="5"/>
                    <a:pt x="4" y="6"/>
                  </a:cubicBezTo>
                  <a:cubicBezTo>
                    <a:pt x="5" y="5"/>
                    <a:pt x="9" y="4"/>
                    <a:pt x="8" y="3"/>
                  </a:cubicBezTo>
                  <a:cubicBezTo>
                    <a:pt x="7" y="0"/>
                    <a:pt x="5" y="0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1" name="Freeform 749"/>
            <p:cNvSpPr>
              <a:spLocks/>
            </p:cNvSpPr>
            <p:nvPr/>
          </p:nvSpPr>
          <p:spPr bwMode="auto">
            <a:xfrm>
              <a:off x="6522178" y="4424157"/>
              <a:ext cx="121050" cy="130608"/>
            </a:xfrm>
            <a:custGeom>
              <a:avLst/>
              <a:gdLst>
                <a:gd name="T0" fmla="*/ 22 w 26"/>
                <a:gd name="T1" fmla="*/ 18 h 28"/>
                <a:gd name="T2" fmla="*/ 25 w 26"/>
                <a:gd name="T3" fmla="*/ 14 h 28"/>
                <a:gd name="T4" fmla="*/ 26 w 26"/>
                <a:gd name="T5" fmla="*/ 8 h 28"/>
                <a:gd name="T6" fmla="*/ 24 w 26"/>
                <a:gd name="T7" fmla="*/ 3 h 28"/>
                <a:gd name="T8" fmla="*/ 21 w 26"/>
                <a:gd name="T9" fmla="*/ 0 h 28"/>
                <a:gd name="T10" fmla="*/ 16 w 26"/>
                <a:gd name="T11" fmla="*/ 1 h 28"/>
                <a:gd name="T12" fmla="*/ 12 w 26"/>
                <a:gd name="T13" fmla="*/ 3 h 28"/>
                <a:gd name="T14" fmla="*/ 6 w 26"/>
                <a:gd name="T15" fmla="*/ 2 h 28"/>
                <a:gd name="T16" fmla="*/ 7 w 26"/>
                <a:gd name="T17" fmla="*/ 8 h 28"/>
                <a:gd name="T18" fmla="*/ 6 w 26"/>
                <a:gd name="T19" fmla="*/ 12 h 28"/>
                <a:gd name="T20" fmla="*/ 2 w 26"/>
                <a:gd name="T21" fmla="*/ 16 h 28"/>
                <a:gd name="T22" fmla="*/ 0 w 26"/>
                <a:gd name="T23" fmla="*/ 22 h 28"/>
                <a:gd name="T24" fmla="*/ 0 w 26"/>
                <a:gd name="T25" fmla="*/ 27 h 28"/>
                <a:gd name="T26" fmla="*/ 4 w 26"/>
                <a:gd name="T27" fmla="*/ 26 h 28"/>
                <a:gd name="T28" fmla="*/ 11 w 26"/>
                <a:gd name="T29" fmla="*/ 25 h 28"/>
                <a:gd name="T30" fmla="*/ 14 w 26"/>
                <a:gd name="T31" fmla="*/ 20 h 28"/>
                <a:gd name="T32" fmla="*/ 21 w 26"/>
                <a:gd name="T33" fmla="*/ 20 h 28"/>
                <a:gd name="T34" fmla="*/ 22 w 26"/>
                <a:gd name="T35" fmla="*/ 18 h 28"/>
                <a:gd name="T36" fmla="*/ 22 w 26"/>
                <a:gd name="T37" fmla="*/ 1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6" h="28">
                  <a:moveTo>
                    <a:pt x="22" y="18"/>
                  </a:moveTo>
                  <a:cubicBezTo>
                    <a:pt x="22" y="16"/>
                    <a:pt x="24" y="15"/>
                    <a:pt x="25" y="14"/>
                  </a:cubicBezTo>
                  <a:cubicBezTo>
                    <a:pt x="26" y="13"/>
                    <a:pt x="26" y="10"/>
                    <a:pt x="26" y="8"/>
                  </a:cubicBezTo>
                  <a:cubicBezTo>
                    <a:pt x="26" y="6"/>
                    <a:pt x="24" y="5"/>
                    <a:pt x="24" y="3"/>
                  </a:cubicBezTo>
                  <a:cubicBezTo>
                    <a:pt x="24" y="1"/>
                    <a:pt x="22" y="1"/>
                    <a:pt x="21" y="0"/>
                  </a:cubicBezTo>
                  <a:cubicBezTo>
                    <a:pt x="20" y="1"/>
                    <a:pt x="18" y="0"/>
                    <a:pt x="16" y="1"/>
                  </a:cubicBezTo>
                  <a:cubicBezTo>
                    <a:pt x="15" y="2"/>
                    <a:pt x="13" y="4"/>
                    <a:pt x="12" y="3"/>
                  </a:cubicBezTo>
                  <a:cubicBezTo>
                    <a:pt x="10" y="1"/>
                    <a:pt x="7" y="0"/>
                    <a:pt x="6" y="2"/>
                  </a:cubicBezTo>
                  <a:cubicBezTo>
                    <a:pt x="5" y="4"/>
                    <a:pt x="6" y="7"/>
                    <a:pt x="7" y="8"/>
                  </a:cubicBezTo>
                  <a:cubicBezTo>
                    <a:pt x="8" y="10"/>
                    <a:pt x="7" y="10"/>
                    <a:pt x="6" y="12"/>
                  </a:cubicBezTo>
                  <a:cubicBezTo>
                    <a:pt x="5" y="14"/>
                    <a:pt x="3" y="15"/>
                    <a:pt x="2" y="16"/>
                  </a:cubicBezTo>
                  <a:cubicBezTo>
                    <a:pt x="1" y="18"/>
                    <a:pt x="0" y="19"/>
                    <a:pt x="0" y="22"/>
                  </a:cubicBezTo>
                  <a:cubicBezTo>
                    <a:pt x="0" y="23"/>
                    <a:pt x="1" y="25"/>
                    <a:pt x="0" y="27"/>
                  </a:cubicBezTo>
                  <a:cubicBezTo>
                    <a:pt x="2" y="28"/>
                    <a:pt x="2" y="27"/>
                    <a:pt x="4" y="26"/>
                  </a:cubicBezTo>
                  <a:cubicBezTo>
                    <a:pt x="6" y="25"/>
                    <a:pt x="9" y="25"/>
                    <a:pt x="11" y="25"/>
                  </a:cubicBezTo>
                  <a:cubicBezTo>
                    <a:pt x="10" y="22"/>
                    <a:pt x="12" y="21"/>
                    <a:pt x="14" y="20"/>
                  </a:cubicBezTo>
                  <a:cubicBezTo>
                    <a:pt x="16" y="19"/>
                    <a:pt x="20" y="17"/>
                    <a:pt x="21" y="20"/>
                  </a:cubicBezTo>
                  <a:cubicBezTo>
                    <a:pt x="21" y="19"/>
                    <a:pt x="21" y="18"/>
                    <a:pt x="22" y="18"/>
                  </a:cubicBezTo>
                  <a:cubicBezTo>
                    <a:pt x="22" y="16"/>
                    <a:pt x="21" y="18"/>
                    <a:pt x="22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2" name="Freeform 750"/>
            <p:cNvSpPr>
              <a:spLocks/>
            </p:cNvSpPr>
            <p:nvPr/>
          </p:nvSpPr>
          <p:spPr bwMode="auto">
            <a:xfrm>
              <a:off x="6507843" y="4573876"/>
              <a:ext cx="46190" cy="46190"/>
            </a:xfrm>
            <a:custGeom>
              <a:avLst/>
              <a:gdLst>
                <a:gd name="T0" fmla="*/ 1 w 10"/>
                <a:gd name="T1" fmla="*/ 6 h 10"/>
                <a:gd name="T2" fmla="*/ 3 w 10"/>
                <a:gd name="T3" fmla="*/ 10 h 10"/>
                <a:gd name="T4" fmla="*/ 9 w 10"/>
                <a:gd name="T5" fmla="*/ 5 h 10"/>
                <a:gd name="T6" fmla="*/ 8 w 10"/>
                <a:gd name="T7" fmla="*/ 0 h 10"/>
                <a:gd name="T8" fmla="*/ 4 w 10"/>
                <a:gd name="T9" fmla="*/ 1 h 10"/>
                <a:gd name="T10" fmla="*/ 0 w 10"/>
                <a:gd name="T11" fmla="*/ 1 h 10"/>
                <a:gd name="T12" fmla="*/ 1 w 10"/>
                <a:gd name="T13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1" y="6"/>
                  </a:moveTo>
                  <a:cubicBezTo>
                    <a:pt x="2" y="7"/>
                    <a:pt x="2" y="9"/>
                    <a:pt x="3" y="10"/>
                  </a:cubicBezTo>
                  <a:cubicBezTo>
                    <a:pt x="5" y="9"/>
                    <a:pt x="7" y="7"/>
                    <a:pt x="9" y="5"/>
                  </a:cubicBezTo>
                  <a:cubicBezTo>
                    <a:pt x="10" y="3"/>
                    <a:pt x="5" y="4"/>
                    <a:pt x="8" y="0"/>
                  </a:cubicBezTo>
                  <a:cubicBezTo>
                    <a:pt x="7" y="0"/>
                    <a:pt x="3" y="0"/>
                    <a:pt x="4" y="1"/>
                  </a:cubicBezTo>
                  <a:cubicBezTo>
                    <a:pt x="5" y="3"/>
                    <a:pt x="1" y="2"/>
                    <a:pt x="0" y="1"/>
                  </a:cubicBezTo>
                  <a:cubicBezTo>
                    <a:pt x="0" y="3"/>
                    <a:pt x="1" y="4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3" name="Freeform 751"/>
            <p:cNvSpPr>
              <a:spLocks/>
            </p:cNvSpPr>
            <p:nvPr/>
          </p:nvSpPr>
          <p:spPr bwMode="auto">
            <a:xfrm>
              <a:off x="6507843" y="4545207"/>
              <a:ext cx="50968" cy="43004"/>
            </a:xfrm>
            <a:custGeom>
              <a:avLst/>
              <a:gdLst>
                <a:gd name="T0" fmla="*/ 3 w 11"/>
                <a:gd name="T1" fmla="*/ 1 h 9"/>
                <a:gd name="T2" fmla="*/ 0 w 11"/>
                <a:gd name="T3" fmla="*/ 7 h 9"/>
                <a:gd name="T4" fmla="*/ 4 w 11"/>
                <a:gd name="T5" fmla="*/ 7 h 9"/>
                <a:gd name="T6" fmla="*/ 8 w 11"/>
                <a:gd name="T7" fmla="*/ 6 h 9"/>
                <a:gd name="T8" fmla="*/ 7 w 11"/>
                <a:gd name="T9" fmla="*/ 0 h 9"/>
                <a:gd name="T10" fmla="*/ 3 w 11"/>
                <a:gd name="T11" fmla="*/ 1 h 9"/>
                <a:gd name="T12" fmla="*/ 3 w 11"/>
                <a:gd name="T13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9">
                  <a:moveTo>
                    <a:pt x="3" y="1"/>
                  </a:moveTo>
                  <a:cubicBezTo>
                    <a:pt x="1" y="2"/>
                    <a:pt x="0" y="5"/>
                    <a:pt x="0" y="7"/>
                  </a:cubicBezTo>
                  <a:cubicBezTo>
                    <a:pt x="1" y="8"/>
                    <a:pt x="5" y="9"/>
                    <a:pt x="4" y="7"/>
                  </a:cubicBezTo>
                  <a:cubicBezTo>
                    <a:pt x="3" y="6"/>
                    <a:pt x="7" y="6"/>
                    <a:pt x="8" y="6"/>
                  </a:cubicBezTo>
                  <a:cubicBezTo>
                    <a:pt x="11" y="5"/>
                    <a:pt x="8" y="1"/>
                    <a:pt x="7" y="0"/>
                  </a:cubicBezTo>
                  <a:cubicBezTo>
                    <a:pt x="5" y="1"/>
                    <a:pt x="5" y="2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4" name="Freeform 752"/>
            <p:cNvSpPr>
              <a:spLocks/>
            </p:cNvSpPr>
            <p:nvPr/>
          </p:nvSpPr>
          <p:spPr bwMode="auto">
            <a:xfrm>
              <a:off x="6517400" y="4530872"/>
              <a:ext cx="251658" cy="272364"/>
            </a:xfrm>
            <a:custGeom>
              <a:avLst/>
              <a:gdLst>
                <a:gd name="T0" fmla="*/ 41 w 54"/>
                <a:gd name="T1" fmla="*/ 13 h 58"/>
                <a:gd name="T2" fmla="*/ 23 w 54"/>
                <a:gd name="T3" fmla="*/ 3 h 58"/>
                <a:gd name="T4" fmla="*/ 17 w 54"/>
                <a:gd name="T5" fmla="*/ 7 h 58"/>
                <a:gd name="T6" fmla="*/ 21 w 54"/>
                <a:gd name="T7" fmla="*/ 9 h 58"/>
                <a:gd name="T8" fmla="*/ 17 w 54"/>
                <a:gd name="T9" fmla="*/ 9 h 58"/>
                <a:gd name="T10" fmla="*/ 13 w 54"/>
                <a:gd name="T11" fmla="*/ 10 h 58"/>
                <a:gd name="T12" fmla="*/ 11 w 54"/>
                <a:gd name="T13" fmla="*/ 8 h 58"/>
                <a:gd name="T14" fmla="*/ 12 w 54"/>
                <a:gd name="T15" fmla="*/ 4 h 58"/>
                <a:gd name="T16" fmla="*/ 5 w 54"/>
                <a:gd name="T17" fmla="*/ 3 h 58"/>
                <a:gd name="T18" fmla="*/ 7 w 54"/>
                <a:gd name="T19" fmla="*/ 8 h 58"/>
                <a:gd name="T20" fmla="*/ 5 w 54"/>
                <a:gd name="T21" fmla="*/ 12 h 58"/>
                <a:gd name="T22" fmla="*/ 6 w 54"/>
                <a:gd name="T23" fmla="*/ 16 h 58"/>
                <a:gd name="T24" fmla="*/ 2 w 54"/>
                <a:gd name="T25" fmla="*/ 18 h 58"/>
                <a:gd name="T26" fmla="*/ 1 w 54"/>
                <a:gd name="T27" fmla="*/ 21 h 58"/>
                <a:gd name="T28" fmla="*/ 5 w 54"/>
                <a:gd name="T29" fmla="*/ 33 h 58"/>
                <a:gd name="T30" fmla="*/ 12 w 54"/>
                <a:gd name="T31" fmla="*/ 42 h 58"/>
                <a:gd name="T32" fmla="*/ 15 w 54"/>
                <a:gd name="T33" fmla="*/ 43 h 58"/>
                <a:gd name="T34" fmla="*/ 17 w 54"/>
                <a:gd name="T35" fmla="*/ 45 h 58"/>
                <a:gd name="T36" fmla="*/ 24 w 54"/>
                <a:gd name="T37" fmla="*/ 47 h 58"/>
                <a:gd name="T38" fmla="*/ 25 w 54"/>
                <a:gd name="T39" fmla="*/ 53 h 58"/>
                <a:gd name="T40" fmla="*/ 27 w 54"/>
                <a:gd name="T41" fmla="*/ 55 h 58"/>
                <a:gd name="T42" fmla="*/ 30 w 54"/>
                <a:gd name="T43" fmla="*/ 55 h 58"/>
                <a:gd name="T44" fmla="*/ 33 w 54"/>
                <a:gd name="T45" fmla="*/ 56 h 58"/>
                <a:gd name="T46" fmla="*/ 36 w 54"/>
                <a:gd name="T47" fmla="*/ 55 h 58"/>
                <a:gd name="T48" fmla="*/ 42 w 54"/>
                <a:gd name="T49" fmla="*/ 55 h 58"/>
                <a:gd name="T50" fmla="*/ 46 w 54"/>
                <a:gd name="T51" fmla="*/ 54 h 58"/>
                <a:gd name="T52" fmla="*/ 54 w 54"/>
                <a:gd name="T53" fmla="*/ 49 h 58"/>
                <a:gd name="T54" fmla="*/ 49 w 54"/>
                <a:gd name="T55" fmla="*/ 36 h 58"/>
                <a:gd name="T56" fmla="*/ 49 w 54"/>
                <a:gd name="T57" fmla="*/ 32 h 58"/>
                <a:gd name="T58" fmla="*/ 46 w 54"/>
                <a:gd name="T59" fmla="*/ 28 h 58"/>
                <a:gd name="T60" fmla="*/ 48 w 54"/>
                <a:gd name="T61" fmla="*/ 20 h 58"/>
                <a:gd name="T62" fmla="*/ 45 w 54"/>
                <a:gd name="T63" fmla="*/ 18 h 58"/>
                <a:gd name="T64" fmla="*/ 41 w 54"/>
                <a:gd name="T65" fmla="*/ 16 h 58"/>
                <a:gd name="T66" fmla="*/ 41 w 54"/>
                <a:gd name="T67" fmla="*/ 1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" h="58">
                  <a:moveTo>
                    <a:pt x="41" y="13"/>
                  </a:moveTo>
                  <a:cubicBezTo>
                    <a:pt x="35" y="9"/>
                    <a:pt x="29" y="6"/>
                    <a:pt x="23" y="3"/>
                  </a:cubicBezTo>
                  <a:cubicBezTo>
                    <a:pt x="22" y="5"/>
                    <a:pt x="19" y="7"/>
                    <a:pt x="17" y="7"/>
                  </a:cubicBezTo>
                  <a:cubicBezTo>
                    <a:pt x="17" y="7"/>
                    <a:pt x="21" y="8"/>
                    <a:pt x="21" y="9"/>
                  </a:cubicBezTo>
                  <a:cubicBezTo>
                    <a:pt x="20" y="10"/>
                    <a:pt x="18" y="9"/>
                    <a:pt x="17" y="9"/>
                  </a:cubicBezTo>
                  <a:cubicBezTo>
                    <a:pt x="15" y="8"/>
                    <a:pt x="15" y="9"/>
                    <a:pt x="13" y="10"/>
                  </a:cubicBezTo>
                  <a:cubicBezTo>
                    <a:pt x="13" y="10"/>
                    <a:pt x="11" y="9"/>
                    <a:pt x="11" y="8"/>
                  </a:cubicBezTo>
                  <a:cubicBezTo>
                    <a:pt x="10" y="7"/>
                    <a:pt x="11" y="5"/>
                    <a:pt x="12" y="4"/>
                  </a:cubicBezTo>
                  <a:cubicBezTo>
                    <a:pt x="13" y="0"/>
                    <a:pt x="7" y="2"/>
                    <a:pt x="5" y="3"/>
                  </a:cubicBezTo>
                  <a:cubicBezTo>
                    <a:pt x="6" y="4"/>
                    <a:pt x="8" y="7"/>
                    <a:pt x="7" y="8"/>
                  </a:cubicBezTo>
                  <a:cubicBezTo>
                    <a:pt x="7" y="9"/>
                    <a:pt x="3" y="12"/>
                    <a:pt x="5" y="12"/>
                  </a:cubicBezTo>
                  <a:cubicBezTo>
                    <a:pt x="8" y="13"/>
                    <a:pt x="7" y="14"/>
                    <a:pt x="6" y="16"/>
                  </a:cubicBezTo>
                  <a:cubicBezTo>
                    <a:pt x="5" y="16"/>
                    <a:pt x="3" y="17"/>
                    <a:pt x="2" y="18"/>
                  </a:cubicBezTo>
                  <a:cubicBezTo>
                    <a:pt x="0" y="19"/>
                    <a:pt x="1" y="19"/>
                    <a:pt x="1" y="21"/>
                  </a:cubicBezTo>
                  <a:cubicBezTo>
                    <a:pt x="2" y="26"/>
                    <a:pt x="4" y="29"/>
                    <a:pt x="5" y="33"/>
                  </a:cubicBezTo>
                  <a:cubicBezTo>
                    <a:pt x="5" y="38"/>
                    <a:pt x="9" y="40"/>
                    <a:pt x="12" y="42"/>
                  </a:cubicBezTo>
                  <a:cubicBezTo>
                    <a:pt x="13" y="43"/>
                    <a:pt x="14" y="43"/>
                    <a:pt x="15" y="43"/>
                  </a:cubicBezTo>
                  <a:cubicBezTo>
                    <a:pt x="16" y="43"/>
                    <a:pt x="16" y="44"/>
                    <a:pt x="17" y="45"/>
                  </a:cubicBezTo>
                  <a:cubicBezTo>
                    <a:pt x="19" y="45"/>
                    <a:pt x="22" y="45"/>
                    <a:pt x="24" y="47"/>
                  </a:cubicBezTo>
                  <a:cubicBezTo>
                    <a:pt x="25" y="48"/>
                    <a:pt x="25" y="51"/>
                    <a:pt x="25" y="53"/>
                  </a:cubicBezTo>
                  <a:cubicBezTo>
                    <a:pt x="26" y="54"/>
                    <a:pt x="25" y="55"/>
                    <a:pt x="27" y="55"/>
                  </a:cubicBezTo>
                  <a:cubicBezTo>
                    <a:pt x="28" y="55"/>
                    <a:pt x="29" y="55"/>
                    <a:pt x="30" y="55"/>
                  </a:cubicBezTo>
                  <a:cubicBezTo>
                    <a:pt x="31" y="55"/>
                    <a:pt x="32" y="55"/>
                    <a:pt x="33" y="56"/>
                  </a:cubicBezTo>
                  <a:cubicBezTo>
                    <a:pt x="34" y="57"/>
                    <a:pt x="35" y="56"/>
                    <a:pt x="36" y="55"/>
                  </a:cubicBezTo>
                  <a:cubicBezTo>
                    <a:pt x="38" y="54"/>
                    <a:pt x="40" y="58"/>
                    <a:pt x="42" y="55"/>
                  </a:cubicBezTo>
                  <a:cubicBezTo>
                    <a:pt x="42" y="53"/>
                    <a:pt x="45" y="54"/>
                    <a:pt x="46" y="54"/>
                  </a:cubicBezTo>
                  <a:cubicBezTo>
                    <a:pt x="49" y="53"/>
                    <a:pt x="51" y="51"/>
                    <a:pt x="54" y="49"/>
                  </a:cubicBezTo>
                  <a:cubicBezTo>
                    <a:pt x="49" y="46"/>
                    <a:pt x="49" y="42"/>
                    <a:pt x="49" y="36"/>
                  </a:cubicBezTo>
                  <a:cubicBezTo>
                    <a:pt x="48" y="35"/>
                    <a:pt x="50" y="33"/>
                    <a:pt x="49" y="32"/>
                  </a:cubicBezTo>
                  <a:cubicBezTo>
                    <a:pt x="48" y="31"/>
                    <a:pt x="46" y="30"/>
                    <a:pt x="46" y="28"/>
                  </a:cubicBezTo>
                  <a:cubicBezTo>
                    <a:pt x="46" y="27"/>
                    <a:pt x="48" y="20"/>
                    <a:pt x="48" y="20"/>
                  </a:cubicBezTo>
                  <a:cubicBezTo>
                    <a:pt x="47" y="20"/>
                    <a:pt x="46" y="19"/>
                    <a:pt x="45" y="18"/>
                  </a:cubicBezTo>
                  <a:cubicBezTo>
                    <a:pt x="44" y="17"/>
                    <a:pt x="43" y="17"/>
                    <a:pt x="41" y="16"/>
                  </a:cubicBezTo>
                  <a:cubicBezTo>
                    <a:pt x="41" y="15"/>
                    <a:pt x="41" y="14"/>
                    <a:pt x="4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5" name="Freeform 753"/>
            <p:cNvSpPr>
              <a:spLocks/>
            </p:cNvSpPr>
            <p:nvPr/>
          </p:nvSpPr>
          <p:spPr bwMode="auto">
            <a:xfrm>
              <a:off x="6060274" y="4465566"/>
              <a:ext cx="125828" cy="144943"/>
            </a:xfrm>
            <a:custGeom>
              <a:avLst/>
              <a:gdLst>
                <a:gd name="T0" fmla="*/ 15 w 27"/>
                <a:gd name="T1" fmla="*/ 29 h 31"/>
                <a:gd name="T2" fmla="*/ 15 w 27"/>
                <a:gd name="T3" fmla="*/ 24 h 31"/>
                <a:gd name="T4" fmla="*/ 17 w 27"/>
                <a:gd name="T5" fmla="*/ 24 h 31"/>
                <a:gd name="T6" fmla="*/ 19 w 27"/>
                <a:gd name="T7" fmla="*/ 21 h 31"/>
                <a:gd name="T8" fmla="*/ 21 w 27"/>
                <a:gd name="T9" fmla="*/ 24 h 31"/>
                <a:gd name="T10" fmla="*/ 24 w 27"/>
                <a:gd name="T11" fmla="*/ 23 h 31"/>
                <a:gd name="T12" fmla="*/ 26 w 27"/>
                <a:gd name="T13" fmla="*/ 24 h 31"/>
                <a:gd name="T14" fmla="*/ 26 w 27"/>
                <a:gd name="T15" fmla="*/ 21 h 31"/>
                <a:gd name="T16" fmla="*/ 26 w 27"/>
                <a:gd name="T17" fmla="*/ 14 h 31"/>
                <a:gd name="T18" fmla="*/ 25 w 27"/>
                <a:gd name="T19" fmla="*/ 11 h 31"/>
                <a:gd name="T20" fmla="*/ 26 w 27"/>
                <a:gd name="T21" fmla="*/ 6 h 31"/>
                <a:gd name="T22" fmla="*/ 21 w 27"/>
                <a:gd name="T23" fmla="*/ 4 h 31"/>
                <a:gd name="T24" fmla="*/ 19 w 27"/>
                <a:gd name="T25" fmla="*/ 0 h 31"/>
                <a:gd name="T26" fmla="*/ 14 w 27"/>
                <a:gd name="T27" fmla="*/ 0 h 31"/>
                <a:gd name="T28" fmla="*/ 11 w 27"/>
                <a:gd name="T29" fmla="*/ 7 h 31"/>
                <a:gd name="T30" fmla="*/ 5 w 27"/>
                <a:gd name="T31" fmla="*/ 7 h 31"/>
                <a:gd name="T32" fmla="*/ 4 w 27"/>
                <a:gd name="T33" fmla="*/ 7 h 31"/>
                <a:gd name="T34" fmla="*/ 4 w 27"/>
                <a:gd name="T35" fmla="*/ 10 h 31"/>
                <a:gd name="T36" fmla="*/ 0 w 27"/>
                <a:gd name="T37" fmla="*/ 16 h 31"/>
                <a:gd name="T38" fmla="*/ 4 w 27"/>
                <a:gd name="T39" fmla="*/ 23 h 31"/>
                <a:gd name="T40" fmla="*/ 9 w 27"/>
                <a:gd name="T41" fmla="*/ 28 h 31"/>
                <a:gd name="T42" fmla="*/ 11 w 27"/>
                <a:gd name="T43" fmla="*/ 31 h 31"/>
                <a:gd name="T44" fmla="*/ 15 w 27"/>
                <a:gd name="T45" fmla="*/ 29 h 31"/>
                <a:gd name="T46" fmla="*/ 15 w 27"/>
                <a:gd name="T47" fmla="*/ 29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7" h="31">
                  <a:moveTo>
                    <a:pt x="15" y="29"/>
                  </a:moveTo>
                  <a:cubicBezTo>
                    <a:pt x="15" y="28"/>
                    <a:pt x="13" y="24"/>
                    <a:pt x="15" y="24"/>
                  </a:cubicBezTo>
                  <a:cubicBezTo>
                    <a:pt x="15" y="24"/>
                    <a:pt x="17" y="24"/>
                    <a:pt x="17" y="24"/>
                  </a:cubicBezTo>
                  <a:cubicBezTo>
                    <a:pt x="18" y="23"/>
                    <a:pt x="18" y="21"/>
                    <a:pt x="19" y="21"/>
                  </a:cubicBezTo>
                  <a:cubicBezTo>
                    <a:pt x="20" y="22"/>
                    <a:pt x="21" y="23"/>
                    <a:pt x="21" y="24"/>
                  </a:cubicBezTo>
                  <a:cubicBezTo>
                    <a:pt x="22" y="25"/>
                    <a:pt x="22" y="23"/>
                    <a:pt x="24" y="23"/>
                  </a:cubicBezTo>
                  <a:cubicBezTo>
                    <a:pt x="24" y="23"/>
                    <a:pt x="26" y="25"/>
                    <a:pt x="26" y="24"/>
                  </a:cubicBezTo>
                  <a:cubicBezTo>
                    <a:pt x="26" y="23"/>
                    <a:pt x="26" y="22"/>
                    <a:pt x="26" y="21"/>
                  </a:cubicBezTo>
                  <a:cubicBezTo>
                    <a:pt x="27" y="19"/>
                    <a:pt x="27" y="16"/>
                    <a:pt x="26" y="14"/>
                  </a:cubicBezTo>
                  <a:cubicBezTo>
                    <a:pt x="25" y="13"/>
                    <a:pt x="25" y="12"/>
                    <a:pt x="25" y="11"/>
                  </a:cubicBezTo>
                  <a:cubicBezTo>
                    <a:pt x="25" y="9"/>
                    <a:pt x="27" y="8"/>
                    <a:pt x="26" y="6"/>
                  </a:cubicBezTo>
                  <a:cubicBezTo>
                    <a:pt x="25" y="3"/>
                    <a:pt x="21" y="7"/>
                    <a:pt x="21" y="4"/>
                  </a:cubicBezTo>
                  <a:cubicBezTo>
                    <a:pt x="21" y="2"/>
                    <a:pt x="22" y="0"/>
                    <a:pt x="19" y="0"/>
                  </a:cubicBezTo>
                  <a:cubicBezTo>
                    <a:pt x="18" y="0"/>
                    <a:pt x="16" y="0"/>
                    <a:pt x="14" y="0"/>
                  </a:cubicBezTo>
                  <a:cubicBezTo>
                    <a:pt x="10" y="0"/>
                    <a:pt x="15" y="7"/>
                    <a:pt x="11" y="7"/>
                  </a:cubicBezTo>
                  <a:cubicBezTo>
                    <a:pt x="9" y="7"/>
                    <a:pt x="7" y="7"/>
                    <a:pt x="5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2" y="9"/>
                    <a:pt x="4" y="9"/>
                    <a:pt x="4" y="10"/>
                  </a:cubicBezTo>
                  <a:cubicBezTo>
                    <a:pt x="4" y="12"/>
                    <a:pt x="0" y="14"/>
                    <a:pt x="0" y="16"/>
                  </a:cubicBezTo>
                  <a:cubicBezTo>
                    <a:pt x="1" y="18"/>
                    <a:pt x="3" y="21"/>
                    <a:pt x="4" y="23"/>
                  </a:cubicBezTo>
                  <a:cubicBezTo>
                    <a:pt x="6" y="24"/>
                    <a:pt x="7" y="26"/>
                    <a:pt x="9" y="28"/>
                  </a:cubicBezTo>
                  <a:cubicBezTo>
                    <a:pt x="10" y="29"/>
                    <a:pt x="11" y="30"/>
                    <a:pt x="11" y="31"/>
                  </a:cubicBezTo>
                  <a:cubicBezTo>
                    <a:pt x="12" y="30"/>
                    <a:pt x="14" y="30"/>
                    <a:pt x="15" y="29"/>
                  </a:cubicBezTo>
                  <a:cubicBezTo>
                    <a:pt x="15" y="29"/>
                    <a:pt x="14" y="30"/>
                    <a:pt x="1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6" name="Freeform 754"/>
            <p:cNvSpPr>
              <a:spLocks/>
            </p:cNvSpPr>
            <p:nvPr/>
          </p:nvSpPr>
          <p:spPr bwMode="auto">
            <a:xfrm>
              <a:off x="6068236" y="4465566"/>
              <a:ext cx="52562" cy="33448"/>
            </a:xfrm>
            <a:custGeom>
              <a:avLst/>
              <a:gdLst>
                <a:gd name="T0" fmla="*/ 11 w 11"/>
                <a:gd name="T1" fmla="*/ 7 h 7"/>
                <a:gd name="T2" fmla="*/ 11 w 11"/>
                <a:gd name="T3" fmla="*/ 0 h 7"/>
                <a:gd name="T4" fmla="*/ 3 w 11"/>
                <a:gd name="T5" fmla="*/ 1 h 7"/>
                <a:gd name="T6" fmla="*/ 0 w 11"/>
                <a:gd name="T7" fmla="*/ 4 h 7"/>
                <a:gd name="T8" fmla="*/ 2 w 11"/>
                <a:gd name="T9" fmla="*/ 7 h 7"/>
                <a:gd name="T10" fmla="*/ 11 w 11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" h="7">
                  <a:moveTo>
                    <a:pt x="11" y="7"/>
                  </a:moveTo>
                  <a:cubicBezTo>
                    <a:pt x="11" y="5"/>
                    <a:pt x="11" y="2"/>
                    <a:pt x="11" y="0"/>
                  </a:cubicBezTo>
                  <a:cubicBezTo>
                    <a:pt x="8" y="0"/>
                    <a:pt x="6" y="1"/>
                    <a:pt x="3" y="1"/>
                  </a:cubicBezTo>
                  <a:cubicBezTo>
                    <a:pt x="4" y="2"/>
                    <a:pt x="1" y="3"/>
                    <a:pt x="0" y="4"/>
                  </a:cubicBezTo>
                  <a:cubicBezTo>
                    <a:pt x="0" y="5"/>
                    <a:pt x="2" y="6"/>
                    <a:pt x="2" y="7"/>
                  </a:cubicBezTo>
                  <a:lnTo>
                    <a:pt x="11" y="7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7" name="Freeform 755"/>
            <p:cNvSpPr>
              <a:spLocks/>
            </p:cNvSpPr>
            <p:nvPr/>
          </p:nvSpPr>
          <p:spPr bwMode="auto">
            <a:xfrm>
              <a:off x="6050716" y="4213911"/>
              <a:ext cx="172020" cy="265993"/>
            </a:xfrm>
            <a:custGeom>
              <a:avLst/>
              <a:gdLst>
                <a:gd name="T0" fmla="*/ 29 w 37"/>
                <a:gd name="T1" fmla="*/ 55 h 57"/>
                <a:gd name="T2" fmla="*/ 37 w 37"/>
                <a:gd name="T3" fmla="*/ 55 h 57"/>
                <a:gd name="T4" fmla="*/ 33 w 37"/>
                <a:gd name="T5" fmla="*/ 48 h 57"/>
                <a:gd name="T6" fmla="*/ 32 w 37"/>
                <a:gd name="T7" fmla="*/ 44 h 57"/>
                <a:gd name="T8" fmla="*/ 30 w 37"/>
                <a:gd name="T9" fmla="*/ 40 h 57"/>
                <a:gd name="T10" fmla="*/ 32 w 37"/>
                <a:gd name="T11" fmla="*/ 32 h 57"/>
                <a:gd name="T12" fmla="*/ 34 w 37"/>
                <a:gd name="T13" fmla="*/ 27 h 57"/>
                <a:gd name="T14" fmla="*/ 31 w 37"/>
                <a:gd name="T15" fmla="*/ 21 h 57"/>
                <a:gd name="T16" fmla="*/ 28 w 37"/>
                <a:gd name="T17" fmla="*/ 16 h 57"/>
                <a:gd name="T18" fmla="*/ 34 w 37"/>
                <a:gd name="T19" fmla="*/ 16 h 57"/>
                <a:gd name="T20" fmla="*/ 32 w 37"/>
                <a:gd name="T21" fmla="*/ 6 h 57"/>
                <a:gd name="T22" fmla="*/ 30 w 37"/>
                <a:gd name="T23" fmla="*/ 2 h 57"/>
                <a:gd name="T24" fmla="*/ 27 w 37"/>
                <a:gd name="T25" fmla="*/ 0 h 57"/>
                <a:gd name="T26" fmla="*/ 28 w 37"/>
                <a:gd name="T27" fmla="*/ 9 h 57"/>
                <a:gd name="T28" fmla="*/ 23 w 37"/>
                <a:gd name="T29" fmla="*/ 18 h 57"/>
                <a:gd name="T30" fmla="*/ 21 w 37"/>
                <a:gd name="T31" fmla="*/ 22 h 57"/>
                <a:gd name="T32" fmla="*/ 18 w 37"/>
                <a:gd name="T33" fmla="*/ 27 h 57"/>
                <a:gd name="T34" fmla="*/ 15 w 37"/>
                <a:gd name="T35" fmla="*/ 33 h 57"/>
                <a:gd name="T36" fmla="*/ 11 w 37"/>
                <a:gd name="T37" fmla="*/ 31 h 57"/>
                <a:gd name="T38" fmla="*/ 2 w 37"/>
                <a:gd name="T39" fmla="*/ 39 h 57"/>
                <a:gd name="T40" fmla="*/ 1 w 37"/>
                <a:gd name="T41" fmla="*/ 42 h 57"/>
                <a:gd name="T42" fmla="*/ 4 w 37"/>
                <a:gd name="T43" fmla="*/ 45 h 57"/>
                <a:gd name="T44" fmla="*/ 5 w 37"/>
                <a:gd name="T45" fmla="*/ 45 h 57"/>
                <a:gd name="T46" fmla="*/ 7 w 37"/>
                <a:gd name="T47" fmla="*/ 48 h 57"/>
                <a:gd name="T48" fmla="*/ 7 w 37"/>
                <a:gd name="T49" fmla="*/ 55 h 57"/>
                <a:gd name="T50" fmla="*/ 16 w 37"/>
                <a:gd name="T51" fmla="*/ 54 h 57"/>
                <a:gd name="T52" fmla="*/ 29 w 37"/>
                <a:gd name="T53" fmla="*/ 55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7" h="57">
                  <a:moveTo>
                    <a:pt x="29" y="55"/>
                  </a:moveTo>
                  <a:cubicBezTo>
                    <a:pt x="32" y="55"/>
                    <a:pt x="35" y="57"/>
                    <a:pt x="37" y="55"/>
                  </a:cubicBezTo>
                  <a:cubicBezTo>
                    <a:pt x="37" y="51"/>
                    <a:pt x="35" y="50"/>
                    <a:pt x="33" y="48"/>
                  </a:cubicBezTo>
                  <a:cubicBezTo>
                    <a:pt x="32" y="47"/>
                    <a:pt x="32" y="46"/>
                    <a:pt x="32" y="44"/>
                  </a:cubicBezTo>
                  <a:cubicBezTo>
                    <a:pt x="31" y="43"/>
                    <a:pt x="30" y="42"/>
                    <a:pt x="30" y="40"/>
                  </a:cubicBezTo>
                  <a:cubicBezTo>
                    <a:pt x="29" y="36"/>
                    <a:pt x="31" y="35"/>
                    <a:pt x="32" y="32"/>
                  </a:cubicBezTo>
                  <a:cubicBezTo>
                    <a:pt x="33" y="30"/>
                    <a:pt x="34" y="29"/>
                    <a:pt x="34" y="27"/>
                  </a:cubicBezTo>
                  <a:cubicBezTo>
                    <a:pt x="33" y="25"/>
                    <a:pt x="33" y="23"/>
                    <a:pt x="31" y="21"/>
                  </a:cubicBezTo>
                  <a:cubicBezTo>
                    <a:pt x="31" y="21"/>
                    <a:pt x="26" y="18"/>
                    <a:pt x="28" y="16"/>
                  </a:cubicBezTo>
                  <a:cubicBezTo>
                    <a:pt x="29" y="15"/>
                    <a:pt x="32" y="16"/>
                    <a:pt x="34" y="16"/>
                  </a:cubicBezTo>
                  <a:cubicBezTo>
                    <a:pt x="32" y="12"/>
                    <a:pt x="32" y="10"/>
                    <a:pt x="32" y="6"/>
                  </a:cubicBezTo>
                  <a:cubicBezTo>
                    <a:pt x="32" y="5"/>
                    <a:pt x="32" y="3"/>
                    <a:pt x="30" y="2"/>
                  </a:cubicBezTo>
                  <a:cubicBezTo>
                    <a:pt x="30" y="1"/>
                    <a:pt x="27" y="0"/>
                    <a:pt x="27" y="0"/>
                  </a:cubicBezTo>
                  <a:cubicBezTo>
                    <a:pt x="27" y="2"/>
                    <a:pt x="33" y="7"/>
                    <a:pt x="28" y="9"/>
                  </a:cubicBezTo>
                  <a:cubicBezTo>
                    <a:pt x="25" y="11"/>
                    <a:pt x="24" y="14"/>
                    <a:pt x="23" y="18"/>
                  </a:cubicBezTo>
                  <a:cubicBezTo>
                    <a:pt x="22" y="19"/>
                    <a:pt x="22" y="22"/>
                    <a:pt x="21" y="22"/>
                  </a:cubicBezTo>
                  <a:cubicBezTo>
                    <a:pt x="19" y="23"/>
                    <a:pt x="19" y="25"/>
                    <a:pt x="18" y="27"/>
                  </a:cubicBezTo>
                  <a:cubicBezTo>
                    <a:pt x="17" y="29"/>
                    <a:pt x="16" y="31"/>
                    <a:pt x="15" y="33"/>
                  </a:cubicBezTo>
                  <a:cubicBezTo>
                    <a:pt x="13" y="35"/>
                    <a:pt x="12" y="31"/>
                    <a:pt x="11" y="31"/>
                  </a:cubicBezTo>
                  <a:cubicBezTo>
                    <a:pt x="6" y="31"/>
                    <a:pt x="3" y="35"/>
                    <a:pt x="2" y="39"/>
                  </a:cubicBezTo>
                  <a:cubicBezTo>
                    <a:pt x="2" y="40"/>
                    <a:pt x="0" y="41"/>
                    <a:pt x="1" y="42"/>
                  </a:cubicBezTo>
                  <a:cubicBezTo>
                    <a:pt x="2" y="43"/>
                    <a:pt x="3" y="44"/>
                    <a:pt x="4" y="45"/>
                  </a:cubicBezTo>
                  <a:cubicBezTo>
                    <a:pt x="4" y="46"/>
                    <a:pt x="5" y="44"/>
                    <a:pt x="5" y="45"/>
                  </a:cubicBezTo>
                  <a:cubicBezTo>
                    <a:pt x="6" y="46"/>
                    <a:pt x="7" y="47"/>
                    <a:pt x="7" y="48"/>
                  </a:cubicBezTo>
                  <a:cubicBezTo>
                    <a:pt x="8" y="50"/>
                    <a:pt x="7" y="53"/>
                    <a:pt x="7" y="55"/>
                  </a:cubicBezTo>
                  <a:cubicBezTo>
                    <a:pt x="10" y="54"/>
                    <a:pt x="13" y="54"/>
                    <a:pt x="16" y="54"/>
                  </a:cubicBezTo>
                  <a:cubicBezTo>
                    <a:pt x="20" y="54"/>
                    <a:pt x="25" y="55"/>
                    <a:pt x="29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8" name="Freeform 756"/>
            <p:cNvSpPr>
              <a:spLocks/>
            </p:cNvSpPr>
            <p:nvPr/>
          </p:nvSpPr>
          <p:spPr bwMode="auto">
            <a:xfrm>
              <a:off x="5867548" y="4226653"/>
              <a:ext cx="70082" cy="144943"/>
            </a:xfrm>
            <a:custGeom>
              <a:avLst/>
              <a:gdLst>
                <a:gd name="T0" fmla="*/ 11 w 15"/>
                <a:gd name="T1" fmla="*/ 0 h 31"/>
                <a:gd name="T2" fmla="*/ 9 w 15"/>
                <a:gd name="T3" fmla="*/ 4 h 31"/>
                <a:gd name="T4" fmla="*/ 4 w 15"/>
                <a:gd name="T5" fmla="*/ 5 h 31"/>
                <a:gd name="T6" fmla="*/ 1 w 15"/>
                <a:gd name="T7" fmla="*/ 8 h 31"/>
                <a:gd name="T8" fmla="*/ 3 w 15"/>
                <a:gd name="T9" fmla="*/ 13 h 31"/>
                <a:gd name="T10" fmla="*/ 6 w 15"/>
                <a:gd name="T11" fmla="*/ 31 h 31"/>
                <a:gd name="T12" fmla="*/ 11 w 15"/>
                <a:gd name="T13" fmla="*/ 30 h 31"/>
                <a:gd name="T14" fmla="*/ 11 w 15"/>
                <a:gd name="T15" fmla="*/ 27 h 31"/>
                <a:gd name="T16" fmla="*/ 11 w 15"/>
                <a:gd name="T17" fmla="*/ 18 h 31"/>
                <a:gd name="T18" fmla="*/ 15 w 15"/>
                <a:gd name="T19" fmla="*/ 9 h 31"/>
                <a:gd name="T20" fmla="*/ 14 w 15"/>
                <a:gd name="T21" fmla="*/ 3 h 31"/>
                <a:gd name="T22" fmla="*/ 11 w 15"/>
                <a:gd name="T23" fmla="*/ 0 h 31"/>
                <a:gd name="T24" fmla="*/ 11 w 15"/>
                <a:gd name="T25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31">
                  <a:moveTo>
                    <a:pt x="11" y="0"/>
                  </a:moveTo>
                  <a:cubicBezTo>
                    <a:pt x="9" y="2"/>
                    <a:pt x="10" y="2"/>
                    <a:pt x="9" y="4"/>
                  </a:cubicBezTo>
                  <a:cubicBezTo>
                    <a:pt x="8" y="6"/>
                    <a:pt x="6" y="5"/>
                    <a:pt x="4" y="5"/>
                  </a:cubicBezTo>
                  <a:cubicBezTo>
                    <a:pt x="4" y="5"/>
                    <a:pt x="2" y="7"/>
                    <a:pt x="1" y="8"/>
                  </a:cubicBezTo>
                  <a:cubicBezTo>
                    <a:pt x="0" y="9"/>
                    <a:pt x="2" y="11"/>
                    <a:pt x="3" y="13"/>
                  </a:cubicBezTo>
                  <a:cubicBezTo>
                    <a:pt x="7" y="18"/>
                    <a:pt x="4" y="25"/>
                    <a:pt x="6" y="31"/>
                  </a:cubicBezTo>
                  <a:cubicBezTo>
                    <a:pt x="7" y="31"/>
                    <a:pt x="9" y="31"/>
                    <a:pt x="11" y="30"/>
                  </a:cubicBezTo>
                  <a:cubicBezTo>
                    <a:pt x="12" y="30"/>
                    <a:pt x="12" y="29"/>
                    <a:pt x="11" y="27"/>
                  </a:cubicBezTo>
                  <a:cubicBezTo>
                    <a:pt x="11" y="24"/>
                    <a:pt x="11" y="21"/>
                    <a:pt x="11" y="18"/>
                  </a:cubicBezTo>
                  <a:cubicBezTo>
                    <a:pt x="11" y="14"/>
                    <a:pt x="14" y="12"/>
                    <a:pt x="15" y="9"/>
                  </a:cubicBezTo>
                  <a:cubicBezTo>
                    <a:pt x="15" y="6"/>
                    <a:pt x="15" y="5"/>
                    <a:pt x="14" y="3"/>
                  </a:cubicBezTo>
                  <a:cubicBezTo>
                    <a:pt x="14" y="3"/>
                    <a:pt x="11" y="0"/>
                    <a:pt x="11" y="0"/>
                  </a:cubicBezTo>
                  <a:cubicBezTo>
                    <a:pt x="10" y="1"/>
                    <a:pt x="11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9" name="Freeform 757"/>
            <p:cNvSpPr>
              <a:spLocks/>
            </p:cNvSpPr>
            <p:nvPr/>
          </p:nvSpPr>
          <p:spPr bwMode="auto">
            <a:xfrm>
              <a:off x="5915332" y="4190016"/>
              <a:ext cx="275550" cy="238917"/>
            </a:xfrm>
            <a:custGeom>
              <a:avLst/>
              <a:gdLst>
                <a:gd name="T0" fmla="*/ 31 w 59"/>
                <a:gd name="T1" fmla="*/ 42 h 51"/>
                <a:gd name="T2" fmla="*/ 37 w 59"/>
                <a:gd name="T3" fmla="*/ 37 h 51"/>
                <a:gd name="T4" fmla="*/ 40 w 59"/>
                <a:gd name="T5" fmla="*/ 36 h 51"/>
                <a:gd name="T6" fmla="*/ 43 w 59"/>
                <a:gd name="T7" fmla="*/ 38 h 51"/>
                <a:gd name="T8" fmla="*/ 47 w 59"/>
                <a:gd name="T9" fmla="*/ 32 h 51"/>
                <a:gd name="T10" fmla="*/ 48 w 59"/>
                <a:gd name="T11" fmla="*/ 28 h 51"/>
                <a:gd name="T12" fmla="*/ 51 w 59"/>
                <a:gd name="T13" fmla="*/ 27 h 51"/>
                <a:gd name="T14" fmla="*/ 56 w 59"/>
                <a:gd name="T15" fmla="*/ 14 h 51"/>
                <a:gd name="T16" fmla="*/ 59 w 59"/>
                <a:gd name="T17" fmla="*/ 11 h 51"/>
                <a:gd name="T18" fmla="*/ 57 w 59"/>
                <a:gd name="T19" fmla="*/ 8 h 51"/>
                <a:gd name="T20" fmla="*/ 56 w 59"/>
                <a:gd name="T21" fmla="*/ 6 h 51"/>
                <a:gd name="T22" fmla="*/ 54 w 59"/>
                <a:gd name="T23" fmla="*/ 1 h 51"/>
                <a:gd name="T24" fmla="*/ 48 w 59"/>
                <a:gd name="T25" fmla="*/ 5 h 51"/>
                <a:gd name="T26" fmla="*/ 40 w 59"/>
                <a:gd name="T27" fmla="*/ 4 h 51"/>
                <a:gd name="T28" fmla="*/ 32 w 59"/>
                <a:gd name="T29" fmla="*/ 6 h 51"/>
                <a:gd name="T30" fmla="*/ 26 w 59"/>
                <a:gd name="T31" fmla="*/ 4 h 51"/>
                <a:gd name="T32" fmla="*/ 19 w 59"/>
                <a:gd name="T33" fmla="*/ 3 h 51"/>
                <a:gd name="T34" fmla="*/ 13 w 59"/>
                <a:gd name="T35" fmla="*/ 1 h 51"/>
                <a:gd name="T36" fmla="*/ 8 w 59"/>
                <a:gd name="T37" fmla="*/ 3 h 51"/>
                <a:gd name="T38" fmla="*/ 7 w 59"/>
                <a:gd name="T39" fmla="*/ 6 h 51"/>
                <a:gd name="T40" fmla="*/ 6 w 59"/>
                <a:gd name="T41" fmla="*/ 10 h 51"/>
                <a:gd name="T42" fmla="*/ 5 w 59"/>
                <a:gd name="T43" fmla="*/ 16 h 51"/>
                <a:gd name="T44" fmla="*/ 1 w 59"/>
                <a:gd name="T45" fmla="*/ 24 h 51"/>
                <a:gd name="T46" fmla="*/ 2 w 59"/>
                <a:gd name="T47" fmla="*/ 38 h 51"/>
                <a:gd name="T48" fmla="*/ 5 w 59"/>
                <a:gd name="T49" fmla="*/ 38 h 51"/>
                <a:gd name="T50" fmla="*/ 9 w 59"/>
                <a:gd name="T51" fmla="*/ 39 h 51"/>
                <a:gd name="T52" fmla="*/ 14 w 59"/>
                <a:gd name="T53" fmla="*/ 43 h 51"/>
                <a:gd name="T54" fmla="*/ 14 w 59"/>
                <a:gd name="T55" fmla="*/ 45 h 51"/>
                <a:gd name="T56" fmla="*/ 16 w 59"/>
                <a:gd name="T57" fmla="*/ 48 h 51"/>
                <a:gd name="T58" fmla="*/ 23 w 59"/>
                <a:gd name="T59" fmla="*/ 47 h 51"/>
                <a:gd name="T60" fmla="*/ 22 w 59"/>
                <a:gd name="T61" fmla="*/ 48 h 51"/>
                <a:gd name="T62" fmla="*/ 27 w 59"/>
                <a:gd name="T63" fmla="*/ 47 h 51"/>
                <a:gd name="T64" fmla="*/ 30 w 59"/>
                <a:gd name="T65" fmla="*/ 47 h 51"/>
                <a:gd name="T66" fmla="*/ 31 w 59"/>
                <a:gd name="T67" fmla="*/ 42 h 51"/>
                <a:gd name="T68" fmla="*/ 31 w 59"/>
                <a:gd name="T69" fmla="*/ 42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9" h="51">
                  <a:moveTo>
                    <a:pt x="31" y="42"/>
                  </a:moveTo>
                  <a:cubicBezTo>
                    <a:pt x="32" y="40"/>
                    <a:pt x="35" y="37"/>
                    <a:pt x="37" y="37"/>
                  </a:cubicBezTo>
                  <a:cubicBezTo>
                    <a:pt x="38" y="36"/>
                    <a:pt x="40" y="36"/>
                    <a:pt x="40" y="36"/>
                  </a:cubicBezTo>
                  <a:cubicBezTo>
                    <a:pt x="41" y="37"/>
                    <a:pt x="42" y="39"/>
                    <a:pt x="43" y="38"/>
                  </a:cubicBezTo>
                  <a:cubicBezTo>
                    <a:pt x="45" y="37"/>
                    <a:pt x="46" y="34"/>
                    <a:pt x="47" y="32"/>
                  </a:cubicBezTo>
                  <a:cubicBezTo>
                    <a:pt x="47" y="31"/>
                    <a:pt x="48" y="29"/>
                    <a:pt x="48" y="28"/>
                  </a:cubicBezTo>
                  <a:cubicBezTo>
                    <a:pt x="49" y="27"/>
                    <a:pt x="50" y="28"/>
                    <a:pt x="51" y="27"/>
                  </a:cubicBezTo>
                  <a:cubicBezTo>
                    <a:pt x="51" y="25"/>
                    <a:pt x="53" y="14"/>
                    <a:pt x="56" y="14"/>
                  </a:cubicBezTo>
                  <a:cubicBezTo>
                    <a:pt x="58" y="14"/>
                    <a:pt x="59" y="12"/>
                    <a:pt x="59" y="11"/>
                  </a:cubicBezTo>
                  <a:cubicBezTo>
                    <a:pt x="59" y="9"/>
                    <a:pt x="57" y="9"/>
                    <a:pt x="57" y="8"/>
                  </a:cubicBezTo>
                  <a:cubicBezTo>
                    <a:pt x="57" y="7"/>
                    <a:pt x="56" y="7"/>
                    <a:pt x="56" y="6"/>
                  </a:cubicBezTo>
                  <a:cubicBezTo>
                    <a:pt x="55" y="4"/>
                    <a:pt x="55" y="3"/>
                    <a:pt x="54" y="1"/>
                  </a:cubicBezTo>
                  <a:cubicBezTo>
                    <a:pt x="53" y="2"/>
                    <a:pt x="50" y="5"/>
                    <a:pt x="48" y="5"/>
                  </a:cubicBezTo>
                  <a:cubicBezTo>
                    <a:pt x="45" y="4"/>
                    <a:pt x="43" y="4"/>
                    <a:pt x="40" y="4"/>
                  </a:cubicBezTo>
                  <a:cubicBezTo>
                    <a:pt x="37" y="4"/>
                    <a:pt x="35" y="6"/>
                    <a:pt x="32" y="6"/>
                  </a:cubicBezTo>
                  <a:cubicBezTo>
                    <a:pt x="30" y="6"/>
                    <a:pt x="28" y="3"/>
                    <a:pt x="26" y="4"/>
                  </a:cubicBezTo>
                  <a:cubicBezTo>
                    <a:pt x="22" y="6"/>
                    <a:pt x="21" y="5"/>
                    <a:pt x="19" y="3"/>
                  </a:cubicBezTo>
                  <a:cubicBezTo>
                    <a:pt x="18" y="2"/>
                    <a:pt x="15" y="0"/>
                    <a:pt x="13" y="1"/>
                  </a:cubicBezTo>
                  <a:cubicBezTo>
                    <a:pt x="12" y="1"/>
                    <a:pt x="9" y="2"/>
                    <a:pt x="8" y="3"/>
                  </a:cubicBezTo>
                  <a:cubicBezTo>
                    <a:pt x="7" y="4"/>
                    <a:pt x="8" y="5"/>
                    <a:pt x="7" y="6"/>
                  </a:cubicBezTo>
                  <a:cubicBezTo>
                    <a:pt x="7" y="7"/>
                    <a:pt x="6" y="9"/>
                    <a:pt x="6" y="10"/>
                  </a:cubicBezTo>
                  <a:cubicBezTo>
                    <a:pt x="5" y="12"/>
                    <a:pt x="5" y="14"/>
                    <a:pt x="5" y="16"/>
                  </a:cubicBezTo>
                  <a:cubicBezTo>
                    <a:pt x="5" y="19"/>
                    <a:pt x="2" y="21"/>
                    <a:pt x="1" y="24"/>
                  </a:cubicBezTo>
                  <a:cubicBezTo>
                    <a:pt x="0" y="27"/>
                    <a:pt x="1" y="34"/>
                    <a:pt x="2" y="38"/>
                  </a:cubicBezTo>
                  <a:cubicBezTo>
                    <a:pt x="2" y="39"/>
                    <a:pt x="4" y="38"/>
                    <a:pt x="5" y="38"/>
                  </a:cubicBezTo>
                  <a:cubicBezTo>
                    <a:pt x="6" y="38"/>
                    <a:pt x="8" y="39"/>
                    <a:pt x="9" y="39"/>
                  </a:cubicBezTo>
                  <a:cubicBezTo>
                    <a:pt x="10" y="40"/>
                    <a:pt x="14" y="42"/>
                    <a:pt x="14" y="43"/>
                  </a:cubicBezTo>
                  <a:cubicBezTo>
                    <a:pt x="14" y="44"/>
                    <a:pt x="14" y="44"/>
                    <a:pt x="14" y="45"/>
                  </a:cubicBezTo>
                  <a:cubicBezTo>
                    <a:pt x="14" y="46"/>
                    <a:pt x="15" y="47"/>
                    <a:pt x="16" y="48"/>
                  </a:cubicBezTo>
                  <a:cubicBezTo>
                    <a:pt x="18" y="51"/>
                    <a:pt x="21" y="46"/>
                    <a:pt x="23" y="47"/>
                  </a:cubicBezTo>
                  <a:cubicBezTo>
                    <a:pt x="23" y="47"/>
                    <a:pt x="22" y="48"/>
                    <a:pt x="22" y="48"/>
                  </a:cubicBezTo>
                  <a:cubicBezTo>
                    <a:pt x="22" y="47"/>
                    <a:pt x="27" y="47"/>
                    <a:pt x="27" y="47"/>
                  </a:cubicBezTo>
                  <a:cubicBezTo>
                    <a:pt x="29" y="47"/>
                    <a:pt x="29" y="45"/>
                    <a:pt x="30" y="47"/>
                  </a:cubicBezTo>
                  <a:cubicBezTo>
                    <a:pt x="31" y="45"/>
                    <a:pt x="31" y="44"/>
                    <a:pt x="31" y="42"/>
                  </a:cubicBezTo>
                  <a:cubicBezTo>
                    <a:pt x="32" y="41"/>
                    <a:pt x="31" y="43"/>
                    <a:pt x="3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0" name="Freeform 758"/>
            <p:cNvSpPr>
              <a:spLocks/>
            </p:cNvSpPr>
            <p:nvPr/>
          </p:nvSpPr>
          <p:spPr bwMode="auto">
            <a:xfrm>
              <a:off x="5717827" y="4161346"/>
              <a:ext cx="197504" cy="140164"/>
            </a:xfrm>
            <a:custGeom>
              <a:avLst/>
              <a:gdLst>
                <a:gd name="T0" fmla="*/ 35 w 42"/>
                <a:gd name="T1" fmla="*/ 20 h 30"/>
                <a:gd name="T2" fmla="*/ 41 w 42"/>
                <a:gd name="T3" fmla="*/ 17 h 30"/>
                <a:gd name="T4" fmla="*/ 38 w 42"/>
                <a:gd name="T5" fmla="*/ 13 h 30"/>
                <a:gd name="T6" fmla="*/ 33 w 42"/>
                <a:gd name="T7" fmla="*/ 10 h 30"/>
                <a:gd name="T8" fmla="*/ 32 w 42"/>
                <a:gd name="T9" fmla="*/ 7 h 30"/>
                <a:gd name="T10" fmla="*/ 30 w 42"/>
                <a:gd name="T11" fmla="*/ 1 h 30"/>
                <a:gd name="T12" fmla="*/ 26 w 42"/>
                <a:gd name="T13" fmla="*/ 0 h 30"/>
                <a:gd name="T14" fmla="*/ 22 w 42"/>
                <a:gd name="T15" fmla="*/ 2 h 30"/>
                <a:gd name="T16" fmla="*/ 19 w 42"/>
                <a:gd name="T17" fmla="*/ 4 h 30"/>
                <a:gd name="T18" fmla="*/ 17 w 42"/>
                <a:gd name="T19" fmla="*/ 5 h 30"/>
                <a:gd name="T20" fmla="*/ 11 w 42"/>
                <a:gd name="T21" fmla="*/ 10 h 30"/>
                <a:gd name="T22" fmla="*/ 9 w 42"/>
                <a:gd name="T23" fmla="*/ 10 h 30"/>
                <a:gd name="T24" fmla="*/ 7 w 42"/>
                <a:gd name="T25" fmla="*/ 14 h 30"/>
                <a:gd name="T26" fmla="*/ 5 w 42"/>
                <a:gd name="T27" fmla="*/ 16 h 30"/>
                <a:gd name="T28" fmla="*/ 2 w 42"/>
                <a:gd name="T29" fmla="*/ 18 h 30"/>
                <a:gd name="T30" fmla="*/ 1 w 42"/>
                <a:gd name="T31" fmla="*/ 24 h 30"/>
                <a:gd name="T32" fmla="*/ 8 w 42"/>
                <a:gd name="T33" fmla="*/ 28 h 30"/>
                <a:gd name="T34" fmla="*/ 16 w 42"/>
                <a:gd name="T35" fmla="*/ 30 h 30"/>
                <a:gd name="T36" fmla="*/ 15 w 42"/>
                <a:gd name="T37" fmla="*/ 22 h 30"/>
                <a:gd name="T38" fmla="*/ 26 w 42"/>
                <a:gd name="T39" fmla="*/ 22 h 30"/>
                <a:gd name="T40" fmla="*/ 35 w 42"/>
                <a:gd name="T41" fmla="*/ 20 h 30"/>
                <a:gd name="T42" fmla="*/ 35 w 42"/>
                <a:gd name="T43" fmla="*/ 2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2" h="30">
                  <a:moveTo>
                    <a:pt x="35" y="20"/>
                  </a:moveTo>
                  <a:cubicBezTo>
                    <a:pt x="37" y="17"/>
                    <a:pt x="40" y="20"/>
                    <a:pt x="41" y="17"/>
                  </a:cubicBezTo>
                  <a:cubicBezTo>
                    <a:pt x="42" y="16"/>
                    <a:pt x="39" y="13"/>
                    <a:pt x="38" y="13"/>
                  </a:cubicBezTo>
                  <a:cubicBezTo>
                    <a:pt x="37" y="15"/>
                    <a:pt x="34" y="11"/>
                    <a:pt x="33" y="10"/>
                  </a:cubicBezTo>
                  <a:cubicBezTo>
                    <a:pt x="33" y="9"/>
                    <a:pt x="33" y="8"/>
                    <a:pt x="32" y="7"/>
                  </a:cubicBezTo>
                  <a:cubicBezTo>
                    <a:pt x="30" y="5"/>
                    <a:pt x="30" y="4"/>
                    <a:pt x="30" y="1"/>
                  </a:cubicBezTo>
                  <a:cubicBezTo>
                    <a:pt x="29" y="1"/>
                    <a:pt x="27" y="0"/>
                    <a:pt x="26" y="0"/>
                  </a:cubicBezTo>
                  <a:cubicBezTo>
                    <a:pt x="24" y="1"/>
                    <a:pt x="23" y="2"/>
                    <a:pt x="22" y="2"/>
                  </a:cubicBezTo>
                  <a:cubicBezTo>
                    <a:pt x="21" y="3"/>
                    <a:pt x="20" y="4"/>
                    <a:pt x="19" y="4"/>
                  </a:cubicBezTo>
                  <a:cubicBezTo>
                    <a:pt x="18" y="6"/>
                    <a:pt x="18" y="4"/>
                    <a:pt x="17" y="5"/>
                  </a:cubicBezTo>
                  <a:cubicBezTo>
                    <a:pt x="15" y="6"/>
                    <a:pt x="13" y="11"/>
                    <a:pt x="11" y="10"/>
                  </a:cubicBezTo>
                  <a:cubicBezTo>
                    <a:pt x="10" y="10"/>
                    <a:pt x="9" y="8"/>
                    <a:pt x="9" y="10"/>
                  </a:cubicBezTo>
                  <a:cubicBezTo>
                    <a:pt x="8" y="11"/>
                    <a:pt x="8" y="13"/>
                    <a:pt x="7" y="14"/>
                  </a:cubicBezTo>
                  <a:cubicBezTo>
                    <a:pt x="7" y="15"/>
                    <a:pt x="7" y="16"/>
                    <a:pt x="5" y="16"/>
                  </a:cubicBezTo>
                  <a:cubicBezTo>
                    <a:pt x="5" y="16"/>
                    <a:pt x="1" y="17"/>
                    <a:pt x="2" y="18"/>
                  </a:cubicBezTo>
                  <a:cubicBezTo>
                    <a:pt x="5" y="20"/>
                    <a:pt x="0" y="23"/>
                    <a:pt x="1" y="24"/>
                  </a:cubicBezTo>
                  <a:cubicBezTo>
                    <a:pt x="3" y="25"/>
                    <a:pt x="5" y="30"/>
                    <a:pt x="8" y="28"/>
                  </a:cubicBezTo>
                  <a:cubicBezTo>
                    <a:pt x="11" y="26"/>
                    <a:pt x="13" y="27"/>
                    <a:pt x="16" y="30"/>
                  </a:cubicBezTo>
                  <a:cubicBezTo>
                    <a:pt x="15" y="27"/>
                    <a:pt x="15" y="24"/>
                    <a:pt x="15" y="22"/>
                  </a:cubicBezTo>
                  <a:cubicBezTo>
                    <a:pt x="19" y="22"/>
                    <a:pt x="22" y="22"/>
                    <a:pt x="26" y="22"/>
                  </a:cubicBezTo>
                  <a:cubicBezTo>
                    <a:pt x="29" y="22"/>
                    <a:pt x="34" y="23"/>
                    <a:pt x="35" y="20"/>
                  </a:cubicBezTo>
                  <a:cubicBezTo>
                    <a:pt x="36" y="18"/>
                    <a:pt x="35" y="20"/>
                    <a:pt x="3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1" name="Freeform 759"/>
            <p:cNvSpPr>
              <a:spLocks/>
            </p:cNvSpPr>
            <p:nvPr/>
          </p:nvSpPr>
          <p:spPr bwMode="auto">
            <a:xfrm>
              <a:off x="5850028" y="4264877"/>
              <a:ext cx="46190" cy="111495"/>
            </a:xfrm>
            <a:custGeom>
              <a:avLst/>
              <a:gdLst>
                <a:gd name="T0" fmla="*/ 9 w 10"/>
                <a:gd name="T1" fmla="*/ 10 h 24"/>
                <a:gd name="T2" fmla="*/ 8 w 10"/>
                <a:gd name="T3" fmla="*/ 6 h 24"/>
                <a:gd name="T4" fmla="*/ 5 w 10"/>
                <a:gd name="T5" fmla="*/ 0 h 24"/>
                <a:gd name="T6" fmla="*/ 2 w 10"/>
                <a:gd name="T7" fmla="*/ 0 h 24"/>
                <a:gd name="T8" fmla="*/ 2 w 10"/>
                <a:gd name="T9" fmla="*/ 3 h 24"/>
                <a:gd name="T10" fmla="*/ 2 w 10"/>
                <a:gd name="T11" fmla="*/ 9 h 24"/>
                <a:gd name="T12" fmla="*/ 4 w 10"/>
                <a:gd name="T13" fmla="*/ 15 h 24"/>
                <a:gd name="T14" fmla="*/ 4 w 10"/>
                <a:gd name="T15" fmla="*/ 21 h 24"/>
                <a:gd name="T16" fmla="*/ 6 w 10"/>
                <a:gd name="T17" fmla="*/ 23 h 24"/>
                <a:gd name="T18" fmla="*/ 9 w 10"/>
                <a:gd name="T19" fmla="*/ 23 h 24"/>
                <a:gd name="T20" fmla="*/ 9 w 10"/>
                <a:gd name="T21" fmla="*/ 10 h 24"/>
                <a:gd name="T22" fmla="*/ 9 w 10"/>
                <a:gd name="T23" fmla="*/ 1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" h="24">
                  <a:moveTo>
                    <a:pt x="9" y="10"/>
                  </a:moveTo>
                  <a:cubicBezTo>
                    <a:pt x="9" y="9"/>
                    <a:pt x="9" y="7"/>
                    <a:pt x="8" y="6"/>
                  </a:cubicBezTo>
                  <a:cubicBezTo>
                    <a:pt x="7" y="5"/>
                    <a:pt x="4" y="1"/>
                    <a:pt x="5" y="0"/>
                  </a:cubicBezTo>
                  <a:cubicBezTo>
                    <a:pt x="4" y="0"/>
                    <a:pt x="3" y="0"/>
                    <a:pt x="2" y="0"/>
                  </a:cubicBezTo>
                  <a:cubicBezTo>
                    <a:pt x="0" y="0"/>
                    <a:pt x="2" y="2"/>
                    <a:pt x="2" y="3"/>
                  </a:cubicBezTo>
                  <a:cubicBezTo>
                    <a:pt x="3" y="5"/>
                    <a:pt x="2" y="7"/>
                    <a:pt x="2" y="9"/>
                  </a:cubicBezTo>
                  <a:cubicBezTo>
                    <a:pt x="1" y="12"/>
                    <a:pt x="3" y="12"/>
                    <a:pt x="4" y="15"/>
                  </a:cubicBezTo>
                  <a:cubicBezTo>
                    <a:pt x="4" y="17"/>
                    <a:pt x="3" y="19"/>
                    <a:pt x="4" y="21"/>
                  </a:cubicBezTo>
                  <a:cubicBezTo>
                    <a:pt x="4" y="22"/>
                    <a:pt x="5" y="23"/>
                    <a:pt x="6" y="23"/>
                  </a:cubicBezTo>
                  <a:cubicBezTo>
                    <a:pt x="7" y="24"/>
                    <a:pt x="10" y="24"/>
                    <a:pt x="9" y="23"/>
                  </a:cubicBezTo>
                  <a:cubicBezTo>
                    <a:pt x="9" y="19"/>
                    <a:pt x="9" y="15"/>
                    <a:pt x="9" y="10"/>
                  </a:cubicBezTo>
                  <a:cubicBezTo>
                    <a:pt x="9" y="7"/>
                    <a:pt x="9" y="13"/>
                    <a:pt x="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2" name="Freeform 760"/>
            <p:cNvSpPr>
              <a:spLocks/>
            </p:cNvSpPr>
            <p:nvPr/>
          </p:nvSpPr>
          <p:spPr bwMode="auto">
            <a:xfrm>
              <a:off x="5649337" y="4269655"/>
              <a:ext cx="148127" cy="144943"/>
            </a:xfrm>
            <a:custGeom>
              <a:avLst/>
              <a:gdLst>
                <a:gd name="T0" fmla="*/ 26 w 32"/>
                <a:gd name="T1" fmla="*/ 4 h 31"/>
                <a:gd name="T2" fmla="*/ 21 w 32"/>
                <a:gd name="T3" fmla="*/ 5 h 31"/>
                <a:gd name="T4" fmla="*/ 15 w 32"/>
                <a:gd name="T5" fmla="*/ 1 h 31"/>
                <a:gd name="T6" fmla="*/ 13 w 32"/>
                <a:gd name="T7" fmla="*/ 1 h 31"/>
                <a:gd name="T8" fmla="*/ 10 w 32"/>
                <a:gd name="T9" fmla="*/ 2 h 31"/>
                <a:gd name="T10" fmla="*/ 6 w 32"/>
                <a:gd name="T11" fmla="*/ 2 h 31"/>
                <a:gd name="T12" fmla="*/ 4 w 32"/>
                <a:gd name="T13" fmla="*/ 3 h 31"/>
                <a:gd name="T14" fmla="*/ 3 w 32"/>
                <a:gd name="T15" fmla="*/ 6 h 31"/>
                <a:gd name="T16" fmla="*/ 5 w 32"/>
                <a:gd name="T17" fmla="*/ 7 h 31"/>
                <a:gd name="T18" fmla="*/ 3 w 32"/>
                <a:gd name="T19" fmla="*/ 9 h 31"/>
                <a:gd name="T20" fmla="*/ 5 w 32"/>
                <a:gd name="T21" fmla="*/ 12 h 31"/>
                <a:gd name="T22" fmla="*/ 3 w 32"/>
                <a:gd name="T23" fmla="*/ 13 h 31"/>
                <a:gd name="T24" fmla="*/ 2 w 32"/>
                <a:gd name="T25" fmla="*/ 16 h 31"/>
                <a:gd name="T26" fmla="*/ 2 w 32"/>
                <a:gd name="T27" fmla="*/ 19 h 31"/>
                <a:gd name="T28" fmla="*/ 3 w 32"/>
                <a:gd name="T29" fmla="*/ 23 h 31"/>
                <a:gd name="T30" fmla="*/ 7 w 32"/>
                <a:gd name="T31" fmla="*/ 26 h 31"/>
                <a:gd name="T32" fmla="*/ 7 w 32"/>
                <a:gd name="T33" fmla="*/ 31 h 31"/>
                <a:gd name="T34" fmla="*/ 19 w 32"/>
                <a:gd name="T35" fmla="*/ 28 h 31"/>
                <a:gd name="T36" fmla="*/ 26 w 32"/>
                <a:gd name="T37" fmla="*/ 28 h 31"/>
                <a:gd name="T38" fmla="*/ 30 w 32"/>
                <a:gd name="T39" fmla="*/ 26 h 31"/>
                <a:gd name="T40" fmla="*/ 28 w 32"/>
                <a:gd name="T41" fmla="*/ 21 h 31"/>
                <a:gd name="T42" fmla="*/ 30 w 32"/>
                <a:gd name="T43" fmla="*/ 15 h 31"/>
                <a:gd name="T44" fmla="*/ 26 w 32"/>
                <a:gd name="T45" fmla="*/ 4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2" h="31">
                  <a:moveTo>
                    <a:pt x="26" y="4"/>
                  </a:moveTo>
                  <a:cubicBezTo>
                    <a:pt x="24" y="4"/>
                    <a:pt x="23" y="6"/>
                    <a:pt x="21" y="5"/>
                  </a:cubicBezTo>
                  <a:cubicBezTo>
                    <a:pt x="19" y="5"/>
                    <a:pt x="17" y="0"/>
                    <a:pt x="15" y="1"/>
                  </a:cubicBezTo>
                  <a:cubicBezTo>
                    <a:pt x="14" y="2"/>
                    <a:pt x="13" y="2"/>
                    <a:pt x="13" y="1"/>
                  </a:cubicBezTo>
                  <a:cubicBezTo>
                    <a:pt x="12" y="0"/>
                    <a:pt x="11" y="2"/>
                    <a:pt x="10" y="2"/>
                  </a:cubicBezTo>
                  <a:cubicBezTo>
                    <a:pt x="8" y="3"/>
                    <a:pt x="7" y="2"/>
                    <a:pt x="6" y="2"/>
                  </a:cubicBezTo>
                  <a:cubicBezTo>
                    <a:pt x="5" y="1"/>
                    <a:pt x="5" y="3"/>
                    <a:pt x="4" y="3"/>
                  </a:cubicBezTo>
                  <a:cubicBezTo>
                    <a:pt x="3" y="3"/>
                    <a:pt x="2" y="5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8"/>
                    <a:pt x="3" y="9"/>
                    <a:pt x="3" y="9"/>
                  </a:cubicBezTo>
                  <a:cubicBezTo>
                    <a:pt x="3" y="10"/>
                    <a:pt x="5" y="11"/>
                    <a:pt x="5" y="12"/>
                  </a:cubicBezTo>
                  <a:cubicBezTo>
                    <a:pt x="5" y="12"/>
                    <a:pt x="3" y="11"/>
                    <a:pt x="3" y="13"/>
                  </a:cubicBezTo>
                  <a:cubicBezTo>
                    <a:pt x="3" y="14"/>
                    <a:pt x="4" y="16"/>
                    <a:pt x="2" y="16"/>
                  </a:cubicBezTo>
                  <a:cubicBezTo>
                    <a:pt x="3" y="17"/>
                    <a:pt x="3" y="18"/>
                    <a:pt x="2" y="19"/>
                  </a:cubicBezTo>
                  <a:cubicBezTo>
                    <a:pt x="2" y="21"/>
                    <a:pt x="0" y="21"/>
                    <a:pt x="3" y="23"/>
                  </a:cubicBezTo>
                  <a:cubicBezTo>
                    <a:pt x="4" y="23"/>
                    <a:pt x="6" y="24"/>
                    <a:pt x="7" y="26"/>
                  </a:cubicBezTo>
                  <a:cubicBezTo>
                    <a:pt x="8" y="27"/>
                    <a:pt x="7" y="29"/>
                    <a:pt x="7" y="31"/>
                  </a:cubicBezTo>
                  <a:cubicBezTo>
                    <a:pt x="11" y="30"/>
                    <a:pt x="14" y="28"/>
                    <a:pt x="19" y="28"/>
                  </a:cubicBezTo>
                  <a:cubicBezTo>
                    <a:pt x="21" y="27"/>
                    <a:pt x="24" y="28"/>
                    <a:pt x="26" y="28"/>
                  </a:cubicBezTo>
                  <a:cubicBezTo>
                    <a:pt x="28" y="28"/>
                    <a:pt x="31" y="29"/>
                    <a:pt x="30" y="26"/>
                  </a:cubicBezTo>
                  <a:cubicBezTo>
                    <a:pt x="30" y="24"/>
                    <a:pt x="29" y="23"/>
                    <a:pt x="28" y="21"/>
                  </a:cubicBezTo>
                  <a:cubicBezTo>
                    <a:pt x="28" y="19"/>
                    <a:pt x="29" y="17"/>
                    <a:pt x="30" y="15"/>
                  </a:cubicBezTo>
                  <a:cubicBezTo>
                    <a:pt x="31" y="11"/>
                    <a:pt x="32" y="4"/>
                    <a:pt x="2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3" name="Freeform 761"/>
            <p:cNvSpPr>
              <a:spLocks/>
            </p:cNvSpPr>
            <p:nvPr/>
          </p:nvSpPr>
          <p:spPr bwMode="auto">
            <a:xfrm>
              <a:off x="5775167" y="4264877"/>
              <a:ext cx="106717" cy="140164"/>
            </a:xfrm>
            <a:custGeom>
              <a:avLst/>
              <a:gdLst>
                <a:gd name="T0" fmla="*/ 19 w 23"/>
                <a:gd name="T1" fmla="*/ 13 h 30"/>
                <a:gd name="T2" fmla="*/ 18 w 23"/>
                <a:gd name="T3" fmla="*/ 6 h 30"/>
                <a:gd name="T4" fmla="*/ 17 w 23"/>
                <a:gd name="T5" fmla="*/ 0 h 30"/>
                <a:gd name="T6" fmla="*/ 3 w 23"/>
                <a:gd name="T7" fmla="*/ 0 h 30"/>
                <a:gd name="T8" fmla="*/ 4 w 23"/>
                <a:gd name="T9" fmla="*/ 11 h 30"/>
                <a:gd name="T10" fmla="*/ 1 w 23"/>
                <a:gd name="T11" fmla="*/ 22 h 30"/>
                <a:gd name="T12" fmla="*/ 3 w 23"/>
                <a:gd name="T13" fmla="*/ 30 h 30"/>
                <a:gd name="T14" fmla="*/ 10 w 23"/>
                <a:gd name="T15" fmla="*/ 29 h 30"/>
                <a:gd name="T16" fmla="*/ 23 w 23"/>
                <a:gd name="T17" fmla="*/ 24 h 30"/>
                <a:gd name="T18" fmla="*/ 20 w 23"/>
                <a:gd name="T19" fmla="*/ 19 h 30"/>
                <a:gd name="T20" fmla="*/ 19 w 23"/>
                <a:gd name="T21" fmla="*/ 13 h 30"/>
                <a:gd name="T22" fmla="*/ 19 w 23"/>
                <a:gd name="T2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3" h="30">
                  <a:moveTo>
                    <a:pt x="19" y="13"/>
                  </a:moveTo>
                  <a:cubicBezTo>
                    <a:pt x="17" y="11"/>
                    <a:pt x="18" y="8"/>
                    <a:pt x="18" y="6"/>
                  </a:cubicBezTo>
                  <a:cubicBezTo>
                    <a:pt x="19" y="4"/>
                    <a:pt x="16" y="2"/>
                    <a:pt x="17" y="0"/>
                  </a:cubicBezTo>
                  <a:cubicBezTo>
                    <a:pt x="12" y="0"/>
                    <a:pt x="8" y="0"/>
                    <a:pt x="3" y="0"/>
                  </a:cubicBezTo>
                  <a:cubicBezTo>
                    <a:pt x="3" y="3"/>
                    <a:pt x="4" y="7"/>
                    <a:pt x="4" y="11"/>
                  </a:cubicBezTo>
                  <a:cubicBezTo>
                    <a:pt x="4" y="15"/>
                    <a:pt x="0" y="18"/>
                    <a:pt x="1" y="22"/>
                  </a:cubicBezTo>
                  <a:cubicBezTo>
                    <a:pt x="2" y="25"/>
                    <a:pt x="4" y="26"/>
                    <a:pt x="3" y="30"/>
                  </a:cubicBezTo>
                  <a:cubicBezTo>
                    <a:pt x="6" y="30"/>
                    <a:pt x="7" y="30"/>
                    <a:pt x="10" y="29"/>
                  </a:cubicBezTo>
                  <a:cubicBezTo>
                    <a:pt x="15" y="28"/>
                    <a:pt x="19" y="26"/>
                    <a:pt x="23" y="24"/>
                  </a:cubicBezTo>
                  <a:cubicBezTo>
                    <a:pt x="21" y="23"/>
                    <a:pt x="20" y="21"/>
                    <a:pt x="20" y="19"/>
                  </a:cubicBezTo>
                  <a:cubicBezTo>
                    <a:pt x="20" y="17"/>
                    <a:pt x="20" y="15"/>
                    <a:pt x="19" y="13"/>
                  </a:cubicBezTo>
                  <a:cubicBezTo>
                    <a:pt x="17" y="11"/>
                    <a:pt x="20" y="15"/>
                    <a:pt x="19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4" name="Freeform 762"/>
            <p:cNvSpPr>
              <a:spLocks/>
            </p:cNvSpPr>
            <p:nvPr/>
          </p:nvSpPr>
          <p:spPr bwMode="auto">
            <a:xfrm>
              <a:off x="5541029" y="4279211"/>
              <a:ext cx="70082" cy="84416"/>
            </a:xfrm>
            <a:custGeom>
              <a:avLst/>
              <a:gdLst>
                <a:gd name="T0" fmla="*/ 12 w 15"/>
                <a:gd name="T1" fmla="*/ 14 h 18"/>
                <a:gd name="T2" fmla="*/ 14 w 15"/>
                <a:gd name="T3" fmla="*/ 6 h 18"/>
                <a:gd name="T4" fmla="*/ 5 w 15"/>
                <a:gd name="T5" fmla="*/ 3 h 18"/>
                <a:gd name="T6" fmla="*/ 1 w 15"/>
                <a:gd name="T7" fmla="*/ 8 h 18"/>
                <a:gd name="T8" fmla="*/ 4 w 15"/>
                <a:gd name="T9" fmla="*/ 12 h 18"/>
                <a:gd name="T10" fmla="*/ 7 w 15"/>
                <a:gd name="T11" fmla="*/ 16 h 18"/>
                <a:gd name="T12" fmla="*/ 10 w 15"/>
                <a:gd name="T13" fmla="*/ 16 h 18"/>
                <a:gd name="T14" fmla="*/ 12 w 15"/>
                <a:gd name="T15" fmla="*/ 14 h 18"/>
                <a:gd name="T16" fmla="*/ 12 w 15"/>
                <a:gd name="T17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18">
                  <a:moveTo>
                    <a:pt x="12" y="14"/>
                  </a:moveTo>
                  <a:cubicBezTo>
                    <a:pt x="15" y="13"/>
                    <a:pt x="15" y="8"/>
                    <a:pt x="14" y="6"/>
                  </a:cubicBezTo>
                  <a:cubicBezTo>
                    <a:pt x="12" y="2"/>
                    <a:pt x="8" y="0"/>
                    <a:pt x="5" y="3"/>
                  </a:cubicBezTo>
                  <a:cubicBezTo>
                    <a:pt x="3" y="4"/>
                    <a:pt x="0" y="6"/>
                    <a:pt x="1" y="8"/>
                  </a:cubicBezTo>
                  <a:cubicBezTo>
                    <a:pt x="2" y="10"/>
                    <a:pt x="2" y="11"/>
                    <a:pt x="4" y="12"/>
                  </a:cubicBezTo>
                  <a:cubicBezTo>
                    <a:pt x="5" y="14"/>
                    <a:pt x="5" y="15"/>
                    <a:pt x="7" y="16"/>
                  </a:cubicBezTo>
                  <a:cubicBezTo>
                    <a:pt x="8" y="17"/>
                    <a:pt x="9" y="18"/>
                    <a:pt x="10" y="16"/>
                  </a:cubicBezTo>
                  <a:cubicBezTo>
                    <a:pt x="10" y="15"/>
                    <a:pt x="11" y="15"/>
                    <a:pt x="12" y="14"/>
                  </a:cubicBezTo>
                  <a:cubicBezTo>
                    <a:pt x="14" y="13"/>
                    <a:pt x="11" y="15"/>
                    <a:pt x="12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5" name="Freeform 763"/>
            <p:cNvSpPr>
              <a:spLocks/>
            </p:cNvSpPr>
            <p:nvPr/>
          </p:nvSpPr>
          <p:spPr bwMode="auto">
            <a:xfrm>
              <a:off x="5582441" y="4315847"/>
              <a:ext cx="103530" cy="98753"/>
            </a:xfrm>
            <a:custGeom>
              <a:avLst/>
              <a:gdLst>
                <a:gd name="T0" fmla="*/ 21 w 22"/>
                <a:gd name="T1" fmla="*/ 17 h 21"/>
                <a:gd name="T2" fmla="*/ 19 w 22"/>
                <a:gd name="T3" fmla="*/ 13 h 21"/>
                <a:gd name="T4" fmla="*/ 16 w 22"/>
                <a:gd name="T5" fmla="*/ 11 h 21"/>
                <a:gd name="T6" fmla="*/ 16 w 22"/>
                <a:gd name="T7" fmla="*/ 6 h 21"/>
                <a:gd name="T8" fmla="*/ 13 w 22"/>
                <a:gd name="T9" fmla="*/ 8 h 21"/>
                <a:gd name="T10" fmla="*/ 9 w 22"/>
                <a:gd name="T11" fmla="*/ 1 h 21"/>
                <a:gd name="T12" fmla="*/ 5 w 22"/>
                <a:gd name="T13" fmla="*/ 4 h 21"/>
                <a:gd name="T14" fmla="*/ 0 w 22"/>
                <a:gd name="T15" fmla="*/ 9 h 21"/>
                <a:gd name="T16" fmla="*/ 12 w 22"/>
                <a:gd name="T17" fmla="*/ 18 h 21"/>
                <a:gd name="T18" fmla="*/ 19 w 22"/>
                <a:gd name="T19" fmla="*/ 21 h 21"/>
                <a:gd name="T20" fmla="*/ 21 w 22"/>
                <a:gd name="T21" fmla="*/ 17 h 21"/>
                <a:gd name="T22" fmla="*/ 21 w 22"/>
                <a:gd name="T23" fmla="*/ 1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" h="21">
                  <a:moveTo>
                    <a:pt x="21" y="17"/>
                  </a:moveTo>
                  <a:cubicBezTo>
                    <a:pt x="22" y="15"/>
                    <a:pt x="20" y="14"/>
                    <a:pt x="19" y="13"/>
                  </a:cubicBezTo>
                  <a:cubicBezTo>
                    <a:pt x="18" y="13"/>
                    <a:pt x="14" y="12"/>
                    <a:pt x="16" y="11"/>
                  </a:cubicBezTo>
                  <a:cubicBezTo>
                    <a:pt x="17" y="10"/>
                    <a:pt x="17" y="7"/>
                    <a:pt x="16" y="6"/>
                  </a:cubicBezTo>
                  <a:cubicBezTo>
                    <a:pt x="15" y="4"/>
                    <a:pt x="14" y="8"/>
                    <a:pt x="13" y="8"/>
                  </a:cubicBezTo>
                  <a:cubicBezTo>
                    <a:pt x="10" y="8"/>
                    <a:pt x="11" y="0"/>
                    <a:pt x="9" y="1"/>
                  </a:cubicBezTo>
                  <a:cubicBezTo>
                    <a:pt x="8" y="2"/>
                    <a:pt x="6" y="3"/>
                    <a:pt x="5" y="4"/>
                  </a:cubicBezTo>
                  <a:cubicBezTo>
                    <a:pt x="4" y="6"/>
                    <a:pt x="2" y="7"/>
                    <a:pt x="0" y="9"/>
                  </a:cubicBezTo>
                  <a:cubicBezTo>
                    <a:pt x="5" y="12"/>
                    <a:pt x="8" y="15"/>
                    <a:pt x="12" y="18"/>
                  </a:cubicBezTo>
                  <a:cubicBezTo>
                    <a:pt x="14" y="20"/>
                    <a:pt x="16" y="21"/>
                    <a:pt x="19" y="21"/>
                  </a:cubicBezTo>
                  <a:cubicBezTo>
                    <a:pt x="22" y="21"/>
                    <a:pt x="20" y="19"/>
                    <a:pt x="21" y="17"/>
                  </a:cubicBezTo>
                  <a:cubicBezTo>
                    <a:pt x="22" y="15"/>
                    <a:pt x="21" y="19"/>
                    <a:pt x="21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6" name="Freeform 764"/>
            <p:cNvSpPr>
              <a:spLocks/>
            </p:cNvSpPr>
            <p:nvPr/>
          </p:nvSpPr>
          <p:spPr bwMode="auto">
            <a:xfrm>
              <a:off x="5509174" y="4221874"/>
              <a:ext cx="162463" cy="136979"/>
            </a:xfrm>
            <a:custGeom>
              <a:avLst/>
              <a:gdLst>
                <a:gd name="T0" fmla="*/ 10 w 35"/>
                <a:gd name="T1" fmla="*/ 16 h 29"/>
                <a:gd name="T2" fmla="*/ 20 w 35"/>
                <a:gd name="T3" fmla="*/ 17 h 29"/>
                <a:gd name="T4" fmla="*/ 21 w 35"/>
                <a:gd name="T5" fmla="*/ 23 h 29"/>
                <a:gd name="T6" fmla="*/ 25 w 35"/>
                <a:gd name="T7" fmla="*/ 21 h 29"/>
                <a:gd name="T8" fmla="*/ 29 w 35"/>
                <a:gd name="T9" fmla="*/ 27 h 29"/>
                <a:gd name="T10" fmla="*/ 31 w 35"/>
                <a:gd name="T11" fmla="*/ 26 h 29"/>
                <a:gd name="T12" fmla="*/ 33 w 35"/>
                <a:gd name="T13" fmla="*/ 25 h 29"/>
                <a:gd name="T14" fmla="*/ 33 w 35"/>
                <a:gd name="T15" fmla="*/ 23 h 29"/>
                <a:gd name="T16" fmla="*/ 35 w 35"/>
                <a:gd name="T17" fmla="*/ 22 h 29"/>
                <a:gd name="T18" fmla="*/ 34 w 35"/>
                <a:gd name="T19" fmla="*/ 19 h 29"/>
                <a:gd name="T20" fmla="*/ 33 w 35"/>
                <a:gd name="T21" fmla="*/ 16 h 29"/>
                <a:gd name="T22" fmla="*/ 33 w 35"/>
                <a:gd name="T23" fmla="*/ 12 h 29"/>
                <a:gd name="T24" fmla="*/ 32 w 35"/>
                <a:gd name="T25" fmla="*/ 8 h 29"/>
                <a:gd name="T26" fmla="*/ 26 w 35"/>
                <a:gd name="T27" fmla="*/ 2 h 29"/>
                <a:gd name="T28" fmla="*/ 24 w 35"/>
                <a:gd name="T29" fmla="*/ 3 h 29"/>
                <a:gd name="T30" fmla="*/ 22 w 35"/>
                <a:gd name="T31" fmla="*/ 3 h 29"/>
                <a:gd name="T32" fmla="*/ 19 w 35"/>
                <a:gd name="T33" fmla="*/ 3 h 29"/>
                <a:gd name="T34" fmla="*/ 18 w 35"/>
                <a:gd name="T35" fmla="*/ 3 h 29"/>
                <a:gd name="T36" fmla="*/ 15 w 35"/>
                <a:gd name="T37" fmla="*/ 2 h 29"/>
                <a:gd name="T38" fmla="*/ 10 w 35"/>
                <a:gd name="T39" fmla="*/ 1 h 29"/>
                <a:gd name="T40" fmla="*/ 5 w 35"/>
                <a:gd name="T41" fmla="*/ 1 h 29"/>
                <a:gd name="T42" fmla="*/ 5 w 35"/>
                <a:gd name="T43" fmla="*/ 4 h 29"/>
                <a:gd name="T44" fmla="*/ 3 w 35"/>
                <a:gd name="T45" fmla="*/ 6 h 29"/>
                <a:gd name="T46" fmla="*/ 0 w 35"/>
                <a:gd name="T47" fmla="*/ 8 h 29"/>
                <a:gd name="T48" fmla="*/ 3 w 35"/>
                <a:gd name="T49" fmla="*/ 13 h 29"/>
                <a:gd name="T50" fmla="*/ 8 w 35"/>
                <a:gd name="T51" fmla="*/ 19 h 29"/>
                <a:gd name="T52" fmla="*/ 10 w 35"/>
                <a:gd name="T53" fmla="*/ 16 h 29"/>
                <a:gd name="T54" fmla="*/ 10 w 35"/>
                <a:gd name="T55" fmla="*/ 16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5" h="29">
                  <a:moveTo>
                    <a:pt x="10" y="16"/>
                  </a:moveTo>
                  <a:cubicBezTo>
                    <a:pt x="14" y="14"/>
                    <a:pt x="18" y="12"/>
                    <a:pt x="20" y="17"/>
                  </a:cubicBezTo>
                  <a:cubicBezTo>
                    <a:pt x="22" y="19"/>
                    <a:pt x="21" y="20"/>
                    <a:pt x="21" y="23"/>
                  </a:cubicBezTo>
                  <a:cubicBezTo>
                    <a:pt x="22" y="24"/>
                    <a:pt x="24" y="21"/>
                    <a:pt x="25" y="21"/>
                  </a:cubicBezTo>
                  <a:cubicBezTo>
                    <a:pt x="27" y="20"/>
                    <a:pt x="27" y="29"/>
                    <a:pt x="29" y="27"/>
                  </a:cubicBezTo>
                  <a:cubicBezTo>
                    <a:pt x="30" y="27"/>
                    <a:pt x="30" y="26"/>
                    <a:pt x="31" y="26"/>
                  </a:cubicBezTo>
                  <a:cubicBezTo>
                    <a:pt x="31" y="25"/>
                    <a:pt x="33" y="26"/>
                    <a:pt x="33" y="25"/>
                  </a:cubicBezTo>
                  <a:cubicBezTo>
                    <a:pt x="34" y="24"/>
                    <a:pt x="33" y="23"/>
                    <a:pt x="33" y="23"/>
                  </a:cubicBezTo>
                  <a:cubicBezTo>
                    <a:pt x="33" y="21"/>
                    <a:pt x="35" y="22"/>
                    <a:pt x="35" y="22"/>
                  </a:cubicBezTo>
                  <a:cubicBezTo>
                    <a:pt x="35" y="21"/>
                    <a:pt x="32" y="20"/>
                    <a:pt x="34" y="19"/>
                  </a:cubicBezTo>
                  <a:cubicBezTo>
                    <a:pt x="35" y="18"/>
                    <a:pt x="35" y="17"/>
                    <a:pt x="33" y="16"/>
                  </a:cubicBezTo>
                  <a:cubicBezTo>
                    <a:pt x="32" y="15"/>
                    <a:pt x="34" y="13"/>
                    <a:pt x="33" y="12"/>
                  </a:cubicBezTo>
                  <a:cubicBezTo>
                    <a:pt x="32" y="11"/>
                    <a:pt x="33" y="10"/>
                    <a:pt x="32" y="8"/>
                  </a:cubicBezTo>
                  <a:cubicBezTo>
                    <a:pt x="31" y="7"/>
                    <a:pt x="29" y="0"/>
                    <a:pt x="26" y="2"/>
                  </a:cubicBezTo>
                  <a:cubicBezTo>
                    <a:pt x="26" y="2"/>
                    <a:pt x="25" y="3"/>
                    <a:pt x="24" y="3"/>
                  </a:cubicBezTo>
                  <a:cubicBezTo>
                    <a:pt x="23" y="3"/>
                    <a:pt x="23" y="3"/>
                    <a:pt x="22" y="3"/>
                  </a:cubicBezTo>
                  <a:cubicBezTo>
                    <a:pt x="21" y="4"/>
                    <a:pt x="20" y="3"/>
                    <a:pt x="19" y="3"/>
                  </a:cubicBezTo>
                  <a:cubicBezTo>
                    <a:pt x="18" y="3"/>
                    <a:pt x="18" y="4"/>
                    <a:pt x="18" y="3"/>
                  </a:cubicBezTo>
                  <a:cubicBezTo>
                    <a:pt x="16" y="2"/>
                    <a:pt x="17" y="2"/>
                    <a:pt x="15" y="2"/>
                  </a:cubicBezTo>
                  <a:cubicBezTo>
                    <a:pt x="12" y="3"/>
                    <a:pt x="12" y="1"/>
                    <a:pt x="10" y="1"/>
                  </a:cubicBezTo>
                  <a:cubicBezTo>
                    <a:pt x="8" y="0"/>
                    <a:pt x="6" y="0"/>
                    <a:pt x="5" y="1"/>
                  </a:cubicBezTo>
                  <a:cubicBezTo>
                    <a:pt x="5" y="2"/>
                    <a:pt x="3" y="3"/>
                    <a:pt x="5" y="4"/>
                  </a:cubicBezTo>
                  <a:cubicBezTo>
                    <a:pt x="6" y="5"/>
                    <a:pt x="5" y="6"/>
                    <a:pt x="3" y="6"/>
                  </a:cubicBezTo>
                  <a:cubicBezTo>
                    <a:pt x="1" y="6"/>
                    <a:pt x="0" y="6"/>
                    <a:pt x="0" y="8"/>
                  </a:cubicBezTo>
                  <a:cubicBezTo>
                    <a:pt x="1" y="10"/>
                    <a:pt x="2" y="11"/>
                    <a:pt x="3" y="13"/>
                  </a:cubicBezTo>
                  <a:cubicBezTo>
                    <a:pt x="5" y="15"/>
                    <a:pt x="6" y="16"/>
                    <a:pt x="8" y="19"/>
                  </a:cubicBezTo>
                  <a:cubicBezTo>
                    <a:pt x="9" y="18"/>
                    <a:pt x="9" y="17"/>
                    <a:pt x="10" y="16"/>
                  </a:cubicBezTo>
                  <a:cubicBezTo>
                    <a:pt x="11" y="16"/>
                    <a:pt x="10" y="17"/>
                    <a:pt x="10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7" name="Freeform 765"/>
            <p:cNvSpPr>
              <a:spLocks/>
            </p:cNvSpPr>
            <p:nvPr/>
          </p:nvSpPr>
          <p:spPr bwMode="auto">
            <a:xfrm>
              <a:off x="5466169" y="4226653"/>
              <a:ext cx="74861" cy="33448"/>
            </a:xfrm>
            <a:custGeom>
              <a:avLst/>
              <a:gdLst>
                <a:gd name="T0" fmla="*/ 10 w 16"/>
                <a:gd name="T1" fmla="*/ 5 h 7"/>
                <a:gd name="T2" fmla="*/ 14 w 16"/>
                <a:gd name="T3" fmla="*/ 3 h 7"/>
                <a:gd name="T4" fmla="*/ 14 w 16"/>
                <a:gd name="T5" fmla="*/ 0 h 7"/>
                <a:gd name="T6" fmla="*/ 7 w 16"/>
                <a:gd name="T7" fmla="*/ 0 h 7"/>
                <a:gd name="T8" fmla="*/ 4 w 16"/>
                <a:gd name="T9" fmla="*/ 0 h 7"/>
                <a:gd name="T10" fmla="*/ 0 w 16"/>
                <a:gd name="T11" fmla="*/ 1 h 7"/>
                <a:gd name="T12" fmla="*/ 3 w 16"/>
                <a:gd name="T13" fmla="*/ 3 h 7"/>
                <a:gd name="T14" fmla="*/ 7 w 16"/>
                <a:gd name="T15" fmla="*/ 3 h 7"/>
                <a:gd name="T16" fmla="*/ 9 w 16"/>
                <a:gd name="T17" fmla="*/ 7 h 7"/>
                <a:gd name="T18" fmla="*/ 10 w 16"/>
                <a:gd name="T1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7">
                  <a:moveTo>
                    <a:pt x="10" y="5"/>
                  </a:moveTo>
                  <a:cubicBezTo>
                    <a:pt x="11" y="5"/>
                    <a:pt x="16" y="5"/>
                    <a:pt x="14" y="3"/>
                  </a:cubicBezTo>
                  <a:cubicBezTo>
                    <a:pt x="12" y="2"/>
                    <a:pt x="14" y="1"/>
                    <a:pt x="14" y="0"/>
                  </a:cubicBezTo>
                  <a:cubicBezTo>
                    <a:pt x="12" y="0"/>
                    <a:pt x="9" y="0"/>
                    <a:pt x="7" y="0"/>
                  </a:cubicBezTo>
                  <a:cubicBezTo>
                    <a:pt x="5" y="0"/>
                    <a:pt x="5" y="1"/>
                    <a:pt x="4" y="0"/>
                  </a:cubicBezTo>
                  <a:cubicBezTo>
                    <a:pt x="2" y="0"/>
                    <a:pt x="2" y="0"/>
                    <a:pt x="0" y="1"/>
                  </a:cubicBezTo>
                  <a:cubicBezTo>
                    <a:pt x="1" y="2"/>
                    <a:pt x="1" y="3"/>
                    <a:pt x="3" y="3"/>
                  </a:cubicBezTo>
                  <a:cubicBezTo>
                    <a:pt x="4" y="3"/>
                    <a:pt x="7" y="3"/>
                    <a:pt x="7" y="3"/>
                  </a:cubicBezTo>
                  <a:cubicBezTo>
                    <a:pt x="5" y="5"/>
                    <a:pt x="7" y="6"/>
                    <a:pt x="9" y="7"/>
                  </a:cubicBezTo>
                  <a:cubicBezTo>
                    <a:pt x="9" y="7"/>
                    <a:pt x="9" y="5"/>
                    <a:pt x="10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8" name="Freeform 766"/>
            <p:cNvSpPr>
              <a:spLocks/>
            </p:cNvSpPr>
            <p:nvPr/>
          </p:nvSpPr>
          <p:spPr bwMode="auto">
            <a:xfrm>
              <a:off x="5461391" y="4194796"/>
              <a:ext cx="70082" cy="19114"/>
            </a:xfrm>
            <a:custGeom>
              <a:avLst/>
              <a:gdLst>
                <a:gd name="T0" fmla="*/ 4 w 15"/>
                <a:gd name="T1" fmla="*/ 4 h 4"/>
                <a:gd name="T2" fmla="*/ 9 w 15"/>
                <a:gd name="T3" fmla="*/ 3 h 4"/>
                <a:gd name="T4" fmla="*/ 15 w 15"/>
                <a:gd name="T5" fmla="*/ 2 h 4"/>
                <a:gd name="T6" fmla="*/ 8 w 15"/>
                <a:gd name="T7" fmla="*/ 1 h 4"/>
                <a:gd name="T8" fmla="*/ 0 w 15"/>
                <a:gd name="T9" fmla="*/ 4 h 4"/>
                <a:gd name="T10" fmla="*/ 4 w 15"/>
                <a:gd name="T11" fmla="*/ 4 h 4"/>
                <a:gd name="T12" fmla="*/ 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4" y="4"/>
                  </a:moveTo>
                  <a:cubicBezTo>
                    <a:pt x="6" y="3"/>
                    <a:pt x="7" y="2"/>
                    <a:pt x="9" y="3"/>
                  </a:cubicBezTo>
                  <a:cubicBezTo>
                    <a:pt x="10" y="3"/>
                    <a:pt x="14" y="4"/>
                    <a:pt x="15" y="2"/>
                  </a:cubicBezTo>
                  <a:cubicBezTo>
                    <a:pt x="15" y="3"/>
                    <a:pt x="9" y="0"/>
                    <a:pt x="8" y="1"/>
                  </a:cubicBezTo>
                  <a:cubicBezTo>
                    <a:pt x="5" y="2"/>
                    <a:pt x="1" y="0"/>
                    <a:pt x="0" y="4"/>
                  </a:cubicBezTo>
                  <a:cubicBezTo>
                    <a:pt x="2" y="4"/>
                    <a:pt x="3" y="4"/>
                    <a:pt x="4" y="4"/>
                  </a:cubicBezTo>
                  <a:cubicBezTo>
                    <a:pt x="5" y="4"/>
                    <a:pt x="4" y="4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9" name="Freeform 767"/>
            <p:cNvSpPr>
              <a:spLocks/>
            </p:cNvSpPr>
            <p:nvPr/>
          </p:nvSpPr>
          <p:spPr bwMode="auto">
            <a:xfrm>
              <a:off x="5451833" y="3866686"/>
              <a:ext cx="280328" cy="318553"/>
            </a:xfrm>
            <a:custGeom>
              <a:avLst/>
              <a:gdLst>
                <a:gd name="T0" fmla="*/ 5 w 60"/>
                <a:gd name="T1" fmla="*/ 57 h 68"/>
                <a:gd name="T2" fmla="*/ 15 w 60"/>
                <a:gd name="T3" fmla="*/ 57 h 68"/>
                <a:gd name="T4" fmla="*/ 18 w 60"/>
                <a:gd name="T5" fmla="*/ 59 h 68"/>
                <a:gd name="T6" fmla="*/ 21 w 60"/>
                <a:gd name="T7" fmla="*/ 63 h 68"/>
                <a:gd name="T8" fmla="*/ 27 w 60"/>
                <a:gd name="T9" fmla="*/ 64 h 68"/>
                <a:gd name="T10" fmla="*/ 32 w 60"/>
                <a:gd name="T11" fmla="*/ 64 h 68"/>
                <a:gd name="T12" fmla="*/ 35 w 60"/>
                <a:gd name="T13" fmla="*/ 62 h 68"/>
                <a:gd name="T14" fmla="*/ 39 w 60"/>
                <a:gd name="T15" fmla="*/ 62 h 68"/>
                <a:gd name="T16" fmla="*/ 44 w 60"/>
                <a:gd name="T17" fmla="*/ 61 h 68"/>
                <a:gd name="T18" fmla="*/ 53 w 60"/>
                <a:gd name="T19" fmla="*/ 61 h 68"/>
                <a:gd name="T20" fmla="*/ 58 w 60"/>
                <a:gd name="T21" fmla="*/ 61 h 68"/>
                <a:gd name="T22" fmla="*/ 58 w 60"/>
                <a:gd name="T23" fmla="*/ 54 h 68"/>
                <a:gd name="T24" fmla="*/ 56 w 60"/>
                <a:gd name="T25" fmla="*/ 38 h 68"/>
                <a:gd name="T26" fmla="*/ 52 w 60"/>
                <a:gd name="T27" fmla="*/ 12 h 68"/>
                <a:gd name="T28" fmla="*/ 60 w 60"/>
                <a:gd name="T29" fmla="*/ 12 h 68"/>
                <a:gd name="T30" fmla="*/ 43 w 60"/>
                <a:gd name="T31" fmla="*/ 0 h 68"/>
                <a:gd name="T32" fmla="*/ 42 w 60"/>
                <a:gd name="T33" fmla="*/ 7 h 68"/>
                <a:gd name="T34" fmla="*/ 37 w 60"/>
                <a:gd name="T35" fmla="*/ 7 h 68"/>
                <a:gd name="T36" fmla="*/ 29 w 60"/>
                <a:gd name="T37" fmla="*/ 7 h 68"/>
                <a:gd name="T38" fmla="*/ 26 w 60"/>
                <a:gd name="T39" fmla="*/ 7 h 68"/>
                <a:gd name="T40" fmla="*/ 26 w 60"/>
                <a:gd name="T41" fmla="*/ 12 h 68"/>
                <a:gd name="T42" fmla="*/ 26 w 60"/>
                <a:gd name="T43" fmla="*/ 19 h 68"/>
                <a:gd name="T44" fmla="*/ 20 w 60"/>
                <a:gd name="T45" fmla="*/ 25 h 68"/>
                <a:gd name="T46" fmla="*/ 20 w 60"/>
                <a:gd name="T47" fmla="*/ 32 h 68"/>
                <a:gd name="T48" fmla="*/ 16 w 60"/>
                <a:gd name="T49" fmla="*/ 32 h 68"/>
                <a:gd name="T50" fmla="*/ 3 w 60"/>
                <a:gd name="T51" fmla="*/ 32 h 68"/>
                <a:gd name="T52" fmla="*/ 1 w 60"/>
                <a:gd name="T53" fmla="*/ 33 h 68"/>
                <a:gd name="T54" fmla="*/ 4 w 60"/>
                <a:gd name="T55" fmla="*/ 36 h 68"/>
                <a:gd name="T56" fmla="*/ 3 w 60"/>
                <a:gd name="T57" fmla="*/ 41 h 68"/>
                <a:gd name="T58" fmla="*/ 6 w 60"/>
                <a:gd name="T59" fmla="*/ 48 h 68"/>
                <a:gd name="T60" fmla="*/ 3 w 60"/>
                <a:gd name="T61" fmla="*/ 58 h 68"/>
                <a:gd name="T62" fmla="*/ 5 w 60"/>
                <a:gd name="T63" fmla="*/ 5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0" h="68">
                  <a:moveTo>
                    <a:pt x="5" y="57"/>
                  </a:moveTo>
                  <a:cubicBezTo>
                    <a:pt x="7" y="57"/>
                    <a:pt x="13" y="55"/>
                    <a:pt x="15" y="57"/>
                  </a:cubicBezTo>
                  <a:cubicBezTo>
                    <a:pt x="16" y="58"/>
                    <a:pt x="17" y="58"/>
                    <a:pt x="18" y="59"/>
                  </a:cubicBezTo>
                  <a:cubicBezTo>
                    <a:pt x="19" y="61"/>
                    <a:pt x="20" y="62"/>
                    <a:pt x="21" y="63"/>
                  </a:cubicBezTo>
                  <a:cubicBezTo>
                    <a:pt x="22" y="64"/>
                    <a:pt x="26" y="68"/>
                    <a:pt x="27" y="64"/>
                  </a:cubicBezTo>
                  <a:cubicBezTo>
                    <a:pt x="28" y="58"/>
                    <a:pt x="30" y="65"/>
                    <a:pt x="32" y="64"/>
                  </a:cubicBezTo>
                  <a:cubicBezTo>
                    <a:pt x="33" y="62"/>
                    <a:pt x="33" y="62"/>
                    <a:pt x="35" y="62"/>
                  </a:cubicBezTo>
                  <a:cubicBezTo>
                    <a:pt x="37" y="62"/>
                    <a:pt x="38" y="62"/>
                    <a:pt x="39" y="62"/>
                  </a:cubicBezTo>
                  <a:cubicBezTo>
                    <a:pt x="41" y="61"/>
                    <a:pt x="43" y="61"/>
                    <a:pt x="44" y="61"/>
                  </a:cubicBezTo>
                  <a:cubicBezTo>
                    <a:pt x="47" y="61"/>
                    <a:pt x="50" y="61"/>
                    <a:pt x="53" y="61"/>
                  </a:cubicBezTo>
                  <a:cubicBezTo>
                    <a:pt x="54" y="61"/>
                    <a:pt x="57" y="62"/>
                    <a:pt x="58" y="61"/>
                  </a:cubicBezTo>
                  <a:cubicBezTo>
                    <a:pt x="59" y="61"/>
                    <a:pt x="58" y="55"/>
                    <a:pt x="58" y="54"/>
                  </a:cubicBezTo>
                  <a:cubicBezTo>
                    <a:pt x="57" y="48"/>
                    <a:pt x="56" y="43"/>
                    <a:pt x="56" y="38"/>
                  </a:cubicBezTo>
                  <a:cubicBezTo>
                    <a:pt x="55" y="29"/>
                    <a:pt x="53" y="21"/>
                    <a:pt x="52" y="12"/>
                  </a:cubicBezTo>
                  <a:cubicBezTo>
                    <a:pt x="55" y="12"/>
                    <a:pt x="58" y="12"/>
                    <a:pt x="60" y="12"/>
                  </a:cubicBezTo>
                  <a:cubicBezTo>
                    <a:pt x="54" y="8"/>
                    <a:pt x="48" y="4"/>
                    <a:pt x="43" y="0"/>
                  </a:cubicBezTo>
                  <a:cubicBezTo>
                    <a:pt x="43" y="1"/>
                    <a:pt x="43" y="7"/>
                    <a:pt x="42" y="7"/>
                  </a:cubicBezTo>
                  <a:cubicBezTo>
                    <a:pt x="41" y="7"/>
                    <a:pt x="39" y="7"/>
                    <a:pt x="37" y="7"/>
                  </a:cubicBezTo>
                  <a:cubicBezTo>
                    <a:pt x="35" y="7"/>
                    <a:pt x="32" y="7"/>
                    <a:pt x="29" y="7"/>
                  </a:cubicBezTo>
                  <a:cubicBezTo>
                    <a:pt x="29" y="7"/>
                    <a:pt x="26" y="7"/>
                    <a:pt x="26" y="7"/>
                  </a:cubicBezTo>
                  <a:cubicBezTo>
                    <a:pt x="25" y="8"/>
                    <a:pt x="26" y="11"/>
                    <a:pt x="26" y="12"/>
                  </a:cubicBezTo>
                  <a:cubicBezTo>
                    <a:pt x="26" y="14"/>
                    <a:pt x="26" y="17"/>
                    <a:pt x="26" y="19"/>
                  </a:cubicBezTo>
                  <a:cubicBezTo>
                    <a:pt x="26" y="22"/>
                    <a:pt x="20" y="21"/>
                    <a:pt x="20" y="25"/>
                  </a:cubicBezTo>
                  <a:cubicBezTo>
                    <a:pt x="20" y="26"/>
                    <a:pt x="21" y="31"/>
                    <a:pt x="20" y="32"/>
                  </a:cubicBezTo>
                  <a:cubicBezTo>
                    <a:pt x="20" y="32"/>
                    <a:pt x="17" y="32"/>
                    <a:pt x="16" y="32"/>
                  </a:cubicBezTo>
                  <a:cubicBezTo>
                    <a:pt x="12" y="32"/>
                    <a:pt x="7" y="32"/>
                    <a:pt x="3" y="32"/>
                  </a:cubicBezTo>
                  <a:cubicBezTo>
                    <a:pt x="2" y="32"/>
                    <a:pt x="0" y="31"/>
                    <a:pt x="1" y="33"/>
                  </a:cubicBezTo>
                  <a:cubicBezTo>
                    <a:pt x="2" y="34"/>
                    <a:pt x="3" y="35"/>
                    <a:pt x="4" y="36"/>
                  </a:cubicBezTo>
                  <a:cubicBezTo>
                    <a:pt x="5" y="38"/>
                    <a:pt x="4" y="40"/>
                    <a:pt x="3" y="41"/>
                  </a:cubicBezTo>
                  <a:cubicBezTo>
                    <a:pt x="3" y="44"/>
                    <a:pt x="6" y="45"/>
                    <a:pt x="6" y="48"/>
                  </a:cubicBezTo>
                  <a:cubicBezTo>
                    <a:pt x="7" y="51"/>
                    <a:pt x="4" y="55"/>
                    <a:pt x="3" y="58"/>
                  </a:cubicBezTo>
                  <a:cubicBezTo>
                    <a:pt x="4" y="58"/>
                    <a:pt x="4" y="57"/>
                    <a:pt x="5" y="5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0" name="Freeform 768"/>
            <p:cNvSpPr>
              <a:spLocks/>
            </p:cNvSpPr>
            <p:nvPr/>
          </p:nvSpPr>
          <p:spPr bwMode="auto">
            <a:xfrm>
              <a:off x="5451833" y="4129492"/>
              <a:ext cx="135385" cy="106717"/>
            </a:xfrm>
            <a:custGeom>
              <a:avLst/>
              <a:gdLst>
                <a:gd name="T0" fmla="*/ 8 w 29"/>
                <a:gd name="T1" fmla="*/ 22 h 23"/>
                <a:gd name="T2" fmla="*/ 10 w 29"/>
                <a:gd name="T3" fmla="*/ 21 h 23"/>
                <a:gd name="T4" fmla="*/ 15 w 29"/>
                <a:gd name="T5" fmla="*/ 21 h 23"/>
                <a:gd name="T6" fmla="*/ 23 w 29"/>
                <a:gd name="T7" fmla="*/ 21 h 23"/>
                <a:gd name="T8" fmla="*/ 27 w 29"/>
                <a:gd name="T9" fmla="*/ 22 h 23"/>
                <a:gd name="T10" fmla="*/ 29 w 29"/>
                <a:gd name="T11" fmla="*/ 19 h 23"/>
                <a:gd name="T12" fmla="*/ 25 w 29"/>
                <a:gd name="T13" fmla="*/ 14 h 23"/>
                <a:gd name="T14" fmla="*/ 25 w 29"/>
                <a:gd name="T15" fmla="*/ 10 h 23"/>
                <a:gd name="T16" fmla="*/ 19 w 29"/>
                <a:gd name="T17" fmla="*/ 4 h 23"/>
                <a:gd name="T18" fmla="*/ 9 w 29"/>
                <a:gd name="T19" fmla="*/ 1 h 23"/>
                <a:gd name="T20" fmla="*/ 5 w 29"/>
                <a:gd name="T21" fmla="*/ 1 h 23"/>
                <a:gd name="T22" fmla="*/ 2 w 29"/>
                <a:gd name="T23" fmla="*/ 6 h 23"/>
                <a:gd name="T24" fmla="*/ 1 w 29"/>
                <a:gd name="T25" fmla="*/ 10 h 23"/>
                <a:gd name="T26" fmla="*/ 2 w 29"/>
                <a:gd name="T27" fmla="*/ 12 h 23"/>
                <a:gd name="T28" fmla="*/ 2 w 29"/>
                <a:gd name="T29" fmla="*/ 14 h 23"/>
                <a:gd name="T30" fmla="*/ 4 w 29"/>
                <a:gd name="T31" fmla="*/ 15 h 23"/>
                <a:gd name="T32" fmla="*/ 9 w 29"/>
                <a:gd name="T33" fmla="*/ 15 h 23"/>
                <a:gd name="T34" fmla="*/ 10 w 29"/>
                <a:gd name="T35" fmla="*/ 14 h 23"/>
                <a:gd name="T36" fmla="*/ 17 w 29"/>
                <a:gd name="T37" fmla="*/ 16 h 23"/>
                <a:gd name="T38" fmla="*/ 11 w 29"/>
                <a:gd name="T39" fmla="*/ 17 h 23"/>
                <a:gd name="T40" fmla="*/ 6 w 29"/>
                <a:gd name="T41" fmla="*/ 18 h 23"/>
                <a:gd name="T42" fmla="*/ 3 w 29"/>
                <a:gd name="T43" fmla="*/ 21 h 23"/>
                <a:gd name="T44" fmla="*/ 5 w 29"/>
                <a:gd name="T45" fmla="*/ 21 h 23"/>
                <a:gd name="T46" fmla="*/ 8 w 29"/>
                <a:gd name="T47" fmla="*/ 2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" h="23">
                  <a:moveTo>
                    <a:pt x="8" y="22"/>
                  </a:moveTo>
                  <a:cubicBezTo>
                    <a:pt x="9" y="22"/>
                    <a:pt x="9" y="21"/>
                    <a:pt x="10" y="21"/>
                  </a:cubicBezTo>
                  <a:cubicBezTo>
                    <a:pt x="12" y="21"/>
                    <a:pt x="13" y="21"/>
                    <a:pt x="15" y="21"/>
                  </a:cubicBezTo>
                  <a:cubicBezTo>
                    <a:pt x="17" y="21"/>
                    <a:pt x="20" y="20"/>
                    <a:pt x="23" y="21"/>
                  </a:cubicBezTo>
                  <a:cubicBezTo>
                    <a:pt x="24" y="22"/>
                    <a:pt x="25" y="23"/>
                    <a:pt x="27" y="22"/>
                  </a:cubicBezTo>
                  <a:cubicBezTo>
                    <a:pt x="29" y="22"/>
                    <a:pt x="29" y="21"/>
                    <a:pt x="29" y="19"/>
                  </a:cubicBezTo>
                  <a:cubicBezTo>
                    <a:pt x="29" y="17"/>
                    <a:pt x="25" y="16"/>
                    <a:pt x="25" y="14"/>
                  </a:cubicBezTo>
                  <a:cubicBezTo>
                    <a:pt x="25" y="14"/>
                    <a:pt x="25" y="10"/>
                    <a:pt x="25" y="10"/>
                  </a:cubicBezTo>
                  <a:cubicBezTo>
                    <a:pt x="24" y="10"/>
                    <a:pt x="20" y="5"/>
                    <a:pt x="19" y="4"/>
                  </a:cubicBezTo>
                  <a:cubicBezTo>
                    <a:pt x="16" y="1"/>
                    <a:pt x="13" y="0"/>
                    <a:pt x="9" y="1"/>
                  </a:cubicBezTo>
                  <a:cubicBezTo>
                    <a:pt x="8" y="1"/>
                    <a:pt x="5" y="0"/>
                    <a:pt x="5" y="1"/>
                  </a:cubicBezTo>
                  <a:cubicBezTo>
                    <a:pt x="4" y="2"/>
                    <a:pt x="2" y="4"/>
                    <a:pt x="2" y="6"/>
                  </a:cubicBezTo>
                  <a:cubicBezTo>
                    <a:pt x="3" y="8"/>
                    <a:pt x="3" y="9"/>
                    <a:pt x="1" y="10"/>
                  </a:cubicBezTo>
                  <a:cubicBezTo>
                    <a:pt x="0" y="10"/>
                    <a:pt x="3" y="12"/>
                    <a:pt x="2" y="12"/>
                  </a:cubicBezTo>
                  <a:cubicBezTo>
                    <a:pt x="4" y="13"/>
                    <a:pt x="2" y="13"/>
                    <a:pt x="2" y="14"/>
                  </a:cubicBezTo>
                  <a:cubicBezTo>
                    <a:pt x="2" y="14"/>
                    <a:pt x="3" y="15"/>
                    <a:pt x="4" y="15"/>
                  </a:cubicBezTo>
                  <a:cubicBezTo>
                    <a:pt x="4" y="16"/>
                    <a:pt x="8" y="15"/>
                    <a:pt x="9" y="15"/>
                  </a:cubicBezTo>
                  <a:cubicBezTo>
                    <a:pt x="10" y="15"/>
                    <a:pt x="10" y="14"/>
                    <a:pt x="10" y="14"/>
                  </a:cubicBezTo>
                  <a:cubicBezTo>
                    <a:pt x="11" y="14"/>
                    <a:pt x="17" y="17"/>
                    <a:pt x="17" y="16"/>
                  </a:cubicBezTo>
                  <a:cubicBezTo>
                    <a:pt x="16" y="18"/>
                    <a:pt x="12" y="17"/>
                    <a:pt x="11" y="17"/>
                  </a:cubicBezTo>
                  <a:cubicBezTo>
                    <a:pt x="9" y="16"/>
                    <a:pt x="8" y="18"/>
                    <a:pt x="6" y="18"/>
                  </a:cubicBezTo>
                  <a:cubicBezTo>
                    <a:pt x="3" y="18"/>
                    <a:pt x="1" y="18"/>
                    <a:pt x="3" y="21"/>
                  </a:cubicBezTo>
                  <a:cubicBezTo>
                    <a:pt x="3" y="22"/>
                    <a:pt x="4" y="21"/>
                    <a:pt x="5" y="21"/>
                  </a:cubicBezTo>
                  <a:cubicBezTo>
                    <a:pt x="6" y="21"/>
                    <a:pt x="7" y="22"/>
                    <a:pt x="8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1" name="Freeform 769"/>
            <p:cNvSpPr>
              <a:spLocks/>
            </p:cNvSpPr>
            <p:nvPr/>
          </p:nvSpPr>
          <p:spPr bwMode="auto">
            <a:xfrm>
              <a:off x="5569699" y="3919245"/>
              <a:ext cx="391822" cy="364746"/>
            </a:xfrm>
            <a:custGeom>
              <a:avLst/>
              <a:gdLst>
                <a:gd name="T0" fmla="*/ 27 w 84"/>
                <a:gd name="T1" fmla="*/ 1 h 78"/>
                <a:gd name="T2" fmla="*/ 33 w 84"/>
                <a:gd name="T3" fmla="*/ 45 h 78"/>
                <a:gd name="T4" fmla="*/ 32 w 84"/>
                <a:gd name="T5" fmla="*/ 50 h 78"/>
                <a:gd name="T6" fmla="*/ 19 w 84"/>
                <a:gd name="T7" fmla="*/ 50 h 78"/>
                <a:gd name="T8" fmla="*/ 15 w 84"/>
                <a:gd name="T9" fmla="*/ 50 h 78"/>
                <a:gd name="T10" fmla="*/ 12 w 84"/>
                <a:gd name="T11" fmla="*/ 51 h 78"/>
                <a:gd name="T12" fmla="*/ 8 w 84"/>
                <a:gd name="T13" fmla="*/ 51 h 78"/>
                <a:gd name="T14" fmla="*/ 6 w 84"/>
                <a:gd name="T15" fmla="*/ 52 h 78"/>
                <a:gd name="T16" fmla="*/ 3 w 84"/>
                <a:gd name="T17" fmla="*/ 50 h 78"/>
                <a:gd name="T18" fmla="*/ 0 w 84"/>
                <a:gd name="T19" fmla="*/ 55 h 78"/>
                <a:gd name="T20" fmla="*/ 0 w 84"/>
                <a:gd name="T21" fmla="*/ 59 h 78"/>
                <a:gd name="T22" fmla="*/ 3 w 84"/>
                <a:gd name="T23" fmla="*/ 63 h 78"/>
                <a:gd name="T24" fmla="*/ 4 w 84"/>
                <a:gd name="T25" fmla="*/ 67 h 78"/>
                <a:gd name="T26" fmla="*/ 7 w 84"/>
                <a:gd name="T27" fmla="*/ 68 h 78"/>
                <a:gd name="T28" fmla="*/ 11 w 84"/>
                <a:gd name="T29" fmla="*/ 68 h 78"/>
                <a:gd name="T30" fmla="*/ 15 w 84"/>
                <a:gd name="T31" fmla="*/ 66 h 78"/>
                <a:gd name="T32" fmla="*/ 20 w 84"/>
                <a:gd name="T33" fmla="*/ 75 h 78"/>
                <a:gd name="T34" fmla="*/ 20 w 84"/>
                <a:gd name="T35" fmla="*/ 77 h 78"/>
                <a:gd name="T36" fmla="*/ 23 w 84"/>
                <a:gd name="T37" fmla="*/ 77 h 78"/>
                <a:gd name="T38" fmla="*/ 27 w 84"/>
                <a:gd name="T39" fmla="*/ 77 h 78"/>
                <a:gd name="T40" fmla="*/ 30 w 84"/>
                <a:gd name="T41" fmla="*/ 77 h 78"/>
                <a:gd name="T42" fmla="*/ 35 w 84"/>
                <a:gd name="T43" fmla="*/ 71 h 78"/>
                <a:gd name="T44" fmla="*/ 35 w 84"/>
                <a:gd name="T45" fmla="*/ 69 h 78"/>
                <a:gd name="T46" fmla="*/ 39 w 84"/>
                <a:gd name="T47" fmla="*/ 67 h 78"/>
                <a:gd name="T48" fmla="*/ 40 w 84"/>
                <a:gd name="T49" fmla="*/ 63 h 78"/>
                <a:gd name="T50" fmla="*/ 42 w 84"/>
                <a:gd name="T51" fmla="*/ 62 h 78"/>
                <a:gd name="T52" fmla="*/ 49 w 84"/>
                <a:gd name="T53" fmla="*/ 57 h 78"/>
                <a:gd name="T54" fmla="*/ 51 w 84"/>
                <a:gd name="T55" fmla="*/ 57 h 78"/>
                <a:gd name="T56" fmla="*/ 52 w 84"/>
                <a:gd name="T57" fmla="*/ 56 h 78"/>
                <a:gd name="T58" fmla="*/ 55 w 84"/>
                <a:gd name="T59" fmla="*/ 54 h 78"/>
                <a:gd name="T60" fmla="*/ 65 w 84"/>
                <a:gd name="T61" fmla="*/ 53 h 78"/>
                <a:gd name="T62" fmla="*/ 70 w 84"/>
                <a:gd name="T63" fmla="*/ 52 h 78"/>
                <a:gd name="T64" fmla="*/ 78 w 84"/>
                <a:gd name="T65" fmla="*/ 51 h 78"/>
                <a:gd name="T66" fmla="*/ 82 w 84"/>
                <a:gd name="T67" fmla="*/ 31 h 78"/>
                <a:gd name="T68" fmla="*/ 77 w 84"/>
                <a:gd name="T69" fmla="*/ 32 h 78"/>
                <a:gd name="T70" fmla="*/ 77 w 84"/>
                <a:gd name="T71" fmla="*/ 28 h 78"/>
                <a:gd name="T72" fmla="*/ 70 w 84"/>
                <a:gd name="T73" fmla="*/ 26 h 78"/>
                <a:gd name="T74" fmla="*/ 66 w 84"/>
                <a:gd name="T75" fmla="*/ 22 h 78"/>
                <a:gd name="T76" fmla="*/ 63 w 84"/>
                <a:gd name="T77" fmla="*/ 20 h 78"/>
                <a:gd name="T78" fmla="*/ 56 w 84"/>
                <a:gd name="T79" fmla="*/ 14 h 78"/>
                <a:gd name="T80" fmla="*/ 39 w 84"/>
                <a:gd name="T81" fmla="*/ 3 h 78"/>
                <a:gd name="T82" fmla="*/ 35 w 84"/>
                <a:gd name="T83" fmla="*/ 1 h 78"/>
                <a:gd name="T84" fmla="*/ 27 w 84"/>
                <a:gd name="T85" fmla="*/ 1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4" h="78">
                  <a:moveTo>
                    <a:pt x="27" y="1"/>
                  </a:moveTo>
                  <a:cubicBezTo>
                    <a:pt x="29" y="16"/>
                    <a:pt x="31" y="31"/>
                    <a:pt x="33" y="45"/>
                  </a:cubicBezTo>
                  <a:cubicBezTo>
                    <a:pt x="33" y="47"/>
                    <a:pt x="35" y="50"/>
                    <a:pt x="32" y="50"/>
                  </a:cubicBezTo>
                  <a:cubicBezTo>
                    <a:pt x="28" y="50"/>
                    <a:pt x="23" y="50"/>
                    <a:pt x="19" y="50"/>
                  </a:cubicBezTo>
                  <a:cubicBezTo>
                    <a:pt x="17" y="50"/>
                    <a:pt x="16" y="50"/>
                    <a:pt x="15" y="50"/>
                  </a:cubicBezTo>
                  <a:cubicBezTo>
                    <a:pt x="14" y="50"/>
                    <a:pt x="13" y="51"/>
                    <a:pt x="12" y="51"/>
                  </a:cubicBezTo>
                  <a:cubicBezTo>
                    <a:pt x="11" y="52"/>
                    <a:pt x="10" y="51"/>
                    <a:pt x="8" y="51"/>
                  </a:cubicBezTo>
                  <a:cubicBezTo>
                    <a:pt x="7" y="51"/>
                    <a:pt x="7" y="53"/>
                    <a:pt x="6" y="52"/>
                  </a:cubicBezTo>
                  <a:cubicBezTo>
                    <a:pt x="5" y="52"/>
                    <a:pt x="4" y="50"/>
                    <a:pt x="3" y="50"/>
                  </a:cubicBezTo>
                  <a:cubicBezTo>
                    <a:pt x="2" y="50"/>
                    <a:pt x="2" y="56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0" y="61"/>
                    <a:pt x="2" y="61"/>
                    <a:pt x="3" y="63"/>
                  </a:cubicBezTo>
                  <a:cubicBezTo>
                    <a:pt x="4" y="64"/>
                    <a:pt x="3" y="66"/>
                    <a:pt x="4" y="67"/>
                  </a:cubicBezTo>
                  <a:cubicBezTo>
                    <a:pt x="5" y="69"/>
                    <a:pt x="6" y="67"/>
                    <a:pt x="7" y="68"/>
                  </a:cubicBezTo>
                  <a:cubicBezTo>
                    <a:pt x="7" y="69"/>
                    <a:pt x="10" y="68"/>
                    <a:pt x="11" y="68"/>
                  </a:cubicBezTo>
                  <a:cubicBezTo>
                    <a:pt x="12" y="68"/>
                    <a:pt x="14" y="66"/>
                    <a:pt x="15" y="66"/>
                  </a:cubicBezTo>
                  <a:cubicBezTo>
                    <a:pt x="17" y="68"/>
                    <a:pt x="18" y="73"/>
                    <a:pt x="20" y="75"/>
                  </a:cubicBezTo>
                  <a:cubicBezTo>
                    <a:pt x="20" y="75"/>
                    <a:pt x="19" y="77"/>
                    <a:pt x="20" y="77"/>
                  </a:cubicBezTo>
                  <a:cubicBezTo>
                    <a:pt x="21" y="78"/>
                    <a:pt x="22" y="76"/>
                    <a:pt x="23" y="77"/>
                  </a:cubicBezTo>
                  <a:cubicBezTo>
                    <a:pt x="24" y="78"/>
                    <a:pt x="26" y="78"/>
                    <a:pt x="27" y="77"/>
                  </a:cubicBezTo>
                  <a:cubicBezTo>
                    <a:pt x="29" y="75"/>
                    <a:pt x="29" y="77"/>
                    <a:pt x="30" y="77"/>
                  </a:cubicBezTo>
                  <a:cubicBezTo>
                    <a:pt x="33" y="77"/>
                    <a:pt x="35" y="73"/>
                    <a:pt x="35" y="71"/>
                  </a:cubicBezTo>
                  <a:cubicBezTo>
                    <a:pt x="35" y="70"/>
                    <a:pt x="33" y="70"/>
                    <a:pt x="35" y="69"/>
                  </a:cubicBezTo>
                  <a:cubicBezTo>
                    <a:pt x="36" y="68"/>
                    <a:pt x="38" y="69"/>
                    <a:pt x="39" y="67"/>
                  </a:cubicBezTo>
                  <a:cubicBezTo>
                    <a:pt x="39" y="66"/>
                    <a:pt x="40" y="64"/>
                    <a:pt x="40" y="63"/>
                  </a:cubicBezTo>
                  <a:cubicBezTo>
                    <a:pt x="41" y="61"/>
                    <a:pt x="41" y="60"/>
                    <a:pt x="42" y="62"/>
                  </a:cubicBezTo>
                  <a:cubicBezTo>
                    <a:pt x="45" y="64"/>
                    <a:pt x="47" y="56"/>
                    <a:pt x="49" y="57"/>
                  </a:cubicBezTo>
                  <a:cubicBezTo>
                    <a:pt x="50" y="57"/>
                    <a:pt x="50" y="57"/>
                    <a:pt x="51" y="57"/>
                  </a:cubicBezTo>
                  <a:cubicBezTo>
                    <a:pt x="51" y="57"/>
                    <a:pt x="52" y="56"/>
                    <a:pt x="52" y="56"/>
                  </a:cubicBezTo>
                  <a:cubicBezTo>
                    <a:pt x="53" y="55"/>
                    <a:pt x="54" y="55"/>
                    <a:pt x="55" y="54"/>
                  </a:cubicBezTo>
                  <a:cubicBezTo>
                    <a:pt x="58" y="51"/>
                    <a:pt x="61" y="54"/>
                    <a:pt x="65" y="53"/>
                  </a:cubicBezTo>
                  <a:cubicBezTo>
                    <a:pt x="67" y="53"/>
                    <a:pt x="68" y="52"/>
                    <a:pt x="70" y="52"/>
                  </a:cubicBezTo>
                  <a:cubicBezTo>
                    <a:pt x="73" y="52"/>
                    <a:pt x="76" y="52"/>
                    <a:pt x="78" y="51"/>
                  </a:cubicBezTo>
                  <a:cubicBezTo>
                    <a:pt x="84" y="49"/>
                    <a:pt x="82" y="36"/>
                    <a:pt x="82" y="31"/>
                  </a:cubicBezTo>
                  <a:cubicBezTo>
                    <a:pt x="81" y="32"/>
                    <a:pt x="78" y="34"/>
                    <a:pt x="77" y="32"/>
                  </a:cubicBezTo>
                  <a:cubicBezTo>
                    <a:pt x="76" y="31"/>
                    <a:pt x="78" y="29"/>
                    <a:pt x="77" y="28"/>
                  </a:cubicBezTo>
                  <a:cubicBezTo>
                    <a:pt x="76" y="26"/>
                    <a:pt x="72" y="27"/>
                    <a:pt x="70" y="26"/>
                  </a:cubicBezTo>
                  <a:cubicBezTo>
                    <a:pt x="68" y="26"/>
                    <a:pt x="67" y="23"/>
                    <a:pt x="66" y="22"/>
                  </a:cubicBezTo>
                  <a:cubicBezTo>
                    <a:pt x="66" y="21"/>
                    <a:pt x="65" y="20"/>
                    <a:pt x="63" y="20"/>
                  </a:cubicBezTo>
                  <a:cubicBezTo>
                    <a:pt x="61" y="18"/>
                    <a:pt x="58" y="16"/>
                    <a:pt x="56" y="14"/>
                  </a:cubicBezTo>
                  <a:cubicBezTo>
                    <a:pt x="50" y="11"/>
                    <a:pt x="44" y="7"/>
                    <a:pt x="39" y="3"/>
                  </a:cubicBezTo>
                  <a:cubicBezTo>
                    <a:pt x="38" y="3"/>
                    <a:pt x="36" y="1"/>
                    <a:pt x="35" y="1"/>
                  </a:cubicBezTo>
                  <a:cubicBezTo>
                    <a:pt x="33" y="0"/>
                    <a:pt x="30" y="1"/>
                    <a:pt x="2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2" name="Freeform 770"/>
            <p:cNvSpPr>
              <a:spLocks/>
            </p:cNvSpPr>
            <p:nvPr/>
          </p:nvSpPr>
          <p:spPr bwMode="auto">
            <a:xfrm>
              <a:off x="6409087" y="3750410"/>
              <a:ext cx="258029" cy="251658"/>
            </a:xfrm>
            <a:custGeom>
              <a:avLst/>
              <a:gdLst>
                <a:gd name="T0" fmla="*/ 45 w 55"/>
                <a:gd name="T1" fmla="*/ 54 h 54"/>
                <a:gd name="T2" fmla="*/ 48 w 55"/>
                <a:gd name="T3" fmla="*/ 51 h 54"/>
                <a:gd name="T4" fmla="*/ 51 w 55"/>
                <a:gd name="T5" fmla="*/ 48 h 54"/>
                <a:gd name="T6" fmla="*/ 54 w 55"/>
                <a:gd name="T7" fmla="*/ 44 h 54"/>
                <a:gd name="T8" fmla="*/ 55 w 55"/>
                <a:gd name="T9" fmla="*/ 42 h 54"/>
                <a:gd name="T10" fmla="*/ 50 w 55"/>
                <a:gd name="T11" fmla="*/ 36 h 54"/>
                <a:gd name="T12" fmla="*/ 45 w 55"/>
                <a:gd name="T13" fmla="*/ 25 h 54"/>
                <a:gd name="T14" fmla="*/ 40 w 55"/>
                <a:gd name="T15" fmla="*/ 16 h 54"/>
                <a:gd name="T16" fmla="*/ 38 w 55"/>
                <a:gd name="T17" fmla="*/ 8 h 54"/>
                <a:gd name="T18" fmla="*/ 47 w 55"/>
                <a:gd name="T19" fmla="*/ 22 h 54"/>
                <a:gd name="T20" fmla="*/ 49 w 55"/>
                <a:gd name="T21" fmla="*/ 19 h 54"/>
                <a:gd name="T22" fmla="*/ 48 w 55"/>
                <a:gd name="T23" fmla="*/ 14 h 54"/>
                <a:gd name="T24" fmla="*/ 47 w 55"/>
                <a:gd name="T25" fmla="*/ 2 h 54"/>
                <a:gd name="T26" fmla="*/ 38 w 55"/>
                <a:gd name="T27" fmla="*/ 2 h 54"/>
                <a:gd name="T28" fmla="*/ 25 w 55"/>
                <a:gd name="T29" fmla="*/ 3 h 54"/>
                <a:gd name="T30" fmla="*/ 16 w 55"/>
                <a:gd name="T31" fmla="*/ 3 h 54"/>
                <a:gd name="T32" fmla="*/ 4 w 55"/>
                <a:gd name="T33" fmla="*/ 1 h 54"/>
                <a:gd name="T34" fmla="*/ 3 w 55"/>
                <a:gd name="T35" fmla="*/ 0 h 54"/>
                <a:gd name="T36" fmla="*/ 1 w 55"/>
                <a:gd name="T37" fmla="*/ 3 h 54"/>
                <a:gd name="T38" fmla="*/ 2 w 55"/>
                <a:gd name="T39" fmla="*/ 7 h 54"/>
                <a:gd name="T40" fmla="*/ 1 w 55"/>
                <a:gd name="T41" fmla="*/ 11 h 54"/>
                <a:gd name="T42" fmla="*/ 2 w 55"/>
                <a:gd name="T43" fmla="*/ 13 h 54"/>
                <a:gd name="T44" fmla="*/ 2 w 55"/>
                <a:gd name="T45" fmla="*/ 25 h 54"/>
                <a:gd name="T46" fmla="*/ 2 w 55"/>
                <a:gd name="T47" fmla="*/ 52 h 54"/>
                <a:gd name="T48" fmla="*/ 34 w 55"/>
                <a:gd name="T49" fmla="*/ 52 h 54"/>
                <a:gd name="T50" fmla="*/ 40 w 55"/>
                <a:gd name="T51" fmla="*/ 52 h 54"/>
                <a:gd name="T52" fmla="*/ 45 w 55"/>
                <a:gd name="T53" fmla="*/ 54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54">
                  <a:moveTo>
                    <a:pt x="45" y="54"/>
                  </a:moveTo>
                  <a:cubicBezTo>
                    <a:pt x="46" y="54"/>
                    <a:pt x="46" y="51"/>
                    <a:pt x="48" y="51"/>
                  </a:cubicBezTo>
                  <a:cubicBezTo>
                    <a:pt x="51" y="51"/>
                    <a:pt x="49" y="49"/>
                    <a:pt x="51" y="48"/>
                  </a:cubicBezTo>
                  <a:cubicBezTo>
                    <a:pt x="54" y="47"/>
                    <a:pt x="54" y="47"/>
                    <a:pt x="54" y="44"/>
                  </a:cubicBezTo>
                  <a:cubicBezTo>
                    <a:pt x="53" y="42"/>
                    <a:pt x="53" y="42"/>
                    <a:pt x="55" y="42"/>
                  </a:cubicBezTo>
                  <a:cubicBezTo>
                    <a:pt x="54" y="42"/>
                    <a:pt x="51" y="37"/>
                    <a:pt x="50" y="36"/>
                  </a:cubicBezTo>
                  <a:cubicBezTo>
                    <a:pt x="49" y="32"/>
                    <a:pt x="47" y="28"/>
                    <a:pt x="45" y="25"/>
                  </a:cubicBezTo>
                  <a:cubicBezTo>
                    <a:pt x="43" y="22"/>
                    <a:pt x="42" y="18"/>
                    <a:pt x="40" y="16"/>
                  </a:cubicBezTo>
                  <a:cubicBezTo>
                    <a:pt x="39" y="15"/>
                    <a:pt x="37" y="9"/>
                    <a:pt x="38" y="8"/>
                  </a:cubicBezTo>
                  <a:cubicBezTo>
                    <a:pt x="38" y="8"/>
                    <a:pt x="46" y="22"/>
                    <a:pt x="47" y="22"/>
                  </a:cubicBezTo>
                  <a:cubicBezTo>
                    <a:pt x="48" y="22"/>
                    <a:pt x="49" y="19"/>
                    <a:pt x="49" y="19"/>
                  </a:cubicBezTo>
                  <a:cubicBezTo>
                    <a:pt x="49" y="17"/>
                    <a:pt x="49" y="15"/>
                    <a:pt x="48" y="14"/>
                  </a:cubicBezTo>
                  <a:cubicBezTo>
                    <a:pt x="48" y="10"/>
                    <a:pt x="47" y="6"/>
                    <a:pt x="47" y="2"/>
                  </a:cubicBezTo>
                  <a:cubicBezTo>
                    <a:pt x="45" y="4"/>
                    <a:pt x="40" y="4"/>
                    <a:pt x="38" y="2"/>
                  </a:cubicBezTo>
                  <a:cubicBezTo>
                    <a:pt x="34" y="0"/>
                    <a:pt x="29" y="1"/>
                    <a:pt x="25" y="3"/>
                  </a:cubicBezTo>
                  <a:cubicBezTo>
                    <a:pt x="22" y="5"/>
                    <a:pt x="19" y="4"/>
                    <a:pt x="16" y="3"/>
                  </a:cubicBezTo>
                  <a:cubicBezTo>
                    <a:pt x="12" y="2"/>
                    <a:pt x="8" y="2"/>
                    <a:pt x="4" y="1"/>
                  </a:cubicBezTo>
                  <a:cubicBezTo>
                    <a:pt x="4" y="1"/>
                    <a:pt x="3" y="0"/>
                    <a:pt x="3" y="0"/>
                  </a:cubicBezTo>
                  <a:cubicBezTo>
                    <a:pt x="2" y="1"/>
                    <a:pt x="2" y="2"/>
                    <a:pt x="1" y="3"/>
                  </a:cubicBezTo>
                  <a:cubicBezTo>
                    <a:pt x="0" y="4"/>
                    <a:pt x="3" y="5"/>
                    <a:pt x="2" y="7"/>
                  </a:cubicBezTo>
                  <a:cubicBezTo>
                    <a:pt x="1" y="8"/>
                    <a:pt x="1" y="9"/>
                    <a:pt x="1" y="11"/>
                  </a:cubicBezTo>
                  <a:cubicBezTo>
                    <a:pt x="2" y="11"/>
                    <a:pt x="2" y="12"/>
                    <a:pt x="2" y="13"/>
                  </a:cubicBezTo>
                  <a:cubicBezTo>
                    <a:pt x="2" y="17"/>
                    <a:pt x="2" y="21"/>
                    <a:pt x="2" y="25"/>
                  </a:cubicBezTo>
                  <a:cubicBezTo>
                    <a:pt x="2" y="28"/>
                    <a:pt x="2" y="52"/>
                    <a:pt x="2" y="52"/>
                  </a:cubicBezTo>
                  <a:cubicBezTo>
                    <a:pt x="13" y="52"/>
                    <a:pt x="23" y="52"/>
                    <a:pt x="34" y="52"/>
                  </a:cubicBezTo>
                  <a:cubicBezTo>
                    <a:pt x="36" y="52"/>
                    <a:pt x="38" y="52"/>
                    <a:pt x="40" y="52"/>
                  </a:cubicBezTo>
                  <a:cubicBezTo>
                    <a:pt x="42" y="52"/>
                    <a:pt x="43" y="54"/>
                    <a:pt x="45" y="5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3" name="Freeform 771"/>
            <p:cNvSpPr>
              <a:spLocks/>
            </p:cNvSpPr>
            <p:nvPr/>
          </p:nvSpPr>
          <p:spPr bwMode="auto">
            <a:xfrm>
              <a:off x="6026821" y="3605471"/>
              <a:ext cx="93974" cy="181577"/>
            </a:xfrm>
            <a:custGeom>
              <a:avLst/>
              <a:gdLst>
                <a:gd name="T0" fmla="*/ 14 w 20"/>
                <a:gd name="T1" fmla="*/ 34 h 39"/>
                <a:gd name="T2" fmla="*/ 17 w 20"/>
                <a:gd name="T3" fmla="*/ 30 h 39"/>
                <a:gd name="T4" fmla="*/ 20 w 20"/>
                <a:gd name="T5" fmla="*/ 27 h 39"/>
                <a:gd name="T6" fmla="*/ 20 w 20"/>
                <a:gd name="T7" fmla="*/ 24 h 39"/>
                <a:gd name="T8" fmla="*/ 19 w 20"/>
                <a:gd name="T9" fmla="*/ 23 h 39"/>
                <a:gd name="T10" fmla="*/ 17 w 20"/>
                <a:gd name="T11" fmla="*/ 20 h 39"/>
                <a:gd name="T12" fmla="*/ 14 w 20"/>
                <a:gd name="T13" fmla="*/ 20 h 39"/>
                <a:gd name="T14" fmla="*/ 16 w 20"/>
                <a:gd name="T15" fmla="*/ 16 h 39"/>
                <a:gd name="T16" fmla="*/ 17 w 20"/>
                <a:gd name="T17" fmla="*/ 10 h 39"/>
                <a:gd name="T18" fmla="*/ 15 w 20"/>
                <a:gd name="T19" fmla="*/ 6 h 39"/>
                <a:gd name="T20" fmla="*/ 18 w 20"/>
                <a:gd name="T21" fmla="*/ 4 h 39"/>
                <a:gd name="T22" fmla="*/ 18 w 20"/>
                <a:gd name="T23" fmla="*/ 1 h 39"/>
                <a:gd name="T24" fmla="*/ 15 w 20"/>
                <a:gd name="T25" fmla="*/ 3 h 39"/>
                <a:gd name="T26" fmla="*/ 14 w 20"/>
                <a:gd name="T27" fmla="*/ 2 h 39"/>
                <a:gd name="T28" fmla="*/ 11 w 20"/>
                <a:gd name="T29" fmla="*/ 0 h 39"/>
                <a:gd name="T30" fmla="*/ 5 w 20"/>
                <a:gd name="T31" fmla="*/ 4 h 39"/>
                <a:gd name="T32" fmla="*/ 2 w 20"/>
                <a:gd name="T33" fmla="*/ 17 h 39"/>
                <a:gd name="T34" fmla="*/ 1 w 20"/>
                <a:gd name="T35" fmla="*/ 21 h 39"/>
                <a:gd name="T36" fmla="*/ 4 w 20"/>
                <a:gd name="T37" fmla="*/ 26 h 39"/>
                <a:gd name="T38" fmla="*/ 8 w 20"/>
                <a:gd name="T39" fmla="*/ 30 h 39"/>
                <a:gd name="T40" fmla="*/ 10 w 20"/>
                <a:gd name="T41" fmla="*/ 39 h 39"/>
                <a:gd name="T42" fmla="*/ 14 w 20"/>
                <a:gd name="T43" fmla="*/ 34 h 39"/>
                <a:gd name="T44" fmla="*/ 14 w 20"/>
                <a:gd name="T45" fmla="*/ 34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0" h="39">
                  <a:moveTo>
                    <a:pt x="14" y="34"/>
                  </a:moveTo>
                  <a:cubicBezTo>
                    <a:pt x="12" y="32"/>
                    <a:pt x="16" y="30"/>
                    <a:pt x="17" y="30"/>
                  </a:cubicBezTo>
                  <a:cubicBezTo>
                    <a:pt x="19" y="29"/>
                    <a:pt x="20" y="28"/>
                    <a:pt x="20" y="27"/>
                  </a:cubicBezTo>
                  <a:cubicBezTo>
                    <a:pt x="20" y="26"/>
                    <a:pt x="20" y="25"/>
                    <a:pt x="20" y="24"/>
                  </a:cubicBezTo>
                  <a:cubicBezTo>
                    <a:pt x="20" y="23"/>
                    <a:pt x="19" y="23"/>
                    <a:pt x="19" y="23"/>
                  </a:cubicBezTo>
                  <a:cubicBezTo>
                    <a:pt x="18" y="22"/>
                    <a:pt x="18" y="21"/>
                    <a:pt x="17" y="20"/>
                  </a:cubicBezTo>
                  <a:cubicBezTo>
                    <a:pt x="16" y="20"/>
                    <a:pt x="15" y="21"/>
                    <a:pt x="14" y="20"/>
                  </a:cubicBezTo>
                  <a:cubicBezTo>
                    <a:pt x="11" y="18"/>
                    <a:pt x="14" y="17"/>
                    <a:pt x="16" y="16"/>
                  </a:cubicBezTo>
                  <a:cubicBezTo>
                    <a:pt x="18" y="15"/>
                    <a:pt x="19" y="12"/>
                    <a:pt x="17" y="10"/>
                  </a:cubicBezTo>
                  <a:cubicBezTo>
                    <a:pt x="17" y="9"/>
                    <a:pt x="14" y="7"/>
                    <a:pt x="15" y="6"/>
                  </a:cubicBezTo>
                  <a:cubicBezTo>
                    <a:pt x="16" y="5"/>
                    <a:pt x="17" y="5"/>
                    <a:pt x="18" y="4"/>
                  </a:cubicBezTo>
                  <a:cubicBezTo>
                    <a:pt x="18" y="4"/>
                    <a:pt x="18" y="1"/>
                    <a:pt x="18" y="1"/>
                  </a:cubicBezTo>
                  <a:cubicBezTo>
                    <a:pt x="17" y="1"/>
                    <a:pt x="16" y="4"/>
                    <a:pt x="15" y="3"/>
                  </a:cubicBezTo>
                  <a:cubicBezTo>
                    <a:pt x="15" y="3"/>
                    <a:pt x="14" y="2"/>
                    <a:pt x="14" y="2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9" y="1"/>
                    <a:pt x="6" y="2"/>
                    <a:pt x="5" y="4"/>
                  </a:cubicBezTo>
                  <a:cubicBezTo>
                    <a:pt x="3" y="8"/>
                    <a:pt x="5" y="14"/>
                    <a:pt x="2" y="17"/>
                  </a:cubicBezTo>
                  <a:cubicBezTo>
                    <a:pt x="0" y="19"/>
                    <a:pt x="0" y="19"/>
                    <a:pt x="1" y="21"/>
                  </a:cubicBezTo>
                  <a:cubicBezTo>
                    <a:pt x="1" y="23"/>
                    <a:pt x="4" y="24"/>
                    <a:pt x="4" y="26"/>
                  </a:cubicBezTo>
                  <a:cubicBezTo>
                    <a:pt x="5" y="28"/>
                    <a:pt x="8" y="29"/>
                    <a:pt x="8" y="30"/>
                  </a:cubicBezTo>
                  <a:cubicBezTo>
                    <a:pt x="9" y="33"/>
                    <a:pt x="10" y="37"/>
                    <a:pt x="10" y="39"/>
                  </a:cubicBezTo>
                  <a:cubicBezTo>
                    <a:pt x="12" y="39"/>
                    <a:pt x="16" y="37"/>
                    <a:pt x="14" y="34"/>
                  </a:cubicBezTo>
                  <a:cubicBezTo>
                    <a:pt x="13" y="33"/>
                    <a:pt x="15" y="35"/>
                    <a:pt x="14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4" name="Freeform 772"/>
            <p:cNvSpPr>
              <a:spLocks/>
            </p:cNvSpPr>
            <p:nvPr/>
          </p:nvSpPr>
          <p:spPr bwMode="auto">
            <a:xfrm>
              <a:off x="6068237" y="3712184"/>
              <a:ext cx="355189" cy="342447"/>
            </a:xfrm>
            <a:custGeom>
              <a:avLst/>
              <a:gdLst>
                <a:gd name="T0" fmla="*/ 21 w 76"/>
                <a:gd name="T1" fmla="*/ 55 h 73"/>
                <a:gd name="T2" fmla="*/ 25 w 76"/>
                <a:gd name="T3" fmla="*/ 57 h 73"/>
                <a:gd name="T4" fmla="*/ 28 w 76"/>
                <a:gd name="T5" fmla="*/ 55 h 73"/>
                <a:gd name="T6" fmla="*/ 33 w 76"/>
                <a:gd name="T7" fmla="*/ 53 h 73"/>
                <a:gd name="T8" fmla="*/ 44 w 76"/>
                <a:gd name="T9" fmla="*/ 59 h 73"/>
                <a:gd name="T10" fmla="*/ 70 w 76"/>
                <a:gd name="T11" fmla="*/ 73 h 73"/>
                <a:gd name="T12" fmla="*/ 71 w 76"/>
                <a:gd name="T13" fmla="*/ 71 h 73"/>
                <a:gd name="T14" fmla="*/ 75 w 76"/>
                <a:gd name="T15" fmla="*/ 71 h 73"/>
                <a:gd name="T16" fmla="*/ 75 w 76"/>
                <a:gd name="T17" fmla="*/ 66 h 73"/>
                <a:gd name="T18" fmla="*/ 75 w 76"/>
                <a:gd name="T19" fmla="*/ 44 h 73"/>
                <a:gd name="T20" fmla="*/ 75 w 76"/>
                <a:gd name="T21" fmla="*/ 24 h 73"/>
                <a:gd name="T22" fmla="*/ 75 w 76"/>
                <a:gd name="T23" fmla="*/ 20 h 73"/>
                <a:gd name="T24" fmla="*/ 74 w 76"/>
                <a:gd name="T25" fmla="*/ 17 h 73"/>
                <a:gd name="T26" fmla="*/ 76 w 76"/>
                <a:gd name="T27" fmla="*/ 14 h 73"/>
                <a:gd name="T28" fmla="*/ 74 w 76"/>
                <a:gd name="T29" fmla="*/ 11 h 73"/>
                <a:gd name="T30" fmla="*/ 76 w 76"/>
                <a:gd name="T31" fmla="*/ 8 h 73"/>
                <a:gd name="T32" fmla="*/ 67 w 76"/>
                <a:gd name="T33" fmla="*/ 5 h 73"/>
                <a:gd name="T34" fmla="*/ 61 w 76"/>
                <a:gd name="T35" fmla="*/ 2 h 73"/>
                <a:gd name="T36" fmla="*/ 51 w 76"/>
                <a:gd name="T37" fmla="*/ 6 h 73"/>
                <a:gd name="T38" fmla="*/ 51 w 76"/>
                <a:gd name="T39" fmla="*/ 9 h 73"/>
                <a:gd name="T40" fmla="*/ 50 w 76"/>
                <a:gd name="T41" fmla="*/ 14 h 73"/>
                <a:gd name="T42" fmla="*/ 41 w 76"/>
                <a:gd name="T43" fmla="*/ 13 h 73"/>
                <a:gd name="T44" fmla="*/ 36 w 76"/>
                <a:gd name="T45" fmla="*/ 12 h 73"/>
                <a:gd name="T46" fmla="*/ 31 w 76"/>
                <a:gd name="T47" fmla="*/ 10 h 73"/>
                <a:gd name="T48" fmla="*/ 29 w 76"/>
                <a:gd name="T49" fmla="*/ 6 h 73"/>
                <a:gd name="T50" fmla="*/ 23 w 76"/>
                <a:gd name="T51" fmla="*/ 3 h 73"/>
                <a:gd name="T52" fmla="*/ 17 w 76"/>
                <a:gd name="T53" fmla="*/ 2 h 73"/>
                <a:gd name="T54" fmla="*/ 11 w 76"/>
                <a:gd name="T55" fmla="*/ 0 h 73"/>
                <a:gd name="T56" fmla="*/ 11 w 76"/>
                <a:gd name="T57" fmla="*/ 4 h 73"/>
                <a:gd name="T58" fmla="*/ 9 w 76"/>
                <a:gd name="T59" fmla="*/ 6 h 73"/>
                <a:gd name="T60" fmla="*/ 5 w 76"/>
                <a:gd name="T61" fmla="*/ 8 h 73"/>
                <a:gd name="T62" fmla="*/ 5 w 76"/>
                <a:gd name="T63" fmla="*/ 14 h 73"/>
                <a:gd name="T64" fmla="*/ 1 w 76"/>
                <a:gd name="T65" fmla="*/ 17 h 73"/>
                <a:gd name="T66" fmla="*/ 3 w 76"/>
                <a:gd name="T67" fmla="*/ 21 h 73"/>
                <a:gd name="T68" fmla="*/ 3 w 76"/>
                <a:gd name="T69" fmla="*/ 26 h 73"/>
                <a:gd name="T70" fmla="*/ 3 w 76"/>
                <a:gd name="T71" fmla="*/ 31 h 73"/>
                <a:gd name="T72" fmla="*/ 3 w 76"/>
                <a:gd name="T73" fmla="*/ 34 h 73"/>
                <a:gd name="T74" fmla="*/ 3 w 76"/>
                <a:gd name="T75" fmla="*/ 37 h 73"/>
                <a:gd name="T76" fmla="*/ 1 w 76"/>
                <a:gd name="T77" fmla="*/ 40 h 73"/>
                <a:gd name="T78" fmla="*/ 4 w 76"/>
                <a:gd name="T79" fmla="*/ 46 h 73"/>
                <a:gd name="T80" fmla="*/ 7 w 76"/>
                <a:gd name="T81" fmla="*/ 48 h 73"/>
                <a:gd name="T82" fmla="*/ 11 w 76"/>
                <a:gd name="T83" fmla="*/ 49 h 73"/>
                <a:gd name="T84" fmla="*/ 14 w 76"/>
                <a:gd name="T85" fmla="*/ 53 h 73"/>
                <a:gd name="T86" fmla="*/ 21 w 76"/>
                <a:gd name="T87" fmla="*/ 55 h 73"/>
                <a:gd name="T88" fmla="*/ 21 w 76"/>
                <a:gd name="T89" fmla="*/ 55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6" h="73">
                  <a:moveTo>
                    <a:pt x="21" y="55"/>
                  </a:moveTo>
                  <a:cubicBezTo>
                    <a:pt x="21" y="56"/>
                    <a:pt x="24" y="58"/>
                    <a:pt x="25" y="57"/>
                  </a:cubicBezTo>
                  <a:cubicBezTo>
                    <a:pt x="26" y="56"/>
                    <a:pt x="27" y="56"/>
                    <a:pt x="28" y="55"/>
                  </a:cubicBezTo>
                  <a:cubicBezTo>
                    <a:pt x="29" y="55"/>
                    <a:pt x="32" y="53"/>
                    <a:pt x="33" y="53"/>
                  </a:cubicBezTo>
                  <a:cubicBezTo>
                    <a:pt x="37" y="55"/>
                    <a:pt x="40" y="57"/>
                    <a:pt x="44" y="59"/>
                  </a:cubicBezTo>
                  <a:cubicBezTo>
                    <a:pt x="53" y="64"/>
                    <a:pt x="61" y="69"/>
                    <a:pt x="70" y="73"/>
                  </a:cubicBezTo>
                  <a:cubicBezTo>
                    <a:pt x="70" y="71"/>
                    <a:pt x="69" y="71"/>
                    <a:pt x="71" y="71"/>
                  </a:cubicBezTo>
                  <a:cubicBezTo>
                    <a:pt x="71" y="71"/>
                    <a:pt x="75" y="71"/>
                    <a:pt x="75" y="71"/>
                  </a:cubicBezTo>
                  <a:cubicBezTo>
                    <a:pt x="75" y="69"/>
                    <a:pt x="75" y="68"/>
                    <a:pt x="75" y="66"/>
                  </a:cubicBezTo>
                  <a:cubicBezTo>
                    <a:pt x="75" y="59"/>
                    <a:pt x="75" y="52"/>
                    <a:pt x="75" y="44"/>
                  </a:cubicBezTo>
                  <a:cubicBezTo>
                    <a:pt x="75" y="37"/>
                    <a:pt x="75" y="30"/>
                    <a:pt x="75" y="24"/>
                  </a:cubicBezTo>
                  <a:cubicBezTo>
                    <a:pt x="75" y="22"/>
                    <a:pt x="75" y="21"/>
                    <a:pt x="75" y="20"/>
                  </a:cubicBezTo>
                  <a:cubicBezTo>
                    <a:pt x="74" y="19"/>
                    <a:pt x="74" y="18"/>
                    <a:pt x="74" y="17"/>
                  </a:cubicBezTo>
                  <a:cubicBezTo>
                    <a:pt x="74" y="16"/>
                    <a:pt x="76" y="15"/>
                    <a:pt x="76" y="14"/>
                  </a:cubicBezTo>
                  <a:cubicBezTo>
                    <a:pt x="76" y="13"/>
                    <a:pt x="74" y="12"/>
                    <a:pt x="74" y="11"/>
                  </a:cubicBezTo>
                  <a:cubicBezTo>
                    <a:pt x="74" y="10"/>
                    <a:pt x="75" y="9"/>
                    <a:pt x="76" y="8"/>
                  </a:cubicBezTo>
                  <a:cubicBezTo>
                    <a:pt x="73" y="6"/>
                    <a:pt x="70" y="7"/>
                    <a:pt x="67" y="5"/>
                  </a:cubicBezTo>
                  <a:cubicBezTo>
                    <a:pt x="65" y="4"/>
                    <a:pt x="64" y="2"/>
                    <a:pt x="61" y="2"/>
                  </a:cubicBezTo>
                  <a:cubicBezTo>
                    <a:pt x="57" y="2"/>
                    <a:pt x="53" y="3"/>
                    <a:pt x="51" y="6"/>
                  </a:cubicBezTo>
                  <a:cubicBezTo>
                    <a:pt x="50" y="7"/>
                    <a:pt x="50" y="8"/>
                    <a:pt x="51" y="9"/>
                  </a:cubicBezTo>
                  <a:cubicBezTo>
                    <a:pt x="52" y="11"/>
                    <a:pt x="51" y="12"/>
                    <a:pt x="50" y="14"/>
                  </a:cubicBezTo>
                  <a:cubicBezTo>
                    <a:pt x="48" y="17"/>
                    <a:pt x="44" y="15"/>
                    <a:pt x="41" y="13"/>
                  </a:cubicBezTo>
                  <a:cubicBezTo>
                    <a:pt x="39" y="13"/>
                    <a:pt x="38" y="12"/>
                    <a:pt x="36" y="12"/>
                  </a:cubicBezTo>
                  <a:cubicBezTo>
                    <a:pt x="34" y="11"/>
                    <a:pt x="32" y="12"/>
                    <a:pt x="31" y="10"/>
                  </a:cubicBezTo>
                  <a:cubicBezTo>
                    <a:pt x="30" y="9"/>
                    <a:pt x="30" y="7"/>
                    <a:pt x="29" y="6"/>
                  </a:cubicBezTo>
                  <a:cubicBezTo>
                    <a:pt x="28" y="4"/>
                    <a:pt x="25" y="4"/>
                    <a:pt x="23" y="3"/>
                  </a:cubicBezTo>
                  <a:cubicBezTo>
                    <a:pt x="21" y="2"/>
                    <a:pt x="19" y="2"/>
                    <a:pt x="17" y="2"/>
                  </a:cubicBezTo>
                  <a:cubicBezTo>
                    <a:pt x="15" y="2"/>
                    <a:pt x="14" y="1"/>
                    <a:pt x="11" y="0"/>
                  </a:cubicBezTo>
                  <a:cubicBezTo>
                    <a:pt x="11" y="1"/>
                    <a:pt x="11" y="2"/>
                    <a:pt x="11" y="4"/>
                  </a:cubicBezTo>
                  <a:cubicBezTo>
                    <a:pt x="11" y="5"/>
                    <a:pt x="11" y="4"/>
                    <a:pt x="9" y="6"/>
                  </a:cubicBezTo>
                  <a:cubicBezTo>
                    <a:pt x="8" y="7"/>
                    <a:pt x="7" y="7"/>
                    <a:pt x="5" y="8"/>
                  </a:cubicBezTo>
                  <a:cubicBezTo>
                    <a:pt x="3" y="10"/>
                    <a:pt x="6" y="12"/>
                    <a:pt x="5" y="14"/>
                  </a:cubicBezTo>
                  <a:cubicBezTo>
                    <a:pt x="4" y="16"/>
                    <a:pt x="1" y="16"/>
                    <a:pt x="1" y="17"/>
                  </a:cubicBezTo>
                  <a:cubicBezTo>
                    <a:pt x="1" y="19"/>
                    <a:pt x="2" y="20"/>
                    <a:pt x="3" y="21"/>
                  </a:cubicBezTo>
                  <a:cubicBezTo>
                    <a:pt x="3" y="23"/>
                    <a:pt x="3" y="25"/>
                    <a:pt x="3" y="26"/>
                  </a:cubicBezTo>
                  <a:cubicBezTo>
                    <a:pt x="3" y="28"/>
                    <a:pt x="4" y="29"/>
                    <a:pt x="3" y="31"/>
                  </a:cubicBezTo>
                  <a:cubicBezTo>
                    <a:pt x="3" y="32"/>
                    <a:pt x="3" y="33"/>
                    <a:pt x="3" y="34"/>
                  </a:cubicBezTo>
                  <a:cubicBezTo>
                    <a:pt x="3" y="35"/>
                    <a:pt x="4" y="36"/>
                    <a:pt x="3" y="37"/>
                  </a:cubicBezTo>
                  <a:cubicBezTo>
                    <a:pt x="3" y="38"/>
                    <a:pt x="0" y="38"/>
                    <a:pt x="1" y="40"/>
                  </a:cubicBezTo>
                  <a:cubicBezTo>
                    <a:pt x="3" y="42"/>
                    <a:pt x="4" y="43"/>
                    <a:pt x="4" y="46"/>
                  </a:cubicBezTo>
                  <a:cubicBezTo>
                    <a:pt x="4" y="48"/>
                    <a:pt x="6" y="47"/>
                    <a:pt x="7" y="48"/>
                  </a:cubicBezTo>
                  <a:cubicBezTo>
                    <a:pt x="9" y="48"/>
                    <a:pt x="10" y="48"/>
                    <a:pt x="11" y="49"/>
                  </a:cubicBezTo>
                  <a:cubicBezTo>
                    <a:pt x="12" y="50"/>
                    <a:pt x="13" y="52"/>
                    <a:pt x="14" y="53"/>
                  </a:cubicBezTo>
                  <a:cubicBezTo>
                    <a:pt x="16" y="54"/>
                    <a:pt x="19" y="53"/>
                    <a:pt x="21" y="55"/>
                  </a:cubicBezTo>
                  <a:cubicBezTo>
                    <a:pt x="22" y="56"/>
                    <a:pt x="20" y="54"/>
                    <a:pt x="21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5" name="Freeform 773"/>
            <p:cNvSpPr>
              <a:spLocks/>
            </p:cNvSpPr>
            <p:nvPr/>
          </p:nvSpPr>
          <p:spPr bwMode="auto">
            <a:xfrm>
              <a:off x="5456611" y="3857129"/>
              <a:ext cx="195911" cy="159279"/>
            </a:xfrm>
            <a:custGeom>
              <a:avLst/>
              <a:gdLst>
                <a:gd name="T0" fmla="*/ 19 w 42"/>
                <a:gd name="T1" fmla="*/ 34 h 34"/>
                <a:gd name="T2" fmla="*/ 20 w 42"/>
                <a:gd name="T3" fmla="*/ 25 h 34"/>
                <a:gd name="T4" fmla="*/ 24 w 42"/>
                <a:gd name="T5" fmla="*/ 22 h 34"/>
                <a:gd name="T6" fmla="*/ 25 w 42"/>
                <a:gd name="T7" fmla="*/ 20 h 34"/>
                <a:gd name="T8" fmla="*/ 25 w 42"/>
                <a:gd name="T9" fmla="*/ 9 h 34"/>
                <a:gd name="T10" fmla="*/ 32 w 42"/>
                <a:gd name="T11" fmla="*/ 9 h 34"/>
                <a:gd name="T12" fmla="*/ 41 w 42"/>
                <a:gd name="T13" fmla="*/ 9 h 34"/>
                <a:gd name="T14" fmla="*/ 42 w 42"/>
                <a:gd name="T15" fmla="*/ 2 h 34"/>
                <a:gd name="T16" fmla="*/ 40 w 42"/>
                <a:gd name="T17" fmla="*/ 0 h 34"/>
                <a:gd name="T18" fmla="*/ 20 w 42"/>
                <a:gd name="T19" fmla="*/ 0 h 34"/>
                <a:gd name="T20" fmla="*/ 15 w 42"/>
                <a:gd name="T21" fmla="*/ 6 h 34"/>
                <a:gd name="T22" fmla="*/ 10 w 42"/>
                <a:gd name="T23" fmla="*/ 17 h 34"/>
                <a:gd name="T24" fmla="*/ 8 w 42"/>
                <a:gd name="T25" fmla="*/ 18 h 34"/>
                <a:gd name="T26" fmla="*/ 4 w 42"/>
                <a:gd name="T27" fmla="*/ 25 h 34"/>
                <a:gd name="T28" fmla="*/ 0 w 42"/>
                <a:gd name="T29" fmla="*/ 34 h 34"/>
                <a:gd name="T30" fmla="*/ 19 w 42"/>
                <a:gd name="T31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2" h="34">
                  <a:moveTo>
                    <a:pt x="19" y="34"/>
                  </a:moveTo>
                  <a:cubicBezTo>
                    <a:pt x="19" y="31"/>
                    <a:pt x="18" y="26"/>
                    <a:pt x="20" y="25"/>
                  </a:cubicBezTo>
                  <a:cubicBezTo>
                    <a:pt x="21" y="24"/>
                    <a:pt x="23" y="23"/>
                    <a:pt x="24" y="22"/>
                  </a:cubicBezTo>
                  <a:cubicBezTo>
                    <a:pt x="25" y="22"/>
                    <a:pt x="25" y="20"/>
                    <a:pt x="25" y="20"/>
                  </a:cubicBezTo>
                  <a:cubicBezTo>
                    <a:pt x="25" y="16"/>
                    <a:pt x="25" y="13"/>
                    <a:pt x="25" y="9"/>
                  </a:cubicBezTo>
                  <a:cubicBezTo>
                    <a:pt x="25" y="9"/>
                    <a:pt x="31" y="9"/>
                    <a:pt x="32" y="9"/>
                  </a:cubicBezTo>
                  <a:cubicBezTo>
                    <a:pt x="35" y="9"/>
                    <a:pt x="38" y="9"/>
                    <a:pt x="41" y="9"/>
                  </a:cubicBezTo>
                  <a:cubicBezTo>
                    <a:pt x="42" y="9"/>
                    <a:pt x="42" y="3"/>
                    <a:pt x="42" y="2"/>
                  </a:cubicBezTo>
                  <a:cubicBezTo>
                    <a:pt x="42" y="0"/>
                    <a:pt x="42" y="0"/>
                    <a:pt x="40" y="0"/>
                  </a:cubicBezTo>
                  <a:cubicBezTo>
                    <a:pt x="33" y="0"/>
                    <a:pt x="27" y="0"/>
                    <a:pt x="20" y="0"/>
                  </a:cubicBezTo>
                  <a:cubicBezTo>
                    <a:pt x="18" y="2"/>
                    <a:pt x="17" y="4"/>
                    <a:pt x="15" y="6"/>
                  </a:cubicBezTo>
                  <a:cubicBezTo>
                    <a:pt x="11" y="9"/>
                    <a:pt x="11" y="12"/>
                    <a:pt x="10" y="17"/>
                  </a:cubicBezTo>
                  <a:cubicBezTo>
                    <a:pt x="10" y="17"/>
                    <a:pt x="9" y="18"/>
                    <a:pt x="8" y="18"/>
                  </a:cubicBezTo>
                  <a:cubicBezTo>
                    <a:pt x="6" y="20"/>
                    <a:pt x="5" y="22"/>
                    <a:pt x="4" y="25"/>
                  </a:cubicBezTo>
                  <a:cubicBezTo>
                    <a:pt x="2" y="28"/>
                    <a:pt x="0" y="30"/>
                    <a:pt x="0" y="34"/>
                  </a:cubicBezTo>
                  <a:cubicBezTo>
                    <a:pt x="6" y="34"/>
                    <a:pt x="13" y="34"/>
                    <a:pt x="19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6" name="Freeform 774"/>
            <p:cNvSpPr>
              <a:spLocks/>
            </p:cNvSpPr>
            <p:nvPr/>
          </p:nvSpPr>
          <p:spPr bwMode="auto">
            <a:xfrm>
              <a:off x="5550584" y="3632546"/>
              <a:ext cx="280328" cy="224581"/>
            </a:xfrm>
            <a:custGeom>
              <a:avLst/>
              <a:gdLst>
                <a:gd name="T0" fmla="*/ 22 w 60"/>
                <a:gd name="T1" fmla="*/ 48 h 48"/>
                <a:gd name="T2" fmla="*/ 23 w 60"/>
                <a:gd name="T3" fmla="*/ 41 h 48"/>
                <a:gd name="T4" fmla="*/ 29 w 60"/>
                <a:gd name="T5" fmla="*/ 37 h 48"/>
                <a:gd name="T6" fmla="*/ 33 w 60"/>
                <a:gd name="T7" fmla="*/ 37 h 48"/>
                <a:gd name="T8" fmla="*/ 38 w 60"/>
                <a:gd name="T9" fmla="*/ 35 h 48"/>
                <a:gd name="T10" fmla="*/ 40 w 60"/>
                <a:gd name="T11" fmla="*/ 32 h 48"/>
                <a:gd name="T12" fmla="*/ 45 w 60"/>
                <a:gd name="T13" fmla="*/ 31 h 48"/>
                <a:gd name="T14" fmla="*/ 46 w 60"/>
                <a:gd name="T15" fmla="*/ 28 h 48"/>
                <a:gd name="T16" fmla="*/ 50 w 60"/>
                <a:gd name="T17" fmla="*/ 25 h 48"/>
                <a:gd name="T18" fmla="*/ 53 w 60"/>
                <a:gd name="T19" fmla="*/ 23 h 48"/>
                <a:gd name="T20" fmla="*/ 58 w 60"/>
                <a:gd name="T21" fmla="*/ 24 h 48"/>
                <a:gd name="T22" fmla="*/ 56 w 60"/>
                <a:gd name="T23" fmla="*/ 16 h 48"/>
                <a:gd name="T24" fmla="*/ 56 w 60"/>
                <a:gd name="T25" fmla="*/ 10 h 48"/>
                <a:gd name="T26" fmla="*/ 55 w 60"/>
                <a:gd name="T27" fmla="*/ 7 h 48"/>
                <a:gd name="T28" fmla="*/ 51 w 60"/>
                <a:gd name="T29" fmla="*/ 6 h 48"/>
                <a:gd name="T30" fmla="*/ 47 w 60"/>
                <a:gd name="T31" fmla="*/ 6 h 48"/>
                <a:gd name="T32" fmla="*/ 42 w 60"/>
                <a:gd name="T33" fmla="*/ 6 h 48"/>
                <a:gd name="T34" fmla="*/ 35 w 60"/>
                <a:gd name="T35" fmla="*/ 4 h 48"/>
                <a:gd name="T36" fmla="*/ 30 w 60"/>
                <a:gd name="T37" fmla="*/ 13 h 48"/>
                <a:gd name="T38" fmla="*/ 20 w 60"/>
                <a:gd name="T39" fmla="*/ 19 h 48"/>
                <a:gd name="T40" fmla="*/ 16 w 60"/>
                <a:gd name="T41" fmla="*/ 27 h 48"/>
                <a:gd name="T42" fmla="*/ 16 w 60"/>
                <a:gd name="T43" fmla="*/ 35 h 48"/>
                <a:gd name="T44" fmla="*/ 14 w 60"/>
                <a:gd name="T45" fmla="*/ 39 h 48"/>
                <a:gd name="T46" fmla="*/ 9 w 60"/>
                <a:gd name="T47" fmla="*/ 42 h 48"/>
                <a:gd name="T48" fmla="*/ 5 w 60"/>
                <a:gd name="T49" fmla="*/ 45 h 48"/>
                <a:gd name="T50" fmla="*/ 0 w 60"/>
                <a:gd name="T51" fmla="*/ 48 h 48"/>
                <a:gd name="T52" fmla="*/ 22 w 60"/>
                <a:gd name="T53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0" h="48">
                  <a:moveTo>
                    <a:pt x="22" y="48"/>
                  </a:moveTo>
                  <a:cubicBezTo>
                    <a:pt x="22" y="45"/>
                    <a:pt x="21" y="43"/>
                    <a:pt x="23" y="41"/>
                  </a:cubicBezTo>
                  <a:cubicBezTo>
                    <a:pt x="25" y="40"/>
                    <a:pt x="28" y="39"/>
                    <a:pt x="29" y="37"/>
                  </a:cubicBezTo>
                  <a:cubicBezTo>
                    <a:pt x="30" y="37"/>
                    <a:pt x="32" y="37"/>
                    <a:pt x="33" y="37"/>
                  </a:cubicBezTo>
                  <a:cubicBezTo>
                    <a:pt x="34" y="36"/>
                    <a:pt x="36" y="36"/>
                    <a:pt x="38" y="35"/>
                  </a:cubicBezTo>
                  <a:cubicBezTo>
                    <a:pt x="39" y="34"/>
                    <a:pt x="39" y="33"/>
                    <a:pt x="40" y="32"/>
                  </a:cubicBezTo>
                  <a:cubicBezTo>
                    <a:pt x="41" y="31"/>
                    <a:pt x="44" y="32"/>
                    <a:pt x="45" y="31"/>
                  </a:cubicBezTo>
                  <a:cubicBezTo>
                    <a:pt x="46" y="30"/>
                    <a:pt x="46" y="29"/>
                    <a:pt x="46" y="28"/>
                  </a:cubicBezTo>
                  <a:cubicBezTo>
                    <a:pt x="46" y="26"/>
                    <a:pt x="49" y="26"/>
                    <a:pt x="50" y="25"/>
                  </a:cubicBezTo>
                  <a:cubicBezTo>
                    <a:pt x="51" y="24"/>
                    <a:pt x="51" y="23"/>
                    <a:pt x="53" y="23"/>
                  </a:cubicBezTo>
                  <a:cubicBezTo>
                    <a:pt x="54" y="23"/>
                    <a:pt x="57" y="24"/>
                    <a:pt x="58" y="24"/>
                  </a:cubicBezTo>
                  <a:cubicBezTo>
                    <a:pt x="60" y="23"/>
                    <a:pt x="56" y="17"/>
                    <a:pt x="56" y="16"/>
                  </a:cubicBezTo>
                  <a:cubicBezTo>
                    <a:pt x="56" y="14"/>
                    <a:pt x="56" y="12"/>
                    <a:pt x="56" y="10"/>
                  </a:cubicBezTo>
                  <a:cubicBezTo>
                    <a:pt x="55" y="9"/>
                    <a:pt x="55" y="8"/>
                    <a:pt x="55" y="7"/>
                  </a:cubicBezTo>
                  <a:cubicBezTo>
                    <a:pt x="53" y="7"/>
                    <a:pt x="52" y="6"/>
                    <a:pt x="51" y="6"/>
                  </a:cubicBezTo>
                  <a:cubicBezTo>
                    <a:pt x="50" y="5"/>
                    <a:pt x="48" y="6"/>
                    <a:pt x="47" y="6"/>
                  </a:cubicBezTo>
                  <a:cubicBezTo>
                    <a:pt x="46" y="5"/>
                    <a:pt x="44" y="6"/>
                    <a:pt x="42" y="6"/>
                  </a:cubicBezTo>
                  <a:cubicBezTo>
                    <a:pt x="40" y="6"/>
                    <a:pt x="36" y="0"/>
                    <a:pt x="35" y="4"/>
                  </a:cubicBezTo>
                  <a:cubicBezTo>
                    <a:pt x="34" y="7"/>
                    <a:pt x="33" y="10"/>
                    <a:pt x="30" y="13"/>
                  </a:cubicBezTo>
                  <a:cubicBezTo>
                    <a:pt x="27" y="16"/>
                    <a:pt x="23" y="16"/>
                    <a:pt x="20" y="19"/>
                  </a:cubicBezTo>
                  <a:cubicBezTo>
                    <a:pt x="18" y="21"/>
                    <a:pt x="17" y="24"/>
                    <a:pt x="16" y="27"/>
                  </a:cubicBezTo>
                  <a:cubicBezTo>
                    <a:pt x="16" y="29"/>
                    <a:pt x="17" y="32"/>
                    <a:pt x="16" y="35"/>
                  </a:cubicBezTo>
                  <a:cubicBezTo>
                    <a:pt x="15" y="36"/>
                    <a:pt x="14" y="38"/>
                    <a:pt x="14" y="39"/>
                  </a:cubicBezTo>
                  <a:cubicBezTo>
                    <a:pt x="13" y="41"/>
                    <a:pt x="11" y="41"/>
                    <a:pt x="9" y="42"/>
                  </a:cubicBezTo>
                  <a:cubicBezTo>
                    <a:pt x="8" y="43"/>
                    <a:pt x="7" y="44"/>
                    <a:pt x="5" y="45"/>
                  </a:cubicBezTo>
                  <a:cubicBezTo>
                    <a:pt x="4" y="46"/>
                    <a:pt x="2" y="46"/>
                    <a:pt x="0" y="48"/>
                  </a:cubicBezTo>
                  <a:lnTo>
                    <a:pt x="22" y="48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7" name="Freeform 775"/>
            <p:cNvSpPr>
              <a:spLocks/>
            </p:cNvSpPr>
            <p:nvPr/>
          </p:nvSpPr>
          <p:spPr bwMode="auto">
            <a:xfrm>
              <a:off x="5649339" y="3610248"/>
              <a:ext cx="484202" cy="461904"/>
            </a:xfrm>
            <a:custGeom>
              <a:avLst/>
              <a:gdLst>
                <a:gd name="T0" fmla="*/ 35 w 104"/>
                <a:gd name="T1" fmla="*/ 22 h 99"/>
                <a:gd name="T2" fmla="*/ 36 w 104"/>
                <a:gd name="T3" fmla="*/ 29 h 99"/>
                <a:gd name="T4" fmla="*/ 31 w 104"/>
                <a:gd name="T5" fmla="*/ 28 h 99"/>
                <a:gd name="T6" fmla="*/ 29 w 104"/>
                <a:gd name="T7" fmla="*/ 30 h 99"/>
                <a:gd name="T8" fmla="*/ 26 w 104"/>
                <a:gd name="T9" fmla="*/ 31 h 99"/>
                <a:gd name="T10" fmla="*/ 24 w 104"/>
                <a:gd name="T11" fmla="*/ 35 h 99"/>
                <a:gd name="T12" fmla="*/ 20 w 104"/>
                <a:gd name="T13" fmla="*/ 37 h 99"/>
                <a:gd name="T14" fmla="*/ 17 w 104"/>
                <a:gd name="T15" fmla="*/ 40 h 99"/>
                <a:gd name="T16" fmla="*/ 11 w 104"/>
                <a:gd name="T17" fmla="*/ 42 h 99"/>
                <a:gd name="T18" fmla="*/ 8 w 104"/>
                <a:gd name="T19" fmla="*/ 43 h 99"/>
                <a:gd name="T20" fmla="*/ 4 w 104"/>
                <a:gd name="T21" fmla="*/ 45 h 99"/>
                <a:gd name="T22" fmla="*/ 1 w 104"/>
                <a:gd name="T23" fmla="*/ 52 h 99"/>
                <a:gd name="T24" fmla="*/ 2 w 104"/>
                <a:gd name="T25" fmla="*/ 56 h 99"/>
                <a:gd name="T26" fmla="*/ 6 w 104"/>
                <a:gd name="T27" fmla="*/ 59 h 99"/>
                <a:gd name="T28" fmla="*/ 37 w 104"/>
                <a:gd name="T29" fmla="*/ 79 h 99"/>
                <a:gd name="T30" fmla="*/ 48 w 104"/>
                <a:gd name="T31" fmla="*/ 86 h 99"/>
                <a:gd name="T32" fmla="*/ 49 w 104"/>
                <a:gd name="T33" fmla="*/ 87 h 99"/>
                <a:gd name="T34" fmla="*/ 58 w 104"/>
                <a:gd name="T35" fmla="*/ 93 h 99"/>
                <a:gd name="T36" fmla="*/ 61 w 104"/>
                <a:gd name="T37" fmla="*/ 99 h 99"/>
                <a:gd name="T38" fmla="*/ 67 w 104"/>
                <a:gd name="T39" fmla="*/ 97 h 99"/>
                <a:gd name="T40" fmla="*/ 72 w 104"/>
                <a:gd name="T41" fmla="*/ 96 h 99"/>
                <a:gd name="T42" fmla="*/ 85 w 104"/>
                <a:gd name="T43" fmla="*/ 87 h 99"/>
                <a:gd name="T44" fmla="*/ 100 w 104"/>
                <a:gd name="T45" fmla="*/ 77 h 99"/>
                <a:gd name="T46" fmla="*/ 104 w 104"/>
                <a:gd name="T47" fmla="*/ 75 h 99"/>
                <a:gd name="T48" fmla="*/ 97 w 104"/>
                <a:gd name="T49" fmla="*/ 69 h 99"/>
                <a:gd name="T50" fmla="*/ 94 w 104"/>
                <a:gd name="T51" fmla="*/ 69 h 99"/>
                <a:gd name="T52" fmla="*/ 92 w 104"/>
                <a:gd name="T53" fmla="*/ 63 h 99"/>
                <a:gd name="T54" fmla="*/ 92 w 104"/>
                <a:gd name="T55" fmla="*/ 60 h 99"/>
                <a:gd name="T56" fmla="*/ 93 w 104"/>
                <a:gd name="T57" fmla="*/ 55 h 99"/>
                <a:gd name="T58" fmla="*/ 93 w 104"/>
                <a:gd name="T59" fmla="*/ 50 h 99"/>
                <a:gd name="T60" fmla="*/ 93 w 104"/>
                <a:gd name="T61" fmla="*/ 46 h 99"/>
                <a:gd name="T62" fmla="*/ 92 w 104"/>
                <a:gd name="T63" fmla="*/ 42 h 99"/>
                <a:gd name="T64" fmla="*/ 91 w 104"/>
                <a:gd name="T65" fmla="*/ 37 h 99"/>
                <a:gd name="T66" fmla="*/ 87 w 104"/>
                <a:gd name="T67" fmla="*/ 27 h 99"/>
                <a:gd name="T68" fmla="*/ 82 w 104"/>
                <a:gd name="T69" fmla="*/ 20 h 99"/>
                <a:gd name="T70" fmla="*/ 85 w 104"/>
                <a:gd name="T71" fmla="*/ 13 h 99"/>
                <a:gd name="T72" fmla="*/ 86 w 104"/>
                <a:gd name="T73" fmla="*/ 2 h 99"/>
                <a:gd name="T74" fmla="*/ 84 w 104"/>
                <a:gd name="T75" fmla="*/ 1 h 99"/>
                <a:gd name="T76" fmla="*/ 81 w 104"/>
                <a:gd name="T77" fmla="*/ 0 h 99"/>
                <a:gd name="T78" fmla="*/ 79 w 104"/>
                <a:gd name="T79" fmla="*/ 1 h 99"/>
                <a:gd name="T80" fmla="*/ 75 w 104"/>
                <a:gd name="T81" fmla="*/ 0 h 99"/>
                <a:gd name="T82" fmla="*/ 72 w 104"/>
                <a:gd name="T83" fmla="*/ 2 h 99"/>
                <a:gd name="T84" fmla="*/ 68 w 104"/>
                <a:gd name="T85" fmla="*/ 1 h 99"/>
                <a:gd name="T86" fmla="*/ 61 w 104"/>
                <a:gd name="T87" fmla="*/ 2 h 99"/>
                <a:gd name="T88" fmla="*/ 46 w 104"/>
                <a:gd name="T89" fmla="*/ 5 h 99"/>
                <a:gd name="T90" fmla="*/ 43 w 104"/>
                <a:gd name="T91" fmla="*/ 7 h 99"/>
                <a:gd name="T92" fmla="*/ 39 w 104"/>
                <a:gd name="T93" fmla="*/ 8 h 99"/>
                <a:gd name="T94" fmla="*/ 34 w 104"/>
                <a:gd name="T95" fmla="*/ 12 h 99"/>
                <a:gd name="T96" fmla="*/ 35 w 104"/>
                <a:gd name="T97" fmla="*/ 22 h 99"/>
                <a:gd name="T98" fmla="*/ 35 w 104"/>
                <a:gd name="T99" fmla="*/ 2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04" h="99">
                  <a:moveTo>
                    <a:pt x="35" y="22"/>
                  </a:moveTo>
                  <a:cubicBezTo>
                    <a:pt x="36" y="23"/>
                    <a:pt x="40" y="29"/>
                    <a:pt x="36" y="29"/>
                  </a:cubicBezTo>
                  <a:cubicBezTo>
                    <a:pt x="35" y="28"/>
                    <a:pt x="32" y="27"/>
                    <a:pt x="31" y="28"/>
                  </a:cubicBezTo>
                  <a:cubicBezTo>
                    <a:pt x="30" y="29"/>
                    <a:pt x="30" y="29"/>
                    <a:pt x="29" y="30"/>
                  </a:cubicBezTo>
                  <a:cubicBezTo>
                    <a:pt x="28" y="31"/>
                    <a:pt x="27" y="31"/>
                    <a:pt x="26" y="31"/>
                  </a:cubicBezTo>
                  <a:cubicBezTo>
                    <a:pt x="24" y="32"/>
                    <a:pt x="25" y="34"/>
                    <a:pt x="24" y="35"/>
                  </a:cubicBezTo>
                  <a:cubicBezTo>
                    <a:pt x="24" y="37"/>
                    <a:pt x="21" y="36"/>
                    <a:pt x="20" y="37"/>
                  </a:cubicBezTo>
                  <a:cubicBezTo>
                    <a:pt x="18" y="37"/>
                    <a:pt x="18" y="39"/>
                    <a:pt x="17" y="40"/>
                  </a:cubicBezTo>
                  <a:cubicBezTo>
                    <a:pt x="15" y="42"/>
                    <a:pt x="13" y="41"/>
                    <a:pt x="11" y="42"/>
                  </a:cubicBezTo>
                  <a:cubicBezTo>
                    <a:pt x="10" y="42"/>
                    <a:pt x="9" y="42"/>
                    <a:pt x="8" y="43"/>
                  </a:cubicBezTo>
                  <a:cubicBezTo>
                    <a:pt x="7" y="43"/>
                    <a:pt x="5" y="44"/>
                    <a:pt x="4" y="45"/>
                  </a:cubicBezTo>
                  <a:cubicBezTo>
                    <a:pt x="0" y="47"/>
                    <a:pt x="1" y="48"/>
                    <a:pt x="1" y="52"/>
                  </a:cubicBezTo>
                  <a:cubicBezTo>
                    <a:pt x="1" y="55"/>
                    <a:pt x="0" y="55"/>
                    <a:pt x="2" y="56"/>
                  </a:cubicBezTo>
                  <a:cubicBezTo>
                    <a:pt x="3" y="57"/>
                    <a:pt x="5" y="58"/>
                    <a:pt x="6" y="59"/>
                  </a:cubicBezTo>
                  <a:cubicBezTo>
                    <a:pt x="16" y="66"/>
                    <a:pt x="26" y="72"/>
                    <a:pt x="37" y="79"/>
                  </a:cubicBezTo>
                  <a:cubicBezTo>
                    <a:pt x="40" y="81"/>
                    <a:pt x="44" y="84"/>
                    <a:pt x="48" y="86"/>
                  </a:cubicBezTo>
                  <a:cubicBezTo>
                    <a:pt x="48" y="87"/>
                    <a:pt x="49" y="87"/>
                    <a:pt x="49" y="87"/>
                  </a:cubicBezTo>
                  <a:cubicBezTo>
                    <a:pt x="52" y="92"/>
                    <a:pt x="54" y="92"/>
                    <a:pt x="58" y="93"/>
                  </a:cubicBezTo>
                  <a:cubicBezTo>
                    <a:pt x="61" y="94"/>
                    <a:pt x="58" y="98"/>
                    <a:pt x="61" y="99"/>
                  </a:cubicBezTo>
                  <a:cubicBezTo>
                    <a:pt x="62" y="99"/>
                    <a:pt x="65" y="98"/>
                    <a:pt x="67" y="97"/>
                  </a:cubicBezTo>
                  <a:cubicBezTo>
                    <a:pt x="68" y="97"/>
                    <a:pt x="71" y="97"/>
                    <a:pt x="72" y="96"/>
                  </a:cubicBezTo>
                  <a:cubicBezTo>
                    <a:pt x="76" y="93"/>
                    <a:pt x="80" y="90"/>
                    <a:pt x="85" y="87"/>
                  </a:cubicBezTo>
                  <a:cubicBezTo>
                    <a:pt x="90" y="84"/>
                    <a:pt x="95" y="80"/>
                    <a:pt x="100" y="77"/>
                  </a:cubicBezTo>
                  <a:cubicBezTo>
                    <a:pt x="101" y="77"/>
                    <a:pt x="102" y="76"/>
                    <a:pt x="104" y="75"/>
                  </a:cubicBezTo>
                  <a:cubicBezTo>
                    <a:pt x="102" y="71"/>
                    <a:pt x="101" y="70"/>
                    <a:pt x="97" y="69"/>
                  </a:cubicBezTo>
                  <a:cubicBezTo>
                    <a:pt x="96" y="69"/>
                    <a:pt x="94" y="69"/>
                    <a:pt x="94" y="69"/>
                  </a:cubicBezTo>
                  <a:cubicBezTo>
                    <a:pt x="94" y="66"/>
                    <a:pt x="94" y="65"/>
                    <a:pt x="92" y="63"/>
                  </a:cubicBezTo>
                  <a:cubicBezTo>
                    <a:pt x="91" y="61"/>
                    <a:pt x="91" y="61"/>
                    <a:pt x="92" y="60"/>
                  </a:cubicBezTo>
                  <a:cubicBezTo>
                    <a:pt x="94" y="58"/>
                    <a:pt x="93" y="57"/>
                    <a:pt x="93" y="55"/>
                  </a:cubicBezTo>
                  <a:cubicBezTo>
                    <a:pt x="93" y="53"/>
                    <a:pt x="94" y="52"/>
                    <a:pt x="93" y="50"/>
                  </a:cubicBezTo>
                  <a:cubicBezTo>
                    <a:pt x="93" y="49"/>
                    <a:pt x="93" y="48"/>
                    <a:pt x="93" y="46"/>
                  </a:cubicBezTo>
                  <a:cubicBezTo>
                    <a:pt x="93" y="45"/>
                    <a:pt x="93" y="43"/>
                    <a:pt x="92" y="42"/>
                  </a:cubicBezTo>
                  <a:cubicBezTo>
                    <a:pt x="91" y="41"/>
                    <a:pt x="91" y="39"/>
                    <a:pt x="91" y="37"/>
                  </a:cubicBezTo>
                  <a:cubicBezTo>
                    <a:pt x="91" y="34"/>
                    <a:pt x="90" y="30"/>
                    <a:pt x="87" y="27"/>
                  </a:cubicBezTo>
                  <a:cubicBezTo>
                    <a:pt x="85" y="25"/>
                    <a:pt x="83" y="23"/>
                    <a:pt x="82" y="20"/>
                  </a:cubicBezTo>
                  <a:cubicBezTo>
                    <a:pt x="80" y="16"/>
                    <a:pt x="84" y="17"/>
                    <a:pt x="85" y="13"/>
                  </a:cubicBezTo>
                  <a:cubicBezTo>
                    <a:pt x="85" y="9"/>
                    <a:pt x="85" y="6"/>
                    <a:pt x="86" y="2"/>
                  </a:cubicBezTo>
                  <a:cubicBezTo>
                    <a:pt x="85" y="2"/>
                    <a:pt x="85" y="1"/>
                    <a:pt x="84" y="1"/>
                  </a:cubicBezTo>
                  <a:cubicBezTo>
                    <a:pt x="82" y="2"/>
                    <a:pt x="82" y="0"/>
                    <a:pt x="81" y="0"/>
                  </a:cubicBezTo>
                  <a:cubicBezTo>
                    <a:pt x="80" y="0"/>
                    <a:pt x="80" y="1"/>
                    <a:pt x="79" y="1"/>
                  </a:cubicBezTo>
                  <a:cubicBezTo>
                    <a:pt x="77" y="1"/>
                    <a:pt x="77" y="0"/>
                    <a:pt x="75" y="0"/>
                  </a:cubicBezTo>
                  <a:cubicBezTo>
                    <a:pt x="74" y="1"/>
                    <a:pt x="73" y="1"/>
                    <a:pt x="72" y="2"/>
                  </a:cubicBezTo>
                  <a:cubicBezTo>
                    <a:pt x="70" y="3"/>
                    <a:pt x="70" y="2"/>
                    <a:pt x="68" y="1"/>
                  </a:cubicBezTo>
                  <a:cubicBezTo>
                    <a:pt x="66" y="1"/>
                    <a:pt x="63" y="1"/>
                    <a:pt x="61" y="2"/>
                  </a:cubicBezTo>
                  <a:cubicBezTo>
                    <a:pt x="56" y="3"/>
                    <a:pt x="51" y="3"/>
                    <a:pt x="46" y="5"/>
                  </a:cubicBezTo>
                  <a:cubicBezTo>
                    <a:pt x="45" y="6"/>
                    <a:pt x="44" y="7"/>
                    <a:pt x="43" y="7"/>
                  </a:cubicBezTo>
                  <a:cubicBezTo>
                    <a:pt x="42" y="8"/>
                    <a:pt x="40" y="8"/>
                    <a:pt x="39" y="8"/>
                  </a:cubicBezTo>
                  <a:cubicBezTo>
                    <a:pt x="37" y="9"/>
                    <a:pt x="37" y="12"/>
                    <a:pt x="34" y="12"/>
                  </a:cubicBezTo>
                  <a:cubicBezTo>
                    <a:pt x="35" y="15"/>
                    <a:pt x="35" y="18"/>
                    <a:pt x="35" y="22"/>
                  </a:cubicBezTo>
                  <a:cubicBezTo>
                    <a:pt x="36" y="23"/>
                    <a:pt x="35" y="20"/>
                    <a:pt x="3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8" name="Freeform 776"/>
            <p:cNvSpPr>
              <a:spLocks/>
            </p:cNvSpPr>
            <p:nvPr/>
          </p:nvSpPr>
          <p:spPr bwMode="auto">
            <a:xfrm>
              <a:off x="4148946" y="1859791"/>
              <a:ext cx="1425532" cy="1062380"/>
            </a:xfrm>
            <a:custGeom>
              <a:avLst/>
              <a:gdLst>
                <a:gd name="T0" fmla="*/ 33 w 305"/>
                <a:gd name="T1" fmla="*/ 54 h 227"/>
                <a:gd name="T2" fmla="*/ 1 w 305"/>
                <a:gd name="T3" fmla="*/ 63 h 227"/>
                <a:gd name="T4" fmla="*/ 19 w 305"/>
                <a:gd name="T5" fmla="*/ 72 h 227"/>
                <a:gd name="T6" fmla="*/ 24 w 305"/>
                <a:gd name="T7" fmla="*/ 75 h 227"/>
                <a:gd name="T8" fmla="*/ 20 w 305"/>
                <a:gd name="T9" fmla="*/ 81 h 227"/>
                <a:gd name="T10" fmla="*/ 36 w 305"/>
                <a:gd name="T11" fmla="*/ 86 h 227"/>
                <a:gd name="T12" fmla="*/ 73 w 305"/>
                <a:gd name="T13" fmla="*/ 93 h 227"/>
                <a:gd name="T14" fmla="*/ 87 w 305"/>
                <a:gd name="T15" fmla="*/ 112 h 227"/>
                <a:gd name="T16" fmla="*/ 88 w 305"/>
                <a:gd name="T17" fmla="*/ 122 h 227"/>
                <a:gd name="T18" fmla="*/ 89 w 305"/>
                <a:gd name="T19" fmla="*/ 131 h 227"/>
                <a:gd name="T20" fmla="*/ 104 w 305"/>
                <a:gd name="T21" fmla="*/ 129 h 227"/>
                <a:gd name="T22" fmla="*/ 106 w 305"/>
                <a:gd name="T23" fmla="*/ 135 h 227"/>
                <a:gd name="T24" fmla="*/ 106 w 305"/>
                <a:gd name="T25" fmla="*/ 144 h 227"/>
                <a:gd name="T26" fmla="*/ 109 w 305"/>
                <a:gd name="T27" fmla="*/ 155 h 227"/>
                <a:gd name="T28" fmla="*/ 106 w 305"/>
                <a:gd name="T29" fmla="*/ 160 h 227"/>
                <a:gd name="T30" fmla="*/ 100 w 305"/>
                <a:gd name="T31" fmla="*/ 162 h 227"/>
                <a:gd name="T32" fmla="*/ 112 w 305"/>
                <a:gd name="T33" fmla="*/ 165 h 227"/>
                <a:gd name="T34" fmla="*/ 112 w 305"/>
                <a:gd name="T35" fmla="*/ 169 h 227"/>
                <a:gd name="T36" fmla="*/ 107 w 305"/>
                <a:gd name="T37" fmla="*/ 172 h 227"/>
                <a:gd name="T38" fmla="*/ 107 w 305"/>
                <a:gd name="T39" fmla="*/ 180 h 227"/>
                <a:gd name="T40" fmla="*/ 110 w 305"/>
                <a:gd name="T41" fmla="*/ 192 h 227"/>
                <a:gd name="T42" fmla="*/ 114 w 305"/>
                <a:gd name="T43" fmla="*/ 193 h 227"/>
                <a:gd name="T44" fmla="*/ 120 w 305"/>
                <a:gd name="T45" fmla="*/ 210 h 227"/>
                <a:gd name="T46" fmla="*/ 138 w 305"/>
                <a:gd name="T47" fmla="*/ 219 h 227"/>
                <a:gd name="T48" fmla="*/ 142 w 305"/>
                <a:gd name="T49" fmla="*/ 224 h 227"/>
                <a:gd name="T50" fmla="*/ 151 w 305"/>
                <a:gd name="T51" fmla="*/ 214 h 227"/>
                <a:gd name="T52" fmla="*/ 156 w 305"/>
                <a:gd name="T53" fmla="*/ 200 h 227"/>
                <a:gd name="T54" fmla="*/ 163 w 305"/>
                <a:gd name="T55" fmla="*/ 192 h 227"/>
                <a:gd name="T56" fmla="*/ 173 w 305"/>
                <a:gd name="T57" fmla="*/ 179 h 227"/>
                <a:gd name="T58" fmla="*/ 193 w 305"/>
                <a:gd name="T59" fmla="*/ 173 h 227"/>
                <a:gd name="T60" fmla="*/ 216 w 305"/>
                <a:gd name="T61" fmla="*/ 160 h 227"/>
                <a:gd name="T62" fmla="*/ 232 w 305"/>
                <a:gd name="T63" fmla="*/ 142 h 227"/>
                <a:gd name="T64" fmla="*/ 234 w 305"/>
                <a:gd name="T65" fmla="*/ 130 h 227"/>
                <a:gd name="T66" fmla="*/ 253 w 305"/>
                <a:gd name="T67" fmla="*/ 129 h 227"/>
                <a:gd name="T68" fmla="*/ 233 w 305"/>
                <a:gd name="T69" fmla="*/ 119 h 227"/>
                <a:gd name="T70" fmla="*/ 238 w 305"/>
                <a:gd name="T71" fmla="*/ 113 h 227"/>
                <a:gd name="T72" fmla="*/ 262 w 305"/>
                <a:gd name="T73" fmla="*/ 112 h 227"/>
                <a:gd name="T74" fmla="*/ 258 w 305"/>
                <a:gd name="T75" fmla="*/ 106 h 227"/>
                <a:gd name="T76" fmla="*/ 266 w 305"/>
                <a:gd name="T77" fmla="*/ 95 h 227"/>
                <a:gd name="T78" fmla="*/ 253 w 305"/>
                <a:gd name="T79" fmla="*/ 80 h 227"/>
                <a:gd name="T80" fmla="*/ 263 w 305"/>
                <a:gd name="T81" fmla="*/ 66 h 227"/>
                <a:gd name="T82" fmla="*/ 268 w 305"/>
                <a:gd name="T83" fmla="*/ 51 h 227"/>
                <a:gd name="T84" fmla="*/ 283 w 305"/>
                <a:gd name="T85" fmla="*/ 38 h 227"/>
                <a:gd name="T86" fmla="*/ 291 w 305"/>
                <a:gd name="T87" fmla="*/ 33 h 227"/>
                <a:gd name="T88" fmla="*/ 259 w 305"/>
                <a:gd name="T89" fmla="*/ 28 h 227"/>
                <a:gd name="T90" fmla="*/ 238 w 305"/>
                <a:gd name="T91" fmla="*/ 21 h 227"/>
                <a:gd name="T92" fmla="*/ 256 w 305"/>
                <a:gd name="T93" fmla="*/ 14 h 227"/>
                <a:gd name="T94" fmla="*/ 206 w 305"/>
                <a:gd name="T95" fmla="*/ 8 h 227"/>
                <a:gd name="T96" fmla="*/ 213 w 305"/>
                <a:gd name="T97" fmla="*/ 0 h 227"/>
                <a:gd name="T98" fmla="*/ 173 w 305"/>
                <a:gd name="T99" fmla="*/ 8 h 227"/>
                <a:gd name="T100" fmla="*/ 155 w 305"/>
                <a:gd name="T101" fmla="*/ 10 h 227"/>
                <a:gd name="T102" fmla="*/ 154 w 305"/>
                <a:gd name="T103" fmla="*/ 11 h 227"/>
                <a:gd name="T104" fmla="*/ 140 w 305"/>
                <a:gd name="T105" fmla="*/ 14 h 227"/>
                <a:gd name="T106" fmla="*/ 111 w 305"/>
                <a:gd name="T107" fmla="*/ 14 h 227"/>
                <a:gd name="T108" fmla="*/ 98 w 305"/>
                <a:gd name="T109" fmla="*/ 23 h 227"/>
                <a:gd name="T110" fmla="*/ 73 w 305"/>
                <a:gd name="T111" fmla="*/ 21 h 227"/>
                <a:gd name="T112" fmla="*/ 55 w 305"/>
                <a:gd name="T113" fmla="*/ 3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05" h="227">
                  <a:moveTo>
                    <a:pt x="32" y="37"/>
                  </a:moveTo>
                  <a:cubicBezTo>
                    <a:pt x="31" y="38"/>
                    <a:pt x="26" y="40"/>
                    <a:pt x="27" y="41"/>
                  </a:cubicBezTo>
                  <a:cubicBezTo>
                    <a:pt x="28" y="42"/>
                    <a:pt x="30" y="42"/>
                    <a:pt x="32" y="43"/>
                  </a:cubicBezTo>
                  <a:cubicBezTo>
                    <a:pt x="34" y="43"/>
                    <a:pt x="36" y="43"/>
                    <a:pt x="39" y="43"/>
                  </a:cubicBezTo>
                  <a:cubicBezTo>
                    <a:pt x="39" y="43"/>
                    <a:pt x="44" y="42"/>
                    <a:pt x="45" y="42"/>
                  </a:cubicBezTo>
                  <a:cubicBezTo>
                    <a:pt x="44" y="42"/>
                    <a:pt x="42" y="43"/>
                    <a:pt x="41" y="44"/>
                  </a:cubicBezTo>
                  <a:cubicBezTo>
                    <a:pt x="40" y="45"/>
                    <a:pt x="39" y="46"/>
                    <a:pt x="40" y="48"/>
                  </a:cubicBezTo>
                  <a:cubicBezTo>
                    <a:pt x="42" y="50"/>
                    <a:pt x="36" y="55"/>
                    <a:pt x="33" y="54"/>
                  </a:cubicBezTo>
                  <a:cubicBezTo>
                    <a:pt x="32" y="53"/>
                    <a:pt x="30" y="54"/>
                    <a:pt x="28" y="54"/>
                  </a:cubicBezTo>
                  <a:cubicBezTo>
                    <a:pt x="27" y="53"/>
                    <a:pt x="25" y="54"/>
                    <a:pt x="24" y="54"/>
                  </a:cubicBezTo>
                  <a:cubicBezTo>
                    <a:pt x="23" y="54"/>
                    <a:pt x="21" y="54"/>
                    <a:pt x="20" y="56"/>
                  </a:cubicBezTo>
                  <a:cubicBezTo>
                    <a:pt x="19" y="57"/>
                    <a:pt x="18" y="57"/>
                    <a:pt x="16" y="57"/>
                  </a:cubicBezTo>
                  <a:cubicBezTo>
                    <a:pt x="13" y="58"/>
                    <a:pt x="10" y="59"/>
                    <a:pt x="7" y="59"/>
                  </a:cubicBezTo>
                  <a:cubicBezTo>
                    <a:pt x="6" y="59"/>
                    <a:pt x="4" y="58"/>
                    <a:pt x="4" y="59"/>
                  </a:cubicBezTo>
                  <a:cubicBezTo>
                    <a:pt x="3" y="60"/>
                    <a:pt x="0" y="60"/>
                    <a:pt x="0" y="62"/>
                  </a:cubicBezTo>
                  <a:cubicBezTo>
                    <a:pt x="0" y="63"/>
                    <a:pt x="1" y="62"/>
                    <a:pt x="1" y="63"/>
                  </a:cubicBezTo>
                  <a:cubicBezTo>
                    <a:pt x="1" y="63"/>
                    <a:pt x="0" y="64"/>
                    <a:pt x="0" y="64"/>
                  </a:cubicBezTo>
                  <a:cubicBezTo>
                    <a:pt x="0" y="65"/>
                    <a:pt x="2" y="67"/>
                    <a:pt x="3" y="68"/>
                  </a:cubicBezTo>
                  <a:cubicBezTo>
                    <a:pt x="3" y="68"/>
                    <a:pt x="4" y="67"/>
                    <a:pt x="4" y="67"/>
                  </a:cubicBezTo>
                  <a:cubicBezTo>
                    <a:pt x="5" y="66"/>
                    <a:pt x="6" y="67"/>
                    <a:pt x="7" y="68"/>
                  </a:cubicBezTo>
                  <a:cubicBezTo>
                    <a:pt x="8" y="68"/>
                    <a:pt x="13" y="69"/>
                    <a:pt x="13" y="67"/>
                  </a:cubicBezTo>
                  <a:cubicBezTo>
                    <a:pt x="13" y="68"/>
                    <a:pt x="12" y="68"/>
                    <a:pt x="13" y="69"/>
                  </a:cubicBezTo>
                  <a:cubicBezTo>
                    <a:pt x="13" y="70"/>
                    <a:pt x="15" y="71"/>
                    <a:pt x="16" y="71"/>
                  </a:cubicBezTo>
                  <a:cubicBezTo>
                    <a:pt x="17" y="72"/>
                    <a:pt x="18" y="72"/>
                    <a:pt x="19" y="72"/>
                  </a:cubicBezTo>
                  <a:cubicBezTo>
                    <a:pt x="21" y="72"/>
                    <a:pt x="21" y="70"/>
                    <a:pt x="22" y="71"/>
                  </a:cubicBezTo>
                  <a:cubicBezTo>
                    <a:pt x="24" y="71"/>
                    <a:pt x="27" y="71"/>
                    <a:pt x="28" y="71"/>
                  </a:cubicBezTo>
                  <a:cubicBezTo>
                    <a:pt x="29" y="71"/>
                    <a:pt x="29" y="70"/>
                    <a:pt x="30" y="69"/>
                  </a:cubicBezTo>
                  <a:cubicBezTo>
                    <a:pt x="31" y="69"/>
                    <a:pt x="34" y="71"/>
                    <a:pt x="34" y="72"/>
                  </a:cubicBezTo>
                  <a:cubicBezTo>
                    <a:pt x="34" y="73"/>
                    <a:pt x="24" y="72"/>
                    <a:pt x="22" y="73"/>
                  </a:cubicBezTo>
                  <a:cubicBezTo>
                    <a:pt x="20" y="73"/>
                    <a:pt x="23" y="74"/>
                    <a:pt x="24" y="74"/>
                  </a:cubicBezTo>
                  <a:cubicBezTo>
                    <a:pt x="26" y="75"/>
                    <a:pt x="27" y="74"/>
                    <a:pt x="29" y="75"/>
                  </a:cubicBezTo>
                  <a:cubicBezTo>
                    <a:pt x="28" y="74"/>
                    <a:pt x="26" y="75"/>
                    <a:pt x="24" y="75"/>
                  </a:cubicBezTo>
                  <a:cubicBezTo>
                    <a:pt x="21" y="75"/>
                    <a:pt x="18" y="74"/>
                    <a:pt x="15" y="74"/>
                  </a:cubicBezTo>
                  <a:cubicBezTo>
                    <a:pt x="13" y="74"/>
                    <a:pt x="9" y="74"/>
                    <a:pt x="9" y="76"/>
                  </a:cubicBezTo>
                  <a:cubicBezTo>
                    <a:pt x="8" y="77"/>
                    <a:pt x="11" y="78"/>
                    <a:pt x="12" y="78"/>
                  </a:cubicBezTo>
                  <a:cubicBezTo>
                    <a:pt x="13" y="78"/>
                    <a:pt x="15" y="77"/>
                    <a:pt x="15" y="77"/>
                  </a:cubicBezTo>
                  <a:cubicBezTo>
                    <a:pt x="16" y="78"/>
                    <a:pt x="15" y="78"/>
                    <a:pt x="15" y="79"/>
                  </a:cubicBezTo>
                  <a:cubicBezTo>
                    <a:pt x="16" y="80"/>
                    <a:pt x="18" y="80"/>
                    <a:pt x="19" y="80"/>
                  </a:cubicBezTo>
                  <a:cubicBezTo>
                    <a:pt x="21" y="80"/>
                    <a:pt x="23" y="80"/>
                    <a:pt x="25" y="80"/>
                  </a:cubicBezTo>
                  <a:cubicBezTo>
                    <a:pt x="25" y="80"/>
                    <a:pt x="21" y="81"/>
                    <a:pt x="20" y="81"/>
                  </a:cubicBezTo>
                  <a:cubicBezTo>
                    <a:pt x="16" y="82"/>
                    <a:pt x="19" y="84"/>
                    <a:pt x="21" y="85"/>
                  </a:cubicBezTo>
                  <a:cubicBezTo>
                    <a:pt x="23" y="86"/>
                    <a:pt x="25" y="86"/>
                    <a:pt x="27" y="87"/>
                  </a:cubicBezTo>
                  <a:cubicBezTo>
                    <a:pt x="27" y="87"/>
                    <a:pt x="31" y="87"/>
                    <a:pt x="31" y="87"/>
                  </a:cubicBezTo>
                  <a:cubicBezTo>
                    <a:pt x="31" y="87"/>
                    <a:pt x="29" y="86"/>
                    <a:pt x="29" y="85"/>
                  </a:cubicBezTo>
                  <a:cubicBezTo>
                    <a:pt x="29" y="84"/>
                    <a:pt x="31" y="85"/>
                    <a:pt x="31" y="85"/>
                  </a:cubicBezTo>
                  <a:cubicBezTo>
                    <a:pt x="32" y="86"/>
                    <a:pt x="33" y="85"/>
                    <a:pt x="34" y="84"/>
                  </a:cubicBezTo>
                  <a:cubicBezTo>
                    <a:pt x="34" y="84"/>
                    <a:pt x="35" y="83"/>
                    <a:pt x="36" y="83"/>
                  </a:cubicBezTo>
                  <a:cubicBezTo>
                    <a:pt x="37" y="84"/>
                    <a:pt x="36" y="86"/>
                    <a:pt x="36" y="86"/>
                  </a:cubicBezTo>
                  <a:cubicBezTo>
                    <a:pt x="37" y="87"/>
                    <a:pt x="40" y="85"/>
                    <a:pt x="41" y="85"/>
                  </a:cubicBezTo>
                  <a:cubicBezTo>
                    <a:pt x="43" y="84"/>
                    <a:pt x="43" y="84"/>
                    <a:pt x="44" y="85"/>
                  </a:cubicBezTo>
                  <a:cubicBezTo>
                    <a:pt x="45" y="86"/>
                    <a:pt x="46" y="84"/>
                    <a:pt x="47" y="84"/>
                  </a:cubicBezTo>
                  <a:cubicBezTo>
                    <a:pt x="48" y="83"/>
                    <a:pt x="50" y="84"/>
                    <a:pt x="51" y="84"/>
                  </a:cubicBezTo>
                  <a:cubicBezTo>
                    <a:pt x="54" y="84"/>
                    <a:pt x="58" y="85"/>
                    <a:pt x="61" y="86"/>
                  </a:cubicBezTo>
                  <a:cubicBezTo>
                    <a:pt x="63" y="86"/>
                    <a:pt x="65" y="88"/>
                    <a:pt x="67" y="88"/>
                  </a:cubicBezTo>
                  <a:cubicBezTo>
                    <a:pt x="69" y="88"/>
                    <a:pt x="71" y="89"/>
                    <a:pt x="72" y="90"/>
                  </a:cubicBezTo>
                  <a:cubicBezTo>
                    <a:pt x="74" y="91"/>
                    <a:pt x="73" y="92"/>
                    <a:pt x="73" y="93"/>
                  </a:cubicBezTo>
                  <a:cubicBezTo>
                    <a:pt x="73" y="94"/>
                    <a:pt x="75" y="96"/>
                    <a:pt x="76" y="96"/>
                  </a:cubicBezTo>
                  <a:cubicBezTo>
                    <a:pt x="77" y="97"/>
                    <a:pt x="79" y="96"/>
                    <a:pt x="80" y="97"/>
                  </a:cubicBezTo>
                  <a:cubicBezTo>
                    <a:pt x="80" y="99"/>
                    <a:pt x="82" y="100"/>
                    <a:pt x="83" y="101"/>
                  </a:cubicBezTo>
                  <a:cubicBezTo>
                    <a:pt x="84" y="102"/>
                    <a:pt x="83" y="104"/>
                    <a:pt x="84" y="105"/>
                  </a:cubicBezTo>
                  <a:cubicBezTo>
                    <a:pt x="84" y="106"/>
                    <a:pt x="86" y="107"/>
                    <a:pt x="86" y="109"/>
                  </a:cubicBezTo>
                  <a:cubicBezTo>
                    <a:pt x="86" y="110"/>
                    <a:pt x="85" y="110"/>
                    <a:pt x="86" y="111"/>
                  </a:cubicBezTo>
                  <a:cubicBezTo>
                    <a:pt x="86" y="111"/>
                    <a:pt x="87" y="112"/>
                    <a:pt x="87" y="112"/>
                  </a:cubicBezTo>
                  <a:cubicBezTo>
                    <a:pt x="87" y="112"/>
                    <a:pt x="87" y="112"/>
                    <a:pt x="87" y="112"/>
                  </a:cubicBezTo>
                  <a:cubicBezTo>
                    <a:pt x="88" y="111"/>
                    <a:pt x="90" y="113"/>
                    <a:pt x="89" y="114"/>
                  </a:cubicBezTo>
                  <a:cubicBezTo>
                    <a:pt x="88" y="115"/>
                    <a:pt x="88" y="115"/>
                    <a:pt x="88" y="117"/>
                  </a:cubicBezTo>
                  <a:cubicBezTo>
                    <a:pt x="88" y="116"/>
                    <a:pt x="90" y="115"/>
                    <a:pt x="91" y="117"/>
                  </a:cubicBezTo>
                  <a:cubicBezTo>
                    <a:pt x="91" y="118"/>
                    <a:pt x="91" y="118"/>
                    <a:pt x="91" y="119"/>
                  </a:cubicBezTo>
                  <a:cubicBezTo>
                    <a:pt x="91" y="119"/>
                    <a:pt x="91" y="121"/>
                    <a:pt x="91" y="120"/>
                  </a:cubicBezTo>
                  <a:cubicBezTo>
                    <a:pt x="91" y="121"/>
                    <a:pt x="93" y="121"/>
                    <a:pt x="93" y="121"/>
                  </a:cubicBezTo>
                  <a:cubicBezTo>
                    <a:pt x="92" y="120"/>
                    <a:pt x="89" y="126"/>
                    <a:pt x="90" y="122"/>
                  </a:cubicBezTo>
                  <a:cubicBezTo>
                    <a:pt x="90" y="122"/>
                    <a:pt x="88" y="121"/>
                    <a:pt x="88" y="122"/>
                  </a:cubicBezTo>
                  <a:cubicBezTo>
                    <a:pt x="88" y="122"/>
                    <a:pt x="89" y="122"/>
                    <a:pt x="89" y="122"/>
                  </a:cubicBezTo>
                  <a:cubicBezTo>
                    <a:pt x="89" y="123"/>
                    <a:pt x="86" y="123"/>
                    <a:pt x="87" y="124"/>
                  </a:cubicBezTo>
                  <a:cubicBezTo>
                    <a:pt x="87" y="124"/>
                    <a:pt x="90" y="125"/>
                    <a:pt x="89" y="125"/>
                  </a:cubicBezTo>
                  <a:cubicBezTo>
                    <a:pt x="87" y="127"/>
                    <a:pt x="91" y="127"/>
                    <a:pt x="92" y="126"/>
                  </a:cubicBezTo>
                  <a:cubicBezTo>
                    <a:pt x="91" y="127"/>
                    <a:pt x="90" y="127"/>
                    <a:pt x="88" y="127"/>
                  </a:cubicBezTo>
                  <a:cubicBezTo>
                    <a:pt x="88" y="127"/>
                    <a:pt x="86" y="129"/>
                    <a:pt x="86" y="129"/>
                  </a:cubicBezTo>
                  <a:cubicBezTo>
                    <a:pt x="86" y="129"/>
                    <a:pt x="87" y="130"/>
                    <a:pt x="87" y="130"/>
                  </a:cubicBezTo>
                  <a:cubicBezTo>
                    <a:pt x="89" y="131"/>
                    <a:pt x="88" y="131"/>
                    <a:pt x="89" y="131"/>
                  </a:cubicBezTo>
                  <a:cubicBezTo>
                    <a:pt x="90" y="131"/>
                    <a:pt x="94" y="133"/>
                    <a:pt x="95" y="131"/>
                  </a:cubicBezTo>
                  <a:cubicBezTo>
                    <a:pt x="95" y="128"/>
                    <a:pt x="97" y="129"/>
                    <a:pt x="98" y="128"/>
                  </a:cubicBezTo>
                  <a:cubicBezTo>
                    <a:pt x="98" y="128"/>
                    <a:pt x="96" y="122"/>
                    <a:pt x="96" y="122"/>
                  </a:cubicBezTo>
                  <a:cubicBezTo>
                    <a:pt x="96" y="123"/>
                    <a:pt x="98" y="126"/>
                    <a:pt x="98" y="126"/>
                  </a:cubicBezTo>
                  <a:cubicBezTo>
                    <a:pt x="99" y="128"/>
                    <a:pt x="100" y="126"/>
                    <a:pt x="101" y="126"/>
                  </a:cubicBezTo>
                  <a:cubicBezTo>
                    <a:pt x="101" y="126"/>
                    <a:pt x="98" y="130"/>
                    <a:pt x="98" y="130"/>
                  </a:cubicBezTo>
                  <a:cubicBezTo>
                    <a:pt x="98" y="130"/>
                    <a:pt x="102" y="129"/>
                    <a:pt x="102" y="129"/>
                  </a:cubicBezTo>
                  <a:cubicBezTo>
                    <a:pt x="103" y="129"/>
                    <a:pt x="104" y="129"/>
                    <a:pt x="104" y="129"/>
                  </a:cubicBezTo>
                  <a:cubicBezTo>
                    <a:pt x="105" y="129"/>
                    <a:pt x="106" y="128"/>
                    <a:pt x="107" y="128"/>
                  </a:cubicBezTo>
                  <a:cubicBezTo>
                    <a:pt x="107" y="129"/>
                    <a:pt x="106" y="130"/>
                    <a:pt x="105" y="130"/>
                  </a:cubicBezTo>
                  <a:cubicBezTo>
                    <a:pt x="104" y="130"/>
                    <a:pt x="102" y="130"/>
                    <a:pt x="101" y="131"/>
                  </a:cubicBezTo>
                  <a:cubicBezTo>
                    <a:pt x="100" y="132"/>
                    <a:pt x="103" y="131"/>
                    <a:pt x="103" y="131"/>
                  </a:cubicBezTo>
                  <a:cubicBezTo>
                    <a:pt x="105" y="131"/>
                    <a:pt x="107" y="131"/>
                    <a:pt x="109" y="131"/>
                  </a:cubicBezTo>
                  <a:cubicBezTo>
                    <a:pt x="108" y="131"/>
                    <a:pt x="104" y="131"/>
                    <a:pt x="104" y="132"/>
                  </a:cubicBezTo>
                  <a:cubicBezTo>
                    <a:pt x="104" y="132"/>
                    <a:pt x="106" y="133"/>
                    <a:pt x="106" y="134"/>
                  </a:cubicBezTo>
                  <a:cubicBezTo>
                    <a:pt x="106" y="134"/>
                    <a:pt x="106" y="135"/>
                    <a:pt x="106" y="135"/>
                  </a:cubicBezTo>
                  <a:cubicBezTo>
                    <a:pt x="106" y="136"/>
                    <a:pt x="105" y="136"/>
                    <a:pt x="106" y="137"/>
                  </a:cubicBezTo>
                  <a:cubicBezTo>
                    <a:pt x="106" y="137"/>
                    <a:pt x="108" y="136"/>
                    <a:pt x="109" y="136"/>
                  </a:cubicBezTo>
                  <a:cubicBezTo>
                    <a:pt x="110" y="136"/>
                    <a:pt x="109" y="136"/>
                    <a:pt x="110" y="137"/>
                  </a:cubicBezTo>
                  <a:cubicBezTo>
                    <a:pt x="111" y="138"/>
                    <a:pt x="111" y="139"/>
                    <a:pt x="112" y="140"/>
                  </a:cubicBezTo>
                  <a:cubicBezTo>
                    <a:pt x="112" y="141"/>
                    <a:pt x="109" y="141"/>
                    <a:pt x="109" y="141"/>
                  </a:cubicBezTo>
                  <a:cubicBezTo>
                    <a:pt x="105" y="138"/>
                    <a:pt x="99" y="136"/>
                    <a:pt x="95" y="137"/>
                  </a:cubicBezTo>
                  <a:cubicBezTo>
                    <a:pt x="91" y="137"/>
                    <a:pt x="96" y="140"/>
                    <a:pt x="98" y="140"/>
                  </a:cubicBezTo>
                  <a:cubicBezTo>
                    <a:pt x="101" y="141"/>
                    <a:pt x="103" y="144"/>
                    <a:pt x="106" y="144"/>
                  </a:cubicBezTo>
                  <a:cubicBezTo>
                    <a:pt x="107" y="144"/>
                    <a:pt x="108" y="143"/>
                    <a:pt x="110" y="143"/>
                  </a:cubicBezTo>
                  <a:cubicBezTo>
                    <a:pt x="110" y="144"/>
                    <a:pt x="113" y="144"/>
                    <a:pt x="113" y="144"/>
                  </a:cubicBezTo>
                  <a:cubicBezTo>
                    <a:pt x="114" y="145"/>
                    <a:pt x="113" y="146"/>
                    <a:pt x="113" y="146"/>
                  </a:cubicBezTo>
                  <a:cubicBezTo>
                    <a:pt x="110" y="147"/>
                    <a:pt x="114" y="148"/>
                    <a:pt x="113" y="149"/>
                  </a:cubicBezTo>
                  <a:cubicBezTo>
                    <a:pt x="113" y="150"/>
                    <a:pt x="111" y="149"/>
                    <a:pt x="111" y="151"/>
                  </a:cubicBezTo>
                  <a:cubicBezTo>
                    <a:pt x="111" y="152"/>
                    <a:pt x="113" y="152"/>
                    <a:pt x="113" y="152"/>
                  </a:cubicBezTo>
                  <a:cubicBezTo>
                    <a:pt x="112" y="153"/>
                    <a:pt x="110" y="151"/>
                    <a:pt x="110" y="152"/>
                  </a:cubicBezTo>
                  <a:cubicBezTo>
                    <a:pt x="109" y="153"/>
                    <a:pt x="109" y="154"/>
                    <a:pt x="109" y="155"/>
                  </a:cubicBezTo>
                  <a:cubicBezTo>
                    <a:pt x="109" y="155"/>
                    <a:pt x="111" y="155"/>
                    <a:pt x="111" y="155"/>
                  </a:cubicBezTo>
                  <a:cubicBezTo>
                    <a:pt x="111" y="156"/>
                    <a:pt x="109" y="157"/>
                    <a:pt x="108" y="157"/>
                  </a:cubicBezTo>
                  <a:cubicBezTo>
                    <a:pt x="107" y="157"/>
                    <a:pt x="106" y="157"/>
                    <a:pt x="105" y="157"/>
                  </a:cubicBezTo>
                  <a:cubicBezTo>
                    <a:pt x="104" y="156"/>
                    <a:pt x="103" y="156"/>
                    <a:pt x="102" y="157"/>
                  </a:cubicBezTo>
                  <a:cubicBezTo>
                    <a:pt x="101" y="158"/>
                    <a:pt x="101" y="157"/>
                    <a:pt x="100" y="158"/>
                  </a:cubicBezTo>
                  <a:cubicBezTo>
                    <a:pt x="100" y="158"/>
                    <a:pt x="103" y="161"/>
                    <a:pt x="104" y="161"/>
                  </a:cubicBezTo>
                  <a:cubicBezTo>
                    <a:pt x="104" y="160"/>
                    <a:pt x="104" y="160"/>
                    <a:pt x="103" y="160"/>
                  </a:cubicBezTo>
                  <a:cubicBezTo>
                    <a:pt x="103" y="160"/>
                    <a:pt x="106" y="160"/>
                    <a:pt x="106" y="160"/>
                  </a:cubicBezTo>
                  <a:cubicBezTo>
                    <a:pt x="106" y="160"/>
                    <a:pt x="111" y="158"/>
                    <a:pt x="111" y="159"/>
                  </a:cubicBezTo>
                  <a:cubicBezTo>
                    <a:pt x="110" y="159"/>
                    <a:pt x="109" y="159"/>
                    <a:pt x="108" y="160"/>
                  </a:cubicBezTo>
                  <a:cubicBezTo>
                    <a:pt x="109" y="159"/>
                    <a:pt x="111" y="161"/>
                    <a:pt x="110" y="161"/>
                  </a:cubicBezTo>
                  <a:cubicBezTo>
                    <a:pt x="111" y="161"/>
                    <a:pt x="114" y="162"/>
                    <a:pt x="115" y="162"/>
                  </a:cubicBezTo>
                  <a:cubicBezTo>
                    <a:pt x="114" y="162"/>
                    <a:pt x="112" y="162"/>
                    <a:pt x="112" y="162"/>
                  </a:cubicBezTo>
                  <a:cubicBezTo>
                    <a:pt x="112" y="162"/>
                    <a:pt x="116" y="165"/>
                    <a:pt x="116" y="165"/>
                  </a:cubicBezTo>
                  <a:cubicBezTo>
                    <a:pt x="113" y="165"/>
                    <a:pt x="111" y="161"/>
                    <a:pt x="108" y="161"/>
                  </a:cubicBezTo>
                  <a:cubicBezTo>
                    <a:pt x="106" y="161"/>
                    <a:pt x="101" y="160"/>
                    <a:pt x="100" y="162"/>
                  </a:cubicBezTo>
                  <a:cubicBezTo>
                    <a:pt x="100" y="163"/>
                    <a:pt x="99" y="163"/>
                    <a:pt x="98" y="164"/>
                  </a:cubicBezTo>
                  <a:cubicBezTo>
                    <a:pt x="97" y="164"/>
                    <a:pt x="97" y="166"/>
                    <a:pt x="98" y="165"/>
                  </a:cubicBezTo>
                  <a:cubicBezTo>
                    <a:pt x="100" y="165"/>
                    <a:pt x="102" y="164"/>
                    <a:pt x="103" y="162"/>
                  </a:cubicBezTo>
                  <a:cubicBezTo>
                    <a:pt x="103" y="163"/>
                    <a:pt x="105" y="163"/>
                    <a:pt x="105" y="163"/>
                  </a:cubicBezTo>
                  <a:cubicBezTo>
                    <a:pt x="106" y="163"/>
                    <a:pt x="108" y="166"/>
                    <a:pt x="108" y="163"/>
                  </a:cubicBezTo>
                  <a:cubicBezTo>
                    <a:pt x="108" y="162"/>
                    <a:pt x="110" y="164"/>
                    <a:pt x="110" y="164"/>
                  </a:cubicBezTo>
                  <a:cubicBezTo>
                    <a:pt x="110" y="164"/>
                    <a:pt x="114" y="164"/>
                    <a:pt x="113" y="165"/>
                  </a:cubicBezTo>
                  <a:cubicBezTo>
                    <a:pt x="113" y="165"/>
                    <a:pt x="112" y="165"/>
                    <a:pt x="112" y="165"/>
                  </a:cubicBezTo>
                  <a:cubicBezTo>
                    <a:pt x="112" y="165"/>
                    <a:pt x="114" y="166"/>
                    <a:pt x="114" y="166"/>
                  </a:cubicBezTo>
                  <a:cubicBezTo>
                    <a:pt x="113" y="166"/>
                    <a:pt x="111" y="166"/>
                    <a:pt x="110" y="165"/>
                  </a:cubicBezTo>
                  <a:cubicBezTo>
                    <a:pt x="109" y="164"/>
                    <a:pt x="109" y="165"/>
                    <a:pt x="109" y="166"/>
                  </a:cubicBezTo>
                  <a:cubicBezTo>
                    <a:pt x="109" y="165"/>
                    <a:pt x="103" y="164"/>
                    <a:pt x="102" y="164"/>
                  </a:cubicBezTo>
                  <a:cubicBezTo>
                    <a:pt x="101" y="164"/>
                    <a:pt x="95" y="166"/>
                    <a:pt x="96" y="168"/>
                  </a:cubicBezTo>
                  <a:cubicBezTo>
                    <a:pt x="97" y="169"/>
                    <a:pt x="103" y="167"/>
                    <a:pt x="104" y="167"/>
                  </a:cubicBezTo>
                  <a:cubicBezTo>
                    <a:pt x="105" y="167"/>
                    <a:pt x="107" y="167"/>
                    <a:pt x="108" y="168"/>
                  </a:cubicBezTo>
                  <a:cubicBezTo>
                    <a:pt x="108" y="168"/>
                    <a:pt x="112" y="169"/>
                    <a:pt x="112" y="169"/>
                  </a:cubicBezTo>
                  <a:cubicBezTo>
                    <a:pt x="112" y="170"/>
                    <a:pt x="107" y="168"/>
                    <a:pt x="107" y="168"/>
                  </a:cubicBezTo>
                  <a:cubicBezTo>
                    <a:pt x="105" y="167"/>
                    <a:pt x="102" y="168"/>
                    <a:pt x="100" y="168"/>
                  </a:cubicBezTo>
                  <a:cubicBezTo>
                    <a:pt x="93" y="170"/>
                    <a:pt x="101" y="172"/>
                    <a:pt x="103" y="171"/>
                  </a:cubicBezTo>
                  <a:cubicBezTo>
                    <a:pt x="102" y="172"/>
                    <a:pt x="101" y="173"/>
                    <a:pt x="99" y="173"/>
                  </a:cubicBezTo>
                  <a:cubicBezTo>
                    <a:pt x="96" y="174"/>
                    <a:pt x="101" y="175"/>
                    <a:pt x="101" y="175"/>
                  </a:cubicBezTo>
                  <a:cubicBezTo>
                    <a:pt x="101" y="175"/>
                    <a:pt x="97" y="174"/>
                    <a:pt x="97" y="176"/>
                  </a:cubicBezTo>
                  <a:cubicBezTo>
                    <a:pt x="97" y="179"/>
                    <a:pt x="99" y="177"/>
                    <a:pt x="101" y="176"/>
                  </a:cubicBezTo>
                  <a:cubicBezTo>
                    <a:pt x="103" y="175"/>
                    <a:pt x="105" y="173"/>
                    <a:pt x="107" y="172"/>
                  </a:cubicBezTo>
                  <a:cubicBezTo>
                    <a:pt x="108" y="172"/>
                    <a:pt x="114" y="169"/>
                    <a:pt x="114" y="171"/>
                  </a:cubicBezTo>
                  <a:cubicBezTo>
                    <a:pt x="114" y="171"/>
                    <a:pt x="111" y="171"/>
                    <a:pt x="111" y="171"/>
                  </a:cubicBezTo>
                  <a:cubicBezTo>
                    <a:pt x="111" y="171"/>
                    <a:pt x="113" y="171"/>
                    <a:pt x="114" y="172"/>
                  </a:cubicBezTo>
                  <a:cubicBezTo>
                    <a:pt x="111" y="170"/>
                    <a:pt x="98" y="178"/>
                    <a:pt x="99" y="179"/>
                  </a:cubicBezTo>
                  <a:cubicBezTo>
                    <a:pt x="99" y="180"/>
                    <a:pt x="105" y="178"/>
                    <a:pt x="106" y="178"/>
                  </a:cubicBezTo>
                  <a:cubicBezTo>
                    <a:pt x="106" y="178"/>
                    <a:pt x="102" y="179"/>
                    <a:pt x="101" y="180"/>
                  </a:cubicBezTo>
                  <a:cubicBezTo>
                    <a:pt x="101" y="180"/>
                    <a:pt x="103" y="184"/>
                    <a:pt x="104" y="183"/>
                  </a:cubicBezTo>
                  <a:cubicBezTo>
                    <a:pt x="105" y="182"/>
                    <a:pt x="106" y="180"/>
                    <a:pt x="107" y="180"/>
                  </a:cubicBezTo>
                  <a:cubicBezTo>
                    <a:pt x="108" y="180"/>
                    <a:pt x="112" y="181"/>
                    <a:pt x="112" y="181"/>
                  </a:cubicBezTo>
                  <a:cubicBezTo>
                    <a:pt x="112" y="181"/>
                    <a:pt x="108" y="181"/>
                    <a:pt x="108" y="181"/>
                  </a:cubicBezTo>
                  <a:cubicBezTo>
                    <a:pt x="106" y="181"/>
                    <a:pt x="105" y="182"/>
                    <a:pt x="104" y="183"/>
                  </a:cubicBezTo>
                  <a:cubicBezTo>
                    <a:pt x="104" y="184"/>
                    <a:pt x="104" y="185"/>
                    <a:pt x="104" y="186"/>
                  </a:cubicBezTo>
                  <a:cubicBezTo>
                    <a:pt x="105" y="189"/>
                    <a:pt x="105" y="188"/>
                    <a:pt x="107" y="187"/>
                  </a:cubicBezTo>
                  <a:cubicBezTo>
                    <a:pt x="106" y="188"/>
                    <a:pt x="105" y="192"/>
                    <a:pt x="106" y="193"/>
                  </a:cubicBezTo>
                  <a:cubicBezTo>
                    <a:pt x="106" y="193"/>
                    <a:pt x="109" y="189"/>
                    <a:pt x="110" y="189"/>
                  </a:cubicBezTo>
                  <a:cubicBezTo>
                    <a:pt x="110" y="190"/>
                    <a:pt x="109" y="191"/>
                    <a:pt x="110" y="192"/>
                  </a:cubicBezTo>
                  <a:cubicBezTo>
                    <a:pt x="110" y="193"/>
                    <a:pt x="111" y="191"/>
                    <a:pt x="112" y="191"/>
                  </a:cubicBezTo>
                  <a:cubicBezTo>
                    <a:pt x="114" y="189"/>
                    <a:pt x="110" y="187"/>
                    <a:pt x="110" y="186"/>
                  </a:cubicBezTo>
                  <a:cubicBezTo>
                    <a:pt x="110" y="186"/>
                    <a:pt x="112" y="189"/>
                    <a:pt x="113" y="189"/>
                  </a:cubicBezTo>
                  <a:cubicBezTo>
                    <a:pt x="114" y="190"/>
                    <a:pt x="114" y="189"/>
                    <a:pt x="115" y="188"/>
                  </a:cubicBezTo>
                  <a:cubicBezTo>
                    <a:pt x="114" y="188"/>
                    <a:pt x="117" y="191"/>
                    <a:pt x="116" y="192"/>
                  </a:cubicBezTo>
                  <a:cubicBezTo>
                    <a:pt x="117" y="191"/>
                    <a:pt x="114" y="189"/>
                    <a:pt x="114" y="191"/>
                  </a:cubicBezTo>
                  <a:cubicBezTo>
                    <a:pt x="114" y="193"/>
                    <a:pt x="116" y="195"/>
                    <a:pt x="114" y="196"/>
                  </a:cubicBezTo>
                  <a:cubicBezTo>
                    <a:pt x="114" y="196"/>
                    <a:pt x="114" y="193"/>
                    <a:pt x="114" y="193"/>
                  </a:cubicBezTo>
                  <a:cubicBezTo>
                    <a:pt x="114" y="192"/>
                    <a:pt x="112" y="194"/>
                    <a:pt x="111" y="194"/>
                  </a:cubicBezTo>
                  <a:cubicBezTo>
                    <a:pt x="110" y="194"/>
                    <a:pt x="109" y="196"/>
                    <a:pt x="109" y="197"/>
                  </a:cubicBezTo>
                  <a:cubicBezTo>
                    <a:pt x="108" y="199"/>
                    <a:pt x="111" y="197"/>
                    <a:pt x="111" y="198"/>
                  </a:cubicBezTo>
                  <a:cubicBezTo>
                    <a:pt x="112" y="199"/>
                    <a:pt x="110" y="200"/>
                    <a:pt x="110" y="200"/>
                  </a:cubicBezTo>
                  <a:cubicBezTo>
                    <a:pt x="110" y="200"/>
                    <a:pt x="112" y="199"/>
                    <a:pt x="113" y="201"/>
                  </a:cubicBezTo>
                  <a:cubicBezTo>
                    <a:pt x="113" y="203"/>
                    <a:pt x="115" y="204"/>
                    <a:pt x="115" y="205"/>
                  </a:cubicBezTo>
                  <a:cubicBezTo>
                    <a:pt x="114" y="207"/>
                    <a:pt x="115" y="207"/>
                    <a:pt x="117" y="209"/>
                  </a:cubicBezTo>
                  <a:cubicBezTo>
                    <a:pt x="118" y="210"/>
                    <a:pt x="119" y="212"/>
                    <a:pt x="120" y="210"/>
                  </a:cubicBezTo>
                  <a:cubicBezTo>
                    <a:pt x="120" y="210"/>
                    <a:pt x="121" y="215"/>
                    <a:pt x="122" y="215"/>
                  </a:cubicBezTo>
                  <a:cubicBezTo>
                    <a:pt x="123" y="216"/>
                    <a:pt x="122" y="215"/>
                    <a:pt x="123" y="215"/>
                  </a:cubicBezTo>
                  <a:cubicBezTo>
                    <a:pt x="124" y="216"/>
                    <a:pt x="125" y="217"/>
                    <a:pt x="126" y="218"/>
                  </a:cubicBezTo>
                  <a:cubicBezTo>
                    <a:pt x="128" y="219"/>
                    <a:pt x="130" y="220"/>
                    <a:pt x="132" y="219"/>
                  </a:cubicBezTo>
                  <a:cubicBezTo>
                    <a:pt x="133" y="219"/>
                    <a:pt x="136" y="219"/>
                    <a:pt x="136" y="218"/>
                  </a:cubicBezTo>
                  <a:cubicBezTo>
                    <a:pt x="136" y="218"/>
                    <a:pt x="136" y="221"/>
                    <a:pt x="136" y="221"/>
                  </a:cubicBezTo>
                  <a:cubicBezTo>
                    <a:pt x="136" y="221"/>
                    <a:pt x="138" y="217"/>
                    <a:pt x="138" y="218"/>
                  </a:cubicBezTo>
                  <a:cubicBezTo>
                    <a:pt x="139" y="218"/>
                    <a:pt x="138" y="219"/>
                    <a:pt x="138" y="219"/>
                  </a:cubicBezTo>
                  <a:cubicBezTo>
                    <a:pt x="138" y="220"/>
                    <a:pt x="139" y="220"/>
                    <a:pt x="139" y="220"/>
                  </a:cubicBezTo>
                  <a:cubicBezTo>
                    <a:pt x="139" y="220"/>
                    <a:pt x="136" y="221"/>
                    <a:pt x="137" y="222"/>
                  </a:cubicBezTo>
                  <a:cubicBezTo>
                    <a:pt x="138" y="222"/>
                    <a:pt x="138" y="222"/>
                    <a:pt x="139" y="221"/>
                  </a:cubicBezTo>
                  <a:cubicBezTo>
                    <a:pt x="140" y="222"/>
                    <a:pt x="139" y="223"/>
                    <a:pt x="139" y="223"/>
                  </a:cubicBezTo>
                  <a:cubicBezTo>
                    <a:pt x="139" y="224"/>
                    <a:pt x="142" y="221"/>
                    <a:pt x="142" y="222"/>
                  </a:cubicBezTo>
                  <a:cubicBezTo>
                    <a:pt x="142" y="223"/>
                    <a:pt x="140" y="224"/>
                    <a:pt x="140" y="225"/>
                  </a:cubicBezTo>
                  <a:cubicBezTo>
                    <a:pt x="140" y="224"/>
                    <a:pt x="143" y="223"/>
                    <a:pt x="142" y="225"/>
                  </a:cubicBezTo>
                  <a:cubicBezTo>
                    <a:pt x="142" y="225"/>
                    <a:pt x="142" y="225"/>
                    <a:pt x="142" y="224"/>
                  </a:cubicBezTo>
                  <a:cubicBezTo>
                    <a:pt x="142" y="226"/>
                    <a:pt x="145" y="223"/>
                    <a:pt x="145" y="223"/>
                  </a:cubicBezTo>
                  <a:cubicBezTo>
                    <a:pt x="146" y="224"/>
                    <a:pt x="145" y="226"/>
                    <a:pt x="145" y="227"/>
                  </a:cubicBezTo>
                  <a:cubicBezTo>
                    <a:pt x="144" y="225"/>
                    <a:pt x="153" y="225"/>
                    <a:pt x="147" y="222"/>
                  </a:cubicBezTo>
                  <a:cubicBezTo>
                    <a:pt x="148" y="222"/>
                    <a:pt x="153" y="222"/>
                    <a:pt x="150" y="221"/>
                  </a:cubicBezTo>
                  <a:cubicBezTo>
                    <a:pt x="147" y="219"/>
                    <a:pt x="151" y="220"/>
                    <a:pt x="152" y="218"/>
                  </a:cubicBezTo>
                  <a:cubicBezTo>
                    <a:pt x="152" y="218"/>
                    <a:pt x="149" y="218"/>
                    <a:pt x="149" y="218"/>
                  </a:cubicBezTo>
                  <a:cubicBezTo>
                    <a:pt x="150" y="217"/>
                    <a:pt x="151" y="216"/>
                    <a:pt x="152" y="216"/>
                  </a:cubicBezTo>
                  <a:cubicBezTo>
                    <a:pt x="154" y="214"/>
                    <a:pt x="151" y="215"/>
                    <a:pt x="151" y="214"/>
                  </a:cubicBezTo>
                  <a:cubicBezTo>
                    <a:pt x="151" y="214"/>
                    <a:pt x="154" y="213"/>
                    <a:pt x="154" y="212"/>
                  </a:cubicBezTo>
                  <a:cubicBezTo>
                    <a:pt x="154" y="211"/>
                    <a:pt x="154" y="209"/>
                    <a:pt x="153" y="208"/>
                  </a:cubicBezTo>
                  <a:cubicBezTo>
                    <a:pt x="152" y="208"/>
                    <a:pt x="154" y="207"/>
                    <a:pt x="153" y="206"/>
                  </a:cubicBezTo>
                  <a:cubicBezTo>
                    <a:pt x="153" y="206"/>
                    <a:pt x="151" y="205"/>
                    <a:pt x="151" y="205"/>
                  </a:cubicBezTo>
                  <a:cubicBezTo>
                    <a:pt x="151" y="205"/>
                    <a:pt x="155" y="204"/>
                    <a:pt x="156" y="204"/>
                  </a:cubicBezTo>
                  <a:cubicBezTo>
                    <a:pt x="159" y="204"/>
                    <a:pt x="156" y="203"/>
                    <a:pt x="155" y="202"/>
                  </a:cubicBezTo>
                  <a:cubicBezTo>
                    <a:pt x="155" y="202"/>
                    <a:pt x="160" y="202"/>
                    <a:pt x="160" y="202"/>
                  </a:cubicBezTo>
                  <a:cubicBezTo>
                    <a:pt x="159" y="201"/>
                    <a:pt x="157" y="201"/>
                    <a:pt x="156" y="200"/>
                  </a:cubicBezTo>
                  <a:cubicBezTo>
                    <a:pt x="156" y="200"/>
                    <a:pt x="160" y="201"/>
                    <a:pt x="160" y="200"/>
                  </a:cubicBezTo>
                  <a:cubicBezTo>
                    <a:pt x="161" y="200"/>
                    <a:pt x="160" y="200"/>
                    <a:pt x="160" y="199"/>
                  </a:cubicBezTo>
                  <a:cubicBezTo>
                    <a:pt x="161" y="199"/>
                    <a:pt x="161" y="199"/>
                    <a:pt x="161" y="199"/>
                  </a:cubicBezTo>
                  <a:cubicBezTo>
                    <a:pt x="162" y="198"/>
                    <a:pt x="158" y="197"/>
                    <a:pt x="158" y="197"/>
                  </a:cubicBezTo>
                  <a:cubicBezTo>
                    <a:pt x="158" y="197"/>
                    <a:pt x="163" y="197"/>
                    <a:pt x="162" y="196"/>
                  </a:cubicBezTo>
                  <a:cubicBezTo>
                    <a:pt x="162" y="195"/>
                    <a:pt x="163" y="195"/>
                    <a:pt x="161" y="194"/>
                  </a:cubicBezTo>
                  <a:cubicBezTo>
                    <a:pt x="161" y="194"/>
                    <a:pt x="158" y="194"/>
                    <a:pt x="158" y="193"/>
                  </a:cubicBezTo>
                  <a:cubicBezTo>
                    <a:pt x="158" y="193"/>
                    <a:pt x="163" y="192"/>
                    <a:pt x="163" y="192"/>
                  </a:cubicBezTo>
                  <a:cubicBezTo>
                    <a:pt x="165" y="192"/>
                    <a:pt x="164" y="189"/>
                    <a:pt x="162" y="189"/>
                  </a:cubicBezTo>
                  <a:cubicBezTo>
                    <a:pt x="161" y="188"/>
                    <a:pt x="158" y="187"/>
                    <a:pt x="161" y="186"/>
                  </a:cubicBezTo>
                  <a:cubicBezTo>
                    <a:pt x="163" y="186"/>
                    <a:pt x="166" y="187"/>
                    <a:pt x="167" y="185"/>
                  </a:cubicBezTo>
                  <a:cubicBezTo>
                    <a:pt x="167" y="185"/>
                    <a:pt x="165" y="183"/>
                    <a:pt x="165" y="183"/>
                  </a:cubicBezTo>
                  <a:cubicBezTo>
                    <a:pt x="165" y="182"/>
                    <a:pt x="167" y="182"/>
                    <a:pt x="167" y="182"/>
                  </a:cubicBezTo>
                  <a:cubicBezTo>
                    <a:pt x="168" y="181"/>
                    <a:pt x="170" y="181"/>
                    <a:pt x="172" y="182"/>
                  </a:cubicBezTo>
                  <a:cubicBezTo>
                    <a:pt x="172" y="182"/>
                    <a:pt x="174" y="182"/>
                    <a:pt x="174" y="182"/>
                  </a:cubicBezTo>
                  <a:cubicBezTo>
                    <a:pt x="175" y="181"/>
                    <a:pt x="173" y="180"/>
                    <a:pt x="173" y="179"/>
                  </a:cubicBezTo>
                  <a:cubicBezTo>
                    <a:pt x="174" y="178"/>
                    <a:pt x="177" y="174"/>
                    <a:pt x="179" y="176"/>
                  </a:cubicBezTo>
                  <a:cubicBezTo>
                    <a:pt x="178" y="175"/>
                    <a:pt x="175" y="181"/>
                    <a:pt x="176" y="181"/>
                  </a:cubicBezTo>
                  <a:cubicBezTo>
                    <a:pt x="177" y="182"/>
                    <a:pt x="179" y="179"/>
                    <a:pt x="181" y="179"/>
                  </a:cubicBezTo>
                  <a:cubicBezTo>
                    <a:pt x="181" y="179"/>
                    <a:pt x="183" y="180"/>
                    <a:pt x="183" y="180"/>
                  </a:cubicBezTo>
                  <a:cubicBezTo>
                    <a:pt x="183" y="180"/>
                    <a:pt x="183" y="178"/>
                    <a:pt x="183" y="178"/>
                  </a:cubicBezTo>
                  <a:cubicBezTo>
                    <a:pt x="186" y="179"/>
                    <a:pt x="186" y="178"/>
                    <a:pt x="187" y="177"/>
                  </a:cubicBezTo>
                  <a:cubicBezTo>
                    <a:pt x="188" y="176"/>
                    <a:pt x="189" y="176"/>
                    <a:pt x="190" y="176"/>
                  </a:cubicBezTo>
                  <a:cubicBezTo>
                    <a:pt x="192" y="175"/>
                    <a:pt x="192" y="174"/>
                    <a:pt x="193" y="173"/>
                  </a:cubicBezTo>
                  <a:cubicBezTo>
                    <a:pt x="194" y="172"/>
                    <a:pt x="196" y="170"/>
                    <a:pt x="197" y="168"/>
                  </a:cubicBezTo>
                  <a:cubicBezTo>
                    <a:pt x="199" y="166"/>
                    <a:pt x="199" y="165"/>
                    <a:pt x="201" y="165"/>
                  </a:cubicBezTo>
                  <a:cubicBezTo>
                    <a:pt x="202" y="164"/>
                    <a:pt x="205" y="164"/>
                    <a:pt x="205" y="162"/>
                  </a:cubicBezTo>
                  <a:cubicBezTo>
                    <a:pt x="204" y="162"/>
                    <a:pt x="203" y="157"/>
                    <a:pt x="203" y="157"/>
                  </a:cubicBezTo>
                  <a:cubicBezTo>
                    <a:pt x="204" y="157"/>
                    <a:pt x="207" y="160"/>
                    <a:pt x="208" y="160"/>
                  </a:cubicBezTo>
                  <a:cubicBezTo>
                    <a:pt x="209" y="161"/>
                    <a:pt x="210" y="161"/>
                    <a:pt x="211" y="161"/>
                  </a:cubicBezTo>
                  <a:cubicBezTo>
                    <a:pt x="211" y="161"/>
                    <a:pt x="213" y="160"/>
                    <a:pt x="213" y="160"/>
                  </a:cubicBezTo>
                  <a:cubicBezTo>
                    <a:pt x="214" y="160"/>
                    <a:pt x="215" y="161"/>
                    <a:pt x="216" y="160"/>
                  </a:cubicBezTo>
                  <a:cubicBezTo>
                    <a:pt x="216" y="160"/>
                    <a:pt x="214" y="158"/>
                    <a:pt x="217" y="159"/>
                  </a:cubicBezTo>
                  <a:cubicBezTo>
                    <a:pt x="219" y="159"/>
                    <a:pt x="221" y="159"/>
                    <a:pt x="223" y="158"/>
                  </a:cubicBezTo>
                  <a:cubicBezTo>
                    <a:pt x="228" y="157"/>
                    <a:pt x="232" y="156"/>
                    <a:pt x="237" y="154"/>
                  </a:cubicBezTo>
                  <a:cubicBezTo>
                    <a:pt x="238" y="153"/>
                    <a:pt x="254" y="143"/>
                    <a:pt x="255" y="143"/>
                  </a:cubicBezTo>
                  <a:cubicBezTo>
                    <a:pt x="254" y="143"/>
                    <a:pt x="247" y="143"/>
                    <a:pt x="246" y="143"/>
                  </a:cubicBezTo>
                  <a:cubicBezTo>
                    <a:pt x="244" y="142"/>
                    <a:pt x="242" y="141"/>
                    <a:pt x="240" y="141"/>
                  </a:cubicBezTo>
                  <a:cubicBezTo>
                    <a:pt x="238" y="141"/>
                    <a:pt x="236" y="142"/>
                    <a:pt x="235" y="142"/>
                  </a:cubicBezTo>
                  <a:cubicBezTo>
                    <a:pt x="233" y="143"/>
                    <a:pt x="233" y="141"/>
                    <a:pt x="232" y="142"/>
                  </a:cubicBezTo>
                  <a:cubicBezTo>
                    <a:pt x="231" y="142"/>
                    <a:pt x="230" y="144"/>
                    <a:pt x="229" y="144"/>
                  </a:cubicBezTo>
                  <a:cubicBezTo>
                    <a:pt x="225" y="144"/>
                    <a:pt x="232" y="140"/>
                    <a:pt x="233" y="141"/>
                  </a:cubicBezTo>
                  <a:cubicBezTo>
                    <a:pt x="232" y="140"/>
                    <a:pt x="229" y="141"/>
                    <a:pt x="228" y="141"/>
                  </a:cubicBezTo>
                  <a:cubicBezTo>
                    <a:pt x="225" y="141"/>
                    <a:pt x="223" y="140"/>
                    <a:pt x="221" y="140"/>
                  </a:cubicBezTo>
                  <a:cubicBezTo>
                    <a:pt x="222" y="140"/>
                    <a:pt x="225" y="138"/>
                    <a:pt x="226" y="137"/>
                  </a:cubicBezTo>
                  <a:cubicBezTo>
                    <a:pt x="226" y="134"/>
                    <a:pt x="228" y="135"/>
                    <a:pt x="229" y="136"/>
                  </a:cubicBezTo>
                  <a:cubicBezTo>
                    <a:pt x="231" y="136"/>
                    <a:pt x="239" y="134"/>
                    <a:pt x="240" y="133"/>
                  </a:cubicBezTo>
                  <a:cubicBezTo>
                    <a:pt x="240" y="132"/>
                    <a:pt x="235" y="131"/>
                    <a:pt x="234" y="130"/>
                  </a:cubicBezTo>
                  <a:cubicBezTo>
                    <a:pt x="235" y="131"/>
                    <a:pt x="239" y="132"/>
                    <a:pt x="240" y="132"/>
                  </a:cubicBezTo>
                  <a:cubicBezTo>
                    <a:pt x="241" y="133"/>
                    <a:pt x="245" y="133"/>
                    <a:pt x="245" y="135"/>
                  </a:cubicBezTo>
                  <a:cubicBezTo>
                    <a:pt x="244" y="138"/>
                    <a:pt x="246" y="139"/>
                    <a:pt x="248" y="139"/>
                  </a:cubicBezTo>
                  <a:cubicBezTo>
                    <a:pt x="248" y="139"/>
                    <a:pt x="254" y="139"/>
                    <a:pt x="253" y="138"/>
                  </a:cubicBezTo>
                  <a:cubicBezTo>
                    <a:pt x="253" y="138"/>
                    <a:pt x="253" y="140"/>
                    <a:pt x="254" y="140"/>
                  </a:cubicBezTo>
                  <a:cubicBezTo>
                    <a:pt x="256" y="139"/>
                    <a:pt x="257" y="136"/>
                    <a:pt x="257" y="134"/>
                  </a:cubicBezTo>
                  <a:cubicBezTo>
                    <a:pt x="257" y="133"/>
                    <a:pt x="257" y="129"/>
                    <a:pt x="255" y="130"/>
                  </a:cubicBezTo>
                  <a:cubicBezTo>
                    <a:pt x="253" y="132"/>
                    <a:pt x="254" y="130"/>
                    <a:pt x="253" y="129"/>
                  </a:cubicBezTo>
                  <a:cubicBezTo>
                    <a:pt x="251" y="127"/>
                    <a:pt x="248" y="126"/>
                    <a:pt x="245" y="124"/>
                  </a:cubicBezTo>
                  <a:cubicBezTo>
                    <a:pt x="244" y="123"/>
                    <a:pt x="243" y="123"/>
                    <a:pt x="242" y="122"/>
                  </a:cubicBezTo>
                  <a:cubicBezTo>
                    <a:pt x="242" y="122"/>
                    <a:pt x="238" y="123"/>
                    <a:pt x="238" y="124"/>
                  </a:cubicBezTo>
                  <a:cubicBezTo>
                    <a:pt x="238" y="124"/>
                    <a:pt x="239" y="123"/>
                    <a:pt x="238" y="123"/>
                  </a:cubicBezTo>
                  <a:cubicBezTo>
                    <a:pt x="238" y="123"/>
                    <a:pt x="237" y="122"/>
                    <a:pt x="237" y="122"/>
                  </a:cubicBezTo>
                  <a:cubicBezTo>
                    <a:pt x="237" y="121"/>
                    <a:pt x="241" y="122"/>
                    <a:pt x="241" y="121"/>
                  </a:cubicBezTo>
                  <a:cubicBezTo>
                    <a:pt x="241" y="119"/>
                    <a:pt x="241" y="118"/>
                    <a:pt x="238" y="118"/>
                  </a:cubicBezTo>
                  <a:cubicBezTo>
                    <a:pt x="236" y="119"/>
                    <a:pt x="235" y="121"/>
                    <a:pt x="233" y="119"/>
                  </a:cubicBezTo>
                  <a:cubicBezTo>
                    <a:pt x="233" y="119"/>
                    <a:pt x="229" y="119"/>
                    <a:pt x="229" y="118"/>
                  </a:cubicBezTo>
                  <a:cubicBezTo>
                    <a:pt x="229" y="116"/>
                    <a:pt x="234" y="119"/>
                    <a:pt x="234" y="119"/>
                  </a:cubicBezTo>
                  <a:cubicBezTo>
                    <a:pt x="235" y="119"/>
                    <a:pt x="240" y="118"/>
                    <a:pt x="240" y="117"/>
                  </a:cubicBezTo>
                  <a:cubicBezTo>
                    <a:pt x="241" y="117"/>
                    <a:pt x="236" y="115"/>
                    <a:pt x="235" y="115"/>
                  </a:cubicBezTo>
                  <a:cubicBezTo>
                    <a:pt x="233" y="115"/>
                    <a:pt x="230" y="115"/>
                    <a:pt x="228" y="116"/>
                  </a:cubicBezTo>
                  <a:cubicBezTo>
                    <a:pt x="229" y="116"/>
                    <a:pt x="233" y="113"/>
                    <a:pt x="233" y="114"/>
                  </a:cubicBezTo>
                  <a:cubicBezTo>
                    <a:pt x="233" y="113"/>
                    <a:pt x="229" y="113"/>
                    <a:pt x="229" y="112"/>
                  </a:cubicBezTo>
                  <a:cubicBezTo>
                    <a:pt x="232" y="113"/>
                    <a:pt x="235" y="115"/>
                    <a:pt x="238" y="113"/>
                  </a:cubicBezTo>
                  <a:cubicBezTo>
                    <a:pt x="238" y="113"/>
                    <a:pt x="241" y="112"/>
                    <a:pt x="241" y="111"/>
                  </a:cubicBezTo>
                  <a:cubicBezTo>
                    <a:pt x="240" y="110"/>
                    <a:pt x="238" y="109"/>
                    <a:pt x="238" y="108"/>
                  </a:cubicBezTo>
                  <a:cubicBezTo>
                    <a:pt x="238" y="109"/>
                    <a:pt x="241" y="110"/>
                    <a:pt x="242" y="110"/>
                  </a:cubicBezTo>
                  <a:cubicBezTo>
                    <a:pt x="244" y="111"/>
                    <a:pt x="243" y="109"/>
                    <a:pt x="245" y="109"/>
                  </a:cubicBezTo>
                  <a:cubicBezTo>
                    <a:pt x="246" y="109"/>
                    <a:pt x="254" y="111"/>
                    <a:pt x="254" y="111"/>
                  </a:cubicBezTo>
                  <a:cubicBezTo>
                    <a:pt x="253" y="111"/>
                    <a:pt x="246" y="110"/>
                    <a:pt x="246" y="110"/>
                  </a:cubicBezTo>
                  <a:cubicBezTo>
                    <a:pt x="248" y="114"/>
                    <a:pt x="254" y="113"/>
                    <a:pt x="257" y="113"/>
                  </a:cubicBezTo>
                  <a:cubicBezTo>
                    <a:pt x="258" y="112"/>
                    <a:pt x="261" y="113"/>
                    <a:pt x="262" y="112"/>
                  </a:cubicBezTo>
                  <a:cubicBezTo>
                    <a:pt x="265" y="111"/>
                    <a:pt x="264" y="109"/>
                    <a:pt x="262" y="108"/>
                  </a:cubicBezTo>
                  <a:cubicBezTo>
                    <a:pt x="261" y="107"/>
                    <a:pt x="258" y="106"/>
                    <a:pt x="257" y="106"/>
                  </a:cubicBezTo>
                  <a:cubicBezTo>
                    <a:pt x="256" y="106"/>
                    <a:pt x="257" y="109"/>
                    <a:pt x="257" y="110"/>
                  </a:cubicBezTo>
                  <a:cubicBezTo>
                    <a:pt x="256" y="109"/>
                    <a:pt x="256" y="108"/>
                    <a:pt x="255" y="107"/>
                  </a:cubicBezTo>
                  <a:cubicBezTo>
                    <a:pt x="255" y="106"/>
                    <a:pt x="254" y="107"/>
                    <a:pt x="253" y="106"/>
                  </a:cubicBezTo>
                  <a:cubicBezTo>
                    <a:pt x="254" y="107"/>
                    <a:pt x="256" y="101"/>
                    <a:pt x="256" y="100"/>
                  </a:cubicBezTo>
                  <a:cubicBezTo>
                    <a:pt x="256" y="100"/>
                    <a:pt x="257" y="103"/>
                    <a:pt x="257" y="103"/>
                  </a:cubicBezTo>
                  <a:cubicBezTo>
                    <a:pt x="257" y="105"/>
                    <a:pt x="257" y="106"/>
                    <a:pt x="258" y="106"/>
                  </a:cubicBezTo>
                  <a:cubicBezTo>
                    <a:pt x="261" y="106"/>
                    <a:pt x="263" y="105"/>
                    <a:pt x="265" y="105"/>
                  </a:cubicBezTo>
                  <a:cubicBezTo>
                    <a:pt x="266" y="105"/>
                    <a:pt x="272" y="103"/>
                    <a:pt x="270" y="101"/>
                  </a:cubicBezTo>
                  <a:cubicBezTo>
                    <a:pt x="268" y="100"/>
                    <a:pt x="267" y="102"/>
                    <a:pt x="266" y="101"/>
                  </a:cubicBezTo>
                  <a:cubicBezTo>
                    <a:pt x="266" y="100"/>
                    <a:pt x="266" y="100"/>
                    <a:pt x="266" y="99"/>
                  </a:cubicBezTo>
                  <a:cubicBezTo>
                    <a:pt x="267" y="98"/>
                    <a:pt x="266" y="97"/>
                    <a:pt x="265" y="97"/>
                  </a:cubicBezTo>
                  <a:cubicBezTo>
                    <a:pt x="265" y="96"/>
                    <a:pt x="262" y="96"/>
                    <a:pt x="261" y="96"/>
                  </a:cubicBezTo>
                  <a:cubicBezTo>
                    <a:pt x="259" y="96"/>
                    <a:pt x="258" y="98"/>
                    <a:pt x="256" y="96"/>
                  </a:cubicBezTo>
                  <a:cubicBezTo>
                    <a:pt x="260" y="99"/>
                    <a:pt x="262" y="91"/>
                    <a:pt x="266" y="95"/>
                  </a:cubicBezTo>
                  <a:cubicBezTo>
                    <a:pt x="267" y="97"/>
                    <a:pt x="269" y="94"/>
                    <a:pt x="269" y="92"/>
                  </a:cubicBezTo>
                  <a:cubicBezTo>
                    <a:pt x="269" y="91"/>
                    <a:pt x="266" y="88"/>
                    <a:pt x="266" y="88"/>
                  </a:cubicBezTo>
                  <a:cubicBezTo>
                    <a:pt x="266" y="87"/>
                    <a:pt x="269" y="90"/>
                    <a:pt x="269" y="91"/>
                  </a:cubicBezTo>
                  <a:cubicBezTo>
                    <a:pt x="269" y="92"/>
                    <a:pt x="271" y="90"/>
                    <a:pt x="270" y="88"/>
                  </a:cubicBezTo>
                  <a:cubicBezTo>
                    <a:pt x="269" y="87"/>
                    <a:pt x="267" y="85"/>
                    <a:pt x="266" y="84"/>
                  </a:cubicBezTo>
                  <a:cubicBezTo>
                    <a:pt x="264" y="84"/>
                    <a:pt x="261" y="85"/>
                    <a:pt x="259" y="84"/>
                  </a:cubicBezTo>
                  <a:cubicBezTo>
                    <a:pt x="258" y="83"/>
                    <a:pt x="258" y="81"/>
                    <a:pt x="256" y="81"/>
                  </a:cubicBezTo>
                  <a:cubicBezTo>
                    <a:pt x="256" y="80"/>
                    <a:pt x="252" y="81"/>
                    <a:pt x="253" y="80"/>
                  </a:cubicBezTo>
                  <a:cubicBezTo>
                    <a:pt x="254" y="78"/>
                    <a:pt x="254" y="77"/>
                    <a:pt x="256" y="79"/>
                  </a:cubicBezTo>
                  <a:cubicBezTo>
                    <a:pt x="258" y="81"/>
                    <a:pt x="260" y="78"/>
                    <a:pt x="262" y="77"/>
                  </a:cubicBezTo>
                  <a:cubicBezTo>
                    <a:pt x="265" y="75"/>
                    <a:pt x="271" y="81"/>
                    <a:pt x="274" y="78"/>
                  </a:cubicBezTo>
                  <a:cubicBezTo>
                    <a:pt x="275" y="77"/>
                    <a:pt x="275" y="72"/>
                    <a:pt x="272" y="73"/>
                  </a:cubicBezTo>
                  <a:cubicBezTo>
                    <a:pt x="271" y="73"/>
                    <a:pt x="270" y="74"/>
                    <a:pt x="269" y="73"/>
                  </a:cubicBezTo>
                  <a:cubicBezTo>
                    <a:pt x="267" y="73"/>
                    <a:pt x="265" y="72"/>
                    <a:pt x="263" y="70"/>
                  </a:cubicBezTo>
                  <a:cubicBezTo>
                    <a:pt x="260" y="68"/>
                    <a:pt x="271" y="71"/>
                    <a:pt x="271" y="70"/>
                  </a:cubicBezTo>
                  <a:cubicBezTo>
                    <a:pt x="270" y="68"/>
                    <a:pt x="265" y="67"/>
                    <a:pt x="263" y="66"/>
                  </a:cubicBezTo>
                  <a:cubicBezTo>
                    <a:pt x="260" y="65"/>
                    <a:pt x="260" y="66"/>
                    <a:pt x="259" y="68"/>
                  </a:cubicBezTo>
                  <a:cubicBezTo>
                    <a:pt x="259" y="69"/>
                    <a:pt x="257" y="70"/>
                    <a:pt x="256" y="69"/>
                  </a:cubicBezTo>
                  <a:cubicBezTo>
                    <a:pt x="255" y="69"/>
                    <a:pt x="258" y="65"/>
                    <a:pt x="258" y="64"/>
                  </a:cubicBezTo>
                  <a:cubicBezTo>
                    <a:pt x="258" y="63"/>
                    <a:pt x="259" y="61"/>
                    <a:pt x="260" y="60"/>
                  </a:cubicBezTo>
                  <a:cubicBezTo>
                    <a:pt x="260" y="59"/>
                    <a:pt x="260" y="57"/>
                    <a:pt x="261" y="57"/>
                  </a:cubicBezTo>
                  <a:cubicBezTo>
                    <a:pt x="262" y="57"/>
                    <a:pt x="264" y="57"/>
                    <a:pt x="265" y="56"/>
                  </a:cubicBezTo>
                  <a:cubicBezTo>
                    <a:pt x="265" y="56"/>
                    <a:pt x="270" y="51"/>
                    <a:pt x="270" y="52"/>
                  </a:cubicBezTo>
                  <a:cubicBezTo>
                    <a:pt x="270" y="52"/>
                    <a:pt x="268" y="51"/>
                    <a:pt x="268" y="51"/>
                  </a:cubicBezTo>
                  <a:cubicBezTo>
                    <a:pt x="268" y="50"/>
                    <a:pt x="268" y="49"/>
                    <a:pt x="268" y="48"/>
                  </a:cubicBezTo>
                  <a:cubicBezTo>
                    <a:pt x="268" y="46"/>
                    <a:pt x="269" y="46"/>
                    <a:pt x="271" y="46"/>
                  </a:cubicBezTo>
                  <a:cubicBezTo>
                    <a:pt x="273" y="46"/>
                    <a:pt x="281" y="43"/>
                    <a:pt x="276" y="43"/>
                  </a:cubicBezTo>
                  <a:cubicBezTo>
                    <a:pt x="273" y="43"/>
                    <a:pt x="268" y="42"/>
                    <a:pt x="266" y="44"/>
                  </a:cubicBezTo>
                  <a:cubicBezTo>
                    <a:pt x="265" y="45"/>
                    <a:pt x="265" y="47"/>
                    <a:pt x="263" y="46"/>
                  </a:cubicBezTo>
                  <a:cubicBezTo>
                    <a:pt x="261" y="45"/>
                    <a:pt x="263" y="43"/>
                    <a:pt x="264" y="42"/>
                  </a:cubicBezTo>
                  <a:cubicBezTo>
                    <a:pt x="266" y="39"/>
                    <a:pt x="270" y="41"/>
                    <a:pt x="273" y="41"/>
                  </a:cubicBezTo>
                  <a:cubicBezTo>
                    <a:pt x="277" y="41"/>
                    <a:pt x="281" y="42"/>
                    <a:pt x="283" y="38"/>
                  </a:cubicBezTo>
                  <a:cubicBezTo>
                    <a:pt x="284" y="38"/>
                    <a:pt x="280" y="37"/>
                    <a:pt x="280" y="37"/>
                  </a:cubicBezTo>
                  <a:cubicBezTo>
                    <a:pt x="278" y="36"/>
                    <a:pt x="276" y="37"/>
                    <a:pt x="274" y="37"/>
                  </a:cubicBezTo>
                  <a:cubicBezTo>
                    <a:pt x="272" y="37"/>
                    <a:pt x="271" y="36"/>
                    <a:pt x="269" y="36"/>
                  </a:cubicBezTo>
                  <a:cubicBezTo>
                    <a:pt x="268" y="36"/>
                    <a:pt x="266" y="36"/>
                    <a:pt x="265" y="36"/>
                  </a:cubicBezTo>
                  <a:cubicBezTo>
                    <a:pt x="266" y="37"/>
                    <a:pt x="269" y="36"/>
                    <a:pt x="271" y="36"/>
                  </a:cubicBezTo>
                  <a:cubicBezTo>
                    <a:pt x="274" y="36"/>
                    <a:pt x="276" y="35"/>
                    <a:pt x="279" y="35"/>
                  </a:cubicBezTo>
                  <a:cubicBezTo>
                    <a:pt x="283" y="36"/>
                    <a:pt x="285" y="34"/>
                    <a:pt x="288" y="34"/>
                  </a:cubicBezTo>
                  <a:cubicBezTo>
                    <a:pt x="289" y="34"/>
                    <a:pt x="291" y="34"/>
                    <a:pt x="291" y="33"/>
                  </a:cubicBezTo>
                  <a:cubicBezTo>
                    <a:pt x="291" y="33"/>
                    <a:pt x="289" y="31"/>
                    <a:pt x="290" y="31"/>
                  </a:cubicBezTo>
                  <a:cubicBezTo>
                    <a:pt x="295" y="30"/>
                    <a:pt x="300" y="29"/>
                    <a:pt x="304" y="26"/>
                  </a:cubicBezTo>
                  <a:cubicBezTo>
                    <a:pt x="305" y="25"/>
                    <a:pt x="301" y="24"/>
                    <a:pt x="301" y="24"/>
                  </a:cubicBezTo>
                  <a:cubicBezTo>
                    <a:pt x="298" y="23"/>
                    <a:pt x="295" y="22"/>
                    <a:pt x="293" y="22"/>
                  </a:cubicBezTo>
                  <a:cubicBezTo>
                    <a:pt x="287" y="21"/>
                    <a:pt x="282" y="20"/>
                    <a:pt x="277" y="25"/>
                  </a:cubicBezTo>
                  <a:cubicBezTo>
                    <a:pt x="275" y="28"/>
                    <a:pt x="273" y="26"/>
                    <a:pt x="269" y="26"/>
                  </a:cubicBezTo>
                  <a:cubicBezTo>
                    <a:pt x="268" y="26"/>
                    <a:pt x="264" y="29"/>
                    <a:pt x="265" y="26"/>
                  </a:cubicBezTo>
                  <a:cubicBezTo>
                    <a:pt x="265" y="24"/>
                    <a:pt x="260" y="27"/>
                    <a:pt x="259" y="28"/>
                  </a:cubicBezTo>
                  <a:cubicBezTo>
                    <a:pt x="257" y="29"/>
                    <a:pt x="255" y="30"/>
                    <a:pt x="253" y="31"/>
                  </a:cubicBezTo>
                  <a:cubicBezTo>
                    <a:pt x="252" y="31"/>
                    <a:pt x="244" y="37"/>
                    <a:pt x="244" y="37"/>
                  </a:cubicBezTo>
                  <a:cubicBezTo>
                    <a:pt x="242" y="35"/>
                    <a:pt x="264" y="22"/>
                    <a:pt x="251" y="19"/>
                  </a:cubicBezTo>
                  <a:cubicBezTo>
                    <a:pt x="246" y="19"/>
                    <a:pt x="247" y="22"/>
                    <a:pt x="243" y="24"/>
                  </a:cubicBezTo>
                  <a:cubicBezTo>
                    <a:pt x="240" y="25"/>
                    <a:pt x="238" y="25"/>
                    <a:pt x="235" y="26"/>
                  </a:cubicBezTo>
                  <a:cubicBezTo>
                    <a:pt x="234" y="26"/>
                    <a:pt x="229" y="28"/>
                    <a:pt x="228" y="28"/>
                  </a:cubicBezTo>
                  <a:cubicBezTo>
                    <a:pt x="226" y="25"/>
                    <a:pt x="233" y="24"/>
                    <a:pt x="235" y="24"/>
                  </a:cubicBezTo>
                  <a:cubicBezTo>
                    <a:pt x="235" y="23"/>
                    <a:pt x="241" y="22"/>
                    <a:pt x="238" y="21"/>
                  </a:cubicBezTo>
                  <a:cubicBezTo>
                    <a:pt x="235" y="20"/>
                    <a:pt x="232" y="20"/>
                    <a:pt x="229" y="20"/>
                  </a:cubicBezTo>
                  <a:cubicBezTo>
                    <a:pt x="221" y="20"/>
                    <a:pt x="213" y="21"/>
                    <a:pt x="205" y="23"/>
                  </a:cubicBezTo>
                  <a:cubicBezTo>
                    <a:pt x="205" y="23"/>
                    <a:pt x="202" y="25"/>
                    <a:pt x="201" y="24"/>
                  </a:cubicBezTo>
                  <a:cubicBezTo>
                    <a:pt x="201" y="22"/>
                    <a:pt x="200" y="22"/>
                    <a:pt x="202" y="22"/>
                  </a:cubicBezTo>
                  <a:cubicBezTo>
                    <a:pt x="206" y="20"/>
                    <a:pt x="210" y="19"/>
                    <a:pt x="214" y="18"/>
                  </a:cubicBezTo>
                  <a:cubicBezTo>
                    <a:pt x="221" y="17"/>
                    <a:pt x="229" y="18"/>
                    <a:pt x="237" y="18"/>
                  </a:cubicBezTo>
                  <a:cubicBezTo>
                    <a:pt x="239" y="18"/>
                    <a:pt x="241" y="18"/>
                    <a:pt x="243" y="18"/>
                  </a:cubicBezTo>
                  <a:cubicBezTo>
                    <a:pt x="247" y="16"/>
                    <a:pt x="252" y="16"/>
                    <a:pt x="256" y="14"/>
                  </a:cubicBezTo>
                  <a:cubicBezTo>
                    <a:pt x="258" y="14"/>
                    <a:pt x="259" y="13"/>
                    <a:pt x="256" y="12"/>
                  </a:cubicBezTo>
                  <a:cubicBezTo>
                    <a:pt x="254" y="11"/>
                    <a:pt x="250" y="10"/>
                    <a:pt x="248" y="11"/>
                  </a:cubicBezTo>
                  <a:cubicBezTo>
                    <a:pt x="246" y="11"/>
                    <a:pt x="246" y="10"/>
                    <a:pt x="244" y="9"/>
                  </a:cubicBezTo>
                  <a:cubicBezTo>
                    <a:pt x="242" y="9"/>
                    <a:pt x="240" y="11"/>
                    <a:pt x="238" y="11"/>
                  </a:cubicBezTo>
                  <a:cubicBezTo>
                    <a:pt x="238" y="11"/>
                    <a:pt x="240" y="8"/>
                    <a:pt x="241" y="8"/>
                  </a:cubicBezTo>
                  <a:cubicBezTo>
                    <a:pt x="242" y="6"/>
                    <a:pt x="238" y="6"/>
                    <a:pt x="237" y="6"/>
                  </a:cubicBezTo>
                  <a:cubicBezTo>
                    <a:pt x="231" y="7"/>
                    <a:pt x="226" y="7"/>
                    <a:pt x="220" y="6"/>
                  </a:cubicBezTo>
                  <a:cubicBezTo>
                    <a:pt x="215" y="6"/>
                    <a:pt x="211" y="8"/>
                    <a:pt x="206" y="8"/>
                  </a:cubicBezTo>
                  <a:cubicBezTo>
                    <a:pt x="204" y="8"/>
                    <a:pt x="201" y="8"/>
                    <a:pt x="199" y="8"/>
                  </a:cubicBezTo>
                  <a:cubicBezTo>
                    <a:pt x="197" y="9"/>
                    <a:pt x="194" y="8"/>
                    <a:pt x="193" y="9"/>
                  </a:cubicBezTo>
                  <a:cubicBezTo>
                    <a:pt x="196" y="8"/>
                    <a:pt x="199" y="8"/>
                    <a:pt x="202" y="7"/>
                  </a:cubicBezTo>
                  <a:cubicBezTo>
                    <a:pt x="207" y="7"/>
                    <a:pt x="211" y="6"/>
                    <a:pt x="215" y="6"/>
                  </a:cubicBezTo>
                  <a:cubicBezTo>
                    <a:pt x="217" y="6"/>
                    <a:pt x="237" y="6"/>
                    <a:pt x="237" y="4"/>
                  </a:cubicBezTo>
                  <a:cubicBezTo>
                    <a:pt x="236" y="4"/>
                    <a:pt x="233" y="3"/>
                    <a:pt x="232" y="2"/>
                  </a:cubicBezTo>
                  <a:cubicBezTo>
                    <a:pt x="229" y="2"/>
                    <a:pt x="227" y="2"/>
                    <a:pt x="224" y="2"/>
                  </a:cubicBezTo>
                  <a:cubicBezTo>
                    <a:pt x="220" y="2"/>
                    <a:pt x="216" y="1"/>
                    <a:pt x="213" y="0"/>
                  </a:cubicBezTo>
                  <a:cubicBezTo>
                    <a:pt x="206" y="0"/>
                    <a:pt x="200" y="0"/>
                    <a:pt x="194" y="0"/>
                  </a:cubicBezTo>
                  <a:cubicBezTo>
                    <a:pt x="191" y="1"/>
                    <a:pt x="188" y="1"/>
                    <a:pt x="185" y="1"/>
                  </a:cubicBezTo>
                  <a:cubicBezTo>
                    <a:pt x="184" y="1"/>
                    <a:pt x="183" y="3"/>
                    <a:pt x="183" y="3"/>
                  </a:cubicBezTo>
                  <a:cubicBezTo>
                    <a:pt x="181" y="3"/>
                    <a:pt x="179" y="2"/>
                    <a:pt x="177" y="2"/>
                  </a:cubicBezTo>
                  <a:cubicBezTo>
                    <a:pt x="176" y="2"/>
                    <a:pt x="175" y="3"/>
                    <a:pt x="173" y="3"/>
                  </a:cubicBezTo>
                  <a:cubicBezTo>
                    <a:pt x="171" y="3"/>
                    <a:pt x="171" y="4"/>
                    <a:pt x="173" y="4"/>
                  </a:cubicBezTo>
                  <a:cubicBezTo>
                    <a:pt x="176" y="5"/>
                    <a:pt x="179" y="5"/>
                    <a:pt x="181" y="6"/>
                  </a:cubicBezTo>
                  <a:cubicBezTo>
                    <a:pt x="180" y="5"/>
                    <a:pt x="174" y="7"/>
                    <a:pt x="173" y="8"/>
                  </a:cubicBezTo>
                  <a:cubicBezTo>
                    <a:pt x="173" y="8"/>
                    <a:pt x="170" y="8"/>
                    <a:pt x="170" y="8"/>
                  </a:cubicBezTo>
                  <a:cubicBezTo>
                    <a:pt x="170" y="8"/>
                    <a:pt x="172" y="10"/>
                    <a:pt x="172" y="10"/>
                  </a:cubicBezTo>
                  <a:cubicBezTo>
                    <a:pt x="171" y="10"/>
                    <a:pt x="169" y="9"/>
                    <a:pt x="168" y="8"/>
                  </a:cubicBezTo>
                  <a:cubicBezTo>
                    <a:pt x="167" y="7"/>
                    <a:pt x="164" y="8"/>
                    <a:pt x="163" y="8"/>
                  </a:cubicBezTo>
                  <a:cubicBezTo>
                    <a:pt x="160" y="7"/>
                    <a:pt x="157" y="6"/>
                    <a:pt x="154" y="5"/>
                  </a:cubicBezTo>
                  <a:cubicBezTo>
                    <a:pt x="152" y="4"/>
                    <a:pt x="150" y="6"/>
                    <a:pt x="147" y="6"/>
                  </a:cubicBezTo>
                  <a:cubicBezTo>
                    <a:pt x="146" y="6"/>
                    <a:pt x="140" y="5"/>
                    <a:pt x="140" y="7"/>
                  </a:cubicBezTo>
                  <a:cubicBezTo>
                    <a:pt x="139" y="7"/>
                    <a:pt x="153" y="9"/>
                    <a:pt x="155" y="10"/>
                  </a:cubicBezTo>
                  <a:cubicBezTo>
                    <a:pt x="158" y="10"/>
                    <a:pt x="161" y="10"/>
                    <a:pt x="163" y="11"/>
                  </a:cubicBezTo>
                  <a:cubicBezTo>
                    <a:pt x="164" y="11"/>
                    <a:pt x="165" y="11"/>
                    <a:pt x="166" y="12"/>
                  </a:cubicBezTo>
                  <a:cubicBezTo>
                    <a:pt x="166" y="12"/>
                    <a:pt x="166" y="15"/>
                    <a:pt x="166" y="15"/>
                  </a:cubicBezTo>
                  <a:cubicBezTo>
                    <a:pt x="166" y="16"/>
                    <a:pt x="165" y="14"/>
                    <a:pt x="165" y="13"/>
                  </a:cubicBezTo>
                  <a:cubicBezTo>
                    <a:pt x="164" y="12"/>
                    <a:pt x="161" y="12"/>
                    <a:pt x="160" y="11"/>
                  </a:cubicBezTo>
                  <a:cubicBezTo>
                    <a:pt x="160" y="11"/>
                    <a:pt x="157" y="11"/>
                    <a:pt x="157" y="11"/>
                  </a:cubicBezTo>
                  <a:cubicBezTo>
                    <a:pt x="157" y="12"/>
                    <a:pt x="158" y="14"/>
                    <a:pt x="158" y="14"/>
                  </a:cubicBezTo>
                  <a:cubicBezTo>
                    <a:pt x="156" y="14"/>
                    <a:pt x="155" y="11"/>
                    <a:pt x="154" y="11"/>
                  </a:cubicBezTo>
                  <a:cubicBezTo>
                    <a:pt x="152" y="11"/>
                    <a:pt x="150" y="11"/>
                    <a:pt x="148" y="10"/>
                  </a:cubicBezTo>
                  <a:cubicBezTo>
                    <a:pt x="147" y="10"/>
                    <a:pt x="139" y="10"/>
                    <a:pt x="139" y="10"/>
                  </a:cubicBezTo>
                  <a:cubicBezTo>
                    <a:pt x="138" y="12"/>
                    <a:pt x="151" y="17"/>
                    <a:pt x="151" y="17"/>
                  </a:cubicBezTo>
                  <a:cubicBezTo>
                    <a:pt x="151" y="18"/>
                    <a:pt x="146" y="17"/>
                    <a:pt x="146" y="17"/>
                  </a:cubicBezTo>
                  <a:cubicBezTo>
                    <a:pt x="143" y="17"/>
                    <a:pt x="142" y="16"/>
                    <a:pt x="143" y="19"/>
                  </a:cubicBezTo>
                  <a:cubicBezTo>
                    <a:pt x="142" y="19"/>
                    <a:pt x="141" y="18"/>
                    <a:pt x="140" y="17"/>
                  </a:cubicBezTo>
                  <a:cubicBezTo>
                    <a:pt x="140" y="16"/>
                    <a:pt x="142" y="17"/>
                    <a:pt x="143" y="16"/>
                  </a:cubicBezTo>
                  <a:cubicBezTo>
                    <a:pt x="143" y="16"/>
                    <a:pt x="141" y="14"/>
                    <a:pt x="140" y="14"/>
                  </a:cubicBezTo>
                  <a:cubicBezTo>
                    <a:pt x="138" y="13"/>
                    <a:pt x="136" y="12"/>
                    <a:pt x="133" y="12"/>
                  </a:cubicBezTo>
                  <a:cubicBezTo>
                    <a:pt x="132" y="12"/>
                    <a:pt x="130" y="11"/>
                    <a:pt x="129" y="12"/>
                  </a:cubicBezTo>
                  <a:cubicBezTo>
                    <a:pt x="128" y="12"/>
                    <a:pt x="131" y="15"/>
                    <a:pt x="131" y="15"/>
                  </a:cubicBezTo>
                  <a:cubicBezTo>
                    <a:pt x="134" y="17"/>
                    <a:pt x="138" y="17"/>
                    <a:pt x="142" y="20"/>
                  </a:cubicBezTo>
                  <a:cubicBezTo>
                    <a:pt x="143" y="20"/>
                    <a:pt x="144" y="21"/>
                    <a:pt x="143" y="22"/>
                  </a:cubicBezTo>
                  <a:cubicBezTo>
                    <a:pt x="141" y="24"/>
                    <a:pt x="139" y="22"/>
                    <a:pt x="137" y="21"/>
                  </a:cubicBezTo>
                  <a:cubicBezTo>
                    <a:pt x="132" y="18"/>
                    <a:pt x="126" y="16"/>
                    <a:pt x="120" y="15"/>
                  </a:cubicBezTo>
                  <a:cubicBezTo>
                    <a:pt x="117" y="14"/>
                    <a:pt x="114" y="13"/>
                    <a:pt x="111" y="14"/>
                  </a:cubicBezTo>
                  <a:cubicBezTo>
                    <a:pt x="110" y="14"/>
                    <a:pt x="113" y="17"/>
                    <a:pt x="113" y="18"/>
                  </a:cubicBezTo>
                  <a:cubicBezTo>
                    <a:pt x="113" y="18"/>
                    <a:pt x="117" y="21"/>
                    <a:pt x="117" y="21"/>
                  </a:cubicBezTo>
                  <a:cubicBezTo>
                    <a:pt x="117" y="22"/>
                    <a:pt x="111" y="21"/>
                    <a:pt x="111" y="21"/>
                  </a:cubicBezTo>
                  <a:cubicBezTo>
                    <a:pt x="111" y="23"/>
                    <a:pt x="115" y="22"/>
                    <a:pt x="115" y="24"/>
                  </a:cubicBezTo>
                  <a:cubicBezTo>
                    <a:pt x="115" y="24"/>
                    <a:pt x="111" y="23"/>
                    <a:pt x="110" y="22"/>
                  </a:cubicBezTo>
                  <a:cubicBezTo>
                    <a:pt x="108" y="21"/>
                    <a:pt x="106" y="21"/>
                    <a:pt x="103" y="20"/>
                  </a:cubicBezTo>
                  <a:cubicBezTo>
                    <a:pt x="101" y="19"/>
                    <a:pt x="101" y="20"/>
                    <a:pt x="101" y="22"/>
                  </a:cubicBezTo>
                  <a:cubicBezTo>
                    <a:pt x="100" y="23"/>
                    <a:pt x="99" y="23"/>
                    <a:pt x="98" y="23"/>
                  </a:cubicBezTo>
                  <a:cubicBezTo>
                    <a:pt x="98" y="24"/>
                    <a:pt x="98" y="26"/>
                    <a:pt x="97" y="26"/>
                  </a:cubicBezTo>
                  <a:cubicBezTo>
                    <a:pt x="97" y="27"/>
                    <a:pt x="97" y="24"/>
                    <a:pt x="97" y="23"/>
                  </a:cubicBezTo>
                  <a:cubicBezTo>
                    <a:pt x="97" y="22"/>
                    <a:pt x="98" y="21"/>
                    <a:pt x="98" y="20"/>
                  </a:cubicBezTo>
                  <a:cubicBezTo>
                    <a:pt x="97" y="16"/>
                    <a:pt x="93" y="16"/>
                    <a:pt x="90" y="16"/>
                  </a:cubicBezTo>
                  <a:cubicBezTo>
                    <a:pt x="86" y="17"/>
                    <a:pt x="82" y="18"/>
                    <a:pt x="78" y="18"/>
                  </a:cubicBezTo>
                  <a:cubicBezTo>
                    <a:pt x="77" y="19"/>
                    <a:pt x="75" y="19"/>
                    <a:pt x="74" y="19"/>
                  </a:cubicBezTo>
                  <a:cubicBezTo>
                    <a:pt x="74" y="19"/>
                    <a:pt x="69" y="20"/>
                    <a:pt x="69" y="20"/>
                  </a:cubicBezTo>
                  <a:cubicBezTo>
                    <a:pt x="70" y="21"/>
                    <a:pt x="72" y="21"/>
                    <a:pt x="73" y="21"/>
                  </a:cubicBezTo>
                  <a:cubicBezTo>
                    <a:pt x="74" y="22"/>
                    <a:pt x="75" y="23"/>
                    <a:pt x="77" y="24"/>
                  </a:cubicBezTo>
                  <a:cubicBezTo>
                    <a:pt x="77" y="24"/>
                    <a:pt x="81" y="27"/>
                    <a:pt x="81" y="27"/>
                  </a:cubicBezTo>
                  <a:cubicBezTo>
                    <a:pt x="80" y="27"/>
                    <a:pt x="76" y="25"/>
                    <a:pt x="75" y="25"/>
                  </a:cubicBezTo>
                  <a:cubicBezTo>
                    <a:pt x="73" y="24"/>
                    <a:pt x="72" y="22"/>
                    <a:pt x="70" y="22"/>
                  </a:cubicBezTo>
                  <a:cubicBezTo>
                    <a:pt x="67" y="21"/>
                    <a:pt x="64" y="22"/>
                    <a:pt x="61" y="22"/>
                  </a:cubicBezTo>
                  <a:cubicBezTo>
                    <a:pt x="58" y="23"/>
                    <a:pt x="58" y="22"/>
                    <a:pt x="60" y="25"/>
                  </a:cubicBezTo>
                  <a:cubicBezTo>
                    <a:pt x="60" y="26"/>
                    <a:pt x="60" y="29"/>
                    <a:pt x="60" y="30"/>
                  </a:cubicBezTo>
                  <a:cubicBezTo>
                    <a:pt x="60" y="32"/>
                    <a:pt x="56" y="30"/>
                    <a:pt x="55" y="30"/>
                  </a:cubicBezTo>
                  <a:cubicBezTo>
                    <a:pt x="54" y="30"/>
                    <a:pt x="51" y="28"/>
                    <a:pt x="50" y="30"/>
                  </a:cubicBezTo>
                  <a:cubicBezTo>
                    <a:pt x="49" y="31"/>
                    <a:pt x="50" y="34"/>
                    <a:pt x="50" y="34"/>
                  </a:cubicBezTo>
                  <a:cubicBezTo>
                    <a:pt x="49" y="35"/>
                    <a:pt x="48" y="33"/>
                    <a:pt x="47" y="32"/>
                  </a:cubicBezTo>
                  <a:cubicBezTo>
                    <a:pt x="45" y="31"/>
                    <a:pt x="43" y="31"/>
                    <a:pt x="42" y="32"/>
                  </a:cubicBezTo>
                  <a:cubicBezTo>
                    <a:pt x="39" y="34"/>
                    <a:pt x="36" y="36"/>
                    <a:pt x="32" y="37"/>
                  </a:cubicBezTo>
                  <a:cubicBezTo>
                    <a:pt x="31" y="38"/>
                    <a:pt x="34" y="37"/>
                    <a:pt x="3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61" name="Freeform 360"/>
          <p:cNvSpPr/>
          <p:nvPr/>
        </p:nvSpPr>
        <p:spPr>
          <a:xfrm>
            <a:off x="1328517" y="2748839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850k</a:t>
            </a:r>
          </a:p>
        </p:txBody>
      </p:sp>
      <p:sp>
        <p:nvSpPr>
          <p:cNvPr id="362" name="Freeform 361"/>
          <p:cNvSpPr/>
          <p:nvPr/>
        </p:nvSpPr>
        <p:spPr>
          <a:xfrm>
            <a:off x="2267851" y="3643784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317k</a:t>
            </a:r>
          </a:p>
        </p:txBody>
      </p:sp>
      <p:sp>
        <p:nvSpPr>
          <p:cNvPr id="363" name="Freeform 362"/>
          <p:cNvSpPr/>
          <p:nvPr/>
        </p:nvSpPr>
        <p:spPr>
          <a:xfrm>
            <a:off x="5556154" y="3926056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390k</a:t>
            </a:r>
          </a:p>
        </p:txBody>
      </p:sp>
      <p:sp>
        <p:nvSpPr>
          <p:cNvPr id="364" name="Freeform 363"/>
          <p:cNvSpPr/>
          <p:nvPr/>
        </p:nvSpPr>
        <p:spPr>
          <a:xfrm>
            <a:off x="5043715" y="2737302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190k</a:t>
            </a:r>
          </a:p>
        </p:txBody>
      </p:sp>
      <p:sp>
        <p:nvSpPr>
          <p:cNvPr id="365" name="Freeform 364"/>
          <p:cNvSpPr/>
          <p:nvPr/>
        </p:nvSpPr>
        <p:spPr>
          <a:xfrm>
            <a:off x="3132079" y="2348628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257k</a:t>
            </a:r>
          </a:p>
        </p:txBody>
      </p:sp>
      <p:sp>
        <p:nvSpPr>
          <p:cNvPr id="366" name="TextBox 365"/>
          <p:cNvSpPr txBox="1"/>
          <p:nvPr/>
        </p:nvSpPr>
        <p:spPr>
          <a:xfrm>
            <a:off x="7443903" y="2511421"/>
            <a:ext cx="159050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Maps Analysis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7" name="TextBox 366"/>
          <p:cNvSpPr txBox="1"/>
          <p:nvPr/>
        </p:nvSpPr>
        <p:spPr>
          <a:xfrm>
            <a:off x="7438923" y="3441721"/>
            <a:ext cx="437793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8" name="TextBox 367"/>
          <p:cNvSpPr txBox="1"/>
          <p:nvPr/>
        </p:nvSpPr>
        <p:spPr>
          <a:xfrm>
            <a:off x="7443903" y="4442751"/>
            <a:ext cx="170751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Potential Buyer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9" name="TextBox 368"/>
          <p:cNvSpPr txBox="1"/>
          <p:nvPr/>
        </p:nvSpPr>
        <p:spPr>
          <a:xfrm>
            <a:off x="649321" y="5654023"/>
            <a:ext cx="67999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Brazil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0" name="TextBox 369"/>
          <p:cNvSpPr txBox="1"/>
          <p:nvPr/>
        </p:nvSpPr>
        <p:spPr>
          <a:xfrm>
            <a:off x="1622267" y="5654023"/>
            <a:ext cx="55015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USA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1" name="TextBox 370"/>
          <p:cNvSpPr txBox="1"/>
          <p:nvPr/>
        </p:nvSpPr>
        <p:spPr>
          <a:xfrm>
            <a:off x="2595487" y="5654023"/>
            <a:ext cx="15600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United kingdom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2" name="TextBox 371"/>
          <p:cNvSpPr txBox="1"/>
          <p:nvPr/>
        </p:nvSpPr>
        <p:spPr>
          <a:xfrm>
            <a:off x="4424760" y="565402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China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3" name="TextBox 372"/>
          <p:cNvSpPr txBox="1"/>
          <p:nvPr/>
        </p:nvSpPr>
        <p:spPr>
          <a:xfrm>
            <a:off x="5414414" y="5654023"/>
            <a:ext cx="9621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Australia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4" name="TextBox 373"/>
          <p:cNvSpPr txBox="1"/>
          <p:nvPr/>
        </p:nvSpPr>
        <p:spPr>
          <a:xfrm>
            <a:off x="4196292" y="353320"/>
            <a:ext cx="37994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World Maps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81213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27" name="Group 2526"/>
          <p:cNvGrpSpPr/>
          <p:nvPr/>
        </p:nvGrpSpPr>
        <p:grpSpPr>
          <a:xfrm>
            <a:off x="1366354" y="441326"/>
            <a:ext cx="9305308" cy="6416674"/>
            <a:chOff x="150816" y="327026"/>
            <a:chExt cx="11736384" cy="8093074"/>
          </a:xfrm>
        </p:grpSpPr>
        <p:sp>
          <p:nvSpPr>
            <p:cNvPr id="6335" name="Rectangle 4052"/>
            <p:cNvSpPr>
              <a:spLocks noChangeArrowheads="1"/>
            </p:cNvSpPr>
            <p:nvPr/>
          </p:nvSpPr>
          <p:spPr bwMode="auto">
            <a:xfrm>
              <a:off x="150816" y="3380521"/>
              <a:ext cx="11736384" cy="5039579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7" name="Freeform 4053"/>
            <p:cNvSpPr>
              <a:spLocks/>
            </p:cNvSpPr>
            <p:nvPr/>
          </p:nvSpPr>
          <p:spPr bwMode="auto">
            <a:xfrm>
              <a:off x="150816" y="3380521"/>
              <a:ext cx="11736384" cy="3130052"/>
            </a:xfrm>
            <a:custGeom>
              <a:avLst/>
              <a:gdLst>
                <a:gd name="T0" fmla="*/ 1410 w 1492"/>
                <a:gd name="T1" fmla="*/ 101 h 605"/>
                <a:gd name="T2" fmla="*/ 737 w 1492"/>
                <a:gd name="T3" fmla="*/ 605 h 605"/>
                <a:gd name="T4" fmla="*/ 53 w 1492"/>
                <a:gd name="T5" fmla="*/ 87 h 605"/>
                <a:gd name="T6" fmla="*/ 0 w 1492"/>
                <a:gd name="T7" fmla="*/ 0 h 605"/>
                <a:gd name="T8" fmla="*/ 1492 w 1492"/>
                <a:gd name="T9" fmla="*/ 0 h 605"/>
                <a:gd name="T10" fmla="*/ 1410 w 1492"/>
                <a:gd name="T11" fmla="*/ 101 h 6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605">
                  <a:moveTo>
                    <a:pt x="1410" y="101"/>
                  </a:moveTo>
                  <a:cubicBezTo>
                    <a:pt x="1389" y="123"/>
                    <a:pt x="723" y="605"/>
                    <a:pt x="737" y="605"/>
                  </a:cubicBezTo>
                  <a:cubicBezTo>
                    <a:pt x="692" y="605"/>
                    <a:pt x="89" y="125"/>
                    <a:pt x="53" y="87"/>
                  </a:cubicBezTo>
                  <a:cubicBezTo>
                    <a:pt x="16" y="48"/>
                    <a:pt x="0" y="0"/>
                    <a:pt x="0" y="0"/>
                  </a:cubicBezTo>
                  <a:cubicBezTo>
                    <a:pt x="1492" y="0"/>
                    <a:pt x="1492" y="0"/>
                    <a:pt x="1492" y="0"/>
                  </a:cubicBezTo>
                  <a:cubicBezTo>
                    <a:pt x="1492" y="0"/>
                    <a:pt x="1452" y="56"/>
                    <a:pt x="1410" y="101"/>
                  </a:cubicBez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8" name="Freeform 4054"/>
            <p:cNvSpPr>
              <a:spLocks/>
            </p:cNvSpPr>
            <p:nvPr/>
          </p:nvSpPr>
          <p:spPr bwMode="auto">
            <a:xfrm>
              <a:off x="150816" y="5373166"/>
              <a:ext cx="11736384" cy="3046934"/>
            </a:xfrm>
            <a:custGeom>
              <a:avLst/>
              <a:gdLst>
                <a:gd name="T0" fmla="*/ 82 w 1492"/>
                <a:gd name="T1" fmla="*/ 488 h 589"/>
                <a:gd name="T2" fmla="*/ 748 w 1492"/>
                <a:gd name="T3" fmla="*/ 0 h 589"/>
                <a:gd name="T4" fmla="*/ 1421 w 1492"/>
                <a:gd name="T5" fmla="*/ 496 h 589"/>
                <a:gd name="T6" fmla="*/ 1492 w 1492"/>
                <a:gd name="T7" fmla="*/ 589 h 589"/>
                <a:gd name="T8" fmla="*/ 0 w 1492"/>
                <a:gd name="T9" fmla="*/ 589 h 589"/>
                <a:gd name="T10" fmla="*/ 82 w 1492"/>
                <a:gd name="T11" fmla="*/ 488 h 5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89">
                  <a:moveTo>
                    <a:pt x="82" y="488"/>
                  </a:moveTo>
                  <a:cubicBezTo>
                    <a:pt x="124" y="444"/>
                    <a:pt x="702" y="0"/>
                    <a:pt x="748" y="0"/>
                  </a:cubicBezTo>
                  <a:cubicBezTo>
                    <a:pt x="793" y="0"/>
                    <a:pt x="1385" y="457"/>
                    <a:pt x="1421" y="496"/>
                  </a:cubicBezTo>
                  <a:cubicBezTo>
                    <a:pt x="1458" y="534"/>
                    <a:pt x="1492" y="589"/>
                    <a:pt x="1492" y="589"/>
                  </a:cubicBezTo>
                  <a:cubicBezTo>
                    <a:pt x="0" y="589"/>
                    <a:pt x="0" y="589"/>
                    <a:pt x="0" y="589"/>
                  </a:cubicBezTo>
                  <a:cubicBezTo>
                    <a:pt x="0" y="589"/>
                    <a:pt x="40" y="532"/>
                    <a:pt x="82" y="488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3" name="Freeform 4055"/>
            <p:cNvSpPr>
              <a:spLocks/>
            </p:cNvSpPr>
            <p:nvPr/>
          </p:nvSpPr>
          <p:spPr bwMode="auto">
            <a:xfrm>
              <a:off x="749102" y="5821567"/>
              <a:ext cx="10476658" cy="2532913"/>
            </a:xfrm>
            <a:custGeom>
              <a:avLst/>
              <a:gdLst>
                <a:gd name="T0" fmla="*/ 0 w 1332"/>
                <a:gd name="T1" fmla="*/ 489 h 489"/>
                <a:gd name="T2" fmla="*/ 666 w 1332"/>
                <a:gd name="T3" fmla="*/ 0 h 489"/>
                <a:gd name="T4" fmla="*/ 1332 w 1332"/>
                <a:gd name="T5" fmla="*/ 489 h 489"/>
                <a:gd name="T6" fmla="*/ 0 w 1332"/>
                <a:gd name="T7" fmla="*/ 489 h 4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32" h="489">
                  <a:moveTo>
                    <a:pt x="0" y="489"/>
                  </a:moveTo>
                  <a:cubicBezTo>
                    <a:pt x="0" y="489"/>
                    <a:pt x="620" y="0"/>
                    <a:pt x="666" y="0"/>
                  </a:cubicBezTo>
                  <a:cubicBezTo>
                    <a:pt x="711" y="0"/>
                    <a:pt x="1332" y="489"/>
                    <a:pt x="1332" y="489"/>
                  </a:cubicBezTo>
                  <a:lnTo>
                    <a:pt x="0" y="48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4" name="Freeform 4056"/>
            <p:cNvSpPr>
              <a:spLocks/>
            </p:cNvSpPr>
            <p:nvPr/>
          </p:nvSpPr>
          <p:spPr bwMode="auto">
            <a:xfrm>
              <a:off x="150816" y="327026"/>
              <a:ext cx="11736384" cy="3053495"/>
            </a:xfrm>
            <a:custGeom>
              <a:avLst/>
              <a:gdLst>
                <a:gd name="T0" fmla="*/ 82 w 1492"/>
                <a:gd name="T1" fmla="*/ 489 h 590"/>
                <a:gd name="T2" fmla="*/ 748 w 1492"/>
                <a:gd name="T3" fmla="*/ 0 h 590"/>
                <a:gd name="T4" fmla="*/ 1425 w 1492"/>
                <a:gd name="T5" fmla="*/ 495 h 590"/>
                <a:gd name="T6" fmla="*/ 1492 w 1492"/>
                <a:gd name="T7" fmla="*/ 590 h 590"/>
                <a:gd name="T8" fmla="*/ 0 w 1492"/>
                <a:gd name="T9" fmla="*/ 590 h 590"/>
                <a:gd name="T10" fmla="*/ 82 w 1492"/>
                <a:gd name="T11" fmla="*/ 489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90">
                  <a:moveTo>
                    <a:pt x="82" y="489"/>
                  </a:moveTo>
                  <a:cubicBezTo>
                    <a:pt x="124" y="445"/>
                    <a:pt x="702" y="0"/>
                    <a:pt x="748" y="0"/>
                  </a:cubicBezTo>
                  <a:cubicBezTo>
                    <a:pt x="792" y="0"/>
                    <a:pt x="1388" y="456"/>
                    <a:pt x="1425" y="495"/>
                  </a:cubicBezTo>
                  <a:cubicBezTo>
                    <a:pt x="1461" y="533"/>
                    <a:pt x="1492" y="590"/>
                    <a:pt x="1492" y="590"/>
                  </a:cubicBezTo>
                  <a:cubicBezTo>
                    <a:pt x="0" y="590"/>
                    <a:pt x="0" y="590"/>
                    <a:pt x="0" y="590"/>
                  </a:cubicBezTo>
                  <a:cubicBezTo>
                    <a:pt x="0" y="590"/>
                    <a:pt x="40" y="533"/>
                    <a:pt x="82" y="489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5" name="Freeform 4057"/>
            <p:cNvSpPr>
              <a:spLocks/>
            </p:cNvSpPr>
            <p:nvPr/>
          </p:nvSpPr>
          <p:spPr bwMode="auto">
            <a:xfrm>
              <a:off x="739130" y="709806"/>
              <a:ext cx="10453392" cy="2633530"/>
            </a:xfrm>
            <a:custGeom>
              <a:avLst/>
              <a:gdLst>
                <a:gd name="T0" fmla="*/ 0 w 1329"/>
                <a:gd name="T1" fmla="*/ 509 h 509"/>
                <a:gd name="T2" fmla="*/ 22 w 1329"/>
                <a:gd name="T3" fmla="*/ 479 h 509"/>
                <a:gd name="T4" fmla="*/ 669 w 1329"/>
                <a:gd name="T5" fmla="*/ 0 h 509"/>
                <a:gd name="T6" fmla="*/ 1303 w 1329"/>
                <a:gd name="T7" fmla="*/ 470 h 509"/>
                <a:gd name="T8" fmla="*/ 1329 w 1329"/>
                <a:gd name="T9" fmla="*/ 509 h 509"/>
                <a:gd name="T10" fmla="*/ 0 w 1329"/>
                <a:gd name="T11" fmla="*/ 509 h 5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29" h="509">
                  <a:moveTo>
                    <a:pt x="0" y="509"/>
                  </a:moveTo>
                  <a:cubicBezTo>
                    <a:pt x="0" y="509"/>
                    <a:pt x="14" y="487"/>
                    <a:pt x="22" y="479"/>
                  </a:cubicBezTo>
                  <a:cubicBezTo>
                    <a:pt x="63" y="436"/>
                    <a:pt x="625" y="0"/>
                    <a:pt x="669" y="0"/>
                  </a:cubicBezTo>
                  <a:cubicBezTo>
                    <a:pt x="713" y="0"/>
                    <a:pt x="1267" y="433"/>
                    <a:pt x="1303" y="470"/>
                  </a:cubicBezTo>
                  <a:cubicBezTo>
                    <a:pt x="1312" y="481"/>
                    <a:pt x="1329" y="509"/>
                    <a:pt x="1329" y="509"/>
                  </a:cubicBezTo>
                  <a:lnTo>
                    <a:pt x="0" y="509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536" name="TextBox 2535"/>
          <p:cNvSpPr txBox="1"/>
          <p:nvPr/>
        </p:nvSpPr>
        <p:spPr>
          <a:xfrm>
            <a:off x="4673977" y="5641035"/>
            <a:ext cx="28440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dirty="0" smtClean="0">
                <a:solidFill>
                  <a:schemeClr val="bg1"/>
                </a:solidFill>
              </a:rPr>
              <a:t>yourdomain@gmail.com</a:t>
            </a:r>
            <a:endParaRPr lang="en-US" dirty="0">
              <a:solidFill>
                <a:schemeClr val="bg1"/>
              </a:solidFill>
            </a:endParaRPr>
          </a:p>
        </p:txBody>
      </p:sp>
      <p:grpSp>
        <p:nvGrpSpPr>
          <p:cNvPr id="2537" name="Group 2536"/>
          <p:cNvGrpSpPr/>
          <p:nvPr/>
        </p:nvGrpSpPr>
        <p:grpSpPr>
          <a:xfrm>
            <a:off x="5645150" y="6105130"/>
            <a:ext cx="901700" cy="248664"/>
            <a:chOff x="5446894" y="6302073"/>
            <a:chExt cx="1269448" cy="350078"/>
          </a:xfrm>
        </p:grpSpPr>
        <p:grpSp>
          <p:nvGrpSpPr>
            <p:cNvPr id="6348" name="Group 6347"/>
            <p:cNvGrpSpPr/>
            <p:nvPr/>
          </p:nvGrpSpPr>
          <p:grpSpPr>
            <a:xfrm>
              <a:off x="5446894" y="6302073"/>
              <a:ext cx="348724" cy="350078"/>
              <a:chOff x="3084513" y="474663"/>
              <a:chExt cx="817563" cy="820738"/>
            </a:xfrm>
            <a:solidFill>
              <a:schemeClr val="bg1"/>
            </a:solidFill>
          </p:grpSpPr>
          <p:sp>
            <p:nvSpPr>
              <p:cNvPr id="6349" name="Freeform 6348"/>
              <p:cNvSpPr>
                <a:spLocks noEditPoints="1"/>
              </p:cNvSpPr>
              <p:nvPr/>
            </p:nvSpPr>
            <p:spPr bwMode="auto">
              <a:xfrm>
                <a:off x="3084513" y="474663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5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0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2" y="0"/>
                      <a:pt x="302" y="22"/>
                      <a:pt x="338" y="58"/>
                    </a:cubicBezTo>
                    <a:cubicBezTo>
                      <a:pt x="374" y="93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2" y="374"/>
                      <a:pt x="252" y="396"/>
                      <a:pt x="198" y="396"/>
                    </a:cubicBezTo>
                    <a:cubicBezTo>
                      <a:pt x="143" y="396"/>
                      <a:pt x="93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3"/>
                      <a:pt x="58" y="58"/>
                    </a:cubicBezTo>
                    <a:cubicBezTo>
                      <a:pt x="93" y="22"/>
                      <a:pt x="143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8" y="15"/>
                      <a:pt x="198" y="15"/>
                    </a:cubicBezTo>
                    <a:cubicBezTo>
                      <a:pt x="147" y="15"/>
                      <a:pt x="102" y="36"/>
                      <a:pt x="69" y="69"/>
                    </a:cubicBezTo>
                    <a:cubicBezTo>
                      <a:pt x="36" y="102"/>
                      <a:pt x="15" y="147"/>
                      <a:pt x="15" y="198"/>
                    </a:cubicBezTo>
                    <a:cubicBezTo>
                      <a:pt x="15" y="248"/>
                      <a:pt x="36" y="294"/>
                      <a:pt x="69" y="327"/>
                    </a:cubicBezTo>
                    <a:cubicBezTo>
                      <a:pt x="102" y="360"/>
                      <a:pt x="147" y="380"/>
                      <a:pt x="198" y="380"/>
                    </a:cubicBezTo>
                    <a:cubicBezTo>
                      <a:pt x="248" y="380"/>
                      <a:pt x="294" y="360"/>
                      <a:pt x="327" y="327"/>
                    </a:cubicBezTo>
                    <a:cubicBezTo>
                      <a:pt x="360" y="294"/>
                      <a:pt x="380" y="248"/>
                      <a:pt x="380" y="198"/>
                    </a:cubicBezTo>
                    <a:cubicBezTo>
                      <a:pt x="380" y="147"/>
                      <a:pt x="360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0" name="Freeform 6349"/>
              <p:cNvSpPr>
                <a:spLocks/>
              </p:cNvSpPr>
              <p:nvPr/>
            </p:nvSpPr>
            <p:spPr bwMode="auto">
              <a:xfrm>
                <a:off x="3394075" y="676275"/>
                <a:ext cx="196850" cy="417513"/>
              </a:xfrm>
              <a:custGeom>
                <a:avLst/>
                <a:gdLst>
                  <a:gd name="T0" fmla="*/ 63 w 95"/>
                  <a:gd name="T1" fmla="*/ 60 h 202"/>
                  <a:gd name="T2" fmla="*/ 63 w 95"/>
                  <a:gd name="T3" fmla="*/ 44 h 202"/>
                  <a:gd name="T4" fmla="*/ 72 w 95"/>
                  <a:gd name="T5" fmla="*/ 34 h 202"/>
                  <a:gd name="T6" fmla="*/ 94 w 95"/>
                  <a:gd name="T7" fmla="*/ 34 h 202"/>
                  <a:gd name="T8" fmla="*/ 94 w 95"/>
                  <a:gd name="T9" fmla="*/ 0 h 202"/>
                  <a:gd name="T10" fmla="*/ 63 w 95"/>
                  <a:gd name="T11" fmla="*/ 0 h 202"/>
                  <a:gd name="T12" fmla="*/ 21 w 95"/>
                  <a:gd name="T13" fmla="*/ 42 h 202"/>
                  <a:gd name="T14" fmla="*/ 21 w 95"/>
                  <a:gd name="T15" fmla="*/ 60 h 202"/>
                  <a:gd name="T16" fmla="*/ 0 w 95"/>
                  <a:gd name="T17" fmla="*/ 60 h 202"/>
                  <a:gd name="T18" fmla="*/ 0 w 95"/>
                  <a:gd name="T19" fmla="*/ 85 h 202"/>
                  <a:gd name="T20" fmla="*/ 0 w 95"/>
                  <a:gd name="T21" fmla="*/ 101 h 202"/>
                  <a:gd name="T22" fmla="*/ 21 w 95"/>
                  <a:gd name="T23" fmla="*/ 101 h 202"/>
                  <a:gd name="T24" fmla="*/ 21 w 95"/>
                  <a:gd name="T25" fmla="*/ 202 h 202"/>
                  <a:gd name="T26" fmla="*/ 61 w 95"/>
                  <a:gd name="T27" fmla="*/ 202 h 202"/>
                  <a:gd name="T28" fmla="*/ 61 w 95"/>
                  <a:gd name="T29" fmla="*/ 101 h 202"/>
                  <a:gd name="T30" fmla="*/ 91 w 95"/>
                  <a:gd name="T31" fmla="*/ 101 h 202"/>
                  <a:gd name="T32" fmla="*/ 92 w 95"/>
                  <a:gd name="T33" fmla="*/ 85 h 202"/>
                  <a:gd name="T34" fmla="*/ 95 w 95"/>
                  <a:gd name="T35" fmla="*/ 60 h 202"/>
                  <a:gd name="T36" fmla="*/ 63 w 95"/>
                  <a:gd name="T37" fmla="*/ 60 h 2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5" h="202">
                    <a:moveTo>
                      <a:pt x="63" y="60"/>
                    </a:moveTo>
                    <a:cubicBezTo>
                      <a:pt x="63" y="44"/>
                      <a:pt x="63" y="44"/>
                      <a:pt x="63" y="44"/>
                    </a:cubicBezTo>
                    <a:cubicBezTo>
                      <a:pt x="63" y="36"/>
                      <a:pt x="68" y="34"/>
                      <a:pt x="72" y="34"/>
                    </a:cubicBezTo>
                    <a:cubicBezTo>
                      <a:pt x="75" y="34"/>
                      <a:pt x="94" y="34"/>
                      <a:pt x="94" y="34"/>
                    </a:cubicBezTo>
                    <a:cubicBezTo>
                      <a:pt x="94" y="0"/>
                      <a:pt x="94" y="0"/>
                      <a:pt x="94" y="0"/>
                    </a:cubicBezTo>
                    <a:cubicBezTo>
                      <a:pt x="63" y="0"/>
                      <a:pt x="63" y="0"/>
                      <a:pt x="63" y="0"/>
                    </a:cubicBezTo>
                    <a:cubicBezTo>
                      <a:pt x="28" y="0"/>
                      <a:pt x="21" y="25"/>
                      <a:pt x="21" y="42"/>
                    </a:cubicBezTo>
                    <a:cubicBezTo>
                      <a:pt x="21" y="60"/>
                      <a:pt x="21" y="60"/>
                      <a:pt x="21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85"/>
                      <a:pt x="0" y="85"/>
                      <a:pt x="0" y="85"/>
                    </a:cubicBezTo>
                    <a:cubicBezTo>
                      <a:pt x="0" y="101"/>
                      <a:pt x="0" y="101"/>
                      <a:pt x="0" y="101"/>
                    </a:cubicBezTo>
                    <a:cubicBezTo>
                      <a:pt x="21" y="101"/>
                      <a:pt x="21" y="101"/>
                      <a:pt x="21" y="101"/>
                    </a:cubicBezTo>
                    <a:cubicBezTo>
                      <a:pt x="21" y="147"/>
                      <a:pt x="21" y="202"/>
                      <a:pt x="21" y="202"/>
                    </a:cubicBezTo>
                    <a:cubicBezTo>
                      <a:pt x="61" y="202"/>
                      <a:pt x="61" y="202"/>
                      <a:pt x="61" y="202"/>
                    </a:cubicBezTo>
                    <a:cubicBezTo>
                      <a:pt x="61" y="202"/>
                      <a:pt x="61" y="146"/>
                      <a:pt x="61" y="101"/>
                    </a:cubicBezTo>
                    <a:cubicBezTo>
                      <a:pt x="91" y="101"/>
                      <a:pt x="91" y="101"/>
                      <a:pt x="91" y="101"/>
                    </a:cubicBezTo>
                    <a:cubicBezTo>
                      <a:pt x="92" y="85"/>
                      <a:pt x="92" y="85"/>
                      <a:pt x="92" y="85"/>
                    </a:cubicBezTo>
                    <a:cubicBezTo>
                      <a:pt x="95" y="60"/>
                      <a:pt x="95" y="60"/>
                      <a:pt x="95" y="60"/>
                    </a:cubicBezTo>
                    <a:lnTo>
                      <a:pt x="63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1" name="Group 6350"/>
            <p:cNvGrpSpPr/>
            <p:nvPr/>
          </p:nvGrpSpPr>
          <p:grpSpPr>
            <a:xfrm>
              <a:off x="6367618" y="6302073"/>
              <a:ext cx="348724" cy="350078"/>
              <a:chOff x="8288338" y="2511425"/>
              <a:chExt cx="817563" cy="820738"/>
            </a:xfrm>
            <a:solidFill>
              <a:schemeClr val="bg1"/>
            </a:solidFill>
          </p:grpSpPr>
          <p:sp>
            <p:nvSpPr>
              <p:cNvPr id="6352" name="Freeform 6351"/>
              <p:cNvSpPr>
                <a:spLocks noEditPoints="1"/>
              </p:cNvSpPr>
              <p:nvPr/>
            </p:nvSpPr>
            <p:spPr bwMode="auto">
              <a:xfrm>
                <a:off x="8288338" y="2511425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1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3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3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1"/>
                      <a:pt x="198" y="381"/>
                    </a:cubicBezTo>
                    <a:cubicBezTo>
                      <a:pt x="249" y="381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3" name="Freeform 6352"/>
              <p:cNvSpPr>
                <a:spLocks noEditPoints="1"/>
              </p:cNvSpPr>
              <p:nvPr/>
            </p:nvSpPr>
            <p:spPr bwMode="auto">
              <a:xfrm>
                <a:off x="8512175" y="2738438"/>
                <a:ext cx="369888" cy="368300"/>
              </a:xfrm>
              <a:custGeom>
                <a:avLst/>
                <a:gdLst>
                  <a:gd name="T0" fmla="*/ 0 w 179"/>
                  <a:gd name="T1" fmla="*/ 91 h 178"/>
                  <a:gd name="T2" fmla="*/ 0 w 179"/>
                  <a:gd name="T3" fmla="*/ 178 h 178"/>
                  <a:gd name="T4" fmla="*/ 42 w 179"/>
                  <a:gd name="T5" fmla="*/ 178 h 178"/>
                  <a:gd name="T6" fmla="*/ 42 w 179"/>
                  <a:gd name="T7" fmla="*/ 84 h 178"/>
                  <a:gd name="T8" fmla="*/ 42 w 179"/>
                  <a:gd name="T9" fmla="*/ 59 h 178"/>
                  <a:gd name="T10" fmla="*/ 0 w 179"/>
                  <a:gd name="T11" fmla="*/ 59 h 178"/>
                  <a:gd name="T12" fmla="*/ 0 w 179"/>
                  <a:gd name="T13" fmla="*/ 91 h 178"/>
                  <a:gd name="T14" fmla="*/ 178 w 179"/>
                  <a:gd name="T15" fmla="*/ 96 h 178"/>
                  <a:gd name="T16" fmla="*/ 134 w 179"/>
                  <a:gd name="T17" fmla="*/ 59 h 178"/>
                  <a:gd name="T18" fmla="*/ 99 w 179"/>
                  <a:gd name="T19" fmla="*/ 75 h 178"/>
                  <a:gd name="T20" fmla="*/ 99 w 179"/>
                  <a:gd name="T21" fmla="*/ 75 h 178"/>
                  <a:gd name="T22" fmla="*/ 99 w 179"/>
                  <a:gd name="T23" fmla="*/ 59 h 178"/>
                  <a:gd name="T24" fmla="*/ 65 w 179"/>
                  <a:gd name="T25" fmla="*/ 59 h 178"/>
                  <a:gd name="T26" fmla="*/ 65 w 179"/>
                  <a:gd name="T27" fmla="*/ 82 h 178"/>
                  <a:gd name="T28" fmla="*/ 65 w 179"/>
                  <a:gd name="T29" fmla="*/ 178 h 178"/>
                  <a:gd name="T30" fmla="*/ 100 w 179"/>
                  <a:gd name="T31" fmla="*/ 178 h 178"/>
                  <a:gd name="T32" fmla="*/ 100 w 179"/>
                  <a:gd name="T33" fmla="*/ 119 h 178"/>
                  <a:gd name="T34" fmla="*/ 122 w 179"/>
                  <a:gd name="T35" fmla="*/ 89 h 178"/>
                  <a:gd name="T36" fmla="*/ 143 w 179"/>
                  <a:gd name="T37" fmla="*/ 120 h 178"/>
                  <a:gd name="T38" fmla="*/ 143 w 179"/>
                  <a:gd name="T39" fmla="*/ 178 h 178"/>
                  <a:gd name="T40" fmla="*/ 179 w 179"/>
                  <a:gd name="T41" fmla="*/ 178 h 178"/>
                  <a:gd name="T42" fmla="*/ 179 w 179"/>
                  <a:gd name="T43" fmla="*/ 113 h 178"/>
                  <a:gd name="T44" fmla="*/ 178 w 179"/>
                  <a:gd name="T45" fmla="*/ 96 h 178"/>
                  <a:gd name="T46" fmla="*/ 21 w 179"/>
                  <a:gd name="T47" fmla="*/ 0 h 178"/>
                  <a:gd name="T48" fmla="*/ 0 w 179"/>
                  <a:gd name="T49" fmla="*/ 20 h 178"/>
                  <a:gd name="T50" fmla="*/ 21 w 179"/>
                  <a:gd name="T51" fmla="*/ 41 h 178"/>
                  <a:gd name="T52" fmla="*/ 42 w 179"/>
                  <a:gd name="T53" fmla="*/ 20 h 178"/>
                  <a:gd name="T54" fmla="*/ 21 w 179"/>
                  <a:gd name="T55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79" h="178">
                    <a:moveTo>
                      <a:pt x="0" y="91"/>
                    </a:moveTo>
                    <a:cubicBezTo>
                      <a:pt x="0" y="178"/>
                      <a:pt x="0" y="178"/>
                      <a:pt x="0" y="178"/>
                    </a:cubicBezTo>
                    <a:cubicBezTo>
                      <a:pt x="42" y="178"/>
                      <a:pt x="42" y="178"/>
                      <a:pt x="42" y="178"/>
                    </a:cubicBezTo>
                    <a:cubicBezTo>
                      <a:pt x="42" y="84"/>
                      <a:pt x="42" y="84"/>
                      <a:pt x="42" y="84"/>
                    </a:cubicBezTo>
                    <a:cubicBezTo>
                      <a:pt x="42" y="59"/>
                      <a:pt x="42" y="59"/>
                      <a:pt x="42" y="59"/>
                    </a:cubicBezTo>
                    <a:cubicBezTo>
                      <a:pt x="0" y="59"/>
                      <a:pt x="0" y="59"/>
                      <a:pt x="0" y="59"/>
                    </a:cubicBezTo>
                    <a:lnTo>
                      <a:pt x="0" y="91"/>
                    </a:lnTo>
                    <a:close/>
                    <a:moveTo>
                      <a:pt x="178" y="96"/>
                    </a:moveTo>
                    <a:cubicBezTo>
                      <a:pt x="175" y="73"/>
                      <a:pt x="165" y="59"/>
                      <a:pt x="134" y="59"/>
                    </a:cubicBezTo>
                    <a:cubicBezTo>
                      <a:pt x="116" y="59"/>
                      <a:pt x="104" y="66"/>
                      <a:pt x="99" y="75"/>
                    </a:cubicBezTo>
                    <a:cubicBezTo>
                      <a:pt x="99" y="75"/>
                      <a:pt x="99" y="75"/>
                      <a:pt x="99" y="75"/>
                    </a:cubicBezTo>
                    <a:cubicBezTo>
                      <a:pt x="99" y="59"/>
                      <a:pt x="99" y="59"/>
                      <a:pt x="99" y="59"/>
                    </a:cubicBezTo>
                    <a:cubicBezTo>
                      <a:pt x="65" y="59"/>
                      <a:pt x="65" y="59"/>
                      <a:pt x="65" y="59"/>
                    </a:cubicBezTo>
                    <a:cubicBezTo>
                      <a:pt x="65" y="82"/>
                      <a:pt x="65" y="82"/>
                      <a:pt x="65" y="82"/>
                    </a:cubicBezTo>
                    <a:cubicBezTo>
                      <a:pt x="65" y="178"/>
                      <a:pt x="65" y="178"/>
                      <a:pt x="65" y="178"/>
                    </a:cubicBezTo>
                    <a:cubicBezTo>
                      <a:pt x="100" y="178"/>
                      <a:pt x="100" y="178"/>
                      <a:pt x="100" y="178"/>
                    </a:cubicBezTo>
                    <a:cubicBezTo>
                      <a:pt x="100" y="119"/>
                      <a:pt x="100" y="119"/>
                      <a:pt x="100" y="119"/>
                    </a:cubicBezTo>
                    <a:cubicBezTo>
                      <a:pt x="100" y="104"/>
                      <a:pt x="103" y="89"/>
                      <a:pt x="122" y="89"/>
                    </a:cubicBezTo>
                    <a:cubicBezTo>
                      <a:pt x="142" y="89"/>
                      <a:pt x="143" y="106"/>
                      <a:pt x="143" y="120"/>
                    </a:cubicBezTo>
                    <a:cubicBezTo>
                      <a:pt x="143" y="178"/>
                      <a:pt x="143" y="178"/>
                      <a:pt x="143" y="178"/>
                    </a:cubicBezTo>
                    <a:cubicBezTo>
                      <a:pt x="179" y="178"/>
                      <a:pt x="179" y="178"/>
                      <a:pt x="179" y="178"/>
                    </a:cubicBezTo>
                    <a:cubicBezTo>
                      <a:pt x="179" y="113"/>
                      <a:pt x="179" y="113"/>
                      <a:pt x="179" y="113"/>
                    </a:cubicBezTo>
                    <a:cubicBezTo>
                      <a:pt x="179" y="107"/>
                      <a:pt x="178" y="101"/>
                      <a:pt x="178" y="96"/>
                    </a:cubicBezTo>
                    <a:close/>
                    <a:moveTo>
                      <a:pt x="21" y="0"/>
                    </a:moveTo>
                    <a:cubicBezTo>
                      <a:pt x="9" y="0"/>
                      <a:pt x="0" y="9"/>
                      <a:pt x="0" y="20"/>
                    </a:cubicBezTo>
                    <a:cubicBezTo>
                      <a:pt x="0" y="32"/>
                      <a:pt x="9" y="41"/>
                      <a:pt x="21" y="41"/>
                    </a:cubicBezTo>
                    <a:cubicBezTo>
                      <a:pt x="32" y="41"/>
                      <a:pt x="42" y="32"/>
                      <a:pt x="42" y="20"/>
                    </a:cubicBezTo>
                    <a:cubicBezTo>
                      <a:pt x="42" y="9"/>
                      <a:pt x="32" y="0"/>
                      <a:pt x="2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4" name="Group 6353"/>
            <p:cNvGrpSpPr/>
            <p:nvPr/>
          </p:nvGrpSpPr>
          <p:grpSpPr>
            <a:xfrm>
              <a:off x="5907256" y="6302412"/>
              <a:ext cx="348724" cy="349400"/>
              <a:chOff x="8288338" y="1493838"/>
              <a:chExt cx="817563" cy="819150"/>
            </a:xfrm>
            <a:solidFill>
              <a:schemeClr val="bg1"/>
            </a:solidFill>
          </p:grpSpPr>
          <p:sp>
            <p:nvSpPr>
              <p:cNvPr id="6355" name="Freeform 6354"/>
              <p:cNvSpPr>
                <a:spLocks noEditPoints="1"/>
              </p:cNvSpPr>
              <p:nvPr/>
            </p:nvSpPr>
            <p:spPr bwMode="auto">
              <a:xfrm>
                <a:off x="8288338" y="1493838"/>
                <a:ext cx="817563" cy="819150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0"/>
                      <a:pt x="198" y="380"/>
                    </a:cubicBezTo>
                    <a:cubicBezTo>
                      <a:pt x="249" y="380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6" name="Freeform 6355"/>
              <p:cNvSpPr>
                <a:spLocks/>
              </p:cNvSpPr>
              <p:nvPr/>
            </p:nvSpPr>
            <p:spPr bwMode="auto">
              <a:xfrm>
                <a:off x="8488363" y="1735138"/>
                <a:ext cx="419100" cy="336550"/>
              </a:xfrm>
              <a:custGeom>
                <a:avLst/>
                <a:gdLst>
                  <a:gd name="T0" fmla="*/ 203 w 203"/>
                  <a:gd name="T1" fmla="*/ 19 h 162"/>
                  <a:gd name="T2" fmla="*/ 179 w 203"/>
                  <a:gd name="T3" fmla="*/ 26 h 162"/>
                  <a:gd name="T4" fmla="*/ 197 w 203"/>
                  <a:gd name="T5" fmla="*/ 3 h 162"/>
                  <a:gd name="T6" fmla="*/ 171 w 203"/>
                  <a:gd name="T7" fmla="*/ 13 h 162"/>
                  <a:gd name="T8" fmla="*/ 140 w 203"/>
                  <a:gd name="T9" fmla="*/ 0 h 162"/>
                  <a:gd name="T10" fmla="*/ 99 w 203"/>
                  <a:gd name="T11" fmla="*/ 41 h 162"/>
                  <a:gd name="T12" fmla="*/ 100 w 203"/>
                  <a:gd name="T13" fmla="*/ 50 h 162"/>
                  <a:gd name="T14" fmla="*/ 14 w 203"/>
                  <a:gd name="T15" fmla="*/ 7 h 162"/>
                  <a:gd name="T16" fmla="*/ 9 w 203"/>
                  <a:gd name="T17" fmla="*/ 28 h 162"/>
                  <a:gd name="T18" fmla="*/ 27 w 203"/>
                  <a:gd name="T19" fmla="*/ 62 h 162"/>
                  <a:gd name="T20" fmla="*/ 8 w 203"/>
                  <a:gd name="T21" fmla="*/ 57 h 162"/>
                  <a:gd name="T22" fmla="*/ 8 w 203"/>
                  <a:gd name="T23" fmla="*/ 57 h 162"/>
                  <a:gd name="T24" fmla="*/ 11 w 203"/>
                  <a:gd name="T25" fmla="*/ 72 h 162"/>
                  <a:gd name="T26" fmla="*/ 42 w 203"/>
                  <a:gd name="T27" fmla="*/ 97 h 162"/>
                  <a:gd name="T28" fmla="*/ 31 w 203"/>
                  <a:gd name="T29" fmla="*/ 99 h 162"/>
                  <a:gd name="T30" fmla="*/ 23 w 203"/>
                  <a:gd name="T31" fmla="*/ 98 h 162"/>
                  <a:gd name="T32" fmla="*/ 62 w 203"/>
                  <a:gd name="T33" fmla="*/ 126 h 162"/>
                  <a:gd name="T34" fmla="*/ 10 w 203"/>
                  <a:gd name="T35" fmla="*/ 144 h 162"/>
                  <a:gd name="T36" fmla="*/ 0 w 203"/>
                  <a:gd name="T37" fmla="*/ 143 h 162"/>
                  <a:gd name="T38" fmla="*/ 64 w 203"/>
                  <a:gd name="T39" fmla="*/ 162 h 162"/>
                  <a:gd name="T40" fmla="*/ 179 w 203"/>
                  <a:gd name="T41" fmla="*/ 70 h 162"/>
                  <a:gd name="T42" fmla="*/ 182 w 203"/>
                  <a:gd name="T43" fmla="*/ 46 h 162"/>
                  <a:gd name="T44" fmla="*/ 182 w 203"/>
                  <a:gd name="T45" fmla="*/ 40 h 162"/>
                  <a:gd name="T46" fmla="*/ 203 w 203"/>
                  <a:gd name="T47" fmla="*/ 19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203" h="162">
                    <a:moveTo>
                      <a:pt x="203" y="19"/>
                    </a:moveTo>
                    <a:cubicBezTo>
                      <a:pt x="195" y="22"/>
                      <a:pt x="187" y="24"/>
                      <a:pt x="179" y="26"/>
                    </a:cubicBezTo>
                    <a:cubicBezTo>
                      <a:pt x="187" y="20"/>
                      <a:pt x="194" y="13"/>
                      <a:pt x="197" y="3"/>
                    </a:cubicBezTo>
                    <a:cubicBezTo>
                      <a:pt x="189" y="8"/>
                      <a:pt x="180" y="11"/>
                      <a:pt x="171" y="13"/>
                    </a:cubicBezTo>
                    <a:cubicBezTo>
                      <a:pt x="163" y="5"/>
                      <a:pt x="152" y="0"/>
                      <a:pt x="140" y="0"/>
                    </a:cubicBezTo>
                    <a:cubicBezTo>
                      <a:pt x="117" y="0"/>
                      <a:pt x="99" y="18"/>
                      <a:pt x="99" y="41"/>
                    </a:cubicBezTo>
                    <a:cubicBezTo>
                      <a:pt x="99" y="44"/>
                      <a:pt x="99" y="47"/>
                      <a:pt x="100" y="50"/>
                    </a:cubicBezTo>
                    <a:cubicBezTo>
                      <a:pt x="65" y="48"/>
                      <a:pt x="35" y="32"/>
                      <a:pt x="14" y="7"/>
                    </a:cubicBezTo>
                    <a:cubicBezTo>
                      <a:pt x="11" y="14"/>
                      <a:pt x="9" y="20"/>
                      <a:pt x="9" y="28"/>
                    </a:cubicBezTo>
                    <a:cubicBezTo>
                      <a:pt x="9" y="42"/>
                      <a:pt x="16" y="55"/>
                      <a:pt x="27" y="62"/>
                    </a:cubicBezTo>
                    <a:cubicBezTo>
                      <a:pt x="20" y="62"/>
                      <a:pt x="14" y="60"/>
                      <a:pt x="8" y="57"/>
                    </a:cubicBezTo>
                    <a:cubicBezTo>
                      <a:pt x="8" y="57"/>
                      <a:pt x="8" y="57"/>
                      <a:pt x="8" y="57"/>
                    </a:cubicBezTo>
                    <a:cubicBezTo>
                      <a:pt x="8" y="63"/>
                      <a:pt x="9" y="67"/>
                      <a:pt x="11" y="72"/>
                    </a:cubicBezTo>
                    <a:cubicBezTo>
                      <a:pt x="16" y="85"/>
                      <a:pt x="28" y="95"/>
                      <a:pt x="42" y="97"/>
                    </a:cubicBezTo>
                    <a:cubicBezTo>
                      <a:pt x="38" y="98"/>
                      <a:pt x="35" y="99"/>
                      <a:pt x="31" y="99"/>
                    </a:cubicBezTo>
                    <a:cubicBezTo>
                      <a:pt x="28" y="99"/>
                      <a:pt x="25" y="98"/>
                      <a:pt x="23" y="98"/>
                    </a:cubicBezTo>
                    <a:cubicBezTo>
                      <a:pt x="28" y="114"/>
                      <a:pt x="44" y="126"/>
                      <a:pt x="62" y="126"/>
                    </a:cubicBezTo>
                    <a:cubicBezTo>
                      <a:pt x="47" y="137"/>
                      <a:pt x="30" y="144"/>
                      <a:pt x="10" y="144"/>
                    </a:cubicBezTo>
                    <a:cubicBezTo>
                      <a:pt x="7" y="144"/>
                      <a:pt x="4" y="144"/>
                      <a:pt x="0" y="143"/>
                    </a:cubicBezTo>
                    <a:cubicBezTo>
                      <a:pt x="19" y="155"/>
                      <a:pt x="41" y="162"/>
                      <a:pt x="64" y="162"/>
                    </a:cubicBezTo>
                    <a:cubicBezTo>
                      <a:pt x="129" y="162"/>
                      <a:pt x="169" y="117"/>
                      <a:pt x="179" y="70"/>
                    </a:cubicBezTo>
                    <a:cubicBezTo>
                      <a:pt x="181" y="62"/>
                      <a:pt x="182" y="54"/>
                      <a:pt x="182" y="46"/>
                    </a:cubicBezTo>
                    <a:cubicBezTo>
                      <a:pt x="182" y="44"/>
                      <a:pt x="182" y="42"/>
                      <a:pt x="182" y="40"/>
                    </a:cubicBezTo>
                    <a:cubicBezTo>
                      <a:pt x="190" y="34"/>
                      <a:pt x="197" y="27"/>
                      <a:pt x="203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67869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2851620" y="4725750"/>
            <a:ext cx="37978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32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Thank For Coming</a:t>
            </a:r>
            <a:endParaRPr lang="en-US" sz="32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09677" y="5310525"/>
            <a:ext cx="63649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01573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5757146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 flipH="1">
            <a:off x="6156127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55779" y="1078884"/>
            <a:ext cx="284565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Welcome</a:t>
            </a:r>
          </a:p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Message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55778" y="340842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55779" y="30698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985582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>
            <a:off x="366144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431212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957773" y="1703664"/>
            <a:ext cx="491833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About Company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028110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028111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9896352" y="5100228"/>
            <a:ext cx="9797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100" dirty="0" smtClean="0">
                <a:solidFill>
                  <a:schemeClr val="bg1"/>
                </a:solidFill>
              </a:rPr>
              <a:t>Since : 2013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8829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 flipH="1">
            <a:off x="5492292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 flipH="1">
            <a:off x="427224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048161" y="1703664"/>
            <a:ext cx="447430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Meeting Room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118498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118499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6802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/>
          <p:cNvSpPr/>
          <p:nvPr/>
        </p:nvSpPr>
        <p:spPr>
          <a:xfrm>
            <a:off x="4274115" y="902253"/>
            <a:ext cx="7214605" cy="4310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954801" y="1139821"/>
            <a:ext cx="7303673" cy="431074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4491829" y="1674637"/>
            <a:ext cx="52758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Company History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562166" y="3228372"/>
            <a:ext cx="582878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562167" y="2889818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542669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928466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7561942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870103" y="2155635"/>
            <a:ext cx="370806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Vision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40441" y="377029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940442" y="343174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7318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2232075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217714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 flipH="1">
            <a:off x="0" y="1143000"/>
            <a:ext cx="4436652" cy="455089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268940" y="2000062"/>
            <a:ext cx="416492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Mission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922343" y="3090166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922343" y="4187613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435583" y="3090166"/>
            <a:ext cx="53412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349020" y="4187613"/>
            <a:ext cx="6206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8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8846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9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AACCEE"/>
      </a:accent1>
      <a:accent2>
        <a:srgbClr val="9EC2E5"/>
      </a:accent2>
      <a:accent3>
        <a:srgbClr val="96BEE5"/>
      </a:accent3>
      <a:accent4>
        <a:srgbClr val="84B0DD"/>
      </a:accent4>
      <a:accent5>
        <a:srgbClr val="72A9DF"/>
      </a:accent5>
      <a:accent6>
        <a:srgbClr val="90A9F5"/>
      </a:accent6>
      <a:hlink>
        <a:srgbClr val="0563C1"/>
      </a:hlink>
      <a:folHlink>
        <a:srgbClr val="954F72"/>
      </a:folHlink>
    </a:clrScheme>
    <a:fontScheme name="Custom 6">
      <a:majorFont>
        <a:latin typeface="Josefin Sans"/>
        <a:ea typeface=""/>
        <a:cs typeface=""/>
      </a:majorFont>
      <a:minorFont>
        <a:latin typeface="Metropoli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1350</TotalTime>
  <Words>1723</Words>
  <Application>Microsoft Office PowerPoint</Application>
  <PresentationFormat>Widescreen</PresentationFormat>
  <Paragraphs>206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</vt:lpstr>
      <vt:lpstr>Bebas Neue</vt:lpstr>
      <vt:lpstr>Josefin Sans</vt:lpstr>
      <vt:lpstr>Metropolis</vt:lpstr>
      <vt:lpstr>Roboto Condensed Regular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71</cp:revision>
  <dcterms:created xsi:type="dcterms:W3CDTF">2019-03-28T02:59:21Z</dcterms:created>
  <dcterms:modified xsi:type="dcterms:W3CDTF">2019-04-15T08:55:27Z</dcterms:modified>
</cp:coreProperties>
</file>